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49"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embeddedFontLst>
    <p:embeddedFont>
      <p:font typeface="Arial Black" panose="020B0A04020102020204" pitchFamily="34" charset="0"/>
      <p:bold r:id="rId35"/>
    </p:embeddedFont>
  </p:embeddedFontLst>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9B3"/>
    <a:srgbClr val="FF9900"/>
    <a:srgbClr val="FFCC66"/>
    <a:srgbClr val="FFFF66"/>
    <a:srgbClr val="993300"/>
    <a:srgbClr val="FF3300"/>
    <a:srgbClr val="C5C5C5"/>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9384" autoAdjust="0"/>
  </p:normalViewPr>
  <p:slideViewPr>
    <p:cSldViewPr>
      <p:cViewPr varScale="1">
        <p:scale>
          <a:sx n="104" d="100"/>
          <a:sy n="104" d="100"/>
        </p:scale>
        <p:origin x="9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337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3379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212828C-2F68-410A-91DD-14838D04FAB4}" type="slidenum">
              <a:rPr lang="es-ES"/>
              <a:pPr/>
              <a:t>‹Nº›</a:t>
            </a:fld>
            <a:endParaRPr lang="es-ES"/>
          </a:p>
        </p:txBody>
      </p:sp>
    </p:spTree>
    <p:extLst>
      <p:ext uri="{BB962C8B-B14F-4D97-AF65-F5344CB8AC3E}">
        <p14:creationId xmlns:p14="http://schemas.microsoft.com/office/powerpoint/2010/main" val="28674072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C49975-91CC-4B38-97E4-C443F9C08E13}" type="slidenum">
              <a:rPr lang="es-ES"/>
              <a:pPr/>
              <a:t>7</a:t>
            </a:fld>
            <a:endParaRPr lang="es-ES"/>
          </a:p>
        </p:txBody>
      </p:sp>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s-ES"/>
              <a:t>La parábola del rico y Lázaro ilustra la imposibilidad de comunicación y vivos y muertos y su razonamiento lógico</a:t>
            </a:r>
          </a:p>
        </p:txBody>
      </p:sp>
    </p:spTree>
    <p:extLst>
      <p:ext uri="{BB962C8B-B14F-4D97-AF65-F5344CB8AC3E}">
        <p14:creationId xmlns:p14="http://schemas.microsoft.com/office/powerpoint/2010/main" val="3915225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C2611F-2A59-424B-B51E-19704B002F1F}" type="slidenum">
              <a:rPr lang="es-ES"/>
              <a:pPr/>
              <a:t>11</a:t>
            </a:fld>
            <a:endParaRPr lang="es-ES"/>
          </a:p>
        </p:txBody>
      </p:sp>
      <p:sp>
        <p:nvSpPr>
          <p:cNvPr id="34818" name="Rectangle 2"/>
          <p:cNvSpPr>
            <a:spLocks noRot="1" noChangeArrowheads="1" noTextEdit="1"/>
          </p:cNvSpPr>
          <p:nvPr>
            <p:ph type="sldImg"/>
          </p:nvPr>
        </p:nvSpPr>
        <p:spPr>
          <a:ln/>
        </p:spPr>
      </p:sp>
      <p:sp>
        <p:nvSpPr>
          <p:cNvPr id="34819" name="Rectangle 3"/>
          <p:cNvSpPr>
            <a:spLocks noGrp="1" noChangeArrowheads="1"/>
          </p:cNvSpPr>
          <p:nvPr>
            <p:ph type="body" idx="1"/>
          </p:nvPr>
        </p:nvSpPr>
        <p:spPr/>
        <p:txBody>
          <a:bodyPr/>
          <a:lstStyle/>
          <a:p>
            <a:pPr>
              <a:lnSpc>
                <a:spcPct val="80000"/>
              </a:lnSpc>
            </a:pPr>
            <a:r>
              <a:rPr lang="es-ES" sz="1000"/>
              <a:t>Para muestra de cómo los que creen en la salvación universal tuercen el sentido de las Escrituras para sostener sus dogmas deletéreos para las almas, basta citar sus propias declaraciones. En los funerales de un joven irreligioso, muerto instantáneamente en una desgracia, un ministro universalista escogió por texto de su discurso las siguientes palabras que se refieren a David: "Ya estaba consolado acerca de Amnón que era muerto." (2 Samuel 13: 39.)</a:t>
            </a:r>
          </a:p>
          <a:p>
            <a:pPr>
              <a:lnSpc>
                <a:spcPct val="80000"/>
              </a:lnSpc>
            </a:pPr>
            <a:r>
              <a:rPr lang="es-ES" sz="1000"/>
              <a:t>"A menudo me preguntan -dijo el orador- cuál será la suerte de los que mueren en el pecado, tal vez en estado de embriaguez, o que mueren sin haber lavado sus vestiduras de las manchas ensangrentadas del crimen, o como este joven, sin haber hecho profesión religiosa ni tenido experiencia alguna en asuntos de religión. Nos contentamos con citar las Sagradas Escrituras; la contestación que nos dan al respecto ha de resolver tan tremendo problema. Amnón era pecador en extremo; era impenitente, se embriagó y fue muerto en ese estado. David era profeta de Dios; debía saber si Amnón se encontraba bien o mal en el otro mundo. ¿Cuáles fueron las expresiones de su corazón? -'El rey David deseó ver a Absalom: porque estaba consolado acerca de Amnón que era muerto.'</a:t>
            </a:r>
          </a:p>
          <a:p>
            <a:pPr>
              <a:lnSpc>
                <a:spcPct val="80000"/>
              </a:lnSpc>
            </a:pPr>
            <a:r>
              <a:rPr lang="es-ES" sz="1000"/>
              <a:t>"¿Y qué debemos deducir de estas palabras? ¿No es acaso que los sufrimientos sin fin no formaban parte de su creencia religiosa? -Así lo entendemos nosotros; y aquí encontramos un argumento triunfante en apoyo de la hipótesis más agradable, más luminosa y más benévola de la pureza y de la paz finales y universales. Se había consolado de la muerte de su hijo. ¿Y por qué?- Porque podía con su ojo de profeta echar una mirada hacia el glorioso estado, ver a su hijo muy alejado de todas las tentaciones, libertado y purificado de la esclavitud y corrupciones del pecado, y, después de haber sido suficientemente santificado e iluminado, admitido a la asamblea de espíritus superiores y dichosos. Su solo consuelo consistía en que su hijo amado al ser recogido del presente estado de pecado y padecimiento, había ido adonde el soplo sublime del Espíritu Santo sería derramado sobre su alma obscurecida; adonde su espíritu se desarrollaría con la sabiduría del cielo y con los dulces transportes del amor eterno, a fin de ser así preparado para gozar con una naturaleza santificada del descanso y de las glorias de la herencia eterna.</a:t>
            </a:r>
          </a:p>
          <a:p>
            <a:pPr>
              <a:lnSpc>
                <a:spcPct val="80000"/>
              </a:lnSpc>
            </a:pPr>
            <a:r>
              <a:rPr lang="es-ES" sz="1000"/>
              <a:t>"Con esto queremos dar a entender que creemos que la salvación del cielo no depende en nada de lo que podamos hacer en esta vida, ni de un cambio actual de corazón, ni de una creencia actual ni de una profesión de fe religiosa." CS pgs. 593-594 </a:t>
            </a:r>
          </a:p>
          <a:p>
            <a:pPr>
              <a:lnSpc>
                <a:spcPct val="80000"/>
              </a:lnSpc>
            </a:pPr>
            <a:endParaRPr lang="es-ES" sz="1000"/>
          </a:p>
        </p:txBody>
      </p:sp>
    </p:spTree>
    <p:extLst>
      <p:ext uri="{BB962C8B-B14F-4D97-AF65-F5344CB8AC3E}">
        <p14:creationId xmlns:p14="http://schemas.microsoft.com/office/powerpoint/2010/main" val="2509415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9B9E0A8B-94F4-4EA1-88FD-A6422AD74B07}" type="slidenum">
              <a:rPr lang="es-ES"/>
              <a:pPr/>
              <a:t>‹Nº›</a:t>
            </a:fld>
            <a:endParaRPr lang="es-ES"/>
          </a:p>
        </p:txBody>
      </p:sp>
    </p:spTree>
    <p:extLst>
      <p:ext uri="{BB962C8B-B14F-4D97-AF65-F5344CB8AC3E}">
        <p14:creationId xmlns:p14="http://schemas.microsoft.com/office/powerpoint/2010/main" val="1905278340"/>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31DC94A0-B8CB-4240-8859-F32393D8FADE}" type="slidenum">
              <a:rPr lang="es-ES"/>
              <a:pPr/>
              <a:t>‹Nº›</a:t>
            </a:fld>
            <a:endParaRPr lang="es-ES"/>
          </a:p>
        </p:txBody>
      </p:sp>
    </p:spTree>
    <p:extLst>
      <p:ext uri="{BB962C8B-B14F-4D97-AF65-F5344CB8AC3E}">
        <p14:creationId xmlns:p14="http://schemas.microsoft.com/office/powerpoint/2010/main" val="2301432722"/>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A1956493-5169-4FCB-8D8C-80F1CEA77876}" type="slidenum">
              <a:rPr lang="es-ES"/>
              <a:pPr/>
              <a:t>‹Nº›</a:t>
            </a:fld>
            <a:endParaRPr lang="es-ES"/>
          </a:p>
        </p:txBody>
      </p:sp>
    </p:spTree>
    <p:extLst>
      <p:ext uri="{BB962C8B-B14F-4D97-AF65-F5344CB8AC3E}">
        <p14:creationId xmlns:p14="http://schemas.microsoft.com/office/powerpoint/2010/main" val="26642486"/>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0"/>
            <a:ext cx="8763000" cy="5943600"/>
            <a:chOff x="0" y="0"/>
            <a:chExt cx="5520" cy="3744"/>
          </a:xfrm>
        </p:grpSpPr>
        <p:sp>
          <p:nvSpPr>
            <p:cNvPr id="31747" name="Rectangle 3"/>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grpSp>
          <p:nvGrpSpPr>
            <p:cNvPr id="31748" name="Group 4"/>
            <p:cNvGrpSpPr>
              <a:grpSpLocks/>
            </p:cNvGrpSpPr>
            <p:nvPr userDrawn="1"/>
          </p:nvGrpSpPr>
          <p:grpSpPr bwMode="auto">
            <a:xfrm>
              <a:off x="0" y="2208"/>
              <a:ext cx="5520" cy="1536"/>
              <a:chOff x="0" y="2208"/>
              <a:chExt cx="5520" cy="1536"/>
            </a:xfrm>
          </p:grpSpPr>
          <p:sp>
            <p:nvSpPr>
              <p:cNvPr id="31749" name="Rectangle 5"/>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sp>
            <p:nvSpPr>
              <p:cNvPr id="31750" name="Rectangle 6"/>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sp>
            <p:nvSpPr>
              <p:cNvPr id="31751" name="Line 7"/>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grpSp>
          <p:nvGrpSpPr>
            <p:cNvPr id="31752" name="Group 8"/>
            <p:cNvGrpSpPr>
              <a:grpSpLocks/>
            </p:cNvGrpSpPr>
            <p:nvPr userDrawn="1"/>
          </p:nvGrpSpPr>
          <p:grpSpPr bwMode="auto">
            <a:xfrm>
              <a:off x="400" y="336"/>
              <a:ext cx="5088" cy="192"/>
              <a:chOff x="400" y="336"/>
              <a:chExt cx="5088" cy="192"/>
            </a:xfrm>
          </p:grpSpPr>
          <p:sp>
            <p:nvSpPr>
              <p:cNvPr id="31753" name="Rectangle 9"/>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sp>
            <p:nvSpPr>
              <p:cNvPr id="31754" name="Line 10"/>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grpSp>
      <p:sp>
        <p:nvSpPr>
          <p:cNvPr id="31755" name="Rectangle 11"/>
          <p:cNvSpPr>
            <a:spLocks noGrp="1" noChangeArrowheads="1"/>
          </p:cNvSpPr>
          <p:nvPr>
            <p:ph type="ctrTitle"/>
          </p:nvPr>
        </p:nvSpPr>
        <p:spPr>
          <a:xfrm>
            <a:off x="2057400" y="1143000"/>
            <a:ext cx="6629400" cy="2209800"/>
          </a:xfrm>
        </p:spPr>
        <p:txBody>
          <a:bodyPr/>
          <a:lstStyle>
            <a:lvl1pPr>
              <a:defRPr sz="4800"/>
            </a:lvl1pPr>
          </a:lstStyle>
          <a:p>
            <a:pPr lvl="0"/>
            <a:r>
              <a:rPr lang="es-ES" noProof="0" smtClean="0"/>
              <a:t>Haga clic para cambiar el estilo de título	</a:t>
            </a:r>
          </a:p>
        </p:txBody>
      </p:sp>
      <p:sp>
        <p:nvSpPr>
          <p:cNvPr id="31756"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anose="05000000000000000000" pitchFamily="2" charset="2"/>
              <a:buNone/>
              <a:defRPr/>
            </a:lvl1pPr>
          </a:lstStyle>
          <a:p>
            <a:pPr lvl="0"/>
            <a:r>
              <a:rPr lang="es-ES" noProof="0" smtClean="0"/>
              <a:t>Haga clic para modificar el estilo de subtítulo del patrón</a:t>
            </a:r>
          </a:p>
        </p:txBody>
      </p:sp>
      <p:sp>
        <p:nvSpPr>
          <p:cNvPr id="31757" name="Rectangle 13"/>
          <p:cNvSpPr>
            <a:spLocks noGrp="1" noChangeArrowheads="1"/>
          </p:cNvSpPr>
          <p:nvPr>
            <p:ph type="dt" sz="half" idx="2"/>
          </p:nvPr>
        </p:nvSpPr>
        <p:spPr>
          <a:xfrm>
            <a:off x="912813" y="6251575"/>
            <a:ext cx="1905000" cy="457200"/>
          </a:xfrm>
        </p:spPr>
        <p:txBody>
          <a:bodyPr/>
          <a:lstStyle>
            <a:lvl1pPr>
              <a:defRPr/>
            </a:lvl1pPr>
          </a:lstStyle>
          <a:p>
            <a:endParaRPr lang="es-ES"/>
          </a:p>
        </p:txBody>
      </p:sp>
      <p:sp>
        <p:nvSpPr>
          <p:cNvPr id="31758" name="Rectangle 14"/>
          <p:cNvSpPr>
            <a:spLocks noGrp="1" noChangeArrowheads="1"/>
          </p:cNvSpPr>
          <p:nvPr>
            <p:ph type="ftr" sz="quarter" idx="3"/>
          </p:nvPr>
        </p:nvSpPr>
        <p:spPr>
          <a:xfrm>
            <a:off x="3354388" y="6248400"/>
            <a:ext cx="2895600" cy="457200"/>
          </a:xfrm>
        </p:spPr>
        <p:txBody>
          <a:bodyPr/>
          <a:lstStyle>
            <a:lvl1pPr>
              <a:defRPr/>
            </a:lvl1pPr>
          </a:lstStyle>
          <a:p>
            <a:endParaRPr lang="es-ES"/>
          </a:p>
        </p:txBody>
      </p:sp>
      <p:sp>
        <p:nvSpPr>
          <p:cNvPr id="31759" name="Rectangle 15"/>
          <p:cNvSpPr>
            <a:spLocks noGrp="1" noChangeArrowheads="1"/>
          </p:cNvSpPr>
          <p:nvPr>
            <p:ph type="sldNum" sz="quarter" idx="4"/>
          </p:nvPr>
        </p:nvSpPr>
        <p:spPr/>
        <p:txBody>
          <a:bodyPr/>
          <a:lstStyle>
            <a:lvl1pPr>
              <a:defRPr/>
            </a:lvl1pPr>
          </a:lstStyle>
          <a:p>
            <a:fld id="{2BDFFFFE-CE6F-4C0D-B2BE-B5FC5E3CD919}" type="slidenum">
              <a:rPr lang="es-ES"/>
              <a:pPr/>
              <a:t>‹Nº›</a:t>
            </a:fld>
            <a:endParaRPr lang="es-E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A1882D5D-A150-4820-BE23-6856A2B2424D}" type="slidenum">
              <a:rPr lang="es-ES"/>
              <a:pPr/>
              <a:t>‹Nº›</a:t>
            </a:fld>
            <a:endParaRPr lang="es-ES"/>
          </a:p>
        </p:txBody>
      </p:sp>
    </p:spTree>
    <p:extLst>
      <p:ext uri="{BB962C8B-B14F-4D97-AF65-F5344CB8AC3E}">
        <p14:creationId xmlns:p14="http://schemas.microsoft.com/office/powerpoint/2010/main" val="3087379217"/>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4FB07BE2-D795-4E17-8084-02D6CBA41E10}" type="slidenum">
              <a:rPr lang="es-ES"/>
              <a:pPr/>
              <a:t>‹Nº›</a:t>
            </a:fld>
            <a:endParaRPr lang="es-ES"/>
          </a:p>
        </p:txBody>
      </p:sp>
    </p:spTree>
    <p:extLst>
      <p:ext uri="{BB962C8B-B14F-4D97-AF65-F5344CB8AC3E}">
        <p14:creationId xmlns:p14="http://schemas.microsoft.com/office/powerpoint/2010/main" val="2756552633"/>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914400" y="1600200"/>
            <a:ext cx="38100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4876800" y="1600200"/>
            <a:ext cx="38100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9B5F3888-2EEB-49EA-9D3E-496FD196C7B6}" type="slidenum">
              <a:rPr lang="es-ES"/>
              <a:pPr/>
              <a:t>‹Nº›</a:t>
            </a:fld>
            <a:endParaRPr lang="es-ES"/>
          </a:p>
        </p:txBody>
      </p:sp>
    </p:spTree>
    <p:extLst>
      <p:ext uri="{BB962C8B-B14F-4D97-AF65-F5344CB8AC3E}">
        <p14:creationId xmlns:p14="http://schemas.microsoft.com/office/powerpoint/2010/main" val="1414874272"/>
      </p:ext>
    </p:extLst>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lvl1pPr>
              <a:defRPr/>
            </a:lvl1pPr>
          </a:lstStyle>
          <a:p>
            <a:endParaRPr lang="es-ES"/>
          </a:p>
        </p:txBody>
      </p:sp>
      <p:sp>
        <p:nvSpPr>
          <p:cNvPr id="8" name="Marcador de pie de página 7"/>
          <p:cNvSpPr>
            <a:spLocks noGrp="1"/>
          </p:cNvSpPr>
          <p:nvPr>
            <p:ph type="ftr" sz="quarter" idx="11"/>
          </p:nvPr>
        </p:nvSpPr>
        <p:spPr/>
        <p:txBody>
          <a:bodyPr/>
          <a:lstStyle>
            <a:lvl1pPr>
              <a:defRPr/>
            </a:lvl1pPr>
          </a:lstStyle>
          <a:p>
            <a:endParaRPr lang="es-ES"/>
          </a:p>
        </p:txBody>
      </p:sp>
      <p:sp>
        <p:nvSpPr>
          <p:cNvPr id="9" name="Marcador de número de diapositiva 8"/>
          <p:cNvSpPr>
            <a:spLocks noGrp="1"/>
          </p:cNvSpPr>
          <p:nvPr>
            <p:ph type="sldNum" sz="quarter" idx="12"/>
          </p:nvPr>
        </p:nvSpPr>
        <p:spPr/>
        <p:txBody>
          <a:bodyPr/>
          <a:lstStyle>
            <a:lvl1pPr>
              <a:defRPr/>
            </a:lvl1pPr>
          </a:lstStyle>
          <a:p>
            <a:fld id="{BD799B72-399C-4AF7-BD78-889224BA647E}" type="slidenum">
              <a:rPr lang="es-ES"/>
              <a:pPr/>
              <a:t>‹Nº›</a:t>
            </a:fld>
            <a:endParaRPr lang="es-ES"/>
          </a:p>
        </p:txBody>
      </p:sp>
    </p:spTree>
    <p:extLst>
      <p:ext uri="{BB962C8B-B14F-4D97-AF65-F5344CB8AC3E}">
        <p14:creationId xmlns:p14="http://schemas.microsoft.com/office/powerpoint/2010/main" val="1461465437"/>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lvl1pPr>
              <a:defRPr/>
            </a:lvl1pPr>
          </a:lstStyle>
          <a:p>
            <a:endParaRPr lang="es-ES"/>
          </a:p>
        </p:txBody>
      </p:sp>
      <p:sp>
        <p:nvSpPr>
          <p:cNvPr id="4" name="Marcador de pie de página 3"/>
          <p:cNvSpPr>
            <a:spLocks noGrp="1"/>
          </p:cNvSpPr>
          <p:nvPr>
            <p:ph type="ftr" sz="quarter" idx="11"/>
          </p:nvPr>
        </p:nvSpPr>
        <p:spPr/>
        <p:txBody>
          <a:bodyPr/>
          <a:lstStyle>
            <a:lvl1pPr>
              <a:defRPr/>
            </a:lvl1pPr>
          </a:lstStyle>
          <a:p>
            <a:endParaRPr lang="es-ES"/>
          </a:p>
        </p:txBody>
      </p:sp>
      <p:sp>
        <p:nvSpPr>
          <p:cNvPr id="5" name="Marcador de número de diapositiva 4"/>
          <p:cNvSpPr>
            <a:spLocks noGrp="1"/>
          </p:cNvSpPr>
          <p:nvPr>
            <p:ph type="sldNum" sz="quarter" idx="12"/>
          </p:nvPr>
        </p:nvSpPr>
        <p:spPr/>
        <p:txBody>
          <a:bodyPr/>
          <a:lstStyle>
            <a:lvl1pPr>
              <a:defRPr/>
            </a:lvl1pPr>
          </a:lstStyle>
          <a:p>
            <a:fld id="{8CF4DFC1-EBF1-43D5-8C2E-06EFAC2AE659}" type="slidenum">
              <a:rPr lang="es-ES"/>
              <a:pPr/>
              <a:t>‹Nº›</a:t>
            </a:fld>
            <a:endParaRPr lang="es-ES"/>
          </a:p>
        </p:txBody>
      </p:sp>
    </p:spTree>
    <p:extLst>
      <p:ext uri="{BB962C8B-B14F-4D97-AF65-F5344CB8AC3E}">
        <p14:creationId xmlns:p14="http://schemas.microsoft.com/office/powerpoint/2010/main" val="3144706147"/>
      </p:ext>
    </p:extLst>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endParaRPr lang="es-ES"/>
          </a:p>
        </p:txBody>
      </p:sp>
      <p:sp>
        <p:nvSpPr>
          <p:cNvPr id="3" name="Marcador de pie de página 2"/>
          <p:cNvSpPr>
            <a:spLocks noGrp="1"/>
          </p:cNvSpPr>
          <p:nvPr>
            <p:ph type="ftr" sz="quarter" idx="11"/>
          </p:nvPr>
        </p:nvSpPr>
        <p:spPr/>
        <p:txBody>
          <a:bodyPr/>
          <a:lstStyle>
            <a:lvl1pPr>
              <a:defRPr/>
            </a:lvl1pPr>
          </a:lstStyle>
          <a:p>
            <a:endParaRPr lang="es-ES"/>
          </a:p>
        </p:txBody>
      </p:sp>
      <p:sp>
        <p:nvSpPr>
          <p:cNvPr id="4" name="Marcador de número de diapositiva 3"/>
          <p:cNvSpPr>
            <a:spLocks noGrp="1"/>
          </p:cNvSpPr>
          <p:nvPr>
            <p:ph type="sldNum" sz="quarter" idx="12"/>
          </p:nvPr>
        </p:nvSpPr>
        <p:spPr/>
        <p:txBody>
          <a:bodyPr/>
          <a:lstStyle>
            <a:lvl1pPr>
              <a:defRPr/>
            </a:lvl1pPr>
          </a:lstStyle>
          <a:p>
            <a:fld id="{D81E2DBA-E29C-4B44-8AD2-AE688FFEC0BE}" type="slidenum">
              <a:rPr lang="es-ES"/>
              <a:pPr/>
              <a:t>‹Nº›</a:t>
            </a:fld>
            <a:endParaRPr lang="es-ES"/>
          </a:p>
        </p:txBody>
      </p:sp>
    </p:spTree>
    <p:extLst>
      <p:ext uri="{BB962C8B-B14F-4D97-AF65-F5344CB8AC3E}">
        <p14:creationId xmlns:p14="http://schemas.microsoft.com/office/powerpoint/2010/main" val="1892370208"/>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58BEF51A-57E3-4D55-8BDC-448879826214}" type="slidenum">
              <a:rPr lang="es-ES"/>
              <a:pPr/>
              <a:t>‹Nº›</a:t>
            </a:fld>
            <a:endParaRPr lang="es-ES"/>
          </a:p>
        </p:txBody>
      </p:sp>
    </p:spTree>
    <p:extLst>
      <p:ext uri="{BB962C8B-B14F-4D97-AF65-F5344CB8AC3E}">
        <p14:creationId xmlns:p14="http://schemas.microsoft.com/office/powerpoint/2010/main" val="3849065696"/>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8DF0B6D8-7A3B-4771-9399-5F1BBBC36D36}" type="slidenum">
              <a:rPr lang="es-ES"/>
              <a:pPr/>
              <a:t>‹Nº›</a:t>
            </a:fld>
            <a:endParaRPr lang="es-ES"/>
          </a:p>
        </p:txBody>
      </p:sp>
    </p:spTree>
    <p:extLst>
      <p:ext uri="{BB962C8B-B14F-4D97-AF65-F5344CB8AC3E}">
        <p14:creationId xmlns:p14="http://schemas.microsoft.com/office/powerpoint/2010/main" val="2532321765"/>
      </p:ext>
    </p:extLst>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4A173950-CC5B-4BFA-8BE6-3A2224D411F7}" type="slidenum">
              <a:rPr lang="es-ES"/>
              <a:pPr/>
              <a:t>‹Nº›</a:t>
            </a:fld>
            <a:endParaRPr lang="es-ES"/>
          </a:p>
        </p:txBody>
      </p:sp>
    </p:spTree>
    <p:extLst>
      <p:ext uri="{BB962C8B-B14F-4D97-AF65-F5344CB8AC3E}">
        <p14:creationId xmlns:p14="http://schemas.microsoft.com/office/powerpoint/2010/main" val="2952363548"/>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777FC798-0CC0-4A05-BB2B-0AE0D69B5E2C}" type="slidenum">
              <a:rPr lang="es-ES"/>
              <a:pPr/>
              <a:t>‹Nº›</a:t>
            </a:fld>
            <a:endParaRPr lang="es-ES"/>
          </a:p>
        </p:txBody>
      </p:sp>
    </p:spTree>
    <p:extLst>
      <p:ext uri="{BB962C8B-B14F-4D97-AF65-F5344CB8AC3E}">
        <p14:creationId xmlns:p14="http://schemas.microsoft.com/office/powerpoint/2010/main" val="672552815"/>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43700" y="277813"/>
            <a:ext cx="1943100" cy="5853112"/>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914400" y="277813"/>
            <a:ext cx="5676900" cy="585311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F5613288-E81A-4456-AB78-603AE2AB34FA}" type="slidenum">
              <a:rPr lang="es-ES"/>
              <a:pPr/>
              <a:t>‹Nº›</a:t>
            </a:fld>
            <a:endParaRPr lang="es-ES"/>
          </a:p>
        </p:txBody>
      </p:sp>
    </p:spTree>
    <p:extLst>
      <p:ext uri="{BB962C8B-B14F-4D97-AF65-F5344CB8AC3E}">
        <p14:creationId xmlns:p14="http://schemas.microsoft.com/office/powerpoint/2010/main" val="1075565857"/>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6572AF88-1890-47BE-8C1D-18E9BDB2E186}" type="slidenum">
              <a:rPr lang="es-ES"/>
              <a:pPr/>
              <a:t>‹Nº›</a:t>
            </a:fld>
            <a:endParaRPr lang="es-ES"/>
          </a:p>
        </p:txBody>
      </p:sp>
    </p:spTree>
    <p:extLst>
      <p:ext uri="{BB962C8B-B14F-4D97-AF65-F5344CB8AC3E}">
        <p14:creationId xmlns:p14="http://schemas.microsoft.com/office/powerpoint/2010/main" val="3400415219"/>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457200" y="1600200"/>
            <a:ext cx="4038600" cy="45259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A6A5C3DF-CF75-4A93-8316-553667973362}" type="slidenum">
              <a:rPr lang="es-ES"/>
              <a:pPr/>
              <a:t>‹Nº›</a:t>
            </a:fld>
            <a:endParaRPr lang="es-ES"/>
          </a:p>
        </p:txBody>
      </p:sp>
    </p:spTree>
    <p:extLst>
      <p:ext uri="{BB962C8B-B14F-4D97-AF65-F5344CB8AC3E}">
        <p14:creationId xmlns:p14="http://schemas.microsoft.com/office/powerpoint/2010/main" val="1583215913"/>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lvl1pPr>
              <a:defRPr/>
            </a:lvl1pPr>
          </a:lstStyle>
          <a:p>
            <a:endParaRPr lang="es-ES"/>
          </a:p>
        </p:txBody>
      </p:sp>
      <p:sp>
        <p:nvSpPr>
          <p:cNvPr id="8" name="Marcador de pie de página 7"/>
          <p:cNvSpPr>
            <a:spLocks noGrp="1"/>
          </p:cNvSpPr>
          <p:nvPr>
            <p:ph type="ftr" sz="quarter" idx="11"/>
          </p:nvPr>
        </p:nvSpPr>
        <p:spPr/>
        <p:txBody>
          <a:bodyPr/>
          <a:lstStyle>
            <a:lvl1pPr>
              <a:defRPr/>
            </a:lvl1pPr>
          </a:lstStyle>
          <a:p>
            <a:endParaRPr lang="es-ES"/>
          </a:p>
        </p:txBody>
      </p:sp>
      <p:sp>
        <p:nvSpPr>
          <p:cNvPr id="9" name="Marcador de número de diapositiva 8"/>
          <p:cNvSpPr>
            <a:spLocks noGrp="1"/>
          </p:cNvSpPr>
          <p:nvPr>
            <p:ph type="sldNum" sz="quarter" idx="12"/>
          </p:nvPr>
        </p:nvSpPr>
        <p:spPr/>
        <p:txBody>
          <a:bodyPr/>
          <a:lstStyle>
            <a:lvl1pPr>
              <a:defRPr/>
            </a:lvl1pPr>
          </a:lstStyle>
          <a:p>
            <a:fld id="{85360FAC-361F-4AD2-8FB7-48290738222B}" type="slidenum">
              <a:rPr lang="es-ES"/>
              <a:pPr/>
              <a:t>‹Nº›</a:t>
            </a:fld>
            <a:endParaRPr lang="es-ES"/>
          </a:p>
        </p:txBody>
      </p:sp>
    </p:spTree>
    <p:extLst>
      <p:ext uri="{BB962C8B-B14F-4D97-AF65-F5344CB8AC3E}">
        <p14:creationId xmlns:p14="http://schemas.microsoft.com/office/powerpoint/2010/main" val="4027882683"/>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lvl1pPr>
              <a:defRPr/>
            </a:lvl1pPr>
          </a:lstStyle>
          <a:p>
            <a:endParaRPr lang="es-ES"/>
          </a:p>
        </p:txBody>
      </p:sp>
      <p:sp>
        <p:nvSpPr>
          <p:cNvPr id="4" name="Marcador de pie de página 3"/>
          <p:cNvSpPr>
            <a:spLocks noGrp="1"/>
          </p:cNvSpPr>
          <p:nvPr>
            <p:ph type="ftr" sz="quarter" idx="11"/>
          </p:nvPr>
        </p:nvSpPr>
        <p:spPr/>
        <p:txBody>
          <a:bodyPr/>
          <a:lstStyle>
            <a:lvl1pPr>
              <a:defRPr/>
            </a:lvl1pPr>
          </a:lstStyle>
          <a:p>
            <a:endParaRPr lang="es-ES"/>
          </a:p>
        </p:txBody>
      </p:sp>
      <p:sp>
        <p:nvSpPr>
          <p:cNvPr id="5" name="Marcador de número de diapositiva 4"/>
          <p:cNvSpPr>
            <a:spLocks noGrp="1"/>
          </p:cNvSpPr>
          <p:nvPr>
            <p:ph type="sldNum" sz="quarter" idx="12"/>
          </p:nvPr>
        </p:nvSpPr>
        <p:spPr/>
        <p:txBody>
          <a:bodyPr/>
          <a:lstStyle>
            <a:lvl1pPr>
              <a:defRPr/>
            </a:lvl1pPr>
          </a:lstStyle>
          <a:p>
            <a:fld id="{5530F3CE-106E-4200-9193-487289A3FE82}" type="slidenum">
              <a:rPr lang="es-ES"/>
              <a:pPr/>
              <a:t>‹Nº›</a:t>
            </a:fld>
            <a:endParaRPr lang="es-ES"/>
          </a:p>
        </p:txBody>
      </p:sp>
    </p:spTree>
    <p:extLst>
      <p:ext uri="{BB962C8B-B14F-4D97-AF65-F5344CB8AC3E}">
        <p14:creationId xmlns:p14="http://schemas.microsoft.com/office/powerpoint/2010/main" val="488022610"/>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endParaRPr lang="es-ES"/>
          </a:p>
        </p:txBody>
      </p:sp>
      <p:sp>
        <p:nvSpPr>
          <p:cNvPr id="3" name="Marcador de pie de página 2"/>
          <p:cNvSpPr>
            <a:spLocks noGrp="1"/>
          </p:cNvSpPr>
          <p:nvPr>
            <p:ph type="ftr" sz="quarter" idx="11"/>
          </p:nvPr>
        </p:nvSpPr>
        <p:spPr/>
        <p:txBody>
          <a:bodyPr/>
          <a:lstStyle>
            <a:lvl1pPr>
              <a:defRPr/>
            </a:lvl1pPr>
          </a:lstStyle>
          <a:p>
            <a:endParaRPr lang="es-ES"/>
          </a:p>
        </p:txBody>
      </p:sp>
      <p:sp>
        <p:nvSpPr>
          <p:cNvPr id="4" name="Marcador de número de diapositiva 3"/>
          <p:cNvSpPr>
            <a:spLocks noGrp="1"/>
          </p:cNvSpPr>
          <p:nvPr>
            <p:ph type="sldNum" sz="quarter" idx="12"/>
          </p:nvPr>
        </p:nvSpPr>
        <p:spPr/>
        <p:txBody>
          <a:bodyPr/>
          <a:lstStyle>
            <a:lvl1pPr>
              <a:defRPr/>
            </a:lvl1pPr>
          </a:lstStyle>
          <a:p>
            <a:fld id="{DBDE5E8E-BF0D-4CD6-8AE0-C154DB3DFEFA}" type="slidenum">
              <a:rPr lang="es-ES"/>
              <a:pPr/>
              <a:t>‹Nº›</a:t>
            </a:fld>
            <a:endParaRPr lang="es-ES"/>
          </a:p>
        </p:txBody>
      </p:sp>
    </p:spTree>
    <p:extLst>
      <p:ext uri="{BB962C8B-B14F-4D97-AF65-F5344CB8AC3E}">
        <p14:creationId xmlns:p14="http://schemas.microsoft.com/office/powerpoint/2010/main" val="266477789"/>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1647B8FD-7E86-4244-BCF4-08293A67A356}" type="slidenum">
              <a:rPr lang="es-ES"/>
              <a:pPr/>
              <a:t>‹Nº›</a:t>
            </a:fld>
            <a:endParaRPr lang="es-ES"/>
          </a:p>
        </p:txBody>
      </p:sp>
    </p:spTree>
    <p:extLst>
      <p:ext uri="{BB962C8B-B14F-4D97-AF65-F5344CB8AC3E}">
        <p14:creationId xmlns:p14="http://schemas.microsoft.com/office/powerpoint/2010/main" val="156986717"/>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601067BD-E278-4CF4-B6C7-AA95E5D28118}" type="slidenum">
              <a:rPr lang="es-ES"/>
              <a:pPr/>
              <a:t>‹Nº›</a:t>
            </a:fld>
            <a:endParaRPr lang="es-ES"/>
          </a:p>
        </p:txBody>
      </p:sp>
    </p:spTree>
    <p:extLst>
      <p:ext uri="{BB962C8B-B14F-4D97-AF65-F5344CB8AC3E}">
        <p14:creationId xmlns:p14="http://schemas.microsoft.com/office/powerpoint/2010/main" val="1834316309"/>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B40859E-FD84-4CC2-9BB9-B73E5492029D}"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fade/>
  </p:transition>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8686800" cy="4876800"/>
            <a:chOff x="0" y="0"/>
            <a:chExt cx="5472" cy="3072"/>
          </a:xfrm>
        </p:grpSpPr>
        <p:sp>
          <p:nvSpPr>
            <p:cNvPr id="30723"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grpSp>
          <p:nvGrpSpPr>
            <p:cNvPr id="30724" name="Group 4"/>
            <p:cNvGrpSpPr>
              <a:grpSpLocks/>
            </p:cNvGrpSpPr>
            <p:nvPr/>
          </p:nvGrpSpPr>
          <p:grpSpPr bwMode="auto">
            <a:xfrm>
              <a:off x="240" y="893"/>
              <a:ext cx="5232" cy="115"/>
              <a:chOff x="240" y="893"/>
              <a:chExt cx="5232" cy="115"/>
            </a:xfrm>
          </p:grpSpPr>
          <p:sp>
            <p:nvSpPr>
              <p:cNvPr id="30725"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sp>
            <p:nvSpPr>
              <p:cNvPr id="30726"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grpSp>
      <p:sp>
        <p:nvSpPr>
          <p:cNvPr id="30727" name="Rectangle 7"/>
          <p:cNvSpPr>
            <a:spLocks noGrp="1" noChangeArrowheads="1"/>
          </p:cNvSpPr>
          <p:nvPr>
            <p:ph type="title"/>
          </p:nvPr>
        </p:nvSpPr>
        <p:spPr bwMode="auto">
          <a:xfrm>
            <a:off x="914400" y="2778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30728" name="Rectangle 8"/>
          <p:cNvSpPr>
            <a:spLocks noGrp="1" noChangeArrowheads="1"/>
          </p:cNvSpPr>
          <p:nvPr>
            <p:ph type="body" idx="1"/>
          </p:nvPr>
        </p:nvSpPr>
        <p:spPr bwMode="auto">
          <a:xfrm>
            <a:off x="914400" y="1600200"/>
            <a:ext cx="7772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30729"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s-ES"/>
          </a:p>
        </p:txBody>
      </p:sp>
      <p:sp>
        <p:nvSpPr>
          <p:cNvPr id="30730"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s-ES"/>
          </a:p>
        </p:txBody>
      </p:sp>
      <p:sp>
        <p:nvSpPr>
          <p:cNvPr id="30731"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8F9A23FD-4A24-494B-827A-604EBB1A3528}" type="slidenum">
              <a:rPr lang="es-ES"/>
              <a:pPr/>
              <a:t>‹Nº›</a:t>
            </a:fld>
            <a:endParaRPr lang="es-ES"/>
          </a:p>
        </p:txBody>
      </p:sp>
      <p:sp>
        <p:nvSpPr>
          <p:cNvPr id="30732"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Tree>
  </p:cSld>
  <p:clrMap bg1="lt1" tx1="dk1" bg2="lt2" tx2="dk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iming>
    <p:tnLst>
      <p:par>
        <p:cTn id="1" dur="indefinite" restart="never" nodeType="tmRoot"/>
      </p:par>
    </p:tnLst>
  </p:timing>
  <p:txStyles>
    <p:titleStyle>
      <a:lvl1pPr algn="l" rtl="0" fontAlgn="base">
        <a:spcBef>
          <a:spcPct val="0"/>
        </a:spcBef>
        <a:spcAft>
          <a:spcPct val="0"/>
        </a:spcAft>
        <a:defRPr sz="4200" kern="1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anose="02020603050405020304" pitchFamily="18" charset="0"/>
        </a:defRPr>
      </a:lvl2pPr>
      <a:lvl3pPr algn="l" rtl="0" fontAlgn="base">
        <a:spcBef>
          <a:spcPct val="0"/>
        </a:spcBef>
        <a:spcAft>
          <a:spcPct val="0"/>
        </a:spcAft>
        <a:defRPr sz="4200">
          <a:solidFill>
            <a:schemeClr val="tx2"/>
          </a:solidFill>
          <a:latin typeface="Times New Roman" panose="02020603050405020304" pitchFamily="18" charset="0"/>
        </a:defRPr>
      </a:lvl3pPr>
      <a:lvl4pPr algn="l" rtl="0" fontAlgn="base">
        <a:spcBef>
          <a:spcPct val="0"/>
        </a:spcBef>
        <a:spcAft>
          <a:spcPct val="0"/>
        </a:spcAft>
        <a:defRPr sz="4200">
          <a:solidFill>
            <a:schemeClr val="tx2"/>
          </a:solidFill>
          <a:latin typeface="Times New Roman" panose="02020603050405020304" pitchFamily="18" charset="0"/>
        </a:defRPr>
      </a:lvl4pPr>
      <a:lvl5pPr algn="l" rtl="0" fontAlgn="base">
        <a:spcBef>
          <a:spcPct val="0"/>
        </a:spcBef>
        <a:spcAft>
          <a:spcPct val="0"/>
        </a:spcAft>
        <a:defRPr sz="4200">
          <a:solidFill>
            <a:schemeClr val="tx2"/>
          </a:solidFill>
          <a:latin typeface="Times New Roman" panose="02020603050405020304" pitchFamily="18" charset="0"/>
        </a:defRPr>
      </a:lvl5pPr>
      <a:lvl6pPr marL="457200" algn="l" rtl="0" fontAlgn="base">
        <a:spcBef>
          <a:spcPct val="0"/>
        </a:spcBef>
        <a:spcAft>
          <a:spcPct val="0"/>
        </a:spcAft>
        <a:defRPr sz="4200">
          <a:solidFill>
            <a:schemeClr val="tx2"/>
          </a:solidFill>
          <a:latin typeface="Times New Roman" panose="02020603050405020304" pitchFamily="18" charset="0"/>
        </a:defRPr>
      </a:lvl6pPr>
      <a:lvl7pPr marL="914400" algn="l" rtl="0" fontAlgn="base">
        <a:spcBef>
          <a:spcPct val="0"/>
        </a:spcBef>
        <a:spcAft>
          <a:spcPct val="0"/>
        </a:spcAft>
        <a:defRPr sz="4200">
          <a:solidFill>
            <a:schemeClr val="tx2"/>
          </a:solidFill>
          <a:latin typeface="Times New Roman" panose="02020603050405020304" pitchFamily="18" charset="0"/>
        </a:defRPr>
      </a:lvl7pPr>
      <a:lvl8pPr marL="1371600" algn="l" rtl="0" fontAlgn="base">
        <a:spcBef>
          <a:spcPct val="0"/>
        </a:spcBef>
        <a:spcAft>
          <a:spcPct val="0"/>
        </a:spcAft>
        <a:defRPr sz="4200">
          <a:solidFill>
            <a:schemeClr val="tx2"/>
          </a:solidFill>
          <a:latin typeface="Times New Roman" panose="02020603050405020304" pitchFamily="18" charset="0"/>
        </a:defRPr>
      </a:lvl8pPr>
      <a:lvl9pPr marL="1828800" algn="l" rtl="0" fontAlgn="base">
        <a:spcBef>
          <a:spcPct val="0"/>
        </a:spcBef>
        <a:spcAft>
          <a:spcPct val="0"/>
        </a:spcAft>
        <a:defRPr sz="42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lr>
          <a:schemeClr val="folHlink"/>
        </a:buClr>
        <a:buSzPct val="90000"/>
        <a:buFont typeface="Wingdings" panose="05000000000000000000" pitchFamily="2" charset="2"/>
        <a:buChar char="n"/>
        <a:defRPr sz="28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anose="05000000000000000000" pitchFamily="2" charset="2"/>
        <a:buChar char="n"/>
        <a:defRPr sz="26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5000"/>
        <a:buFont typeface="Wingdings" panose="05000000000000000000" pitchFamily="2" charset="2"/>
        <a:buChar char="n"/>
        <a:defRPr sz="2300" kern="1200">
          <a:solidFill>
            <a:schemeClr val="tx1"/>
          </a:solidFill>
          <a:latin typeface="+mn-lt"/>
          <a:ea typeface="+mn-ea"/>
          <a:cs typeface="+mn-cs"/>
        </a:defRPr>
      </a:lvl3pPr>
      <a:lvl4pPr marL="1600200" indent="-228600" algn="l" rtl="0" fontAlgn="base">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fustero.es/" TargetMode="External"/><Relationship Id="rId2" Type="http://schemas.openxmlformats.org/officeDocument/2006/relationships/hyperlink" Target="mailto:info@fustero.net"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biblia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55" name="WordArt 7"/>
          <p:cNvSpPr>
            <a:spLocks noChangeArrowheads="1" noChangeShapeType="1" noTextEdit="1"/>
          </p:cNvSpPr>
          <p:nvPr/>
        </p:nvSpPr>
        <p:spPr bwMode="auto">
          <a:xfrm>
            <a:off x="1258888" y="981075"/>
            <a:ext cx="6913562" cy="4032250"/>
          </a:xfrm>
          <a:prstGeom prst="rect">
            <a:avLst/>
          </a:prstGeom>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Front">
                <a:rot lat="900000" lon="20099999" rev="0"/>
              </a:camera>
              <a:lightRig rig="legacyFlat3" dir="r"/>
            </a:scene3d>
            <a:sp3d extrusionH="430200" prstMaterial="legacyMatte">
              <a:extrusionClr>
                <a:srgbClr val="F3F3F3"/>
              </a:extrusionClr>
              <a:contourClr>
                <a:srgbClr val="F3F3F3"/>
              </a:contourClr>
            </a:sp3d>
          </a:bodyPr>
          <a:lstStyle/>
          <a:p>
            <a:pPr algn="ctr"/>
            <a:r>
              <a:rPr lang="es-ES" sz="3600" kern="10" spc="720">
                <a:gradFill rotWithShape="0">
                  <a:gsLst>
                    <a:gs pos="0">
                      <a:srgbClr val="C5C5C5"/>
                    </a:gs>
                    <a:gs pos="100000">
                      <a:srgbClr val="F3F3F3"/>
                    </a:gs>
                  </a:gsLst>
                  <a:lin ang="2700000" scaled="1"/>
                </a:gradFill>
                <a:latin typeface="Arial Black" panose="020B0A04020102020204" pitchFamily="34" charset="0"/>
              </a:rPr>
              <a:t>EL MISTERIO</a:t>
            </a:r>
          </a:p>
          <a:p>
            <a:pPr algn="ctr"/>
            <a:r>
              <a:rPr lang="es-ES" sz="3600" kern="10" spc="720">
                <a:gradFill rotWithShape="0">
                  <a:gsLst>
                    <a:gs pos="0">
                      <a:srgbClr val="C5C5C5"/>
                    </a:gs>
                    <a:gs pos="100000">
                      <a:srgbClr val="F3F3F3"/>
                    </a:gs>
                  </a:gsLst>
                  <a:lin ang="2700000" scaled="1"/>
                </a:gradFill>
                <a:latin typeface="Arial Black" panose="020B0A04020102020204" pitchFamily="34" charset="0"/>
              </a:rPr>
              <a:t>DE LA </a:t>
            </a:r>
          </a:p>
          <a:p>
            <a:pPr algn="ctr"/>
            <a:r>
              <a:rPr lang="es-ES" sz="3600" kern="10" spc="720">
                <a:gradFill rotWithShape="0">
                  <a:gsLst>
                    <a:gs pos="0">
                      <a:srgbClr val="C5C5C5"/>
                    </a:gs>
                    <a:gs pos="100000">
                      <a:srgbClr val="F3F3F3"/>
                    </a:gs>
                  </a:gsLst>
                  <a:lin ang="2700000" scaled="1"/>
                </a:gradFill>
                <a:latin typeface="Arial Black" panose="020B0A04020102020204" pitchFamily="34" charset="0"/>
              </a:rPr>
              <a:t>INMORTALIDAD</a:t>
            </a: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8" name="Picture 8" descr="alabanza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5364" name="Text Box 4"/>
          <p:cNvSpPr txBox="1">
            <a:spLocks noChangeArrowheads="1"/>
          </p:cNvSpPr>
          <p:nvPr/>
        </p:nvSpPr>
        <p:spPr bwMode="auto">
          <a:xfrm>
            <a:off x="468313" y="476250"/>
            <a:ext cx="79914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Casi la totalidad de iglesias cristianas han enseñado uno de los siguientes errores (con algunas variantes):</a:t>
            </a:r>
          </a:p>
        </p:txBody>
      </p:sp>
      <p:sp>
        <p:nvSpPr>
          <p:cNvPr id="15365" name="Text Box 5"/>
          <p:cNvSpPr txBox="1">
            <a:spLocks noChangeArrowheads="1"/>
          </p:cNvSpPr>
          <p:nvPr/>
        </p:nvSpPr>
        <p:spPr bwMode="auto">
          <a:xfrm>
            <a:off x="1258888" y="2133600"/>
            <a:ext cx="6626225" cy="2100263"/>
          </a:xfrm>
          <a:prstGeom prst="rect">
            <a:avLst/>
          </a:prstGeom>
          <a:solidFill>
            <a:schemeClr val="accent1">
              <a:alpha val="28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FontTx/>
              <a:buAutoNum type="arabicParenR"/>
            </a:pPr>
            <a:r>
              <a:rPr lang="es-ES" sz="2400">
                <a:solidFill>
                  <a:srgbClr val="FF3300"/>
                </a:solidFill>
                <a:effectLst>
                  <a:outerShdw blurRad="38100" dist="38100" dir="2700000" algn="tl">
                    <a:srgbClr val="000000"/>
                  </a:outerShdw>
                </a:effectLst>
              </a:rPr>
              <a:t>Existe un infierno donde sufren eternamente los pecadores.</a:t>
            </a:r>
          </a:p>
          <a:p>
            <a:pPr>
              <a:spcBef>
                <a:spcPct val="50000"/>
              </a:spcBef>
              <a:buFontTx/>
              <a:buAutoNum type="arabicParenR"/>
            </a:pPr>
            <a:r>
              <a:rPr lang="es-ES" sz="2400">
                <a:solidFill>
                  <a:srgbClr val="FF3300"/>
                </a:solidFill>
                <a:effectLst>
                  <a:outerShdw blurRad="38100" dist="38100" dir="2700000" algn="tl">
                    <a:srgbClr val="000000"/>
                  </a:outerShdw>
                </a:effectLst>
              </a:rPr>
              <a:t>Dios es tan bueno que salva a todos los hombres. Por tanto, el hombre asciende directamente al cielo al morir.</a:t>
            </a:r>
          </a:p>
        </p:txBody>
      </p:sp>
      <p:sp>
        <p:nvSpPr>
          <p:cNvPr id="15367" name="Text Box 7"/>
          <p:cNvSpPr txBox="1">
            <a:spLocks noChangeArrowheads="1"/>
          </p:cNvSpPr>
          <p:nvPr/>
        </p:nvSpPr>
        <p:spPr bwMode="auto">
          <a:xfrm>
            <a:off x="539750" y="5157788"/>
            <a:ext cx="81375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Actualmente, las iglesias cristianas tienden a favorecer el segundo error, incluso la iglesia católica.</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iterate type="lt">
                                    <p:tmPct val="5000"/>
                                  </p:iterate>
                                  <p:childTnLst>
                                    <p:set>
                                      <p:cBhvr>
                                        <p:cTn id="6" dur="1" fill="hold">
                                          <p:stCondLst>
                                            <p:cond delay="0"/>
                                          </p:stCondLst>
                                        </p:cTn>
                                        <p:tgtEl>
                                          <p:spTgt spid="15364"/>
                                        </p:tgtEl>
                                        <p:attrNameLst>
                                          <p:attrName>style.visibility</p:attrName>
                                        </p:attrNameLst>
                                      </p:cBhvr>
                                      <p:to>
                                        <p:strVal val="visible"/>
                                      </p:to>
                                    </p:set>
                                    <p:anim calcmode="lin" valueType="num">
                                      <p:cBhvr>
                                        <p:cTn id="7" dur="500" fill="hold"/>
                                        <p:tgtEl>
                                          <p:spTgt spid="1536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15364"/>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15364"/>
                                        </p:tgtEl>
                                        <p:attrNameLst>
                                          <p:attrName>ppt_y</p:attrName>
                                        </p:attrNameLst>
                                      </p:cBhvr>
                                      <p:tavLst>
                                        <p:tav tm="0">
                                          <p:val>
                                            <p:strVal val="#ppt_y"/>
                                          </p:val>
                                        </p:tav>
                                        <p:tav tm="100000">
                                          <p:val>
                                            <p:strVal val="#ppt_y"/>
                                          </p:val>
                                        </p:tav>
                                      </p:tavLst>
                                    </p:anim>
                                    <p:animEffect transition="in" filter="fade">
                                      <p:cBhvr>
                                        <p:cTn id="10" dur="500"/>
                                        <p:tgtEl>
                                          <p:spTgt spid="1536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15365">
                                            <p:bg/>
                                          </p:spTgt>
                                        </p:tgtEl>
                                        <p:attrNameLst>
                                          <p:attrName>style.visibility</p:attrName>
                                        </p:attrNameLst>
                                      </p:cBhvr>
                                      <p:to>
                                        <p:strVal val="visible"/>
                                      </p:to>
                                    </p:set>
                                    <p:animEffect transition="in" filter="fade">
                                      <p:cBhvr>
                                        <p:cTn id="15" dur="2000"/>
                                        <p:tgtEl>
                                          <p:spTgt spid="15365">
                                            <p:bg/>
                                          </p:spTgt>
                                        </p:tgtEl>
                                      </p:cBhvr>
                                    </p:animEffect>
                                    <p:anim calcmode="lin" valueType="num">
                                      <p:cBhvr>
                                        <p:cTn id="16" dur="2000" fill="hold"/>
                                        <p:tgtEl>
                                          <p:spTgt spid="15365">
                                            <p:bg/>
                                          </p:spTgt>
                                        </p:tgtEl>
                                        <p:attrNameLst>
                                          <p:attrName>style.rotation</p:attrName>
                                        </p:attrNameLst>
                                      </p:cBhvr>
                                      <p:tavLst>
                                        <p:tav tm="0">
                                          <p:val>
                                            <p:fltVal val="720"/>
                                          </p:val>
                                        </p:tav>
                                        <p:tav tm="100000">
                                          <p:val>
                                            <p:fltVal val="0"/>
                                          </p:val>
                                        </p:tav>
                                      </p:tavLst>
                                    </p:anim>
                                    <p:anim calcmode="lin" valueType="num">
                                      <p:cBhvr>
                                        <p:cTn id="17" dur="2000" fill="hold"/>
                                        <p:tgtEl>
                                          <p:spTgt spid="15365">
                                            <p:bg/>
                                          </p:spTgt>
                                        </p:tgtEl>
                                        <p:attrNameLst>
                                          <p:attrName>ppt_h</p:attrName>
                                        </p:attrNameLst>
                                      </p:cBhvr>
                                      <p:tavLst>
                                        <p:tav tm="0">
                                          <p:val>
                                            <p:fltVal val="0"/>
                                          </p:val>
                                        </p:tav>
                                        <p:tav tm="100000">
                                          <p:val>
                                            <p:strVal val="#ppt_h"/>
                                          </p:val>
                                        </p:tav>
                                      </p:tavLst>
                                    </p:anim>
                                    <p:anim calcmode="lin" valueType="num">
                                      <p:cBhvr>
                                        <p:cTn id="18" dur="2000" fill="hold"/>
                                        <p:tgtEl>
                                          <p:spTgt spid="15365">
                                            <p:bg/>
                                          </p:spTgt>
                                        </p:tgtEl>
                                        <p:attrNameLst>
                                          <p:attrName>ppt_w</p:attrName>
                                        </p:attrNameLst>
                                      </p:cBhvr>
                                      <p:tavLst>
                                        <p:tav tm="0">
                                          <p:val>
                                            <p:fltVal val="0"/>
                                          </p:val>
                                        </p:tav>
                                        <p:tav tm="100000">
                                          <p:val>
                                            <p:strVal val="#ppt_w"/>
                                          </p:val>
                                        </p:tav>
                                      </p:tavLst>
                                    </p:anim>
                                  </p:childTnLst>
                                </p:cTn>
                              </p:par>
                            </p:childTnLst>
                          </p:cTn>
                        </p:par>
                        <p:par>
                          <p:cTn id="19" fill="hold" nodeType="afterGroup">
                            <p:stCondLst>
                              <p:cond delay="2000"/>
                            </p:stCondLst>
                            <p:childTnLst>
                              <p:par>
                                <p:cTn id="20" presetID="34" presetClass="entr" presetSubtype="0" fill="hold" nodeType="afterEffect">
                                  <p:stCondLst>
                                    <p:cond delay="0"/>
                                  </p:stCondLst>
                                  <p:iterate type="lt">
                                    <p:tmPct val="10000"/>
                                  </p:iterate>
                                  <p:childTnLst>
                                    <p:set>
                                      <p:cBhvr>
                                        <p:cTn id="21" dur="1" fill="hold">
                                          <p:stCondLst>
                                            <p:cond delay="0"/>
                                          </p:stCondLst>
                                        </p:cTn>
                                        <p:tgtEl>
                                          <p:spTgt spid="15365">
                                            <p:txEl>
                                              <p:pRg st="0" end="0"/>
                                            </p:txEl>
                                          </p:spTgt>
                                        </p:tgtEl>
                                        <p:attrNameLst>
                                          <p:attrName>style.visibility</p:attrName>
                                        </p:attrNameLst>
                                      </p:cBhvr>
                                      <p:to>
                                        <p:strVal val="visible"/>
                                      </p:to>
                                    </p:set>
                                    <p:anim from="(-#ppt_w/2)" to="(#ppt_x)" calcmode="lin" valueType="num">
                                      <p:cBhvr>
                                        <p:cTn id="22" dur="300" fill="hold">
                                          <p:stCondLst>
                                            <p:cond delay="0"/>
                                          </p:stCondLst>
                                        </p:cTn>
                                        <p:tgtEl>
                                          <p:spTgt spid="15365">
                                            <p:txEl>
                                              <p:pRg st="0" end="0"/>
                                            </p:txEl>
                                          </p:spTgt>
                                        </p:tgtEl>
                                        <p:attrNameLst>
                                          <p:attrName>ppt_x</p:attrName>
                                        </p:attrNameLst>
                                      </p:cBhvr>
                                    </p:anim>
                                    <p:anim from="0" to="-1.0" calcmode="lin" valueType="num">
                                      <p:cBhvr>
                                        <p:cTn id="23" dur="100" decel="50000" autoRev="1" fill="hold">
                                          <p:stCondLst>
                                            <p:cond delay="300"/>
                                          </p:stCondLst>
                                        </p:cTn>
                                        <p:tgtEl>
                                          <p:spTgt spid="15365">
                                            <p:txEl>
                                              <p:pRg st="0" end="0"/>
                                            </p:txEl>
                                          </p:spTgt>
                                        </p:tgtEl>
                                        <p:attrNameLst>
                                          <p:attrName>xshear</p:attrName>
                                        </p:attrNameLst>
                                      </p:cBhvr>
                                    </p:anim>
                                    <p:animScale>
                                      <p:cBhvr>
                                        <p:cTn id="24" dur="100" decel="100000" autoRev="1" fill="hold">
                                          <p:stCondLst>
                                            <p:cond delay="300"/>
                                          </p:stCondLst>
                                        </p:cTn>
                                        <p:tgtEl>
                                          <p:spTgt spid="15365">
                                            <p:txEl>
                                              <p:pRg st="0" end="0"/>
                                            </p:txEl>
                                          </p:spTgt>
                                        </p:tgtEl>
                                      </p:cBhvr>
                                      <p:from x="100000" y="100000"/>
                                      <p:to x="80000" y="100000"/>
                                    </p:animScale>
                                    <p:anim by="(#ppt_h/3+#ppt_w*0.1)" calcmode="lin" valueType="num">
                                      <p:cBhvr additive="sum">
                                        <p:cTn id="25" dur="100" decel="100000" autoRev="1" fill="hold">
                                          <p:stCondLst>
                                            <p:cond delay="300"/>
                                          </p:stCondLst>
                                        </p:cTn>
                                        <p:tgtEl>
                                          <p:spTgt spid="15365">
                                            <p:txEl>
                                              <p:pRg st="0" end="0"/>
                                            </p:txEl>
                                          </p:spTgt>
                                        </p:tgtEl>
                                        <p:attrNameLst>
                                          <p:attrName>ppt_x</p:attrName>
                                        </p:attrNameLst>
                                      </p:cBhvr>
                                    </p:anim>
                                  </p:childTnLst>
                                </p:cTn>
                              </p:par>
                            </p:childTnLst>
                          </p:cTn>
                        </p:par>
                        <p:par>
                          <p:cTn id="26" fill="hold" nodeType="afterGroup">
                            <p:stCondLst>
                              <p:cond delay="5000"/>
                            </p:stCondLst>
                            <p:childTnLst>
                              <p:par>
                                <p:cTn id="27" presetID="34" presetClass="entr" presetSubtype="0" fill="hold" nodeType="afterEffect">
                                  <p:stCondLst>
                                    <p:cond delay="0"/>
                                  </p:stCondLst>
                                  <p:iterate type="lt">
                                    <p:tmPct val="10000"/>
                                  </p:iterate>
                                  <p:childTnLst>
                                    <p:set>
                                      <p:cBhvr>
                                        <p:cTn id="28" dur="1" fill="hold">
                                          <p:stCondLst>
                                            <p:cond delay="0"/>
                                          </p:stCondLst>
                                        </p:cTn>
                                        <p:tgtEl>
                                          <p:spTgt spid="15365">
                                            <p:txEl>
                                              <p:pRg st="1" end="1"/>
                                            </p:txEl>
                                          </p:spTgt>
                                        </p:tgtEl>
                                        <p:attrNameLst>
                                          <p:attrName>style.visibility</p:attrName>
                                        </p:attrNameLst>
                                      </p:cBhvr>
                                      <p:to>
                                        <p:strVal val="visible"/>
                                      </p:to>
                                    </p:set>
                                    <p:anim from="(-#ppt_w/2)" to="(#ppt_x)" calcmode="lin" valueType="num">
                                      <p:cBhvr>
                                        <p:cTn id="29" dur="300" fill="hold">
                                          <p:stCondLst>
                                            <p:cond delay="0"/>
                                          </p:stCondLst>
                                        </p:cTn>
                                        <p:tgtEl>
                                          <p:spTgt spid="15365">
                                            <p:txEl>
                                              <p:pRg st="1" end="1"/>
                                            </p:txEl>
                                          </p:spTgt>
                                        </p:tgtEl>
                                        <p:attrNameLst>
                                          <p:attrName>ppt_x</p:attrName>
                                        </p:attrNameLst>
                                      </p:cBhvr>
                                    </p:anim>
                                    <p:anim from="0" to="-1.0" calcmode="lin" valueType="num">
                                      <p:cBhvr>
                                        <p:cTn id="30" dur="100" decel="50000" autoRev="1" fill="hold">
                                          <p:stCondLst>
                                            <p:cond delay="300"/>
                                          </p:stCondLst>
                                        </p:cTn>
                                        <p:tgtEl>
                                          <p:spTgt spid="15365">
                                            <p:txEl>
                                              <p:pRg st="1" end="1"/>
                                            </p:txEl>
                                          </p:spTgt>
                                        </p:tgtEl>
                                        <p:attrNameLst>
                                          <p:attrName>xshear</p:attrName>
                                        </p:attrNameLst>
                                      </p:cBhvr>
                                    </p:anim>
                                    <p:animScale>
                                      <p:cBhvr>
                                        <p:cTn id="31" dur="100" decel="100000" autoRev="1" fill="hold">
                                          <p:stCondLst>
                                            <p:cond delay="300"/>
                                          </p:stCondLst>
                                        </p:cTn>
                                        <p:tgtEl>
                                          <p:spTgt spid="15365">
                                            <p:txEl>
                                              <p:pRg st="1" end="1"/>
                                            </p:txEl>
                                          </p:spTgt>
                                        </p:tgtEl>
                                      </p:cBhvr>
                                      <p:from x="100000" y="100000"/>
                                      <p:to x="80000" y="100000"/>
                                    </p:animScale>
                                    <p:anim by="(#ppt_h/3+#ppt_w*0.1)" calcmode="lin" valueType="num">
                                      <p:cBhvr additive="sum">
                                        <p:cTn id="32" dur="100" decel="100000" autoRev="1" fill="hold">
                                          <p:stCondLst>
                                            <p:cond delay="300"/>
                                          </p:stCondLst>
                                        </p:cTn>
                                        <p:tgtEl>
                                          <p:spTgt spid="15365">
                                            <p:txEl>
                                              <p:pRg st="1" end="1"/>
                                            </p:txEl>
                                          </p:spTgt>
                                        </p:tgtEl>
                                        <p:attrNameLst>
                                          <p:attrName>ppt_x</p:attrName>
                                        </p:attrNameLst>
                                      </p:cBhvr>
                                    </p:anim>
                                  </p:childTnLst>
                                </p:cTn>
                              </p:par>
                            </p:childTnLst>
                          </p:cTn>
                        </p:par>
                        <p:par>
                          <p:cTn id="33" fill="hold" nodeType="afterGroup">
                            <p:stCondLst>
                              <p:cond delay="10000"/>
                            </p:stCondLst>
                            <p:childTnLst>
                              <p:par>
                                <p:cTn id="34" presetID="55" presetClass="entr" presetSubtype="0" fill="hold" grpId="0" nodeType="afterEffect">
                                  <p:stCondLst>
                                    <p:cond delay="0"/>
                                  </p:stCondLst>
                                  <p:childTnLst>
                                    <p:set>
                                      <p:cBhvr>
                                        <p:cTn id="35" dur="1" fill="hold">
                                          <p:stCondLst>
                                            <p:cond delay="0"/>
                                          </p:stCondLst>
                                        </p:cTn>
                                        <p:tgtEl>
                                          <p:spTgt spid="15367"/>
                                        </p:tgtEl>
                                        <p:attrNameLst>
                                          <p:attrName>style.visibility</p:attrName>
                                        </p:attrNameLst>
                                      </p:cBhvr>
                                      <p:to>
                                        <p:strVal val="visible"/>
                                      </p:to>
                                    </p:set>
                                    <p:anim calcmode="lin" valueType="num">
                                      <p:cBhvr>
                                        <p:cTn id="36" dur="1000" fill="hold"/>
                                        <p:tgtEl>
                                          <p:spTgt spid="15367"/>
                                        </p:tgtEl>
                                        <p:attrNameLst>
                                          <p:attrName>ppt_w</p:attrName>
                                        </p:attrNameLst>
                                      </p:cBhvr>
                                      <p:tavLst>
                                        <p:tav tm="0">
                                          <p:val>
                                            <p:strVal val="#ppt_w*0.70"/>
                                          </p:val>
                                        </p:tav>
                                        <p:tav tm="100000">
                                          <p:val>
                                            <p:strVal val="#ppt_w"/>
                                          </p:val>
                                        </p:tav>
                                      </p:tavLst>
                                    </p:anim>
                                    <p:anim calcmode="lin" valueType="num">
                                      <p:cBhvr>
                                        <p:cTn id="37" dur="1000" fill="hold"/>
                                        <p:tgtEl>
                                          <p:spTgt spid="15367"/>
                                        </p:tgtEl>
                                        <p:attrNameLst>
                                          <p:attrName>ppt_h</p:attrName>
                                        </p:attrNameLst>
                                      </p:cBhvr>
                                      <p:tavLst>
                                        <p:tav tm="0">
                                          <p:val>
                                            <p:strVal val="#ppt_h"/>
                                          </p:val>
                                        </p:tav>
                                        <p:tav tm="100000">
                                          <p:val>
                                            <p:strVal val="#ppt_h"/>
                                          </p:val>
                                        </p:tav>
                                      </p:tavLst>
                                    </p:anim>
                                    <p:animEffect transition="in" filter="fade">
                                      <p:cBhvr>
                                        <p:cTn id="38" dur="10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5" grpId="0" uiExpand="1" build="allAtOnce" animBg="1"/>
      <p:bldP spid="15367" grpId="0"/>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6391" name="Picture 7" descr="alabanza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6388" name="Text Box 4"/>
          <p:cNvSpPr txBox="1">
            <a:spLocks noChangeArrowheads="1"/>
          </p:cNvSpPr>
          <p:nvPr/>
        </p:nvSpPr>
        <p:spPr bwMode="auto">
          <a:xfrm>
            <a:off x="755650" y="476250"/>
            <a:ext cx="7272338"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80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En el intento de encontrar apoyo bíblico a la salvación universal, se ha llegado a la tergiversación más descarada. Un ejemplo de ello es el uso del siguiente pasaje:</a:t>
            </a:r>
          </a:p>
        </p:txBody>
      </p:sp>
      <p:sp>
        <p:nvSpPr>
          <p:cNvPr id="16389" name="WordArt 5" descr="Mármol blanco"/>
          <p:cNvSpPr>
            <a:spLocks noChangeArrowheads="1" noChangeShapeType="1" noTextEdit="1"/>
          </p:cNvSpPr>
          <p:nvPr/>
        </p:nvSpPr>
        <p:spPr bwMode="auto">
          <a:xfrm>
            <a:off x="684213" y="2636838"/>
            <a:ext cx="7488237" cy="32385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s-ES" sz="3600" kern="10">
                <a:ln w="9525">
                  <a:solidFill>
                    <a:srgbClr val="000000"/>
                  </a:solidFill>
                  <a:round/>
                  <a:headEnd/>
                  <a:tailEnd/>
                </a:ln>
                <a:blipFill dpi="0" rotWithShape="1">
                  <a:blip r:embed="rId4"/>
                  <a:srcRect/>
                  <a:tile tx="0" ty="0" sx="100000" sy="100000" flip="none" algn="tl"/>
                </a:blipFill>
                <a:latin typeface="Arial Black" panose="020B0A04020102020204" pitchFamily="34" charset="0"/>
              </a:rPr>
              <a:t>"Y el rey David deseaba</a:t>
            </a:r>
          </a:p>
          <a:p>
            <a:r>
              <a:rPr lang="es-ES" sz="3600" kern="10">
                <a:ln w="9525">
                  <a:solidFill>
                    <a:srgbClr val="000000"/>
                  </a:solidFill>
                  <a:round/>
                  <a:headEnd/>
                  <a:tailEnd/>
                </a:ln>
                <a:blipFill dpi="0" rotWithShape="1">
                  <a:blip r:embed="rId4"/>
                  <a:srcRect/>
                  <a:tile tx="0" ty="0" sx="100000" sy="100000" flip="none" algn="tl"/>
                </a:blipFill>
                <a:latin typeface="Arial Black" panose="020B0A04020102020204" pitchFamily="34" charset="0"/>
              </a:rPr>
              <a:t>ver a Absalón; pues</a:t>
            </a:r>
          </a:p>
          <a:p>
            <a:r>
              <a:rPr lang="es-ES" sz="3600" kern="10">
                <a:ln w="9525">
                  <a:solidFill>
                    <a:srgbClr val="000000"/>
                  </a:solidFill>
                  <a:round/>
                  <a:headEnd/>
                  <a:tailEnd/>
                </a:ln>
                <a:blipFill dpi="0" rotWithShape="1">
                  <a:blip r:embed="rId4"/>
                  <a:srcRect/>
                  <a:tile tx="0" ty="0" sx="100000" sy="100000" flip="none" algn="tl"/>
                </a:blipFill>
                <a:latin typeface="Arial Black" panose="020B0A04020102020204" pitchFamily="34" charset="0"/>
              </a:rPr>
              <a:t>ya estaba consolado</a:t>
            </a:r>
          </a:p>
          <a:p>
            <a:r>
              <a:rPr lang="es-ES" sz="3600" kern="10">
                <a:ln w="9525">
                  <a:solidFill>
                    <a:srgbClr val="000000"/>
                  </a:solidFill>
                  <a:round/>
                  <a:headEnd/>
                  <a:tailEnd/>
                </a:ln>
                <a:blipFill dpi="0" rotWithShape="1">
                  <a:blip r:embed="rId4"/>
                  <a:srcRect/>
                  <a:tile tx="0" ty="0" sx="100000" sy="100000" flip="none" algn="tl"/>
                </a:blipFill>
                <a:latin typeface="Arial Black" panose="020B0A04020102020204" pitchFamily="34" charset="0"/>
              </a:rPr>
              <a:t>acerca de Ammón, que</a:t>
            </a:r>
          </a:p>
          <a:p>
            <a:r>
              <a:rPr lang="es-ES" sz="3600" kern="10">
                <a:ln w="9525">
                  <a:solidFill>
                    <a:srgbClr val="000000"/>
                  </a:solidFill>
                  <a:round/>
                  <a:headEnd/>
                  <a:tailEnd/>
                </a:ln>
                <a:blipFill dpi="0" rotWithShape="1">
                  <a:blip r:embed="rId4"/>
                  <a:srcRect/>
                  <a:tile tx="0" ty="0" sx="100000" sy="100000" flip="none" algn="tl"/>
                </a:blipFill>
                <a:latin typeface="Arial Black" panose="020B0A04020102020204" pitchFamily="34" charset="0"/>
              </a:rPr>
              <a:t>había muerto"</a:t>
            </a:r>
          </a:p>
        </p:txBody>
      </p:sp>
      <p:sp>
        <p:nvSpPr>
          <p:cNvPr id="16390" name="WordArt 6"/>
          <p:cNvSpPr>
            <a:spLocks noChangeArrowheads="1" noChangeShapeType="1" noTextEdit="1"/>
          </p:cNvSpPr>
          <p:nvPr/>
        </p:nvSpPr>
        <p:spPr bwMode="auto">
          <a:xfrm>
            <a:off x="6084888" y="6165850"/>
            <a:ext cx="2638425" cy="28733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latin typeface="Arial Black" panose="020B0A04020102020204" pitchFamily="34" charset="0"/>
              </a:rPr>
              <a:t>2ª de Samuel, 13: 39</a:t>
            </a:r>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6" name="Picture 8" descr="homb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7410" name="Rectangle 2"/>
          <p:cNvSpPr>
            <a:spLocks noGrp="1" noChangeArrowheads="1"/>
          </p:cNvSpPr>
          <p:nvPr>
            <p:ph type="title"/>
          </p:nvPr>
        </p:nvSpPr>
        <p:spPr>
          <a:xfrm>
            <a:off x="457200" y="274638"/>
            <a:ext cx="8229600" cy="1066800"/>
          </a:xfrm>
        </p:spPr>
        <p:txBody>
          <a:bodyPr/>
          <a:lstStyle/>
          <a:p>
            <a:r>
              <a:rPr lang="es-ES" sz="4000" b="1">
                <a:solidFill>
                  <a:srgbClr val="993300"/>
                </a:solidFill>
              </a:rPr>
              <a:t>Enseñanza bíblica sobre la salvación universal del hombre</a:t>
            </a:r>
          </a:p>
        </p:txBody>
      </p:sp>
      <p:sp>
        <p:nvSpPr>
          <p:cNvPr id="17412" name="WordArt 4"/>
          <p:cNvSpPr>
            <a:spLocks noChangeArrowheads="1" noChangeShapeType="1" noTextEdit="1"/>
          </p:cNvSpPr>
          <p:nvPr/>
        </p:nvSpPr>
        <p:spPr bwMode="auto">
          <a:xfrm>
            <a:off x="539750" y="1844675"/>
            <a:ext cx="8064500" cy="5413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rPr>
              <a:t>NO TODOS ENTRARÁN EN EL CIELO</a:t>
            </a:r>
          </a:p>
        </p:txBody>
      </p:sp>
      <p:sp>
        <p:nvSpPr>
          <p:cNvPr id="17413" name="Text Box 5"/>
          <p:cNvSpPr txBox="1">
            <a:spLocks noChangeArrowheads="1"/>
          </p:cNvSpPr>
          <p:nvPr/>
        </p:nvSpPr>
        <p:spPr bwMode="auto">
          <a:xfrm>
            <a:off x="468313" y="2708275"/>
            <a:ext cx="82804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“¿No sabéis que los injustos no heredarán el reino de Dios? No erréis; ni los fornicarios, ni los idólatras, ni los adúlteros, ni los afeminados, ni los que se echan con varones, ni los ladrones, ni los avaros, ni los borrachos, ni los maldicientes, ni los estafadores, heredarán el reino de Dios”</a:t>
            </a:r>
          </a:p>
          <a:p>
            <a:pPr algn="r">
              <a:spcBef>
                <a:spcPct val="50000"/>
              </a:spcBef>
            </a:pPr>
            <a:r>
              <a:rPr lang="es-ES" sz="1200" b="1">
                <a:solidFill>
                  <a:srgbClr val="993300"/>
                </a:solidFill>
                <a:effectLst>
                  <a:outerShdw blurRad="38100" dist="38100" dir="2700000" algn="tl">
                    <a:srgbClr val="C0C0C0"/>
                  </a:outerShdw>
                </a:effectLst>
              </a:rPr>
              <a:t>1ª de Corintios, 6: 9-10</a:t>
            </a:r>
          </a:p>
        </p:txBody>
      </p:sp>
      <p:sp>
        <p:nvSpPr>
          <p:cNvPr id="17414" name="Text Box 6"/>
          <p:cNvSpPr txBox="1">
            <a:spLocks noChangeArrowheads="1"/>
          </p:cNvSpPr>
          <p:nvPr/>
        </p:nvSpPr>
        <p:spPr bwMode="auto">
          <a:xfrm>
            <a:off x="468313" y="4292600"/>
            <a:ext cx="8208962"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“Porque sabéis esto, que ningún fornicario, o inmundo, o avaro, que es idólatra, tiene herencia en el reino de Cristo y de Dios”</a:t>
            </a:r>
          </a:p>
          <a:p>
            <a:pPr algn="r">
              <a:spcBef>
                <a:spcPct val="50000"/>
              </a:spcBef>
            </a:pPr>
            <a:r>
              <a:rPr lang="es-ES" sz="1200" b="1">
                <a:solidFill>
                  <a:srgbClr val="993300"/>
                </a:solidFill>
                <a:effectLst>
                  <a:outerShdw blurRad="38100" dist="38100" dir="2700000" algn="tl">
                    <a:srgbClr val="C0C0C0"/>
                  </a:outerShdw>
                </a:effectLst>
              </a:rPr>
              <a:t>Efesios, 5: 5</a:t>
            </a:r>
          </a:p>
        </p:txBody>
      </p:sp>
      <p:sp>
        <p:nvSpPr>
          <p:cNvPr id="17415" name="Text Box 7"/>
          <p:cNvSpPr txBox="1">
            <a:spLocks noChangeArrowheads="1"/>
          </p:cNvSpPr>
          <p:nvPr/>
        </p:nvSpPr>
        <p:spPr bwMode="auto">
          <a:xfrm>
            <a:off x="466725" y="5300663"/>
            <a:ext cx="828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“Seguid la paz con todos, y la santidad, sin la cual nadie verá al Señor”</a:t>
            </a:r>
          </a:p>
          <a:p>
            <a:pPr algn="r">
              <a:spcBef>
                <a:spcPct val="50000"/>
              </a:spcBef>
            </a:pPr>
            <a:r>
              <a:rPr lang="es-ES" sz="1200" b="1">
                <a:solidFill>
                  <a:srgbClr val="993300"/>
                </a:solidFill>
                <a:effectLst>
                  <a:outerShdw blurRad="38100" dist="38100" dir="2700000" algn="tl">
                    <a:srgbClr val="C0C0C0"/>
                  </a:outerShdw>
                </a:effectLst>
              </a:rPr>
              <a:t>Hebreos, 12: 14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2000" fill="hold"/>
                                        <p:tgtEl>
                                          <p:spTgt spid="17412"/>
                                        </p:tgtEl>
                                        <p:attrNameLst>
                                          <p:attrName>ppt_w</p:attrName>
                                        </p:attrNameLst>
                                      </p:cBhvr>
                                      <p:tavLst>
                                        <p:tav tm="0" fmla="#ppt_w*sin(2.5*pi*$)">
                                          <p:val>
                                            <p:fltVal val="0"/>
                                          </p:val>
                                        </p:tav>
                                        <p:tav tm="100000">
                                          <p:val>
                                            <p:fltVal val="1"/>
                                          </p:val>
                                        </p:tav>
                                      </p:tavLst>
                                    </p:anim>
                                    <p:anim calcmode="lin" valueType="num">
                                      <p:cBhvr>
                                        <p:cTn id="8" dur="2000" fill="hold"/>
                                        <p:tgtEl>
                                          <p:spTgt spid="1741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17413">
                                            <p:txEl>
                                              <p:pRg st="0" end="0"/>
                                            </p:txEl>
                                          </p:spTgt>
                                        </p:tgtEl>
                                        <p:attrNameLst>
                                          <p:attrName>style.visibility</p:attrName>
                                        </p:attrNameLst>
                                      </p:cBhvr>
                                      <p:to>
                                        <p:strVal val="visible"/>
                                      </p:to>
                                    </p:set>
                                    <p:anim calcmode="discrete" valueType="clr">
                                      <p:cBhvr override="childStyle">
                                        <p:cTn id="13" dur="80"/>
                                        <p:tgtEl>
                                          <p:spTgt spid="1741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7413">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7413">
                                            <p:txEl>
                                              <p:pRg st="0" end="0"/>
                                            </p:txEl>
                                          </p:spTgt>
                                        </p:tgtEl>
                                        <p:attrNameLst>
                                          <p:attrName>fill.type</p:attrName>
                                        </p:attrNameLst>
                                      </p:cBhvr>
                                      <p:to>
                                        <p:strVal val="solid"/>
                                      </p:to>
                                    </p:set>
                                  </p:childTnLst>
                                </p:cTn>
                              </p:par>
                            </p:childTnLst>
                          </p:cTn>
                        </p:par>
                        <p:par>
                          <p:cTn id="16" fill="hold" nodeType="afterGroup">
                            <p:stCondLst>
                              <p:cond delay="9880"/>
                            </p:stCondLst>
                            <p:childTnLst>
                              <p:par>
                                <p:cTn id="17" presetID="34" presetClass="entr" presetSubtype="0" fill="hold" nodeType="afterEffect">
                                  <p:stCondLst>
                                    <p:cond delay="0"/>
                                  </p:stCondLst>
                                  <p:childTnLst>
                                    <p:set>
                                      <p:cBhvr>
                                        <p:cTn id="18" dur="1" fill="hold">
                                          <p:stCondLst>
                                            <p:cond delay="0"/>
                                          </p:stCondLst>
                                        </p:cTn>
                                        <p:tgtEl>
                                          <p:spTgt spid="17413">
                                            <p:txEl>
                                              <p:pRg st="1" end="1"/>
                                            </p:txEl>
                                          </p:spTgt>
                                        </p:tgtEl>
                                        <p:attrNameLst>
                                          <p:attrName>style.visibility</p:attrName>
                                        </p:attrNameLst>
                                      </p:cBhvr>
                                      <p:to>
                                        <p:strVal val="visible"/>
                                      </p:to>
                                    </p:set>
                                    <p:anim from="(-#ppt_w/2)" to="(#ppt_x)" calcmode="lin" valueType="num">
                                      <p:cBhvr>
                                        <p:cTn id="19" dur="600" fill="hold">
                                          <p:stCondLst>
                                            <p:cond delay="0"/>
                                          </p:stCondLst>
                                        </p:cTn>
                                        <p:tgtEl>
                                          <p:spTgt spid="17413">
                                            <p:txEl>
                                              <p:pRg st="1" end="1"/>
                                            </p:txEl>
                                          </p:spTgt>
                                        </p:tgtEl>
                                        <p:attrNameLst>
                                          <p:attrName>ppt_x</p:attrName>
                                        </p:attrNameLst>
                                      </p:cBhvr>
                                    </p:anim>
                                    <p:anim from="0" to="-1.0" calcmode="lin" valueType="num">
                                      <p:cBhvr>
                                        <p:cTn id="20" dur="200" decel="50000" autoRev="1" fill="hold">
                                          <p:stCondLst>
                                            <p:cond delay="600"/>
                                          </p:stCondLst>
                                        </p:cTn>
                                        <p:tgtEl>
                                          <p:spTgt spid="17413">
                                            <p:txEl>
                                              <p:pRg st="1" end="1"/>
                                            </p:txEl>
                                          </p:spTgt>
                                        </p:tgtEl>
                                        <p:attrNameLst>
                                          <p:attrName>xshear</p:attrName>
                                        </p:attrNameLst>
                                      </p:cBhvr>
                                    </p:anim>
                                    <p:animScale>
                                      <p:cBhvr>
                                        <p:cTn id="21" dur="200" decel="100000" autoRev="1" fill="hold">
                                          <p:stCondLst>
                                            <p:cond delay="600"/>
                                          </p:stCondLst>
                                        </p:cTn>
                                        <p:tgtEl>
                                          <p:spTgt spid="17413">
                                            <p:txEl>
                                              <p:pRg st="1" end="1"/>
                                            </p:txEl>
                                          </p:spTgt>
                                        </p:tgtEl>
                                      </p:cBhvr>
                                      <p:from x="100000" y="100000"/>
                                      <p:to x="80000" y="100000"/>
                                    </p:animScale>
                                    <p:anim by="(#ppt_h/3+#ppt_w*0.1)" calcmode="lin" valueType="num">
                                      <p:cBhvr additive="sum">
                                        <p:cTn id="22" dur="200" decel="100000" autoRev="1" fill="hold">
                                          <p:stCondLst>
                                            <p:cond delay="600"/>
                                          </p:stCondLst>
                                        </p:cTn>
                                        <p:tgtEl>
                                          <p:spTgt spid="17413">
                                            <p:txEl>
                                              <p:pRg st="1" end="1"/>
                                            </p:txEl>
                                          </p:spTgt>
                                        </p:tgtEl>
                                        <p:attrNameLst>
                                          <p:attrName>ppt_x</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17414">
                                            <p:txEl>
                                              <p:pRg st="0" end="0"/>
                                            </p:txEl>
                                          </p:spTgt>
                                        </p:tgtEl>
                                        <p:attrNameLst>
                                          <p:attrName>style.visibility</p:attrName>
                                        </p:attrNameLst>
                                      </p:cBhvr>
                                      <p:to>
                                        <p:strVal val="visible"/>
                                      </p:to>
                                    </p:set>
                                    <p:anim calcmode="discrete" valueType="clr">
                                      <p:cBhvr override="childStyle">
                                        <p:cTn id="27" dur="80"/>
                                        <p:tgtEl>
                                          <p:spTgt spid="174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7414">
                                            <p:txEl>
                                              <p:pRg st="0" end="0"/>
                                            </p:txEl>
                                          </p:spTgt>
                                        </p:tgtEl>
                                        <p:attrNameLst>
                                          <p:attrName>fillcolor</p:attrName>
                                        </p:attrNameLst>
                                      </p:cBhvr>
                                      <p:tavLst>
                                        <p:tav tm="0">
                                          <p:val>
                                            <p:clrVal>
                                              <a:schemeClr val="accent2"/>
                                            </p:clrVal>
                                          </p:val>
                                        </p:tav>
                                        <p:tav tm="50000">
                                          <p:val>
                                            <p:clrVal>
                                              <a:schemeClr val="hlink"/>
                                            </p:clrVal>
                                          </p:val>
                                        </p:tav>
                                      </p:tavLst>
                                    </p:anim>
                                    <p:set>
                                      <p:cBhvr>
                                        <p:cTn id="29" dur="80"/>
                                        <p:tgtEl>
                                          <p:spTgt spid="17414">
                                            <p:txEl>
                                              <p:pRg st="0" end="0"/>
                                            </p:txEl>
                                          </p:spTgt>
                                        </p:tgtEl>
                                        <p:attrNameLst>
                                          <p:attrName>fill.type</p:attrName>
                                        </p:attrNameLst>
                                      </p:cBhvr>
                                      <p:to>
                                        <p:strVal val="solid"/>
                                      </p:to>
                                    </p:set>
                                  </p:childTnLst>
                                </p:cTn>
                              </p:par>
                            </p:childTnLst>
                          </p:cTn>
                        </p:par>
                        <p:par>
                          <p:cTn id="30" fill="hold" nodeType="afterGroup">
                            <p:stCondLst>
                              <p:cond delay="4280"/>
                            </p:stCondLst>
                            <p:childTnLst>
                              <p:par>
                                <p:cTn id="31" presetID="34" presetClass="entr" presetSubtype="0" fill="hold" nodeType="afterEffect">
                                  <p:stCondLst>
                                    <p:cond delay="0"/>
                                  </p:stCondLst>
                                  <p:childTnLst>
                                    <p:set>
                                      <p:cBhvr>
                                        <p:cTn id="32" dur="1" fill="hold">
                                          <p:stCondLst>
                                            <p:cond delay="0"/>
                                          </p:stCondLst>
                                        </p:cTn>
                                        <p:tgtEl>
                                          <p:spTgt spid="17414">
                                            <p:txEl>
                                              <p:pRg st="1" end="1"/>
                                            </p:txEl>
                                          </p:spTgt>
                                        </p:tgtEl>
                                        <p:attrNameLst>
                                          <p:attrName>style.visibility</p:attrName>
                                        </p:attrNameLst>
                                      </p:cBhvr>
                                      <p:to>
                                        <p:strVal val="visible"/>
                                      </p:to>
                                    </p:set>
                                    <p:anim from="(-#ppt_w/2)" to="(#ppt_x)" calcmode="lin" valueType="num">
                                      <p:cBhvr>
                                        <p:cTn id="33" dur="600" fill="hold">
                                          <p:stCondLst>
                                            <p:cond delay="0"/>
                                          </p:stCondLst>
                                        </p:cTn>
                                        <p:tgtEl>
                                          <p:spTgt spid="17414">
                                            <p:txEl>
                                              <p:pRg st="1" end="1"/>
                                            </p:txEl>
                                          </p:spTgt>
                                        </p:tgtEl>
                                        <p:attrNameLst>
                                          <p:attrName>ppt_x</p:attrName>
                                        </p:attrNameLst>
                                      </p:cBhvr>
                                    </p:anim>
                                    <p:anim from="0" to="-1.0" calcmode="lin" valueType="num">
                                      <p:cBhvr>
                                        <p:cTn id="34" dur="200" decel="50000" autoRev="1" fill="hold">
                                          <p:stCondLst>
                                            <p:cond delay="600"/>
                                          </p:stCondLst>
                                        </p:cTn>
                                        <p:tgtEl>
                                          <p:spTgt spid="17414">
                                            <p:txEl>
                                              <p:pRg st="1" end="1"/>
                                            </p:txEl>
                                          </p:spTgt>
                                        </p:tgtEl>
                                        <p:attrNameLst>
                                          <p:attrName>xshear</p:attrName>
                                        </p:attrNameLst>
                                      </p:cBhvr>
                                    </p:anim>
                                    <p:animScale>
                                      <p:cBhvr>
                                        <p:cTn id="35" dur="200" decel="100000" autoRev="1" fill="hold">
                                          <p:stCondLst>
                                            <p:cond delay="600"/>
                                          </p:stCondLst>
                                        </p:cTn>
                                        <p:tgtEl>
                                          <p:spTgt spid="17414">
                                            <p:txEl>
                                              <p:pRg st="1" end="1"/>
                                            </p:txEl>
                                          </p:spTgt>
                                        </p:tgtEl>
                                      </p:cBhvr>
                                      <p:from x="100000" y="100000"/>
                                      <p:to x="80000" y="100000"/>
                                    </p:animScale>
                                    <p:anim by="(#ppt_h/3+#ppt_w*0.1)" calcmode="lin" valueType="num">
                                      <p:cBhvr additive="sum">
                                        <p:cTn id="36" dur="200" decel="100000" autoRev="1" fill="hold">
                                          <p:stCondLst>
                                            <p:cond delay="600"/>
                                          </p:stCondLst>
                                        </p:cTn>
                                        <p:tgtEl>
                                          <p:spTgt spid="17414">
                                            <p:txEl>
                                              <p:pRg st="1" end="1"/>
                                            </p:txEl>
                                          </p:spTgt>
                                        </p:tgtEl>
                                        <p:attrNameLst>
                                          <p:attrName>ppt_x</p:attrName>
                                        </p:attrNameLst>
                                      </p:cBhvr>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7" presetClass="entr" presetSubtype="0" fill="hold" nodeType="clickEffect">
                                  <p:stCondLst>
                                    <p:cond delay="0"/>
                                  </p:stCondLst>
                                  <p:iterate type="lt">
                                    <p:tmPct val="50000"/>
                                  </p:iterate>
                                  <p:childTnLst>
                                    <p:set>
                                      <p:cBhvr>
                                        <p:cTn id="40" dur="1" fill="hold">
                                          <p:stCondLst>
                                            <p:cond delay="0"/>
                                          </p:stCondLst>
                                        </p:cTn>
                                        <p:tgtEl>
                                          <p:spTgt spid="17415">
                                            <p:txEl>
                                              <p:pRg st="0" end="0"/>
                                            </p:txEl>
                                          </p:spTgt>
                                        </p:tgtEl>
                                        <p:attrNameLst>
                                          <p:attrName>style.visibility</p:attrName>
                                        </p:attrNameLst>
                                      </p:cBhvr>
                                      <p:to>
                                        <p:strVal val="visible"/>
                                      </p:to>
                                    </p:set>
                                    <p:anim calcmode="discrete" valueType="clr">
                                      <p:cBhvr override="childStyle">
                                        <p:cTn id="41" dur="80"/>
                                        <p:tgtEl>
                                          <p:spTgt spid="1741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17415">
                                            <p:txEl>
                                              <p:pRg st="0" end="0"/>
                                            </p:txEl>
                                          </p:spTgt>
                                        </p:tgtEl>
                                        <p:attrNameLst>
                                          <p:attrName>fillcolor</p:attrName>
                                        </p:attrNameLst>
                                      </p:cBhvr>
                                      <p:tavLst>
                                        <p:tav tm="0">
                                          <p:val>
                                            <p:clrVal>
                                              <a:schemeClr val="accent2"/>
                                            </p:clrVal>
                                          </p:val>
                                        </p:tav>
                                        <p:tav tm="50000">
                                          <p:val>
                                            <p:clrVal>
                                              <a:schemeClr val="hlink"/>
                                            </p:clrVal>
                                          </p:val>
                                        </p:tav>
                                      </p:tavLst>
                                    </p:anim>
                                    <p:set>
                                      <p:cBhvr>
                                        <p:cTn id="43" dur="80"/>
                                        <p:tgtEl>
                                          <p:spTgt spid="17415">
                                            <p:txEl>
                                              <p:pRg st="0" end="0"/>
                                            </p:txEl>
                                          </p:spTgt>
                                        </p:tgtEl>
                                        <p:attrNameLst>
                                          <p:attrName>fill.type</p:attrName>
                                        </p:attrNameLst>
                                      </p:cBhvr>
                                      <p:to>
                                        <p:strVal val="solid"/>
                                      </p:to>
                                    </p:set>
                                  </p:childTnLst>
                                </p:cTn>
                              </p:par>
                            </p:childTnLst>
                          </p:cTn>
                        </p:par>
                        <p:par>
                          <p:cTn id="44" fill="hold" nodeType="afterGroup">
                            <p:stCondLst>
                              <p:cond delay="2400"/>
                            </p:stCondLst>
                            <p:childTnLst>
                              <p:par>
                                <p:cTn id="45" presetID="34" presetClass="entr" presetSubtype="0" fill="hold" nodeType="afterEffect">
                                  <p:stCondLst>
                                    <p:cond delay="0"/>
                                  </p:stCondLst>
                                  <p:childTnLst>
                                    <p:set>
                                      <p:cBhvr>
                                        <p:cTn id="46" dur="1" fill="hold">
                                          <p:stCondLst>
                                            <p:cond delay="0"/>
                                          </p:stCondLst>
                                        </p:cTn>
                                        <p:tgtEl>
                                          <p:spTgt spid="17415">
                                            <p:txEl>
                                              <p:pRg st="1" end="1"/>
                                            </p:txEl>
                                          </p:spTgt>
                                        </p:tgtEl>
                                        <p:attrNameLst>
                                          <p:attrName>style.visibility</p:attrName>
                                        </p:attrNameLst>
                                      </p:cBhvr>
                                      <p:to>
                                        <p:strVal val="visible"/>
                                      </p:to>
                                    </p:set>
                                    <p:anim from="(-#ppt_w/2)" to="(#ppt_x)" calcmode="lin" valueType="num">
                                      <p:cBhvr>
                                        <p:cTn id="47" dur="600" fill="hold">
                                          <p:stCondLst>
                                            <p:cond delay="0"/>
                                          </p:stCondLst>
                                        </p:cTn>
                                        <p:tgtEl>
                                          <p:spTgt spid="17415">
                                            <p:txEl>
                                              <p:pRg st="1" end="1"/>
                                            </p:txEl>
                                          </p:spTgt>
                                        </p:tgtEl>
                                        <p:attrNameLst>
                                          <p:attrName>ppt_x</p:attrName>
                                        </p:attrNameLst>
                                      </p:cBhvr>
                                    </p:anim>
                                    <p:anim from="0" to="-1.0" calcmode="lin" valueType="num">
                                      <p:cBhvr>
                                        <p:cTn id="48" dur="200" decel="50000" autoRev="1" fill="hold">
                                          <p:stCondLst>
                                            <p:cond delay="600"/>
                                          </p:stCondLst>
                                        </p:cTn>
                                        <p:tgtEl>
                                          <p:spTgt spid="17415">
                                            <p:txEl>
                                              <p:pRg st="1" end="1"/>
                                            </p:txEl>
                                          </p:spTgt>
                                        </p:tgtEl>
                                        <p:attrNameLst>
                                          <p:attrName>xshear</p:attrName>
                                        </p:attrNameLst>
                                      </p:cBhvr>
                                    </p:anim>
                                    <p:animScale>
                                      <p:cBhvr>
                                        <p:cTn id="49" dur="200" decel="100000" autoRev="1" fill="hold">
                                          <p:stCondLst>
                                            <p:cond delay="600"/>
                                          </p:stCondLst>
                                        </p:cTn>
                                        <p:tgtEl>
                                          <p:spTgt spid="17415">
                                            <p:txEl>
                                              <p:pRg st="1" end="1"/>
                                            </p:txEl>
                                          </p:spTgt>
                                        </p:tgtEl>
                                      </p:cBhvr>
                                      <p:from x="100000" y="100000"/>
                                      <p:to x="80000" y="100000"/>
                                    </p:animScale>
                                    <p:anim by="(#ppt_h/3+#ppt_w*0.1)" calcmode="lin" valueType="num">
                                      <p:cBhvr additive="sum">
                                        <p:cTn id="50" dur="200" decel="100000" autoRev="1" fill="hold">
                                          <p:stCondLst>
                                            <p:cond delay="600"/>
                                          </p:stCondLst>
                                        </p:cTn>
                                        <p:tgtEl>
                                          <p:spTgt spid="17415">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41" name="Picture 9" descr="homb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8436" name="Rectangle 4"/>
          <p:cNvSpPr>
            <a:spLocks noChangeArrowheads="1"/>
          </p:cNvSpPr>
          <p:nvPr/>
        </p:nvSpPr>
        <p:spPr bwMode="auto">
          <a:xfrm>
            <a:off x="457200" y="274638"/>
            <a:ext cx="8229600" cy="99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s-ES" sz="4000" b="1">
                <a:solidFill>
                  <a:srgbClr val="993300"/>
                </a:solidFill>
              </a:rPr>
              <a:t>Enseñanza bíblica sobre la salvación universal del hombre</a:t>
            </a:r>
          </a:p>
        </p:txBody>
      </p:sp>
      <p:sp>
        <p:nvSpPr>
          <p:cNvPr id="18437" name="WordArt 5"/>
          <p:cNvSpPr>
            <a:spLocks noChangeArrowheads="1" noChangeShapeType="1" noTextEdit="1"/>
          </p:cNvSpPr>
          <p:nvPr/>
        </p:nvSpPr>
        <p:spPr bwMode="auto">
          <a:xfrm>
            <a:off x="539750" y="1700213"/>
            <a:ext cx="8064500" cy="5413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rPr>
              <a:t>EL PECADOR SERÁ CASTIGADO</a:t>
            </a:r>
          </a:p>
        </p:txBody>
      </p:sp>
      <p:sp>
        <p:nvSpPr>
          <p:cNvPr id="18438" name="Text Box 6"/>
          <p:cNvSpPr txBox="1">
            <a:spLocks noChangeArrowheads="1"/>
          </p:cNvSpPr>
          <p:nvPr/>
        </p:nvSpPr>
        <p:spPr bwMode="auto">
          <a:xfrm>
            <a:off x="466725" y="2708275"/>
            <a:ext cx="820896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“¡Ay del impío! Mal le irá, porque según las obras de sus manos le será pagado”</a:t>
            </a:r>
          </a:p>
          <a:p>
            <a:pPr algn="r">
              <a:spcBef>
                <a:spcPct val="50000"/>
              </a:spcBef>
            </a:pPr>
            <a:r>
              <a:rPr lang="es-ES" sz="1200" b="1">
                <a:solidFill>
                  <a:srgbClr val="993300"/>
                </a:solidFill>
                <a:effectLst>
                  <a:outerShdw blurRad="38100" dist="38100" dir="2700000" algn="tl">
                    <a:srgbClr val="C0C0C0"/>
                  </a:outerShdw>
                </a:effectLst>
              </a:rPr>
              <a:t>Isaías, 3: 11</a:t>
            </a:r>
          </a:p>
        </p:txBody>
      </p:sp>
      <p:sp>
        <p:nvSpPr>
          <p:cNvPr id="18439" name="Text Box 7"/>
          <p:cNvSpPr txBox="1">
            <a:spLocks noChangeArrowheads="1"/>
          </p:cNvSpPr>
          <p:nvPr/>
        </p:nvSpPr>
        <p:spPr bwMode="auto">
          <a:xfrm>
            <a:off x="466725" y="3933825"/>
            <a:ext cx="820896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“El Señor guarda a todos los que le aman, mas destruirá a todos los impíos”</a:t>
            </a:r>
          </a:p>
          <a:p>
            <a:pPr algn="r">
              <a:spcBef>
                <a:spcPct val="50000"/>
              </a:spcBef>
            </a:pPr>
            <a:r>
              <a:rPr lang="es-ES" sz="1200" b="1">
                <a:solidFill>
                  <a:srgbClr val="993300"/>
                </a:solidFill>
                <a:effectLst>
                  <a:outerShdw blurRad="38100" dist="38100" dir="2700000" algn="tl">
                    <a:srgbClr val="C0C0C0"/>
                  </a:outerShdw>
                </a:effectLst>
              </a:rPr>
              <a:t>Salmo 145: 20</a:t>
            </a:r>
          </a:p>
        </p:txBody>
      </p:sp>
      <p:sp>
        <p:nvSpPr>
          <p:cNvPr id="18440" name="Text Box 8"/>
          <p:cNvSpPr txBox="1">
            <a:spLocks noChangeArrowheads="1"/>
          </p:cNvSpPr>
          <p:nvPr/>
        </p:nvSpPr>
        <p:spPr bwMode="auto">
          <a:xfrm>
            <a:off x="466725" y="5084763"/>
            <a:ext cx="8208963"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“Mas los transgresores serán todos a una destruidos; la posteridad de los impíos será extinguida”</a:t>
            </a:r>
          </a:p>
          <a:p>
            <a:pPr algn="r">
              <a:spcBef>
                <a:spcPct val="50000"/>
              </a:spcBef>
            </a:pPr>
            <a:r>
              <a:rPr lang="es-ES" sz="1200" b="1">
                <a:solidFill>
                  <a:srgbClr val="993300"/>
                </a:solidFill>
                <a:effectLst>
                  <a:outerShdw blurRad="38100" dist="38100" dir="2700000" algn="tl">
                    <a:srgbClr val="C0C0C0"/>
                  </a:outerShdw>
                </a:effectLst>
              </a:rPr>
              <a:t>Salmo 37: 38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fade">
                                      <p:cBhvr>
                                        <p:cTn id="7" dur="2000"/>
                                        <p:tgtEl>
                                          <p:spTgt spid="18437"/>
                                        </p:tgtEl>
                                      </p:cBhvr>
                                    </p:animEffect>
                                    <p:anim calcmode="lin" valueType="num">
                                      <p:cBhvr>
                                        <p:cTn id="8" dur="2000" fill="hold"/>
                                        <p:tgtEl>
                                          <p:spTgt spid="18437"/>
                                        </p:tgtEl>
                                        <p:attrNameLst>
                                          <p:attrName>style.rotation</p:attrName>
                                        </p:attrNameLst>
                                      </p:cBhvr>
                                      <p:tavLst>
                                        <p:tav tm="0">
                                          <p:val>
                                            <p:fltVal val="720"/>
                                          </p:val>
                                        </p:tav>
                                        <p:tav tm="100000">
                                          <p:val>
                                            <p:fltVal val="0"/>
                                          </p:val>
                                        </p:tav>
                                      </p:tavLst>
                                    </p:anim>
                                    <p:anim calcmode="lin" valueType="num">
                                      <p:cBhvr>
                                        <p:cTn id="9" dur="2000" fill="hold"/>
                                        <p:tgtEl>
                                          <p:spTgt spid="18437"/>
                                        </p:tgtEl>
                                        <p:attrNameLst>
                                          <p:attrName>ppt_h</p:attrName>
                                        </p:attrNameLst>
                                      </p:cBhvr>
                                      <p:tavLst>
                                        <p:tav tm="0">
                                          <p:val>
                                            <p:fltVal val="0"/>
                                          </p:val>
                                        </p:tav>
                                        <p:tav tm="100000">
                                          <p:val>
                                            <p:strVal val="#ppt_h"/>
                                          </p:val>
                                        </p:tav>
                                      </p:tavLst>
                                    </p:anim>
                                    <p:anim calcmode="lin" valueType="num">
                                      <p:cBhvr>
                                        <p:cTn id="10" dur="2000" fill="hold"/>
                                        <p:tgtEl>
                                          <p:spTgt spid="18437"/>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7" presetClass="entr" presetSubtype="0" fill="hold" nodeType="clickEffect">
                                  <p:stCondLst>
                                    <p:cond delay="0"/>
                                  </p:stCondLst>
                                  <p:iterate type="lt">
                                    <p:tmPct val="50000"/>
                                  </p:iterate>
                                  <p:childTnLst>
                                    <p:set>
                                      <p:cBhvr>
                                        <p:cTn id="14" dur="1" fill="hold">
                                          <p:stCondLst>
                                            <p:cond delay="0"/>
                                          </p:stCondLst>
                                        </p:cTn>
                                        <p:tgtEl>
                                          <p:spTgt spid="18438">
                                            <p:txEl>
                                              <p:pRg st="0" end="0"/>
                                            </p:txEl>
                                          </p:spTgt>
                                        </p:tgtEl>
                                        <p:attrNameLst>
                                          <p:attrName>style.visibility</p:attrName>
                                        </p:attrNameLst>
                                      </p:cBhvr>
                                      <p:to>
                                        <p:strVal val="visible"/>
                                      </p:to>
                                    </p:set>
                                    <p:anim calcmode="discrete" valueType="clr">
                                      <p:cBhvr override="childStyle">
                                        <p:cTn id="15" dur="80"/>
                                        <p:tgtEl>
                                          <p:spTgt spid="1843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8438">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8438">
                                            <p:txEl>
                                              <p:pRg st="0" end="0"/>
                                            </p:txEl>
                                          </p:spTgt>
                                        </p:tgtEl>
                                        <p:attrNameLst>
                                          <p:attrName>fill.type</p:attrName>
                                        </p:attrNameLst>
                                      </p:cBhvr>
                                      <p:to>
                                        <p:strVal val="solid"/>
                                      </p:to>
                                    </p:set>
                                  </p:childTnLst>
                                </p:cTn>
                              </p:par>
                            </p:childTnLst>
                          </p:cTn>
                        </p:par>
                        <p:par>
                          <p:cTn id="18" fill="hold" nodeType="afterGroup">
                            <p:stCondLst>
                              <p:cond delay="2600"/>
                            </p:stCondLst>
                            <p:childTnLst>
                              <p:par>
                                <p:cTn id="19" presetID="34" presetClass="entr" presetSubtype="0" fill="hold" nodeType="afterEffect">
                                  <p:stCondLst>
                                    <p:cond delay="0"/>
                                  </p:stCondLst>
                                  <p:childTnLst>
                                    <p:set>
                                      <p:cBhvr>
                                        <p:cTn id="20" dur="1" fill="hold">
                                          <p:stCondLst>
                                            <p:cond delay="0"/>
                                          </p:stCondLst>
                                        </p:cTn>
                                        <p:tgtEl>
                                          <p:spTgt spid="18438">
                                            <p:txEl>
                                              <p:pRg st="1" end="1"/>
                                            </p:txEl>
                                          </p:spTgt>
                                        </p:tgtEl>
                                        <p:attrNameLst>
                                          <p:attrName>style.visibility</p:attrName>
                                        </p:attrNameLst>
                                      </p:cBhvr>
                                      <p:to>
                                        <p:strVal val="visible"/>
                                      </p:to>
                                    </p:set>
                                    <p:anim from="(-#ppt_w/2)" to="(#ppt_x)" calcmode="lin" valueType="num">
                                      <p:cBhvr>
                                        <p:cTn id="21" dur="600" fill="hold">
                                          <p:stCondLst>
                                            <p:cond delay="0"/>
                                          </p:stCondLst>
                                        </p:cTn>
                                        <p:tgtEl>
                                          <p:spTgt spid="18438">
                                            <p:txEl>
                                              <p:pRg st="1" end="1"/>
                                            </p:txEl>
                                          </p:spTgt>
                                        </p:tgtEl>
                                        <p:attrNameLst>
                                          <p:attrName>ppt_x</p:attrName>
                                        </p:attrNameLst>
                                      </p:cBhvr>
                                    </p:anim>
                                    <p:anim from="0" to="-1.0" calcmode="lin" valueType="num">
                                      <p:cBhvr>
                                        <p:cTn id="22" dur="200" decel="50000" autoRev="1" fill="hold">
                                          <p:stCondLst>
                                            <p:cond delay="600"/>
                                          </p:stCondLst>
                                        </p:cTn>
                                        <p:tgtEl>
                                          <p:spTgt spid="18438">
                                            <p:txEl>
                                              <p:pRg st="1" end="1"/>
                                            </p:txEl>
                                          </p:spTgt>
                                        </p:tgtEl>
                                        <p:attrNameLst>
                                          <p:attrName>xshear</p:attrName>
                                        </p:attrNameLst>
                                      </p:cBhvr>
                                    </p:anim>
                                    <p:animScale>
                                      <p:cBhvr>
                                        <p:cTn id="23" dur="200" decel="100000" autoRev="1" fill="hold">
                                          <p:stCondLst>
                                            <p:cond delay="600"/>
                                          </p:stCondLst>
                                        </p:cTn>
                                        <p:tgtEl>
                                          <p:spTgt spid="18438">
                                            <p:txEl>
                                              <p:pRg st="1" end="1"/>
                                            </p:txEl>
                                          </p:spTgt>
                                        </p:tgtEl>
                                      </p:cBhvr>
                                      <p:from x="100000" y="100000"/>
                                      <p:to x="80000" y="100000"/>
                                    </p:animScale>
                                    <p:anim by="(#ppt_h/3+#ppt_w*0.1)" calcmode="lin" valueType="num">
                                      <p:cBhvr additive="sum">
                                        <p:cTn id="24" dur="200" decel="100000" autoRev="1" fill="hold">
                                          <p:stCondLst>
                                            <p:cond delay="600"/>
                                          </p:stCondLst>
                                        </p:cTn>
                                        <p:tgtEl>
                                          <p:spTgt spid="18438">
                                            <p:txEl>
                                              <p:pRg st="1" end="1"/>
                                            </p:txEl>
                                          </p:spTgt>
                                        </p:tgtEl>
                                        <p:attrNameLst>
                                          <p:attrName>ppt_x</p:attrName>
                                        </p:attrNameLst>
                                      </p:cBhvr>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nodeType="clickEffect">
                                  <p:stCondLst>
                                    <p:cond delay="0"/>
                                  </p:stCondLst>
                                  <p:iterate type="lt">
                                    <p:tmPct val="50000"/>
                                  </p:iterate>
                                  <p:childTnLst>
                                    <p:set>
                                      <p:cBhvr>
                                        <p:cTn id="28" dur="1" fill="hold">
                                          <p:stCondLst>
                                            <p:cond delay="0"/>
                                          </p:stCondLst>
                                        </p:cTn>
                                        <p:tgtEl>
                                          <p:spTgt spid="18439">
                                            <p:txEl>
                                              <p:pRg st="0" end="0"/>
                                            </p:txEl>
                                          </p:spTgt>
                                        </p:tgtEl>
                                        <p:attrNameLst>
                                          <p:attrName>style.visibility</p:attrName>
                                        </p:attrNameLst>
                                      </p:cBhvr>
                                      <p:to>
                                        <p:strVal val="visible"/>
                                      </p:to>
                                    </p:set>
                                    <p:anim calcmode="discrete" valueType="clr">
                                      <p:cBhvr override="childStyle">
                                        <p:cTn id="29" dur="80"/>
                                        <p:tgtEl>
                                          <p:spTgt spid="1843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8439">
                                            <p:txEl>
                                              <p:pRg st="0" end="0"/>
                                            </p:txEl>
                                          </p:spTgt>
                                        </p:tgtEl>
                                        <p:attrNameLst>
                                          <p:attrName>fillcolor</p:attrName>
                                        </p:attrNameLst>
                                      </p:cBhvr>
                                      <p:tavLst>
                                        <p:tav tm="0">
                                          <p:val>
                                            <p:clrVal>
                                              <a:schemeClr val="accent2"/>
                                            </p:clrVal>
                                          </p:val>
                                        </p:tav>
                                        <p:tav tm="50000">
                                          <p:val>
                                            <p:clrVal>
                                              <a:schemeClr val="hlink"/>
                                            </p:clrVal>
                                          </p:val>
                                        </p:tav>
                                      </p:tavLst>
                                    </p:anim>
                                    <p:set>
                                      <p:cBhvr>
                                        <p:cTn id="31" dur="80"/>
                                        <p:tgtEl>
                                          <p:spTgt spid="18439">
                                            <p:txEl>
                                              <p:pRg st="0" end="0"/>
                                            </p:txEl>
                                          </p:spTgt>
                                        </p:tgtEl>
                                        <p:attrNameLst>
                                          <p:attrName>fill.type</p:attrName>
                                        </p:attrNameLst>
                                      </p:cBhvr>
                                      <p:to>
                                        <p:strVal val="solid"/>
                                      </p:to>
                                    </p:set>
                                  </p:childTnLst>
                                </p:cTn>
                              </p:par>
                            </p:childTnLst>
                          </p:cTn>
                        </p:par>
                        <p:par>
                          <p:cTn id="32" fill="hold" nodeType="afterGroup">
                            <p:stCondLst>
                              <p:cond delay="2480"/>
                            </p:stCondLst>
                            <p:childTnLst>
                              <p:par>
                                <p:cTn id="33" presetID="34" presetClass="entr" presetSubtype="0" fill="hold" nodeType="afterEffect">
                                  <p:stCondLst>
                                    <p:cond delay="0"/>
                                  </p:stCondLst>
                                  <p:childTnLst>
                                    <p:set>
                                      <p:cBhvr>
                                        <p:cTn id="34" dur="1" fill="hold">
                                          <p:stCondLst>
                                            <p:cond delay="0"/>
                                          </p:stCondLst>
                                        </p:cTn>
                                        <p:tgtEl>
                                          <p:spTgt spid="18439">
                                            <p:txEl>
                                              <p:pRg st="1" end="1"/>
                                            </p:txEl>
                                          </p:spTgt>
                                        </p:tgtEl>
                                        <p:attrNameLst>
                                          <p:attrName>style.visibility</p:attrName>
                                        </p:attrNameLst>
                                      </p:cBhvr>
                                      <p:to>
                                        <p:strVal val="visible"/>
                                      </p:to>
                                    </p:set>
                                    <p:anim from="(-#ppt_w/2)" to="(#ppt_x)" calcmode="lin" valueType="num">
                                      <p:cBhvr>
                                        <p:cTn id="35" dur="600" fill="hold">
                                          <p:stCondLst>
                                            <p:cond delay="0"/>
                                          </p:stCondLst>
                                        </p:cTn>
                                        <p:tgtEl>
                                          <p:spTgt spid="18439">
                                            <p:txEl>
                                              <p:pRg st="1" end="1"/>
                                            </p:txEl>
                                          </p:spTgt>
                                        </p:tgtEl>
                                        <p:attrNameLst>
                                          <p:attrName>ppt_x</p:attrName>
                                        </p:attrNameLst>
                                      </p:cBhvr>
                                    </p:anim>
                                    <p:anim from="0" to="-1.0" calcmode="lin" valueType="num">
                                      <p:cBhvr>
                                        <p:cTn id="36" dur="200" decel="50000" autoRev="1" fill="hold">
                                          <p:stCondLst>
                                            <p:cond delay="600"/>
                                          </p:stCondLst>
                                        </p:cTn>
                                        <p:tgtEl>
                                          <p:spTgt spid="18439">
                                            <p:txEl>
                                              <p:pRg st="1" end="1"/>
                                            </p:txEl>
                                          </p:spTgt>
                                        </p:tgtEl>
                                        <p:attrNameLst>
                                          <p:attrName>xshear</p:attrName>
                                        </p:attrNameLst>
                                      </p:cBhvr>
                                    </p:anim>
                                    <p:animScale>
                                      <p:cBhvr>
                                        <p:cTn id="37" dur="200" decel="100000" autoRev="1" fill="hold">
                                          <p:stCondLst>
                                            <p:cond delay="600"/>
                                          </p:stCondLst>
                                        </p:cTn>
                                        <p:tgtEl>
                                          <p:spTgt spid="18439">
                                            <p:txEl>
                                              <p:pRg st="1" end="1"/>
                                            </p:txEl>
                                          </p:spTgt>
                                        </p:tgtEl>
                                      </p:cBhvr>
                                      <p:from x="100000" y="100000"/>
                                      <p:to x="80000" y="100000"/>
                                    </p:animScale>
                                    <p:anim by="(#ppt_h/3+#ppt_w*0.1)" calcmode="lin" valueType="num">
                                      <p:cBhvr additive="sum">
                                        <p:cTn id="38" dur="200" decel="100000" autoRev="1" fill="hold">
                                          <p:stCondLst>
                                            <p:cond delay="600"/>
                                          </p:stCondLst>
                                        </p:cTn>
                                        <p:tgtEl>
                                          <p:spTgt spid="18439">
                                            <p:txEl>
                                              <p:pRg st="1" end="1"/>
                                            </p:txEl>
                                          </p:spTgt>
                                        </p:tgtEl>
                                        <p:attrNameLst>
                                          <p:attrName>ppt_x</p:attrName>
                                        </p:attrNameLst>
                                      </p:cBhvr>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7" presetClass="entr" presetSubtype="0" fill="hold" nodeType="clickEffect">
                                  <p:stCondLst>
                                    <p:cond delay="0"/>
                                  </p:stCondLst>
                                  <p:iterate type="lt">
                                    <p:tmPct val="50000"/>
                                  </p:iterate>
                                  <p:childTnLst>
                                    <p:set>
                                      <p:cBhvr>
                                        <p:cTn id="42" dur="1" fill="hold">
                                          <p:stCondLst>
                                            <p:cond delay="0"/>
                                          </p:stCondLst>
                                        </p:cTn>
                                        <p:tgtEl>
                                          <p:spTgt spid="18440">
                                            <p:txEl>
                                              <p:pRg st="0" end="0"/>
                                            </p:txEl>
                                          </p:spTgt>
                                        </p:tgtEl>
                                        <p:attrNameLst>
                                          <p:attrName>style.visibility</p:attrName>
                                        </p:attrNameLst>
                                      </p:cBhvr>
                                      <p:to>
                                        <p:strVal val="visible"/>
                                      </p:to>
                                    </p:set>
                                    <p:anim calcmode="discrete" valueType="clr">
                                      <p:cBhvr override="childStyle">
                                        <p:cTn id="43" dur="80"/>
                                        <p:tgtEl>
                                          <p:spTgt spid="1844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8440">
                                            <p:txEl>
                                              <p:pRg st="0" end="0"/>
                                            </p:txEl>
                                          </p:spTgt>
                                        </p:tgtEl>
                                        <p:attrNameLst>
                                          <p:attrName>fillcolor</p:attrName>
                                        </p:attrNameLst>
                                      </p:cBhvr>
                                      <p:tavLst>
                                        <p:tav tm="0">
                                          <p:val>
                                            <p:clrVal>
                                              <a:schemeClr val="accent2"/>
                                            </p:clrVal>
                                          </p:val>
                                        </p:tav>
                                        <p:tav tm="50000">
                                          <p:val>
                                            <p:clrVal>
                                              <a:schemeClr val="hlink"/>
                                            </p:clrVal>
                                          </p:val>
                                        </p:tav>
                                      </p:tavLst>
                                    </p:anim>
                                    <p:set>
                                      <p:cBhvr>
                                        <p:cTn id="45" dur="80"/>
                                        <p:tgtEl>
                                          <p:spTgt spid="18440">
                                            <p:txEl>
                                              <p:pRg st="0" end="0"/>
                                            </p:txEl>
                                          </p:spTgt>
                                        </p:tgtEl>
                                        <p:attrNameLst>
                                          <p:attrName>fill.type</p:attrName>
                                        </p:attrNameLst>
                                      </p:cBhvr>
                                      <p:to>
                                        <p:strVal val="solid"/>
                                      </p:to>
                                    </p:set>
                                  </p:childTnLst>
                                </p:cTn>
                              </p:par>
                            </p:childTnLst>
                          </p:cTn>
                        </p:par>
                        <p:par>
                          <p:cTn id="46" fill="hold" nodeType="afterGroup">
                            <p:stCondLst>
                              <p:cond delay="3360"/>
                            </p:stCondLst>
                            <p:childTnLst>
                              <p:par>
                                <p:cTn id="47" presetID="34" presetClass="entr" presetSubtype="0" fill="hold" nodeType="afterEffect">
                                  <p:stCondLst>
                                    <p:cond delay="0"/>
                                  </p:stCondLst>
                                  <p:childTnLst>
                                    <p:set>
                                      <p:cBhvr>
                                        <p:cTn id="48" dur="1" fill="hold">
                                          <p:stCondLst>
                                            <p:cond delay="0"/>
                                          </p:stCondLst>
                                        </p:cTn>
                                        <p:tgtEl>
                                          <p:spTgt spid="18440">
                                            <p:txEl>
                                              <p:pRg st="1" end="1"/>
                                            </p:txEl>
                                          </p:spTgt>
                                        </p:tgtEl>
                                        <p:attrNameLst>
                                          <p:attrName>style.visibility</p:attrName>
                                        </p:attrNameLst>
                                      </p:cBhvr>
                                      <p:to>
                                        <p:strVal val="visible"/>
                                      </p:to>
                                    </p:set>
                                    <p:anim from="(-#ppt_w/2)" to="(#ppt_x)" calcmode="lin" valueType="num">
                                      <p:cBhvr>
                                        <p:cTn id="49" dur="600" fill="hold">
                                          <p:stCondLst>
                                            <p:cond delay="0"/>
                                          </p:stCondLst>
                                        </p:cTn>
                                        <p:tgtEl>
                                          <p:spTgt spid="18440">
                                            <p:txEl>
                                              <p:pRg st="1" end="1"/>
                                            </p:txEl>
                                          </p:spTgt>
                                        </p:tgtEl>
                                        <p:attrNameLst>
                                          <p:attrName>ppt_x</p:attrName>
                                        </p:attrNameLst>
                                      </p:cBhvr>
                                    </p:anim>
                                    <p:anim from="0" to="-1.0" calcmode="lin" valueType="num">
                                      <p:cBhvr>
                                        <p:cTn id="50" dur="200" decel="50000" autoRev="1" fill="hold">
                                          <p:stCondLst>
                                            <p:cond delay="600"/>
                                          </p:stCondLst>
                                        </p:cTn>
                                        <p:tgtEl>
                                          <p:spTgt spid="18440">
                                            <p:txEl>
                                              <p:pRg st="1" end="1"/>
                                            </p:txEl>
                                          </p:spTgt>
                                        </p:tgtEl>
                                        <p:attrNameLst>
                                          <p:attrName>xshear</p:attrName>
                                        </p:attrNameLst>
                                      </p:cBhvr>
                                    </p:anim>
                                    <p:animScale>
                                      <p:cBhvr>
                                        <p:cTn id="51" dur="200" decel="100000" autoRev="1" fill="hold">
                                          <p:stCondLst>
                                            <p:cond delay="600"/>
                                          </p:stCondLst>
                                        </p:cTn>
                                        <p:tgtEl>
                                          <p:spTgt spid="18440">
                                            <p:txEl>
                                              <p:pRg st="1" end="1"/>
                                            </p:txEl>
                                          </p:spTgt>
                                        </p:tgtEl>
                                      </p:cBhvr>
                                      <p:from x="100000" y="100000"/>
                                      <p:to x="80000" y="100000"/>
                                    </p:animScale>
                                    <p:anim by="(#ppt_h/3+#ppt_w*0.1)" calcmode="lin" valueType="num">
                                      <p:cBhvr additive="sum">
                                        <p:cTn id="52" dur="200" decel="100000" autoRev="1" fill="hold">
                                          <p:stCondLst>
                                            <p:cond delay="600"/>
                                          </p:stCondLst>
                                        </p:cTn>
                                        <p:tgtEl>
                                          <p:spTgt spid="18440">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3" name="Picture 7" descr="homb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460" name="Text Box 4"/>
          <p:cNvSpPr txBox="1">
            <a:spLocks noChangeArrowheads="1"/>
          </p:cNvSpPr>
          <p:nvPr/>
        </p:nvSpPr>
        <p:spPr bwMode="auto">
          <a:xfrm>
            <a:off x="468313" y="620713"/>
            <a:ext cx="8280400" cy="3652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Del mismo modo que las aguas del diluvio, las llamas del gran día proclamarán el veredicto de Dios de que los malos son incurables. Ellos no tienen ninguna disposición para someterse a la autoridad divina. Han ejercitado su voluntad en la rebeldía; y cuando termine la vida será demasiado tarde para desviar la corriente de sus pensamientos en sentido opuesto, demasiado tarde para volverse de la trasgresión hacia la obediencia, del odio hacia el amor</a:t>
            </a:r>
          </a:p>
          <a:p>
            <a:pPr algn="r">
              <a:spcBef>
                <a:spcPct val="50000"/>
              </a:spcBef>
            </a:pPr>
            <a:r>
              <a:rPr lang="es-ES" sz="1200" b="1">
                <a:solidFill>
                  <a:srgbClr val="993300"/>
                </a:solidFill>
                <a:effectLst>
                  <a:outerShdw blurRad="38100" dist="38100" dir="2700000" algn="tl">
                    <a:srgbClr val="C0C0C0"/>
                  </a:outerShdw>
                </a:effectLst>
              </a:rPr>
              <a:t>Elena de White. El Conflicto de los Siglos, pg. 598</a:t>
            </a:r>
          </a:p>
        </p:txBody>
      </p:sp>
      <p:sp>
        <p:nvSpPr>
          <p:cNvPr id="19462" name="WordArt 6"/>
          <p:cNvSpPr>
            <a:spLocks noChangeArrowheads="1" noChangeShapeType="1" noTextEdit="1"/>
          </p:cNvSpPr>
          <p:nvPr/>
        </p:nvSpPr>
        <p:spPr bwMode="auto">
          <a:xfrm>
            <a:off x="611188" y="4941888"/>
            <a:ext cx="7993062" cy="143827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rPr>
              <a:t>¿Cúando recibirán los impíos</a:t>
            </a:r>
          </a:p>
          <a:p>
            <a:pPr algn="ctr"/>
            <a:r>
              <a:rPr lang="es-E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rPr>
              <a:t>su castigo?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9462"/>
                                        </p:tgtEl>
                                        <p:attrNameLst>
                                          <p:attrName>style.visibility</p:attrName>
                                        </p:attrNameLst>
                                      </p:cBhvr>
                                      <p:to>
                                        <p:strVal val="visible"/>
                                      </p:to>
                                    </p:set>
                                    <p:anim calcmode="lin" valueType="num">
                                      <p:cBhvr>
                                        <p:cTn id="7" dur="2000" fill="hold"/>
                                        <p:tgtEl>
                                          <p:spTgt spid="19462"/>
                                        </p:tgtEl>
                                        <p:attrNameLst>
                                          <p:attrName>ppt_w</p:attrName>
                                        </p:attrNameLst>
                                      </p:cBhvr>
                                      <p:tavLst>
                                        <p:tav tm="0" fmla="#ppt_w*sin(2.5*pi*$)">
                                          <p:val>
                                            <p:fltVal val="0"/>
                                          </p:val>
                                        </p:tav>
                                        <p:tav tm="100000">
                                          <p:val>
                                            <p:fltVal val="1"/>
                                          </p:val>
                                        </p:tav>
                                      </p:tavLst>
                                    </p:anim>
                                    <p:anim calcmode="lin" valueType="num">
                                      <p:cBhvr>
                                        <p:cTn id="8" dur="2000" fill="hold"/>
                                        <p:tgtEl>
                                          <p:spTgt spid="1946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19460">
                                            <p:txEl>
                                              <p:pRg st="0" end="0"/>
                                            </p:txEl>
                                          </p:spTgt>
                                        </p:tgtEl>
                                        <p:attrNameLst>
                                          <p:attrName>style.visibility</p:attrName>
                                        </p:attrNameLst>
                                      </p:cBhvr>
                                      <p:to>
                                        <p:strVal val="visible"/>
                                      </p:to>
                                    </p:set>
                                    <p:anim calcmode="discrete" valueType="clr">
                                      <p:cBhvr override="childStyle">
                                        <p:cTn id="13" dur="80"/>
                                        <p:tgtEl>
                                          <p:spTgt spid="1946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9460">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9460">
                                            <p:txEl>
                                              <p:pRg st="0" end="0"/>
                                            </p:txEl>
                                          </p:spTgt>
                                        </p:tgtEl>
                                        <p:attrNameLst>
                                          <p:attrName>fill.type</p:attrName>
                                        </p:attrNameLst>
                                      </p:cBhvr>
                                      <p:to>
                                        <p:strVal val="solid"/>
                                      </p:to>
                                    </p:set>
                                  </p:childTnLst>
                                </p:cTn>
                              </p:par>
                            </p:childTnLst>
                          </p:cTn>
                        </p:par>
                        <p:par>
                          <p:cTn id="16" fill="hold" nodeType="afterGroup">
                            <p:stCondLst>
                              <p:cond delay="15160"/>
                            </p:stCondLst>
                            <p:childTnLst>
                              <p:par>
                                <p:cTn id="17" presetID="34" presetClass="entr" presetSubtype="0" fill="hold" nodeType="afterEffect">
                                  <p:stCondLst>
                                    <p:cond delay="0"/>
                                  </p:stCondLst>
                                  <p:childTnLst>
                                    <p:set>
                                      <p:cBhvr>
                                        <p:cTn id="18" dur="1" fill="hold">
                                          <p:stCondLst>
                                            <p:cond delay="0"/>
                                          </p:stCondLst>
                                        </p:cTn>
                                        <p:tgtEl>
                                          <p:spTgt spid="19460">
                                            <p:txEl>
                                              <p:pRg st="1" end="1"/>
                                            </p:txEl>
                                          </p:spTgt>
                                        </p:tgtEl>
                                        <p:attrNameLst>
                                          <p:attrName>style.visibility</p:attrName>
                                        </p:attrNameLst>
                                      </p:cBhvr>
                                      <p:to>
                                        <p:strVal val="visible"/>
                                      </p:to>
                                    </p:set>
                                    <p:anim from="(-#ppt_w/2)" to="(#ppt_x)" calcmode="lin" valueType="num">
                                      <p:cBhvr>
                                        <p:cTn id="19" dur="600" fill="hold">
                                          <p:stCondLst>
                                            <p:cond delay="0"/>
                                          </p:stCondLst>
                                        </p:cTn>
                                        <p:tgtEl>
                                          <p:spTgt spid="19460">
                                            <p:txEl>
                                              <p:pRg st="1" end="1"/>
                                            </p:txEl>
                                          </p:spTgt>
                                        </p:tgtEl>
                                        <p:attrNameLst>
                                          <p:attrName>ppt_x</p:attrName>
                                        </p:attrNameLst>
                                      </p:cBhvr>
                                    </p:anim>
                                    <p:anim from="0" to="-1.0" calcmode="lin" valueType="num">
                                      <p:cBhvr>
                                        <p:cTn id="20" dur="200" decel="50000" autoRev="1" fill="hold">
                                          <p:stCondLst>
                                            <p:cond delay="600"/>
                                          </p:stCondLst>
                                        </p:cTn>
                                        <p:tgtEl>
                                          <p:spTgt spid="19460">
                                            <p:txEl>
                                              <p:pRg st="1" end="1"/>
                                            </p:txEl>
                                          </p:spTgt>
                                        </p:tgtEl>
                                        <p:attrNameLst>
                                          <p:attrName>xshear</p:attrName>
                                        </p:attrNameLst>
                                      </p:cBhvr>
                                    </p:anim>
                                    <p:animScale>
                                      <p:cBhvr>
                                        <p:cTn id="21" dur="200" decel="100000" autoRev="1" fill="hold">
                                          <p:stCondLst>
                                            <p:cond delay="600"/>
                                          </p:stCondLst>
                                        </p:cTn>
                                        <p:tgtEl>
                                          <p:spTgt spid="19460">
                                            <p:txEl>
                                              <p:pRg st="1" end="1"/>
                                            </p:txEl>
                                          </p:spTgt>
                                        </p:tgtEl>
                                      </p:cBhvr>
                                      <p:from x="100000" y="100000"/>
                                      <p:to x="80000" y="100000"/>
                                    </p:animScale>
                                    <p:anim by="(#ppt_h/3+#ppt_w*0.1)" calcmode="lin" valueType="num">
                                      <p:cBhvr additive="sum">
                                        <p:cTn id="22" dur="200" decel="100000" autoRev="1" fill="hold">
                                          <p:stCondLst>
                                            <p:cond delay="600"/>
                                          </p:stCondLst>
                                        </p:cTn>
                                        <p:tgtEl>
                                          <p:spTgt spid="19460">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1" name="Picture 11" descr="l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482" name="Rectangle 2"/>
          <p:cNvSpPr>
            <a:spLocks noGrp="1" noChangeArrowheads="1"/>
          </p:cNvSpPr>
          <p:nvPr>
            <p:ph type="title"/>
          </p:nvPr>
        </p:nvSpPr>
        <p:spPr>
          <a:xfrm>
            <a:off x="0" y="274638"/>
            <a:ext cx="9036050" cy="1143000"/>
          </a:xfrm>
        </p:spPr>
        <p:txBody>
          <a:bodyPr/>
          <a:lstStyle/>
          <a:p>
            <a:r>
              <a:rPr lang="es-ES" sz="4000"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Todos resucitarán, tanto justos como injustos</a:t>
            </a:r>
          </a:p>
        </p:txBody>
      </p:sp>
      <p:sp>
        <p:nvSpPr>
          <p:cNvPr id="20484" name="Text Box 4"/>
          <p:cNvSpPr txBox="1">
            <a:spLocks noChangeArrowheads="1"/>
          </p:cNvSpPr>
          <p:nvPr/>
        </p:nvSpPr>
        <p:spPr bwMode="auto">
          <a:xfrm>
            <a:off x="2843213" y="1916113"/>
            <a:ext cx="6300787"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t>“Ha de haber resurrección de los muertos, así de justos como de injustos”</a:t>
            </a:r>
          </a:p>
          <a:p>
            <a:pPr algn="r">
              <a:spcBef>
                <a:spcPct val="50000"/>
              </a:spcBef>
            </a:pPr>
            <a:r>
              <a:rPr lang="es-ES" sz="1200" b="1">
                <a:solidFill>
                  <a:schemeClr val="accent2"/>
                </a:solidFill>
                <a:effectLst>
                  <a:outerShdw blurRad="38100" dist="38100" dir="2700000" algn="tl">
                    <a:srgbClr val="C0C0C0"/>
                  </a:outerShdw>
                </a:effectLst>
              </a:rPr>
              <a:t>Hechos, 24: 15</a:t>
            </a:r>
          </a:p>
        </p:txBody>
      </p:sp>
      <p:sp>
        <p:nvSpPr>
          <p:cNvPr id="20485" name="Text Box 5"/>
          <p:cNvSpPr txBox="1">
            <a:spLocks noChangeArrowheads="1"/>
          </p:cNvSpPr>
          <p:nvPr/>
        </p:nvSpPr>
        <p:spPr bwMode="auto">
          <a:xfrm>
            <a:off x="2841625" y="3211513"/>
            <a:ext cx="630237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t>“Porque así como en Adán todos mueren, también en Cristo todos serán vivificados”</a:t>
            </a:r>
          </a:p>
          <a:p>
            <a:pPr algn="r">
              <a:spcBef>
                <a:spcPct val="50000"/>
              </a:spcBef>
            </a:pPr>
            <a:r>
              <a:rPr lang="es-ES" sz="1200" b="1">
                <a:solidFill>
                  <a:schemeClr val="accent2"/>
                </a:solidFill>
                <a:effectLst>
                  <a:outerShdw blurRad="38100" dist="38100" dir="2700000" algn="tl">
                    <a:srgbClr val="C0C0C0"/>
                  </a:outerShdw>
                </a:effectLst>
              </a:rPr>
              <a:t>1ª de Corintios, 15: 22</a:t>
            </a:r>
          </a:p>
        </p:txBody>
      </p:sp>
      <p:sp>
        <p:nvSpPr>
          <p:cNvPr id="20486" name="Text Box 6"/>
          <p:cNvSpPr txBox="1">
            <a:spLocks noChangeArrowheads="1"/>
          </p:cNvSpPr>
          <p:nvPr/>
        </p:nvSpPr>
        <p:spPr bwMode="auto">
          <a:xfrm>
            <a:off x="2843213" y="4651375"/>
            <a:ext cx="6300787"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t>“No os maravilléis de esto; porque vendrá hora cuando todos los que están en los sepulcros oirán su voz; y los que hicieron lo bueno, saldrán a resurrección de vida; mas los que hicieron lo malo, a resurrección de condenación”</a:t>
            </a:r>
          </a:p>
          <a:p>
            <a:pPr algn="r">
              <a:spcBef>
                <a:spcPct val="50000"/>
              </a:spcBef>
            </a:pPr>
            <a:r>
              <a:rPr lang="es-ES" sz="1200" b="1">
                <a:solidFill>
                  <a:schemeClr val="accent2"/>
                </a:solidFill>
                <a:effectLst>
                  <a:outerShdw blurRad="38100" dist="38100" dir="2700000" algn="tl">
                    <a:srgbClr val="C0C0C0"/>
                  </a:outerShdw>
                </a:effectLst>
              </a:rPr>
              <a:t>Juan, 5: 28-29</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0482"/>
                                        </p:tgtEl>
                                        <p:attrNameLst>
                                          <p:attrName>style.visibility</p:attrName>
                                        </p:attrNameLst>
                                      </p:cBhvr>
                                      <p:to>
                                        <p:strVal val="visible"/>
                                      </p:to>
                                    </p:set>
                                    <p:anim by="(-#ppt_w*2)" calcmode="lin" valueType="num">
                                      <p:cBhvr rctx="PPT">
                                        <p:cTn id="7" dur="500" autoRev="1" fill="hold">
                                          <p:stCondLst>
                                            <p:cond delay="0"/>
                                          </p:stCondLst>
                                        </p:cTn>
                                        <p:tgtEl>
                                          <p:spTgt spid="20482"/>
                                        </p:tgtEl>
                                        <p:attrNameLst>
                                          <p:attrName>ppt_w</p:attrName>
                                        </p:attrNameLst>
                                      </p:cBhvr>
                                    </p:anim>
                                    <p:anim by="(#ppt_w*0.50)" calcmode="lin" valueType="num">
                                      <p:cBhvr>
                                        <p:cTn id="8" dur="500" decel="50000" autoRev="1" fill="hold">
                                          <p:stCondLst>
                                            <p:cond delay="0"/>
                                          </p:stCondLst>
                                        </p:cTn>
                                        <p:tgtEl>
                                          <p:spTgt spid="20482"/>
                                        </p:tgtEl>
                                        <p:attrNameLst>
                                          <p:attrName>ppt_x</p:attrName>
                                        </p:attrNameLst>
                                      </p:cBhvr>
                                    </p:anim>
                                    <p:anim from="(-#ppt_h/2)" to="(#ppt_y)" calcmode="lin" valueType="num">
                                      <p:cBhvr>
                                        <p:cTn id="9" dur="1000" fill="hold">
                                          <p:stCondLst>
                                            <p:cond delay="0"/>
                                          </p:stCondLst>
                                        </p:cTn>
                                        <p:tgtEl>
                                          <p:spTgt spid="20482"/>
                                        </p:tgtEl>
                                        <p:attrNameLst>
                                          <p:attrName>ppt_y</p:attrName>
                                        </p:attrNameLst>
                                      </p:cBhvr>
                                    </p:anim>
                                    <p:animRot by="21600000">
                                      <p:cBhvr>
                                        <p:cTn id="10" dur="1000" fill="hold">
                                          <p:stCondLst>
                                            <p:cond delay="0"/>
                                          </p:stCondLst>
                                        </p:cTn>
                                        <p:tgtEl>
                                          <p:spTgt spid="20482"/>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nodeType="clickEffect">
                                  <p:stCondLst>
                                    <p:cond delay="0"/>
                                  </p:stCondLst>
                                  <p:iterate type="lt">
                                    <p:tmPct val="5000"/>
                                  </p:iterate>
                                  <p:childTnLst>
                                    <p:set>
                                      <p:cBhvr>
                                        <p:cTn id="14" dur="1" fill="hold">
                                          <p:stCondLst>
                                            <p:cond delay="0"/>
                                          </p:stCondLst>
                                        </p:cTn>
                                        <p:tgtEl>
                                          <p:spTgt spid="20484">
                                            <p:txEl>
                                              <p:pRg st="0" end="0"/>
                                            </p:txEl>
                                          </p:spTgt>
                                        </p:tgtEl>
                                        <p:attrNameLst>
                                          <p:attrName>style.visibility</p:attrName>
                                        </p:attrNameLst>
                                      </p:cBhvr>
                                      <p:to>
                                        <p:strVal val="visible"/>
                                      </p:to>
                                    </p:set>
                                    <p:anim by="(-#ppt_w*2)" calcmode="lin" valueType="num">
                                      <p:cBhvr rctx="PPT">
                                        <p:cTn id="15" dur="500" autoRev="1" fill="hold">
                                          <p:stCondLst>
                                            <p:cond delay="0"/>
                                          </p:stCondLst>
                                        </p:cTn>
                                        <p:tgtEl>
                                          <p:spTgt spid="20484">
                                            <p:txEl>
                                              <p:pRg st="0" end="0"/>
                                            </p:txEl>
                                          </p:spTgt>
                                        </p:tgtEl>
                                        <p:attrNameLst>
                                          <p:attrName>ppt_w</p:attrName>
                                        </p:attrNameLst>
                                      </p:cBhvr>
                                    </p:anim>
                                    <p:anim by="(#ppt_w*0.50)" calcmode="lin" valueType="num">
                                      <p:cBhvr>
                                        <p:cTn id="16" dur="500" decel="50000" autoRev="1" fill="hold">
                                          <p:stCondLst>
                                            <p:cond delay="0"/>
                                          </p:stCondLst>
                                        </p:cTn>
                                        <p:tgtEl>
                                          <p:spTgt spid="20484">
                                            <p:txEl>
                                              <p:pRg st="0" end="0"/>
                                            </p:txEl>
                                          </p:spTgt>
                                        </p:tgtEl>
                                        <p:attrNameLst>
                                          <p:attrName>ppt_x</p:attrName>
                                        </p:attrNameLst>
                                      </p:cBhvr>
                                    </p:anim>
                                    <p:anim from="(-#ppt_h/2)" to="(#ppt_y)" calcmode="lin" valueType="num">
                                      <p:cBhvr>
                                        <p:cTn id="17" dur="1000" fill="hold">
                                          <p:stCondLst>
                                            <p:cond delay="0"/>
                                          </p:stCondLst>
                                        </p:cTn>
                                        <p:tgtEl>
                                          <p:spTgt spid="20484">
                                            <p:txEl>
                                              <p:pRg st="0" end="0"/>
                                            </p:txEl>
                                          </p:spTgt>
                                        </p:tgtEl>
                                        <p:attrNameLst>
                                          <p:attrName>ppt_y</p:attrName>
                                        </p:attrNameLst>
                                      </p:cBhvr>
                                    </p:anim>
                                    <p:animRot by="21600000">
                                      <p:cBhvr>
                                        <p:cTn id="18" dur="1000" fill="hold">
                                          <p:stCondLst>
                                            <p:cond delay="0"/>
                                          </p:stCondLst>
                                        </p:cTn>
                                        <p:tgtEl>
                                          <p:spTgt spid="20484">
                                            <p:txEl>
                                              <p:pRg st="0" end="0"/>
                                            </p:txEl>
                                          </p:spTgt>
                                        </p:tgtEl>
                                        <p:attrNameLst>
                                          <p:attrName>r</p:attrName>
                                        </p:attrNameLst>
                                      </p:cBhvr>
                                    </p:animRot>
                                  </p:childTnLst>
                                </p:cTn>
                              </p:par>
                            </p:childTnLst>
                          </p:cTn>
                        </p:par>
                        <p:par>
                          <p:cTn id="19" fill="hold" nodeType="afterGroup">
                            <p:stCondLst>
                              <p:cond delay="4000"/>
                            </p:stCondLst>
                            <p:childTnLst>
                              <p:par>
                                <p:cTn id="20" presetID="45" presetClass="entr" presetSubtype="0" fill="hold" nodeType="afterEffect">
                                  <p:stCondLst>
                                    <p:cond delay="0"/>
                                  </p:stCondLst>
                                  <p:iterate type="lt">
                                    <p:tmPct val="10000"/>
                                  </p:iterate>
                                  <p:childTnLst>
                                    <p:set>
                                      <p:cBhvr>
                                        <p:cTn id="21" dur="1" fill="hold">
                                          <p:stCondLst>
                                            <p:cond delay="0"/>
                                          </p:stCondLst>
                                        </p:cTn>
                                        <p:tgtEl>
                                          <p:spTgt spid="20484">
                                            <p:txEl>
                                              <p:pRg st="1" end="1"/>
                                            </p:txEl>
                                          </p:spTgt>
                                        </p:tgtEl>
                                        <p:attrNameLst>
                                          <p:attrName>style.visibility</p:attrName>
                                        </p:attrNameLst>
                                      </p:cBhvr>
                                      <p:to>
                                        <p:strVal val="visible"/>
                                      </p:to>
                                    </p:set>
                                    <p:animEffect transition="in" filter="fade">
                                      <p:cBhvr>
                                        <p:cTn id="22" dur="500"/>
                                        <p:tgtEl>
                                          <p:spTgt spid="20484">
                                            <p:txEl>
                                              <p:pRg st="1" end="1"/>
                                            </p:txEl>
                                          </p:spTgt>
                                        </p:tgtEl>
                                      </p:cBhvr>
                                    </p:animEffect>
                                    <p:anim calcmode="lin" valueType="num">
                                      <p:cBhvr>
                                        <p:cTn id="23" dur="500" fill="hold"/>
                                        <p:tgtEl>
                                          <p:spTgt spid="20484">
                                            <p:txEl>
                                              <p:pRg st="1" end="1"/>
                                            </p:txEl>
                                          </p:spTgt>
                                        </p:tgtEl>
                                        <p:attrNameLst>
                                          <p:attrName>ppt_w</p:attrName>
                                        </p:attrNameLst>
                                      </p:cBhvr>
                                      <p:tavLst>
                                        <p:tav tm="0" fmla="#ppt_w*sin(2.5*pi*$)">
                                          <p:val>
                                            <p:fltVal val="0"/>
                                          </p:val>
                                        </p:tav>
                                        <p:tav tm="100000">
                                          <p:val>
                                            <p:fltVal val="1"/>
                                          </p:val>
                                        </p:tav>
                                      </p:tavLst>
                                    </p:anim>
                                    <p:anim calcmode="lin" valueType="num">
                                      <p:cBhvr>
                                        <p:cTn id="24" dur="500" fill="hold"/>
                                        <p:tgtEl>
                                          <p:spTgt spid="20484">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56" presetClass="entr" presetSubtype="0" fill="hold" nodeType="clickEffect">
                                  <p:stCondLst>
                                    <p:cond delay="0"/>
                                  </p:stCondLst>
                                  <p:iterate type="lt">
                                    <p:tmPct val="5000"/>
                                  </p:iterate>
                                  <p:childTnLst>
                                    <p:set>
                                      <p:cBhvr>
                                        <p:cTn id="28" dur="1" fill="hold">
                                          <p:stCondLst>
                                            <p:cond delay="0"/>
                                          </p:stCondLst>
                                        </p:cTn>
                                        <p:tgtEl>
                                          <p:spTgt spid="20485">
                                            <p:txEl>
                                              <p:pRg st="0" end="0"/>
                                            </p:txEl>
                                          </p:spTgt>
                                        </p:tgtEl>
                                        <p:attrNameLst>
                                          <p:attrName>style.visibility</p:attrName>
                                        </p:attrNameLst>
                                      </p:cBhvr>
                                      <p:to>
                                        <p:strVal val="visible"/>
                                      </p:to>
                                    </p:set>
                                    <p:anim by="(-#ppt_w*2)" calcmode="lin" valueType="num">
                                      <p:cBhvr rctx="PPT">
                                        <p:cTn id="29" dur="500" autoRev="1" fill="hold">
                                          <p:stCondLst>
                                            <p:cond delay="0"/>
                                          </p:stCondLst>
                                        </p:cTn>
                                        <p:tgtEl>
                                          <p:spTgt spid="20485">
                                            <p:txEl>
                                              <p:pRg st="0" end="0"/>
                                            </p:txEl>
                                          </p:spTgt>
                                        </p:tgtEl>
                                        <p:attrNameLst>
                                          <p:attrName>ppt_w</p:attrName>
                                        </p:attrNameLst>
                                      </p:cBhvr>
                                    </p:anim>
                                    <p:anim by="(#ppt_w*0.50)" calcmode="lin" valueType="num">
                                      <p:cBhvr>
                                        <p:cTn id="30" dur="500" decel="50000" autoRev="1" fill="hold">
                                          <p:stCondLst>
                                            <p:cond delay="0"/>
                                          </p:stCondLst>
                                        </p:cTn>
                                        <p:tgtEl>
                                          <p:spTgt spid="20485">
                                            <p:txEl>
                                              <p:pRg st="0" end="0"/>
                                            </p:txEl>
                                          </p:spTgt>
                                        </p:tgtEl>
                                        <p:attrNameLst>
                                          <p:attrName>ppt_x</p:attrName>
                                        </p:attrNameLst>
                                      </p:cBhvr>
                                    </p:anim>
                                    <p:anim from="(-#ppt_h/2)" to="(#ppt_y)" calcmode="lin" valueType="num">
                                      <p:cBhvr>
                                        <p:cTn id="31" dur="1000" fill="hold">
                                          <p:stCondLst>
                                            <p:cond delay="0"/>
                                          </p:stCondLst>
                                        </p:cTn>
                                        <p:tgtEl>
                                          <p:spTgt spid="20485">
                                            <p:txEl>
                                              <p:pRg st="0" end="0"/>
                                            </p:txEl>
                                          </p:spTgt>
                                        </p:tgtEl>
                                        <p:attrNameLst>
                                          <p:attrName>ppt_y</p:attrName>
                                        </p:attrNameLst>
                                      </p:cBhvr>
                                    </p:anim>
                                    <p:animRot by="21600000">
                                      <p:cBhvr>
                                        <p:cTn id="32" dur="1000" fill="hold">
                                          <p:stCondLst>
                                            <p:cond delay="0"/>
                                          </p:stCondLst>
                                        </p:cTn>
                                        <p:tgtEl>
                                          <p:spTgt spid="20485">
                                            <p:txEl>
                                              <p:pRg st="0" end="0"/>
                                            </p:txEl>
                                          </p:spTgt>
                                        </p:tgtEl>
                                        <p:attrNameLst>
                                          <p:attrName>r</p:attrName>
                                        </p:attrNameLst>
                                      </p:cBhvr>
                                    </p:animRot>
                                  </p:childTnLst>
                                </p:cTn>
                              </p:par>
                            </p:childTnLst>
                          </p:cTn>
                        </p:par>
                        <p:par>
                          <p:cTn id="33" fill="hold" nodeType="afterGroup">
                            <p:stCondLst>
                              <p:cond delay="4400"/>
                            </p:stCondLst>
                            <p:childTnLst>
                              <p:par>
                                <p:cTn id="34" presetID="45" presetClass="entr" presetSubtype="0" fill="hold" nodeType="afterEffect">
                                  <p:stCondLst>
                                    <p:cond delay="0"/>
                                  </p:stCondLst>
                                  <p:iterate type="lt">
                                    <p:tmPct val="10000"/>
                                  </p:iterate>
                                  <p:childTnLst>
                                    <p:set>
                                      <p:cBhvr>
                                        <p:cTn id="35" dur="1" fill="hold">
                                          <p:stCondLst>
                                            <p:cond delay="0"/>
                                          </p:stCondLst>
                                        </p:cTn>
                                        <p:tgtEl>
                                          <p:spTgt spid="20485">
                                            <p:txEl>
                                              <p:pRg st="1" end="1"/>
                                            </p:txEl>
                                          </p:spTgt>
                                        </p:tgtEl>
                                        <p:attrNameLst>
                                          <p:attrName>style.visibility</p:attrName>
                                        </p:attrNameLst>
                                      </p:cBhvr>
                                      <p:to>
                                        <p:strVal val="visible"/>
                                      </p:to>
                                    </p:set>
                                    <p:animEffect transition="in" filter="fade">
                                      <p:cBhvr>
                                        <p:cTn id="36" dur="500"/>
                                        <p:tgtEl>
                                          <p:spTgt spid="20485">
                                            <p:txEl>
                                              <p:pRg st="1" end="1"/>
                                            </p:txEl>
                                          </p:spTgt>
                                        </p:tgtEl>
                                      </p:cBhvr>
                                    </p:animEffect>
                                    <p:anim calcmode="lin" valueType="num">
                                      <p:cBhvr>
                                        <p:cTn id="37" dur="500" fill="hold"/>
                                        <p:tgtEl>
                                          <p:spTgt spid="20485">
                                            <p:txEl>
                                              <p:pRg st="1" end="1"/>
                                            </p:txEl>
                                          </p:spTgt>
                                        </p:tgtEl>
                                        <p:attrNameLst>
                                          <p:attrName>ppt_w</p:attrName>
                                        </p:attrNameLst>
                                      </p:cBhvr>
                                      <p:tavLst>
                                        <p:tav tm="0" fmla="#ppt_w*sin(2.5*pi*$)">
                                          <p:val>
                                            <p:fltVal val="0"/>
                                          </p:val>
                                        </p:tav>
                                        <p:tav tm="100000">
                                          <p:val>
                                            <p:fltVal val="1"/>
                                          </p:val>
                                        </p:tav>
                                      </p:tavLst>
                                    </p:anim>
                                    <p:anim calcmode="lin" valueType="num">
                                      <p:cBhvr>
                                        <p:cTn id="38" dur="500" fill="hold"/>
                                        <p:tgtEl>
                                          <p:spTgt spid="2048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56" presetClass="entr" presetSubtype="0" fill="hold" nodeType="clickEffect">
                                  <p:stCondLst>
                                    <p:cond delay="0"/>
                                  </p:stCondLst>
                                  <p:iterate type="lt">
                                    <p:tmPct val="5000"/>
                                  </p:iterate>
                                  <p:childTnLst>
                                    <p:set>
                                      <p:cBhvr>
                                        <p:cTn id="42" dur="1" fill="hold">
                                          <p:stCondLst>
                                            <p:cond delay="0"/>
                                          </p:stCondLst>
                                        </p:cTn>
                                        <p:tgtEl>
                                          <p:spTgt spid="20486">
                                            <p:txEl>
                                              <p:pRg st="0" end="0"/>
                                            </p:txEl>
                                          </p:spTgt>
                                        </p:tgtEl>
                                        <p:attrNameLst>
                                          <p:attrName>style.visibility</p:attrName>
                                        </p:attrNameLst>
                                      </p:cBhvr>
                                      <p:to>
                                        <p:strVal val="visible"/>
                                      </p:to>
                                    </p:set>
                                    <p:anim by="(-#ppt_w*2)" calcmode="lin" valueType="num">
                                      <p:cBhvr rctx="PPT">
                                        <p:cTn id="43" dur="500" autoRev="1" fill="hold">
                                          <p:stCondLst>
                                            <p:cond delay="0"/>
                                          </p:stCondLst>
                                        </p:cTn>
                                        <p:tgtEl>
                                          <p:spTgt spid="20486">
                                            <p:txEl>
                                              <p:pRg st="0" end="0"/>
                                            </p:txEl>
                                          </p:spTgt>
                                        </p:tgtEl>
                                        <p:attrNameLst>
                                          <p:attrName>ppt_w</p:attrName>
                                        </p:attrNameLst>
                                      </p:cBhvr>
                                    </p:anim>
                                    <p:anim by="(#ppt_w*0.50)" calcmode="lin" valueType="num">
                                      <p:cBhvr>
                                        <p:cTn id="44" dur="500" decel="50000" autoRev="1" fill="hold">
                                          <p:stCondLst>
                                            <p:cond delay="0"/>
                                          </p:stCondLst>
                                        </p:cTn>
                                        <p:tgtEl>
                                          <p:spTgt spid="20486">
                                            <p:txEl>
                                              <p:pRg st="0" end="0"/>
                                            </p:txEl>
                                          </p:spTgt>
                                        </p:tgtEl>
                                        <p:attrNameLst>
                                          <p:attrName>ppt_x</p:attrName>
                                        </p:attrNameLst>
                                      </p:cBhvr>
                                    </p:anim>
                                    <p:anim from="(-#ppt_h/2)" to="(#ppt_y)" calcmode="lin" valueType="num">
                                      <p:cBhvr>
                                        <p:cTn id="45" dur="1000" fill="hold">
                                          <p:stCondLst>
                                            <p:cond delay="0"/>
                                          </p:stCondLst>
                                        </p:cTn>
                                        <p:tgtEl>
                                          <p:spTgt spid="20486">
                                            <p:txEl>
                                              <p:pRg st="0" end="0"/>
                                            </p:txEl>
                                          </p:spTgt>
                                        </p:tgtEl>
                                        <p:attrNameLst>
                                          <p:attrName>ppt_y</p:attrName>
                                        </p:attrNameLst>
                                      </p:cBhvr>
                                    </p:anim>
                                    <p:animRot by="21600000">
                                      <p:cBhvr>
                                        <p:cTn id="46" dur="1000" fill="hold">
                                          <p:stCondLst>
                                            <p:cond delay="0"/>
                                          </p:stCondLst>
                                        </p:cTn>
                                        <p:tgtEl>
                                          <p:spTgt spid="20486">
                                            <p:txEl>
                                              <p:pRg st="0" end="0"/>
                                            </p:txEl>
                                          </p:spTgt>
                                        </p:tgtEl>
                                        <p:attrNameLst>
                                          <p:attrName>r</p:attrName>
                                        </p:attrNameLst>
                                      </p:cBhvr>
                                    </p:animRot>
                                  </p:childTnLst>
                                </p:cTn>
                              </p:par>
                            </p:childTnLst>
                          </p:cTn>
                        </p:par>
                        <p:par>
                          <p:cTn id="47" fill="hold" nodeType="afterGroup">
                            <p:stCondLst>
                              <p:cond delay="10300"/>
                            </p:stCondLst>
                            <p:childTnLst>
                              <p:par>
                                <p:cTn id="48" presetID="45" presetClass="entr" presetSubtype="0" fill="hold" nodeType="afterEffect">
                                  <p:stCondLst>
                                    <p:cond delay="0"/>
                                  </p:stCondLst>
                                  <p:iterate type="lt">
                                    <p:tmPct val="10000"/>
                                  </p:iterate>
                                  <p:childTnLst>
                                    <p:set>
                                      <p:cBhvr>
                                        <p:cTn id="49" dur="1" fill="hold">
                                          <p:stCondLst>
                                            <p:cond delay="0"/>
                                          </p:stCondLst>
                                        </p:cTn>
                                        <p:tgtEl>
                                          <p:spTgt spid="20486">
                                            <p:txEl>
                                              <p:pRg st="1" end="1"/>
                                            </p:txEl>
                                          </p:spTgt>
                                        </p:tgtEl>
                                        <p:attrNameLst>
                                          <p:attrName>style.visibility</p:attrName>
                                        </p:attrNameLst>
                                      </p:cBhvr>
                                      <p:to>
                                        <p:strVal val="visible"/>
                                      </p:to>
                                    </p:set>
                                    <p:animEffect transition="in" filter="fade">
                                      <p:cBhvr>
                                        <p:cTn id="50" dur="500"/>
                                        <p:tgtEl>
                                          <p:spTgt spid="20486">
                                            <p:txEl>
                                              <p:pRg st="1" end="1"/>
                                            </p:txEl>
                                          </p:spTgt>
                                        </p:tgtEl>
                                      </p:cBhvr>
                                    </p:animEffect>
                                    <p:anim calcmode="lin" valueType="num">
                                      <p:cBhvr>
                                        <p:cTn id="51" dur="500" fill="hold"/>
                                        <p:tgtEl>
                                          <p:spTgt spid="20486">
                                            <p:txEl>
                                              <p:pRg st="1" end="1"/>
                                            </p:txEl>
                                          </p:spTgt>
                                        </p:tgtEl>
                                        <p:attrNameLst>
                                          <p:attrName>ppt_w</p:attrName>
                                        </p:attrNameLst>
                                      </p:cBhvr>
                                      <p:tavLst>
                                        <p:tav tm="0" fmla="#ppt_w*sin(2.5*pi*$)">
                                          <p:val>
                                            <p:fltVal val="0"/>
                                          </p:val>
                                        </p:tav>
                                        <p:tav tm="100000">
                                          <p:val>
                                            <p:fltVal val="1"/>
                                          </p:val>
                                        </p:tav>
                                      </p:tavLst>
                                    </p:anim>
                                    <p:anim calcmode="lin" valueType="num">
                                      <p:cBhvr>
                                        <p:cTn id="52" dur="500" fill="hold"/>
                                        <p:tgtEl>
                                          <p:spTgt spid="20486">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7" name="Picture 5" descr="l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3556" name="WordArt 4"/>
          <p:cNvSpPr>
            <a:spLocks noChangeArrowheads="1" noChangeShapeType="1" noTextEdit="1"/>
          </p:cNvSpPr>
          <p:nvPr/>
        </p:nvSpPr>
        <p:spPr bwMode="auto">
          <a:xfrm>
            <a:off x="2987675" y="333375"/>
            <a:ext cx="5976938" cy="597535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Si todos resucitan,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¿qué ocurre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con los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resucitados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que no pueden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entrar en el cielo?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2000" fill="hold"/>
                                        <p:tgtEl>
                                          <p:spTgt spid="23556"/>
                                        </p:tgtEl>
                                        <p:attrNameLst>
                                          <p:attrName>ppt_w</p:attrName>
                                        </p:attrNameLst>
                                      </p:cBhvr>
                                      <p:tavLst>
                                        <p:tav tm="0">
                                          <p:val>
                                            <p:strVal val="#ppt_w+.3"/>
                                          </p:val>
                                        </p:tav>
                                        <p:tav tm="100000">
                                          <p:val>
                                            <p:strVal val="#ppt_w"/>
                                          </p:val>
                                        </p:tav>
                                      </p:tavLst>
                                    </p:anim>
                                    <p:anim calcmode="lin" valueType="num">
                                      <p:cBhvr>
                                        <p:cTn id="8" dur="2000" fill="hold"/>
                                        <p:tgtEl>
                                          <p:spTgt spid="23556"/>
                                        </p:tgtEl>
                                        <p:attrNameLst>
                                          <p:attrName>ppt_h</p:attrName>
                                        </p:attrNameLst>
                                      </p:cBhvr>
                                      <p:tavLst>
                                        <p:tav tm="0">
                                          <p:val>
                                            <p:strVal val="#ppt_h"/>
                                          </p:val>
                                        </p:tav>
                                        <p:tav tm="100000">
                                          <p:val>
                                            <p:strVal val="#ppt_h"/>
                                          </p:val>
                                        </p:tav>
                                      </p:tavLst>
                                    </p:anim>
                                    <p:animEffect transition="in" filter="fade">
                                      <p:cBhvr>
                                        <p:cTn id="9" dur="20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5" name="Picture 9" descr="fue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4580" name="Text Box 4"/>
          <p:cNvSpPr txBox="1">
            <a:spLocks noChangeArrowheads="1"/>
          </p:cNvSpPr>
          <p:nvPr/>
        </p:nvSpPr>
        <p:spPr bwMode="auto">
          <a:xfrm>
            <a:off x="1835150" y="3644900"/>
            <a:ext cx="7308850" cy="146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solidFill>
                  <a:schemeClr val="bg1"/>
                </a:solidFill>
              </a:rPr>
              <a:t>“Bienaventurado y santo el que tiene parte en la primera resurrección; la segunda muerte no tiene potestad sobre éstos”</a:t>
            </a:r>
          </a:p>
          <a:p>
            <a:pPr algn="r">
              <a:spcBef>
                <a:spcPct val="50000"/>
              </a:spcBef>
            </a:pPr>
            <a:r>
              <a:rPr lang="es-ES" sz="1200" b="1">
                <a:solidFill>
                  <a:schemeClr val="bg1"/>
                </a:solidFill>
              </a:rPr>
              <a:t>Apocalipsis, 20: 6</a:t>
            </a:r>
          </a:p>
        </p:txBody>
      </p:sp>
      <p:sp>
        <p:nvSpPr>
          <p:cNvPr id="24584" name="WordArt 8"/>
          <p:cNvSpPr>
            <a:spLocks noChangeArrowheads="1" noChangeShapeType="1" noTextEdit="1"/>
          </p:cNvSpPr>
          <p:nvPr/>
        </p:nvSpPr>
        <p:spPr bwMode="auto">
          <a:xfrm>
            <a:off x="1692275" y="260350"/>
            <a:ext cx="7200900" cy="273685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La resurrección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de los impíos</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va seguida de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la 2ª muerte</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fade">
                                      <p:cBhvr>
                                        <p:cTn id="7" dur="2000"/>
                                        <p:tgtEl>
                                          <p:spTgt spid="245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0" presetClass="entr" presetSubtype="0" fill="hold" nodeType="clickEffect">
                                  <p:stCondLst>
                                    <p:cond delay="0"/>
                                  </p:stCondLst>
                                  <p:iterate type="lt">
                                    <p:tmPct val="10000"/>
                                  </p:iterate>
                                  <p:childTnLst>
                                    <p:set>
                                      <p:cBhvr>
                                        <p:cTn id="11" dur="1" fill="hold">
                                          <p:stCondLst>
                                            <p:cond delay="0"/>
                                          </p:stCondLst>
                                        </p:cTn>
                                        <p:tgtEl>
                                          <p:spTgt spid="24580">
                                            <p:txEl>
                                              <p:pRg st="0" end="0"/>
                                            </p:txEl>
                                          </p:spTgt>
                                        </p:tgtEl>
                                        <p:attrNameLst>
                                          <p:attrName>style.visibility</p:attrName>
                                        </p:attrNameLst>
                                      </p:cBhvr>
                                      <p:to>
                                        <p:strVal val="visible"/>
                                      </p:to>
                                    </p:set>
                                    <p:animEffect transition="in" filter="fade">
                                      <p:cBhvr>
                                        <p:cTn id="12" dur="500"/>
                                        <p:tgtEl>
                                          <p:spTgt spid="24580">
                                            <p:txEl>
                                              <p:pRg st="0" end="0"/>
                                            </p:txEl>
                                          </p:spTgt>
                                        </p:tgtEl>
                                      </p:cBhvr>
                                    </p:animEffect>
                                    <p:anim calcmode="lin" valueType="num">
                                      <p:cBhvr>
                                        <p:cTn id="13" dur="500" fill="hold"/>
                                        <p:tgtEl>
                                          <p:spTgt spid="24580">
                                            <p:txEl>
                                              <p:pRg st="0" end="0"/>
                                            </p:txEl>
                                          </p:spTgt>
                                        </p:tgtEl>
                                        <p:attrNameLst>
                                          <p:attrName>ppt_x</p:attrName>
                                        </p:attrNameLst>
                                      </p:cBhvr>
                                      <p:tavLst>
                                        <p:tav tm="0">
                                          <p:val>
                                            <p:strVal val="#ppt_x-.1"/>
                                          </p:val>
                                        </p:tav>
                                        <p:tav tm="100000">
                                          <p:val>
                                            <p:strVal val="#ppt_x"/>
                                          </p:val>
                                        </p:tav>
                                      </p:tavLst>
                                    </p:anim>
                                    <p:anim calcmode="lin" valueType="num">
                                      <p:cBhvr>
                                        <p:cTn id="14" dur="500" fill="hold"/>
                                        <p:tgtEl>
                                          <p:spTgt spid="24580">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5500"/>
                            </p:stCondLst>
                            <p:childTnLst>
                              <p:par>
                                <p:cTn id="16" presetID="27" presetClass="entr" presetSubtype="0" fill="hold" nodeType="afterEffect">
                                  <p:stCondLst>
                                    <p:cond delay="0"/>
                                  </p:stCondLst>
                                  <p:iterate type="lt">
                                    <p:tmPct val="50000"/>
                                  </p:iterate>
                                  <p:childTnLst>
                                    <p:set>
                                      <p:cBhvr>
                                        <p:cTn id="17" dur="1" fill="hold">
                                          <p:stCondLst>
                                            <p:cond delay="0"/>
                                          </p:stCondLst>
                                        </p:cTn>
                                        <p:tgtEl>
                                          <p:spTgt spid="24580">
                                            <p:txEl>
                                              <p:pRg st="1" end="1"/>
                                            </p:txEl>
                                          </p:spTgt>
                                        </p:tgtEl>
                                        <p:attrNameLst>
                                          <p:attrName>style.visibility</p:attrName>
                                        </p:attrNameLst>
                                      </p:cBhvr>
                                      <p:to>
                                        <p:strVal val="visible"/>
                                      </p:to>
                                    </p:set>
                                    <p:anim calcmode="discrete" valueType="clr">
                                      <p:cBhvr override="childStyle">
                                        <p:cTn id="18" dur="80"/>
                                        <p:tgtEl>
                                          <p:spTgt spid="2458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24580">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24580">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8" name="Picture 8" descr="fue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5604" name="Text Box 4"/>
          <p:cNvSpPr txBox="1">
            <a:spLocks noChangeArrowheads="1"/>
          </p:cNvSpPr>
          <p:nvPr/>
        </p:nvSpPr>
        <p:spPr bwMode="auto">
          <a:xfrm>
            <a:off x="1619250" y="1628775"/>
            <a:ext cx="7416800" cy="915988"/>
          </a:xfrm>
          <a:prstGeom prst="rect">
            <a:avLst/>
          </a:prstGeom>
          <a:noFill/>
          <a:ln>
            <a:noFill/>
          </a:ln>
          <a:effectLst/>
          <a:extLst>
            <a:ext uri="{909E8E84-426E-40DD-AFC4-6F175D3DCCD1}">
              <a14:hiddenFill xmlns:a14="http://schemas.microsoft.com/office/drawing/2010/main">
                <a:solidFill>
                  <a:schemeClr val="bg1">
                    <a:alpha val="30000"/>
                  </a:schemeClr>
                </a:solidFill>
              </a14:hiddenFill>
            </a:ext>
            <a:ext uri="{91240B29-F687-4F45-9708-019B960494DF}">
              <a14:hiddenLine xmlns:a14="http://schemas.microsoft.com/office/drawing/2010/main" w="57150" cmpd="thickThin">
                <a:solidFill>
                  <a:srgbClr val="C5C5C5"/>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chemeClr val="bg1"/>
                </a:solidFill>
              </a:rPr>
              <a:t>“Pues de aquí a poco no existirá el malo; observarás su lugar, y no estará allí”</a:t>
            </a:r>
          </a:p>
          <a:p>
            <a:pPr algn="r">
              <a:spcBef>
                <a:spcPct val="50000"/>
              </a:spcBef>
            </a:pPr>
            <a:r>
              <a:rPr lang="es-ES" sz="1200" b="1">
                <a:solidFill>
                  <a:schemeClr val="bg1"/>
                </a:solidFill>
              </a:rPr>
              <a:t>Salmo 37: 10</a:t>
            </a:r>
          </a:p>
        </p:txBody>
      </p:sp>
      <p:sp>
        <p:nvSpPr>
          <p:cNvPr id="25605" name="Text Box 5"/>
          <p:cNvSpPr txBox="1">
            <a:spLocks noChangeArrowheads="1"/>
          </p:cNvSpPr>
          <p:nvPr/>
        </p:nvSpPr>
        <p:spPr bwMode="auto">
          <a:xfrm>
            <a:off x="4643438" y="5734050"/>
            <a:ext cx="4392612" cy="671513"/>
          </a:xfrm>
          <a:prstGeom prst="rect">
            <a:avLst/>
          </a:prstGeom>
          <a:noFill/>
          <a:ln>
            <a:noFill/>
          </a:ln>
          <a:effectLst/>
          <a:extLst>
            <a:ext uri="{909E8E84-426E-40DD-AFC4-6F175D3DCCD1}">
              <a14:hiddenFill xmlns:a14="http://schemas.microsoft.com/office/drawing/2010/main">
                <a:solidFill>
                  <a:schemeClr val="bg1">
                    <a:alpha val="30000"/>
                  </a:schemeClr>
                </a:solidFill>
              </a14:hiddenFill>
            </a:ext>
            <a:ext uri="{91240B29-F687-4F45-9708-019B960494DF}">
              <a14:hiddenLine xmlns:a14="http://schemas.microsoft.com/office/drawing/2010/main" w="57150" cmpd="thickThin">
                <a:solidFill>
                  <a:srgbClr val="C5C5C5"/>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000" b="1">
                <a:solidFill>
                  <a:schemeClr val="bg1"/>
                </a:solidFill>
              </a:rPr>
              <a:t>“Serán como si no hubieran sido”</a:t>
            </a:r>
          </a:p>
          <a:p>
            <a:pPr algn="r">
              <a:spcBef>
                <a:spcPct val="50000"/>
              </a:spcBef>
            </a:pPr>
            <a:r>
              <a:rPr lang="es-ES" sz="1200" b="1">
                <a:solidFill>
                  <a:schemeClr val="bg1"/>
                </a:solidFill>
              </a:rPr>
              <a:t>Abdías, 16</a:t>
            </a:r>
          </a:p>
        </p:txBody>
      </p:sp>
      <p:sp>
        <p:nvSpPr>
          <p:cNvPr id="25606" name="Text Box 6"/>
          <p:cNvSpPr txBox="1">
            <a:spLocks noChangeArrowheads="1"/>
          </p:cNvSpPr>
          <p:nvPr/>
        </p:nvSpPr>
        <p:spPr bwMode="auto">
          <a:xfrm>
            <a:off x="1908175" y="3141663"/>
            <a:ext cx="7127875" cy="1465262"/>
          </a:xfrm>
          <a:prstGeom prst="rect">
            <a:avLst/>
          </a:prstGeom>
          <a:noFill/>
          <a:ln>
            <a:noFill/>
          </a:ln>
          <a:effectLst/>
          <a:extLst>
            <a:ext uri="{909E8E84-426E-40DD-AFC4-6F175D3DCCD1}">
              <a14:hiddenFill xmlns:a14="http://schemas.microsoft.com/office/drawing/2010/main">
                <a:solidFill>
                  <a:schemeClr val="bg1">
                    <a:alpha val="30000"/>
                  </a:schemeClr>
                </a:solidFill>
              </a14:hiddenFill>
            </a:ext>
            <a:ext uri="{91240B29-F687-4F45-9708-019B960494DF}">
              <a14:hiddenLine xmlns:a14="http://schemas.microsoft.com/office/drawing/2010/main" w="57150" cmpd="thickThin">
                <a:solidFill>
                  <a:srgbClr val="C5C5C5"/>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chemeClr val="bg1"/>
                </a:solidFill>
              </a:rPr>
              <a:t>“Reprendiste a las naciones, destruiste al malo. Borraste el nombre de ellos eternamente y para siempre. Los enemigos han perecido; han quedado desolados para siempre; y las ciudades que derribaste, su memoria pereció con ellas”</a:t>
            </a:r>
          </a:p>
          <a:p>
            <a:pPr algn="r">
              <a:spcBef>
                <a:spcPct val="50000"/>
              </a:spcBef>
            </a:pPr>
            <a:r>
              <a:rPr lang="es-ES" sz="1200" b="1">
                <a:solidFill>
                  <a:schemeClr val="bg1"/>
                </a:solidFill>
              </a:rPr>
              <a:t>Salmo 9: 5-6</a:t>
            </a:r>
          </a:p>
        </p:txBody>
      </p:sp>
      <p:sp>
        <p:nvSpPr>
          <p:cNvPr id="25607" name="WordArt 7"/>
          <p:cNvSpPr>
            <a:spLocks noChangeArrowheads="1" noChangeShapeType="1" noTextEdit="1"/>
          </p:cNvSpPr>
          <p:nvPr/>
        </p:nvSpPr>
        <p:spPr bwMode="auto">
          <a:xfrm>
            <a:off x="1763713" y="188913"/>
            <a:ext cx="7200900" cy="9366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La segunda muerte no</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implica sufrimiento eterno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607"/>
                                        </p:tgtEl>
                                        <p:attrNameLst>
                                          <p:attrName>style.visibility</p:attrName>
                                        </p:attrNameLst>
                                      </p:cBhvr>
                                      <p:to>
                                        <p:strVal val="visible"/>
                                      </p:to>
                                    </p:set>
                                    <p:animEffect transition="in" filter="fade">
                                      <p:cBhvr>
                                        <p:cTn id="7" dur="2000"/>
                                        <p:tgtEl>
                                          <p:spTgt spid="256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0" presetClass="entr" presetSubtype="0" fill="hold" nodeType="clickEffect">
                                  <p:stCondLst>
                                    <p:cond delay="0"/>
                                  </p:stCondLst>
                                  <p:iterate type="lt">
                                    <p:tmPct val="10000"/>
                                  </p:iterate>
                                  <p:childTnLst>
                                    <p:set>
                                      <p:cBhvr>
                                        <p:cTn id="11" dur="1" fill="hold">
                                          <p:stCondLst>
                                            <p:cond delay="0"/>
                                          </p:stCondLst>
                                        </p:cTn>
                                        <p:tgtEl>
                                          <p:spTgt spid="25604">
                                            <p:txEl>
                                              <p:pRg st="0" end="0"/>
                                            </p:txEl>
                                          </p:spTgt>
                                        </p:tgtEl>
                                        <p:attrNameLst>
                                          <p:attrName>style.visibility</p:attrName>
                                        </p:attrNameLst>
                                      </p:cBhvr>
                                      <p:to>
                                        <p:strVal val="visible"/>
                                      </p:to>
                                    </p:set>
                                    <p:animEffect transition="in" filter="fade">
                                      <p:cBhvr>
                                        <p:cTn id="12" dur="500"/>
                                        <p:tgtEl>
                                          <p:spTgt spid="25604">
                                            <p:txEl>
                                              <p:pRg st="0" end="0"/>
                                            </p:txEl>
                                          </p:spTgt>
                                        </p:tgtEl>
                                      </p:cBhvr>
                                    </p:animEffect>
                                    <p:anim calcmode="lin" valueType="num">
                                      <p:cBhvr>
                                        <p:cTn id="13" dur="500" fill="hold"/>
                                        <p:tgtEl>
                                          <p:spTgt spid="25604">
                                            <p:txEl>
                                              <p:pRg st="0" end="0"/>
                                            </p:txEl>
                                          </p:spTgt>
                                        </p:tgtEl>
                                        <p:attrNameLst>
                                          <p:attrName>ppt_x</p:attrName>
                                        </p:attrNameLst>
                                      </p:cBhvr>
                                      <p:tavLst>
                                        <p:tav tm="0">
                                          <p:val>
                                            <p:strVal val="#ppt_x-.1"/>
                                          </p:val>
                                        </p:tav>
                                        <p:tav tm="100000">
                                          <p:val>
                                            <p:strVal val="#ppt_x"/>
                                          </p:val>
                                        </p:tav>
                                      </p:tavLst>
                                    </p:anim>
                                    <p:anim calcmode="lin" valueType="num">
                                      <p:cBhvr>
                                        <p:cTn id="14" dur="500" fill="hold"/>
                                        <p:tgtEl>
                                          <p:spTgt spid="25604">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3700"/>
                            </p:stCondLst>
                            <p:childTnLst>
                              <p:par>
                                <p:cTn id="16" presetID="27" presetClass="entr" presetSubtype="0" fill="hold" nodeType="afterEffect">
                                  <p:stCondLst>
                                    <p:cond delay="0"/>
                                  </p:stCondLst>
                                  <p:iterate type="lt">
                                    <p:tmPct val="50000"/>
                                  </p:iterate>
                                  <p:childTnLst>
                                    <p:set>
                                      <p:cBhvr>
                                        <p:cTn id="17" dur="1" fill="hold">
                                          <p:stCondLst>
                                            <p:cond delay="0"/>
                                          </p:stCondLst>
                                        </p:cTn>
                                        <p:tgtEl>
                                          <p:spTgt spid="25604">
                                            <p:txEl>
                                              <p:pRg st="1" end="1"/>
                                            </p:txEl>
                                          </p:spTgt>
                                        </p:tgtEl>
                                        <p:attrNameLst>
                                          <p:attrName>style.visibility</p:attrName>
                                        </p:attrNameLst>
                                      </p:cBhvr>
                                      <p:to>
                                        <p:strVal val="visible"/>
                                      </p:to>
                                    </p:set>
                                    <p:anim calcmode="discrete" valueType="clr">
                                      <p:cBhvr override="childStyle">
                                        <p:cTn id="18" dur="80"/>
                                        <p:tgtEl>
                                          <p:spTgt spid="25604">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25604">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25604">
                                            <p:txEl>
                                              <p:pRg st="1" end="1"/>
                                            </p:txEl>
                                          </p:spTgt>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0" presetClass="entr" presetSubtype="0" fill="hold" nodeType="clickEffect">
                                  <p:stCondLst>
                                    <p:cond delay="0"/>
                                  </p:stCondLst>
                                  <p:iterate type="lt">
                                    <p:tmPct val="10000"/>
                                  </p:iterate>
                                  <p:childTnLst>
                                    <p:set>
                                      <p:cBhvr>
                                        <p:cTn id="24" dur="1" fill="hold">
                                          <p:stCondLst>
                                            <p:cond delay="0"/>
                                          </p:stCondLst>
                                        </p:cTn>
                                        <p:tgtEl>
                                          <p:spTgt spid="25606">
                                            <p:txEl>
                                              <p:pRg st="0" end="0"/>
                                            </p:txEl>
                                          </p:spTgt>
                                        </p:tgtEl>
                                        <p:attrNameLst>
                                          <p:attrName>style.visibility</p:attrName>
                                        </p:attrNameLst>
                                      </p:cBhvr>
                                      <p:to>
                                        <p:strVal val="visible"/>
                                      </p:to>
                                    </p:set>
                                    <p:animEffect transition="in" filter="fade">
                                      <p:cBhvr>
                                        <p:cTn id="25" dur="500"/>
                                        <p:tgtEl>
                                          <p:spTgt spid="25606">
                                            <p:txEl>
                                              <p:pRg st="0" end="0"/>
                                            </p:txEl>
                                          </p:spTgt>
                                        </p:tgtEl>
                                      </p:cBhvr>
                                    </p:animEffect>
                                    <p:anim calcmode="lin" valueType="num">
                                      <p:cBhvr>
                                        <p:cTn id="26" dur="500" fill="hold"/>
                                        <p:tgtEl>
                                          <p:spTgt spid="25606">
                                            <p:txEl>
                                              <p:pRg st="0" end="0"/>
                                            </p:txEl>
                                          </p:spTgt>
                                        </p:tgtEl>
                                        <p:attrNameLst>
                                          <p:attrName>ppt_x</p:attrName>
                                        </p:attrNameLst>
                                      </p:cBhvr>
                                      <p:tavLst>
                                        <p:tav tm="0">
                                          <p:val>
                                            <p:strVal val="#ppt_x-.1"/>
                                          </p:val>
                                        </p:tav>
                                        <p:tav tm="100000">
                                          <p:val>
                                            <p:strVal val="#ppt_x"/>
                                          </p:val>
                                        </p:tav>
                                      </p:tavLst>
                                    </p:anim>
                                    <p:anim calcmode="lin" valueType="num">
                                      <p:cBhvr>
                                        <p:cTn id="27" dur="500" fill="hold"/>
                                        <p:tgtEl>
                                          <p:spTgt spid="25606">
                                            <p:txEl>
                                              <p:pRg st="0" end="0"/>
                                            </p:txEl>
                                          </p:spTgt>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10150"/>
                            </p:stCondLst>
                            <p:childTnLst>
                              <p:par>
                                <p:cTn id="29" presetID="27" presetClass="entr" presetSubtype="0" fill="hold" nodeType="afterEffect">
                                  <p:stCondLst>
                                    <p:cond delay="0"/>
                                  </p:stCondLst>
                                  <p:iterate type="lt">
                                    <p:tmPct val="50000"/>
                                  </p:iterate>
                                  <p:childTnLst>
                                    <p:set>
                                      <p:cBhvr>
                                        <p:cTn id="30" dur="1" fill="hold">
                                          <p:stCondLst>
                                            <p:cond delay="0"/>
                                          </p:stCondLst>
                                        </p:cTn>
                                        <p:tgtEl>
                                          <p:spTgt spid="25606">
                                            <p:txEl>
                                              <p:pRg st="1" end="1"/>
                                            </p:txEl>
                                          </p:spTgt>
                                        </p:tgtEl>
                                        <p:attrNameLst>
                                          <p:attrName>style.visibility</p:attrName>
                                        </p:attrNameLst>
                                      </p:cBhvr>
                                      <p:to>
                                        <p:strVal val="visible"/>
                                      </p:to>
                                    </p:set>
                                    <p:anim calcmode="discrete" valueType="clr">
                                      <p:cBhvr override="childStyle">
                                        <p:cTn id="31" dur="80"/>
                                        <p:tgtEl>
                                          <p:spTgt spid="25606">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25606">
                                            <p:txEl>
                                              <p:pRg st="1" end="1"/>
                                            </p:txEl>
                                          </p:spTgt>
                                        </p:tgtEl>
                                        <p:attrNameLst>
                                          <p:attrName>fillcolor</p:attrName>
                                        </p:attrNameLst>
                                      </p:cBhvr>
                                      <p:tavLst>
                                        <p:tav tm="0">
                                          <p:val>
                                            <p:clrVal>
                                              <a:schemeClr val="accent2"/>
                                            </p:clrVal>
                                          </p:val>
                                        </p:tav>
                                        <p:tav tm="50000">
                                          <p:val>
                                            <p:clrVal>
                                              <a:schemeClr val="hlink"/>
                                            </p:clrVal>
                                          </p:val>
                                        </p:tav>
                                      </p:tavLst>
                                    </p:anim>
                                    <p:set>
                                      <p:cBhvr>
                                        <p:cTn id="33" dur="80"/>
                                        <p:tgtEl>
                                          <p:spTgt spid="25606">
                                            <p:txEl>
                                              <p:pRg st="1" end="1"/>
                                            </p:txEl>
                                          </p:spTgt>
                                        </p:tgtEl>
                                        <p:attrNameLst>
                                          <p:attrName>fill.type</p:attrName>
                                        </p:attrNameLst>
                                      </p:cBhvr>
                                      <p:to>
                                        <p:strVal val="solid"/>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40" presetClass="entr" presetSubtype="0" fill="hold" nodeType="clickEffect">
                                  <p:stCondLst>
                                    <p:cond delay="0"/>
                                  </p:stCondLst>
                                  <p:iterate type="lt">
                                    <p:tmPct val="10000"/>
                                  </p:iterate>
                                  <p:childTnLst>
                                    <p:set>
                                      <p:cBhvr>
                                        <p:cTn id="37" dur="1" fill="hold">
                                          <p:stCondLst>
                                            <p:cond delay="0"/>
                                          </p:stCondLst>
                                        </p:cTn>
                                        <p:tgtEl>
                                          <p:spTgt spid="25605">
                                            <p:txEl>
                                              <p:pRg st="0" end="0"/>
                                            </p:txEl>
                                          </p:spTgt>
                                        </p:tgtEl>
                                        <p:attrNameLst>
                                          <p:attrName>style.visibility</p:attrName>
                                        </p:attrNameLst>
                                      </p:cBhvr>
                                      <p:to>
                                        <p:strVal val="visible"/>
                                      </p:to>
                                    </p:set>
                                    <p:animEffect transition="in" filter="fade">
                                      <p:cBhvr>
                                        <p:cTn id="38" dur="500"/>
                                        <p:tgtEl>
                                          <p:spTgt spid="25605">
                                            <p:txEl>
                                              <p:pRg st="0" end="0"/>
                                            </p:txEl>
                                          </p:spTgt>
                                        </p:tgtEl>
                                      </p:cBhvr>
                                    </p:animEffect>
                                    <p:anim calcmode="lin" valueType="num">
                                      <p:cBhvr>
                                        <p:cTn id="39" dur="500" fill="hold"/>
                                        <p:tgtEl>
                                          <p:spTgt spid="25605">
                                            <p:txEl>
                                              <p:pRg st="0" end="0"/>
                                            </p:txEl>
                                          </p:spTgt>
                                        </p:tgtEl>
                                        <p:attrNameLst>
                                          <p:attrName>ppt_x</p:attrName>
                                        </p:attrNameLst>
                                      </p:cBhvr>
                                      <p:tavLst>
                                        <p:tav tm="0">
                                          <p:val>
                                            <p:strVal val="#ppt_x-.1"/>
                                          </p:val>
                                        </p:tav>
                                        <p:tav tm="100000">
                                          <p:val>
                                            <p:strVal val="#ppt_x"/>
                                          </p:val>
                                        </p:tav>
                                      </p:tavLst>
                                    </p:anim>
                                    <p:anim calcmode="lin" valueType="num">
                                      <p:cBhvr>
                                        <p:cTn id="40" dur="500" fill="hold"/>
                                        <p:tgtEl>
                                          <p:spTgt spid="25605">
                                            <p:txEl>
                                              <p:pRg st="0" end="0"/>
                                            </p:txEl>
                                          </p:spTgt>
                                        </p:tgtEl>
                                        <p:attrNameLst>
                                          <p:attrName>ppt_y</p:attrName>
                                        </p:attrNameLst>
                                      </p:cBhvr>
                                      <p:tavLst>
                                        <p:tav tm="0">
                                          <p:val>
                                            <p:strVal val="#ppt_y"/>
                                          </p:val>
                                        </p:tav>
                                        <p:tav tm="100000">
                                          <p:val>
                                            <p:strVal val="#ppt_y"/>
                                          </p:val>
                                        </p:tav>
                                      </p:tavLst>
                                    </p:anim>
                                  </p:childTnLst>
                                </p:cTn>
                              </p:par>
                            </p:childTnLst>
                          </p:cTn>
                        </p:par>
                        <p:par>
                          <p:cTn id="41" fill="hold" nodeType="afterGroup">
                            <p:stCondLst>
                              <p:cond delay="180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25605">
                                            <p:txEl>
                                              <p:pRg st="1" end="1"/>
                                            </p:txEl>
                                          </p:spTgt>
                                        </p:tgtEl>
                                        <p:attrNameLst>
                                          <p:attrName>style.visibility</p:attrName>
                                        </p:attrNameLst>
                                      </p:cBhvr>
                                      <p:to>
                                        <p:strVal val="visible"/>
                                      </p:to>
                                    </p:set>
                                    <p:anim calcmode="discrete" valueType="clr">
                                      <p:cBhvr override="childStyle">
                                        <p:cTn id="44" dur="80"/>
                                        <p:tgtEl>
                                          <p:spTgt spid="2560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25605">
                                            <p:txEl>
                                              <p:pRg st="1" end="1"/>
                                            </p:txEl>
                                          </p:spTgt>
                                        </p:tgtEl>
                                        <p:attrNameLst>
                                          <p:attrName>fillcolor</p:attrName>
                                        </p:attrNameLst>
                                      </p:cBhvr>
                                      <p:tavLst>
                                        <p:tav tm="0">
                                          <p:val>
                                            <p:clrVal>
                                              <a:schemeClr val="accent2"/>
                                            </p:clrVal>
                                          </p:val>
                                        </p:tav>
                                        <p:tav tm="50000">
                                          <p:val>
                                            <p:clrVal>
                                              <a:schemeClr val="hlink"/>
                                            </p:clrVal>
                                          </p:val>
                                        </p:tav>
                                      </p:tavLst>
                                    </p:anim>
                                    <p:set>
                                      <p:cBhvr>
                                        <p:cTn id="46" dur="80"/>
                                        <p:tgtEl>
                                          <p:spTgt spid="25605">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7"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6630" name="Picture 6" descr="palab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272338"/>
          </a:xfrm>
          <a:prstGeom prst="rect">
            <a:avLst/>
          </a:prstGeom>
          <a:noFill/>
          <a:extLst>
            <a:ext uri="{909E8E84-426E-40DD-AFC4-6F175D3DCCD1}">
              <a14:hiddenFill xmlns:a14="http://schemas.microsoft.com/office/drawing/2010/main">
                <a:solidFill>
                  <a:srgbClr val="FFFFFF"/>
                </a:solidFill>
              </a14:hiddenFill>
            </a:ext>
          </a:extLst>
        </p:spPr>
      </p:pic>
      <p:sp>
        <p:nvSpPr>
          <p:cNvPr id="26628" name="Rectangle 4"/>
          <p:cNvSpPr>
            <a:spLocks noGrp="1" noChangeArrowheads="1"/>
          </p:cNvSpPr>
          <p:nvPr>
            <p:ph type="title"/>
          </p:nvPr>
        </p:nvSpPr>
        <p:spPr>
          <a:xfrm>
            <a:off x="323850" y="274638"/>
            <a:ext cx="8362950" cy="1143000"/>
          </a:xfrm>
          <a:effectLst>
            <a:outerShdw dist="107763" dir="13500000" algn="ctr" rotWithShape="0">
              <a:schemeClr val="bg2">
                <a:alpha val="50000"/>
              </a:schemeClr>
            </a:outerShdw>
          </a:effectLst>
        </p:spPr>
        <p:txBody>
          <a:bodyPr/>
          <a:lstStyle/>
          <a:p>
            <a:r>
              <a:rPr lang="es-ES" sz="4000"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TODOS LOS QUE QUEDEN EN EL CIELO DARÁN GLORIA A DIOS</a:t>
            </a:r>
          </a:p>
        </p:txBody>
      </p:sp>
      <p:sp>
        <p:nvSpPr>
          <p:cNvPr id="26629" name="Text Box 5"/>
          <p:cNvSpPr txBox="1">
            <a:spLocks noChangeArrowheads="1"/>
          </p:cNvSpPr>
          <p:nvPr/>
        </p:nvSpPr>
        <p:spPr bwMode="auto">
          <a:xfrm>
            <a:off x="395288" y="2276475"/>
            <a:ext cx="8064500" cy="297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800" b="1">
                <a:solidFill>
                  <a:schemeClr val="accent2"/>
                </a:solidFill>
                <a:effectLst>
                  <a:outerShdw blurRad="38100" dist="38100" dir="2700000" algn="tl">
                    <a:srgbClr val="C0C0C0"/>
                  </a:outerShdw>
                </a:effectLst>
              </a:rPr>
              <a:t>“Y a todo lo creado que está en el cielo, y sobre la tierra, y debajo de la tierra, y en el mar, y a todas las cosas que en ellos hay, oí decir: Al que está sentado en el trono, y al Cordero, sea la alabanza, la honra, la gloria y el poder, por los siglos de los siglos”</a:t>
            </a:r>
          </a:p>
          <a:p>
            <a:pPr algn="r">
              <a:spcBef>
                <a:spcPct val="50000"/>
              </a:spcBef>
            </a:pPr>
            <a:r>
              <a:rPr lang="es-ES" sz="1400" b="1">
                <a:solidFill>
                  <a:schemeClr val="hlink"/>
                </a:solidFill>
                <a:effectLst>
                  <a:outerShdw blurRad="38100" dist="38100" dir="2700000" algn="tl">
                    <a:srgbClr val="C0C0C0"/>
                  </a:outerShdw>
                </a:effectLst>
              </a:rPr>
              <a:t>Apocalipsis, 5: 13</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26628"/>
                                        </p:tgtEl>
                                        <p:attrNameLst>
                                          <p:attrName>style.visibility</p:attrName>
                                        </p:attrNameLst>
                                      </p:cBhvr>
                                      <p:to>
                                        <p:strVal val="visible"/>
                                      </p:to>
                                    </p:set>
                                    <p:animEffect transition="in" filter="fade">
                                      <p:cBhvr>
                                        <p:cTn id="7" dur="1000"/>
                                        <p:tgtEl>
                                          <p:spTgt spid="26628"/>
                                        </p:tgtEl>
                                      </p:cBhvr>
                                    </p:animEffect>
                                    <p:anim calcmode="lin" valueType="num">
                                      <p:cBhvr>
                                        <p:cTn id="8" dur="1000" fill="hold"/>
                                        <p:tgtEl>
                                          <p:spTgt spid="26628"/>
                                        </p:tgtEl>
                                        <p:attrNameLst>
                                          <p:attrName>ppt_w</p:attrName>
                                        </p:attrNameLst>
                                      </p:cBhvr>
                                      <p:tavLst>
                                        <p:tav tm="0" fmla="#ppt_w*sin(2.5*pi*$)">
                                          <p:val>
                                            <p:fltVal val="0"/>
                                          </p:val>
                                        </p:tav>
                                        <p:tav tm="100000">
                                          <p:val>
                                            <p:fltVal val="1"/>
                                          </p:val>
                                        </p:tav>
                                      </p:tavLst>
                                    </p:anim>
                                    <p:anim calcmode="lin" valueType="num">
                                      <p:cBhvr>
                                        <p:cTn id="9" dur="1000" fill="hold"/>
                                        <p:tgtEl>
                                          <p:spTgt spid="26628"/>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26629"/>
                                        </p:tgtEl>
                                        <p:attrNameLst>
                                          <p:attrName>style.visibility</p:attrName>
                                        </p:attrNameLst>
                                      </p:cBhvr>
                                      <p:to>
                                        <p:strVal val="visible"/>
                                      </p:to>
                                    </p:set>
                                    <p:animEffect transition="in" filter="wheel(4)">
                                      <p:cBhvr>
                                        <p:cTn id="14" dur="5000"/>
                                        <p:tgtEl>
                                          <p:spTgt spid="26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5" name="Picture 9" descr="bibli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SerpientearboreaLis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175" y="0"/>
            <a:ext cx="5076825" cy="353695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211638" y="115888"/>
            <a:ext cx="4752975" cy="1143000"/>
          </a:xfrm>
        </p:spPr>
        <p:txBody>
          <a:bodyPr/>
          <a:lstStyle/>
          <a:p>
            <a:r>
              <a:rPr lang="es-ES" sz="4000">
                <a:solidFill>
                  <a:schemeClr val="bg1"/>
                </a:solidFill>
                <a:effectLst>
                  <a:outerShdw blurRad="38100" dist="38100" dir="2700000" algn="tl">
                    <a:srgbClr val="C0C0C0"/>
                  </a:outerShdw>
                </a:effectLst>
              </a:rPr>
              <a:t>La mentira de Satanás:</a:t>
            </a:r>
          </a:p>
        </p:txBody>
      </p:sp>
      <p:pic>
        <p:nvPicPr>
          <p:cNvPr id="4108" name="Picture 12" descr="MPj0201685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48063"/>
            <a:ext cx="5040313" cy="3309937"/>
          </a:xfrm>
          <a:prstGeom prst="rect">
            <a:avLst/>
          </a:prstGeom>
          <a:noFill/>
          <a:extLst>
            <a:ext uri="{909E8E84-426E-40DD-AFC4-6F175D3DCCD1}">
              <a14:hiddenFill xmlns:a14="http://schemas.microsoft.com/office/drawing/2010/main">
                <a:solidFill>
                  <a:srgbClr val="FFFFFF"/>
                </a:solidFill>
              </a14:hiddenFill>
            </a:ext>
          </a:extLst>
        </p:spPr>
      </p:pic>
      <p:sp>
        <p:nvSpPr>
          <p:cNvPr id="4101" name="Rectangle 5"/>
          <p:cNvSpPr>
            <a:spLocks noChangeArrowheads="1"/>
          </p:cNvSpPr>
          <p:nvPr/>
        </p:nvSpPr>
        <p:spPr bwMode="auto">
          <a:xfrm>
            <a:off x="323850" y="3644900"/>
            <a:ext cx="47529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s-ES">
                <a:solidFill>
                  <a:schemeClr val="bg1"/>
                </a:solidFill>
                <a:effectLst>
                  <a:outerShdw blurRad="38100" dist="38100" dir="2700000" algn="tl">
                    <a:srgbClr val="C0C0C0"/>
                  </a:outerShdw>
                </a:effectLst>
              </a:rPr>
              <a:t>La verdad:</a:t>
            </a:r>
          </a:p>
        </p:txBody>
      </p:sp>
      <p:sp>
        <p:nvSpPr>
          <p:cNvPr id="4100" name="WordArt 4"/>
          <p:cNvSpPr>
            <a:spLocks noChangeArrowheads="1" noChangeShapeType="1" noTextEdit="1"/>
          </p:cNvSpPr>
          <p:nvPr/>
        </p:nvSpPr>
        <p:spPr bwMode="auto">
          <a:xfrm>
            <a:off x="4284663" y="1557338"/>
            <a:ext cx="4608512"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"No moriréis"</a:t>
            </a:r>
          </a:p>
        </p:txBody>
      </p:sp>
      <p:sp>
        <p:nvSpPr>
          <p:cNvPr id="4102" name="WordArt 6"/>
          <p:cNvSpPr>
            <a:spLocks noChangeArrowheads="1" noChangeShapeType="1" noTextEdit="1"/>
          </p:cNvSpPr>
          <p:nvPr/>
        </p:nvSpPr>
        <p:spPr bwMode="auto">
          <a:xfrm>
            <a:off x="684213" y="5013325"/>
            <a:ext cx="3876675" cy="12954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"Polvo eres y al</a:t>
            </a:r>
          </a:p>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polvo volverás"</a:t>
            </a:r>
          </a:p>
        </p:txBody>
      </p:sp>
      <p:sp>
        <p:nvSpPr>
          <p:cNvPr id="4103" name="WordArt 7"/>
          <p:cNvSpPr>
            <a:spLocks noChangeArrowheads="1" noChangeShapeType="1" noTextEdit="1"/>
          </p:cNvSpPr>
          <p:nvPr/>
        </p:nvSpPr>
        <p:spPr bwMode="auto">
          <a:xfrm>
            <a:off x="7524750" y="2997200"/>
            <a:ext cx="1465263" cy="28733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Génesis, 3: 4</a:t>
            </a:r>
          </a:p>
        </p:txBody>
      </p:sp>
      <p:sp>
        <p:nvSpPr>
          <p:cNvPr id="4104" name="WordArt 8"/>
          <p:cNvSpPr>
            <a:spLocks noChangeArrowheads="1" noChangeShapeType="1" noTextEdit="1"/>
          </p:cNvSpPr>
          <p:nvPr/>
        </p:nvSpPr>
        <p:spPr bwMode="auto">
          <a:xfrm>
            <a:off x="3276600" y="6453188"/>
            <a:ext cx="1465263" cy="287337"/>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Génesis, 3: 19</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32" fill="hold" nodeType="afterEffect">
                                  <p:stCondLst>
                                    <p:cond delay="0"/>
                                  </p:stCondLst>
                                  <p:childTnLst>
                                    <p:set>
                                      <p:cBhvr>
                                        <p:cTn id="6" dur="1" fill="hold">
                                          <p:stCondLst>
                                            <p:cond delay="0"/>
                                          </p:stCondLst>
                                        </p:cTn>
                                        <p:tgtEl>
                                          <p:spTgt spid="4106"/>
                                        </p:tgtEl>
                                        <p:attrNameLst>
                                          <p:attrName>style.visibility</p:attrName>
                                        </p:attrNameLst>
                                      </p:cBhvr>
                                      <p:to>
                                        <p:strVal val="visible"/>
                                      </p:to>
                                    </p:set>
                                    <p:animEffect transition="in" filter="circle(out)">
                                      <p:cBhvr>
                                        <p:cTn id="7" dur="2000"/>
                                        <p:tgtEl>
                                          <p:spTgt spid="410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dissolve">
                                      <p:cBhvr>
                                        <p:cTn id="10" dur="2000"/>
                                        <p:tgtEl>
                                          <p:spTgt spid="4098"/>
                                        </p:tgtEl>
                                      </p:cBhvr>
                                    </p:animEffect>
                                  </p:childTnLst>
                                </p:cTn>
                              </p:par>
                            </p:childTnLst>
                          </p:cTn>
                        </p:par>
                        <p:par>
                          <p:cTn id="11" fill="hold" nodeType="afterGroup">
                            <p:stCondLst>
                              <p:cond delay="2000"/>
                            </p:stCondLst>
                            <p:childTnLst>
                              <p:par>
                                <p:cTn id="12" presetID="55" presetClass="entr" presetSubtype="0" fill="hold" grpId="0" nodeType="afterEffect">
                                  <p:stCondLst>
                                    <p:cond delay="0"/>
                                  </p:stCondLst>
                                  <p:childTnLst>
                                    <p:set>
                                      <p:cBhvr>
                                        <p:cTn id="13" dur="1" fill="hold">
                                          <p:stCondLst>
                                            <p:cond delay="0"/>
                                          </p:stCondLst>
                                        </p:cTn>
                                        <p:tgtEl>
                                          <p:spTgt spid="4100"/>
                                        </p:tgtEl>
                                        <p:attrNameLst>
                                          <p:attrName>style.visibility</p:attrName>
                                        </p:attrNameLst>
                                      </p:cBhvr>
                                      <p:to>
                                        <p:strVal val="visible"/>
                                      </p:to>
                                    </p:set>
                                    <p:anim calcmode="lin" valueType="num">
                                      <p:cBhvr>
                                        <p:cTn id="14" dur="1000" fill="hold"/>
                                        <p:tgtEl>
                                          <p:spTgt spid="4100"/>
                                        </p:tgtEl>
                                        <p:attrNameLst>
                                          <p:attrName>ppt_w</p:attrName>
                                        </p:attrNameLst>
                                      </p:cBhvr>
                                      <p:tavLst>
                                        <p:tav tm="0">
                                          <p:val>
                                            <p:strVal val="#ppt_w*0.70"/>
                                          </p:val>
                                        </p:tav>
                                        <p:tav tm="100000">
                                          <p:val>
                                            <p:strVal val="#ppt_w"/>
                                          </p:val>
                                        </p:tav>
                                      </p:tavLst>
                                    </p:anim>
                                    <p:anim calcmode="lin" valueType="num">
                                      <p:cBhvr>
                                        <p:cTn id="15" dur="1000" fill="hold"/>
                                        <p:tgtEl>
                                          <p:spTgt spid="4100"/>
                                        </p:tgtEl>
                                        <p:attrNameLst>
                                          <p:attrName>ppt_h</p:attrName>
                                        </p:attrNameLst>
                                      </p:cBhvr>
                                      <p:tavLst>
                                        <p:tav tm="0">
                                          <p:val>
                                            <p:strVal val="#ppt_h"/>
                                          </p:val>
                                        </p:tav>
                                        <p:tav tm="100000">
                                          <p:val>
                                            <p:strVal val="#ppt_h"/>
                                          </p:val>
                                        </p:tav>
                                      </p:tavLst>
                                    </p:anim>
                                    <p:animEffect transition="in" filter="fade">
                                      <p:cBhvr>
                                        <p:cTn id="16" dur="1000"/>
                                        <p:tgtEl>
                                          <p:spTgt spid="4100"/>
                                        </p:tgtEl>
                                      </p:cBhvr>
                                    </p:animEffect>
                                  </p:childTnLst>
                                </p:cTn>
                              </p:par>
                            </p:childTnLst>
                          </p:cTn>
                        </p:par>
                        <p:par>
                          <p:cTn id="17" fill="hold" nodeType="afterGroup">
                            <p:stCondLst>
                              <p:cond delay="3000"/>
                            </p:stCondLst>
                            <p:childTnLst>
                              <p:par>
                                <p:cTn id="18" presetID="29" presetClass="entr" presetSubtype="0" fill="hold" grpId="0" nodeType="afterEffect">
                                  <p:stCondLst>
                                    <p:cond delay="0"/>
                                  </p:stCondLst>
                                  <p:childTnLst>
                                    <p:set>
                                      <p:cBhvr>
                                        <p:cTn id="19" dur="1" fill="hold">
                                          <p:stCondLst>
                                            <p:cond delay="0"/>
                                          </p:stCondLst>
                                        </p:cTn>
                                        <p:tgtEl>
                                          <p:spTgt spid="4103"/>
                                        </p:tgtEl>
                                        <p:attrNameLst>
                                          <p:attrName>style.visibility</p:attrName>
                                        </p:attrNameLst>
                                      </p:cBhvr>
                                      <p:to>
                                        <p:strVal val="visible"/>
                                      </p:to>
                                    </p:set>
                                    <p:anim calcmode="lin" valueType="num">
                                      <p:cBhvr>
                                        <p:cTn id="20" dur="1000" fill="hold"/>
                                        <p:tgtEl>
                                          <p:spTgt spid="4103"/>
                                        </p:tgtEl>
                                        <p:attrNameLst>
                                          <p:attrName>ppt_x</p:attrName>
                                        </p:attrNameLst>
                                      </p:cBhvr>
                                      <p:tavLst>
                                        <p:tav tm="0">
                                          <p:val>
                                            <p:strVal val="#ppt_x-.2"/>
                                          </p:val>
                                        </p:tav>
                                        <p:tav tm="100000">
                                          <p:val>
                                            <p:strVal val="#ppt_x"/>
                                          </p:val>
                                        </p:tav>
                                      </p:tavLst>
                                    </p:anim>
                                    <p:anim calcmode="lin" valueType="num">
                                      <p:cBhvr>
                                        <p:cTn id="21" dur="1000" fill="hold"/>
                                        <p:tgtEl>
                                          <p:spTgt spid="4103"/>
                                        </p:tgtEl>
                                        <p:attrNameLst>
                                          <p:attrName>ppt_y</p:attrName>
                                        </p:attrNameLst>
                                      </p:cBhvr>
                                      <p:tavLst>
                                        <p:tav tm="0">
                                          <p:val>
                                            <p:strVal val="#ppt_y"/>
                                          </p:val>
                                        </p:tav>
                                        <p:tav tm="100000">
                                          <p:val>
                                            <p:strVal val="#ppt_y"/>
                                          </p:val>
                                        </p:tav>
                                      </p:tavLst>
                                    </p:anim>
                                    <p:animEffect transition="in" filter="wipe(right)" prLst="gradientSize: 0.1">
                                      <p:cBhvr>
                                        <p:cTn id="22" dur="1000"/>
                                        <p:tgtEl>
                                          <p:spTgt spid="410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32" fill="hold" nodeType="clickEffect">
                                  <p:stCondLst>
                                    <p:cond delay="0"/>
                                  </p:stCondLst>
                                  <p:childTnLst>
                                    <p:set>
                                      <p:cBhvr>
                                        <p:cTn id="26" dur="1" fill="hold">
                                          <p:stCondLst>
                                            <p:cond delay="0"/>
                                          </p:stCondLst>
                                        </p:cTn>
                                        <p:tgtEl>
                                          <p:spTgt spid="4108"/>
                                        </p:tgtEl>
                                        <p:attrNameLst>
                                          <p:attrName>style.visibility</p:attrName>
                                        </p:attrNameLst>
                                      </p:cBhvr>
                                      <p:to>
                                        <p:strVal val="visible"/>
                                      </p:to>
                                    </p:set>
                                    <p:animEffect transition="in" filter="circle(out)">
                                      <p:cBhvr>
                                        <p:cTn id="27" dur="2000"/>
                                        <p:tgtEl>
                                          <p:spTgt spid="4108"/>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4101"/>
                                        </p:tgtEl>
                                        <p:attrNameLst>
                                          <p:attrName>style.visibility</p:attrName>
                                        </p:attrNameLst>
                                      </p:cBhvr>
                                      <p:to>
                                        <p:strVal val="visible"/>
                                      </p:to>
                                    </p:set>
                                    <p:animEffect transition="in" filter="dissolve">
                                      <p:cBhvr>
                                        <p:cTn id="30" dur="2000"/>
                                        <p:tgtEl>
                                          <p:spTgt spid="4101"/>
                                        </p:tgtEl>
                                      </p:cBhvr>
                                    </p:animEffect>
                                  </p:childTnLst>
                                </p:cTn>
                              </p:par>
                            </p:childTnLst>
                          </p:cTn>
                        </p:par>
                        <p:par>
                          <p:cTn id="31" fill="hold" nodeType="afterGroup">
                            <p:stCondLst>
                              <p:cond delay="2000"/>
                            </p:stCondLst>
                            <p:childTnLst>
                              <p:par>
                                <p:cTn id="32" presetID="55" presetClass="entr" presetSubtype="0" fill="hold" grpId="0" nodeType="afterEffect">
                                  <p:stCondLst>
                                    <p:cond delay="0"/>
                                  </p:stCondLst>
                                  <p:childTnLst>
                                    <p:set>
                                      <p:cBhvr>
                                        <p:cTn id="33" dur="1" fill="hold">
                                          <p:stCondLst>
                                            <p:cond delay="0"/>
                                          </p:stCondLst>
                                        </p:cTn>
                                        <p:tgtEl>
                                          <p:spTgt spid="4102"/>
                                        </p:tgtEl>
                                        <p:attrNameLst>
                                          <p:attrName>style.visibility</p:attrName>
                                        </p:attrNameLst>
                                      </p:cBhvr>
                                      <p:to>
                                        <p:strVal val="visible"/>
                                      </p:to>
                                    </p:set>
                                    <p:anim calcmode="lin" valueType="num">
                                      <p:cBhvr>
                                        <p:cTn id="34" dur="1000" fill="hold"/>
                                        <p:tgtEl>
                                          <p:spTgt spid="4102"/>
                                        </p:tgtEl>
                                        <p:attrNameLst>
                                          <p:attrName>ppt_w</p:attrName>
                                        </p:attrNameLst>
                                      </p:cBhvr>
                                      <p:tavLst>
                                        <p:tav tm="0">
                                          <p:val>
                                            <p:strVal val="#ppt_w*0.70"/>
                                          </p:val>
                                        </p:tav>
                                        <p:tav tm="100000">
                                          <p:val>
                                            <p:strVal val="#ppt_w"/>
                                          </p:val>
                                        </p:tav>
                                      </p:tavLst>
                                    </p:anim>
                                    <p:anim calcmode="lin" valueType="num">
                                      <p:cBhvr>
                                        <p:cTn id="35" dur="1000" fill="hold"/>
                                        <p:tgtEl>
                                          <p:spTgt spid="4102"/>
                                        </p:tgtEl>
                                        <p:attrNameLst>
                                          <p:attrName>ppt_h</p:attrName>
                                        </p:attrNameLst>
                                      </p:cBhvr>
                                      <p:tavLst>
                                        <p:tav tm="0">
                                          <p:val>
                                            <p:strVal val="#ppt_h"/>
                                          </p:val>
                                        </p:tav>
                                        <p:tav tm="100000">
                                          <p:val>
                                            <p:strVal val="#ppt_h"/>
                                          </p:val>
                                        </p:tav>
                                      </p:tavLst>
                                    </p:anim>
                                    <p:animEffect transition="in" filter="fade">
                                      <p:cBhvr>
                                        <p:cTn id="36" dur="1000"/>
                                        <p:tgtEl>
                                          <p:spTgt spid="4102"/>
                                        </p:tgtEl>
                                      </p:cBhvr>
                                    </p:animEffect>
                                  </p:childTnLst>
                                </p:cTn>
                              </p:par>
                            </p:childTnLst>
                          </p:cTn>
                        </p:par>
                        <p:par>
                          <p:cTn id="37" fill="hold" nodeType="afterGroup">
                            <p:stCondLst>
                              <p:cond delay="3000"/>
                            </p:stCondLst>
                            <p:childTnLst>
                              <p:par>
                                <p:cTn id="38" presetID="29" presetClass="entr" presetSubtype="0" fill="hold" grpId="0" nodeType="afterEffect">
                                  <p:stCondLst>
                                    <p:cond delay="0"/>
                                  </p:stCondLst>
                                  <p:childTnLst>
                                    <p:set>
                                      <p:cBhvr>
                                        <p:cTn id="39" dur="1" fill="hold">
                                          <p:stCondLst>
                                            <p:cond delay="0"/>
                                          </p:stCondLst>
                                        </p:cTn>
                                        <p:tgtEl>
                                          <p:spTgt spid="4104"/>
                                        </p:tgtEl>
                                        <p:attrNameLst>
                                          <p:attrName>style.visibility</p:attrName>
                                        </p:attrNameLst>
                                      </p:cBhvr>
                                      <p:to>
                                        <p:strVal val="visible"/>
                                      </p:to>
                                    </p:set>
                                    <p:anim calcmode="lin" valueType="num">
                                      <p:cBhvr>
                                        <p:cTn id="40" dur="1000" fill="hold"/>
                                        <p:tgtEl>
                                          <p:spTgt spid="4104"/>
                                        </p:tgtEl>
                                        <p:attrNameLst>
                                          <p:attrName>ppt_x</p:attrName>
                                        </p:attrNameLst>
                                      </p:cBhvr>
                                      <p:tavLst>
                                        <p:tav tm="0">
                                          <p:val>
                                            <p:strVal val="#ppt_x-.2"/>
                                          </p:val>
                                        </p:tav>
                                        <p:tav tm="100000">
                                          <p:val>
                                            <p:strVal val="#ppt_x"/>
                                          </p:val>
                                        </p:tav>
                                      </p:tavLst>
                                    </p:anim>
                                    <p:anim calcmode="lin" valueType="num">
                                      <p:cBhvr>
                                        <p:cTn id="41" dur="1000" fill="hold"/>
                                        <p:tgtEl>
                                          <p:spTgt spid="4104"/>
                                        </p:tgtEl>
                                        <p:attrNameLst>
                                          <p:attrName>ppt_y</p:attrName>
                                        </p:attrNameLst>
                                      </p:cBhvr>
                                      <p:tavLst>
                                        <p:tav tm="0">
                                          <p:val>
                                            <p:strVal val="#ppt_y"/>
                                          </p:val>
                                        </p:tav>
                                        <p:tav tm="100000">
                                          <p:val>
                                            <p:strVal val="#ppt_y"/>
                                          </p:val>
                                        </p:tav>
                                      </p:tavLst>
                                    </p:anim>
                                    <p:animEffect transition="in" filter="wipe(right)" prLst="gradientSize: 0.1">
                                      <p:cBhvr>
                                        <p:cTn id="42" dur="10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101" grpId="0"/>
      <p:bldP spid="4100" grpId="0" animBg="1"/>
      <p:bldP spid="4102" grpId="0" animBg="1"/>
      <p:bldP spid="4103" grpId="0" animBg="1"/>
      <p:bldP spid="410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82" name="Picture 10" descr="alabanz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173913"/>
          </a:xfrm>
          <a:prstGeom prst="rect">
            <a:avLst/>
          </a:prstGeom>
          <a:noFill/>
          <a:extLst>
            <a:ext uri="{909E8E84-426E-40DD-AFC4-6F175D3DCCD1}">
              <a14:hiddenFill xmlns:a14="http://schemas.microsoft.com/office/drawing/2010/main">
                <a:solidFill>
                  <a:srgbClr val="FFFFFF"/>
                </a:solidFill>
              </a14:hiddenFill>
            </a:ext>
          </a:extLst>
        </p:spPr>
      </p:pic>
      <p:sp>
        <p:nvSpPr>
          <p:cNvPr id="28678" name="WordArt 6"/>
          <p:cNvSpPr>
            <a:spLocks noChangeArrowheads="1" noChangeShapeType="1" noTextEdit="1"/>
          </p:cNvSpPr>
          <p:nvPr/>
        </p:nvSpPr>
        <p:spPr bwMode="auto">
          <a:xfrm>
            <a:off x="827088" y="404813"/>
            <a:ext cx="7775575" cy="5724525"/>
          </a:xfrm>
          <a:prstGeom prst="rect">
            <a:avLst/>
          </a:prstGeom>
        </p:spPr>
        <p:txBody>
          <a:bodyPr wrap="none" fromWordArt="1">
            <a:prstTxWarp prst="textButtonPour">
              <a:avLst>
                <a:gd name="adj1" fmla="val 10707612"/>
                <a:gd name="adj2" fmla="val 77139"/>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¿QUÉ OCURRE ENTRE</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LA MUERTE Y LA</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RESURRECCIÓN?</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fade">
                                      <p:cBhvr>
                                        <p:cTn id="7" dur="3000"/>
                                        <p:tgtEl>
                                          <p:spTgt spid="28678"/>
                                        </p:tgtEl>
                                      </p:cBhvr>
                                    </p:animEffect>
                                    <p:anim calcmode="lin" valueType="num">
                                      <p:cBhvr>
                                        <p:cTn id="8" dur="3000" fill="hold"/>
                                        <p:tgtEl>
                                          <p:spTgt spid="28678"/>
                                        </p:tgtEl>
                                        <p:attrNameLst>
                                          <p:attrName>style.rotation</p:attrName>
                                        </p:attrNameLst>
                                      </p:cBhvr>
                                      <p:tavLst>
                                        <p:tav tm="0">
                                          <p:val>
                                            <p:fltVal val="720"/>
                                          </p:val>
                                        </p:tav>
                                        <p:tav tm="100000">
                                          <p:val>
                                            <p:fltVal val="0"/>
                                          </p:val>
                                        </p:tav>
                                      </p:tavLst>
                                    </p:anim>
                                    <p:anim calcmode="lin" valueType="num">
                                      <p:cBhvr>
                                        <p:cTn id="9" dur="3000" fill="hold"/>
                                        <p:tgtEl>
                                          <p:spTgt spid="28678"/>
                                        </p:tgtEl>
                                        <p:attrNameLst>
                                          <p:attrName>ppt_h</p:attrName>
                                        </p:attrNameLst>
                                      </p:cBhvr>
                                      <p:tavLst>
                                        <p:tav tm="0">
                                          <p:val>
                                            <p:fltVal val="0"/>
                                          </p:val>
                                        </p:tav>
                                        <p:tav tm="100000">
                                          <p:val>
                                            <p:strVal val="#ppt_h"/>
                                          </p:val>
                                        </p:tav>
                                      </p:tavLst>
                                    </p:anim>
                                    <p:anim calcmode="lin" valueType="num">
                                      <p:cBhvr>
                                        <p:cTn id="10" dur="3000" fill="hold"/>
                                        <p:tgtEl>
                                          <p:spTgt spid="2867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74" name="Picture 10" descr="Paisaje de jap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36868" name="Text Box 4"/>
          <p:cNvSpPr txBox="1">
            <a:spLocks noChangeArrowheads="1"/>
          </p:cNvSpPr>
          <p:nvPr/>
        </p:nvSpPr>
        <p:spPr bwMode="auto">
          <a:xfrm>
            <a:off x="179388" y="1125538"/>
            <a:ext cx="8856662" cy="1141412"/>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solidFill>
                  <a:schemeClr val="bg1"/>
                </a:solidFill>
                <a:effectLst>
                  <a:outerShdw blurRad="38100" dist="38100" dir="2700000" algn="tl">
                    <a:srgbClr val="000000"/>
                  </a:outerShdw>
                </a:effectLst>
              </a:rPr>
              <a:t>“Pues sale su aliento, y vuelve a la tierra; en ese mismo día </a:t>
            </a:r>
            <a:r>
              <a:rPr lang="es-ES" sz="2400" b="1">
                <a:solidFill>
                  <a:srgbClr val="FFFF66"/>
                </a:solidFill>
                <a:effectLst>
                  <a:outerShdw blurRad="38100" dist="38100" dir="2700000" algn="tl">
                    <a:srgbClr val="000000"/>
                  </a:outerShdw>
                </a:effectLst>
              </a:rPr>
              <a:t>perecen sus pensamientos</a:t>
            </a:r>
            <a:r>
              <a:rPr lang="es-ES" sz="2400" b="1">
                <a:solidFill>
                  <a:schemeClr val="bg1"/>
                </a:solidFill>
                <a:effectLst>
                  <a:outerShdw blurRad="38100" dist="38100" dir="2700000" algn="tl">
                    <a:srgbClr val="000000"/>
                  </a:outerShdw>
                </a:effectLst>
              </a:rPr>
              <a:t>”</a:t>
            </a:r>
          </a:p>
          <a:p>
            <a:pPr algn="r">
              <a:spcBef>
                <a:spcPct val="50000"/>
              </a:spcBef>
            </a:pPr>
            <a:r>
              <a:rPr lang="es-ES" sz="1400" b="1">
                <a:solidFill>
                  <a:srgbClr val="993300"/>
                </a:solidFill>
                <a:effectLst>
                  <a:outerShdw blurRad="38100" dist="38100" dir="2700000" algn="tl">
                    <a:srgbClr val="000000"/>
                  </a:outerShdw>
                </a:effectLst>
              </a:rPr>
              <a:t>Salmo 146: 4</a:t>
            </a:r>
          </a:p>
        </p:txBody>
      </p:sp>
      <p:sp>
        <p:nvSpPr>
          <p:cNvPr id="36869" name="Text Box 5"/>
          <p:cNvSpPr txBox="1">
            <a:spLocks noChangeArrowheads="1"/>
          </p:cNvSpPr>
          <p:nvPr/>
        </p:nvSpPr>
        <p:spPr bwMode="auto">
          <a:xfrm>
            <a:off x="179388" y="2565400"/>
            <a:ext cx="8785225" cy="1919288"/>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solidFill>
                  <a:schemeClr val="bg1"/>
                </a:solidFill>
                <a:effectLst>
                  <a:outerShdw blurRad="38100" dist="38100" dir="2700000" algn="tl">
                    <a:srgbClr val="000000"/>
                  </a:outerShdw>
                </a:effectLst>
              </a:rPr>
              <a:t>“Porque los que viven saben que han de morir; pero los muertos </a:t>
            </a:r>
            <a:r>
              <a:rPr lang="es-ES" sz="2400" b="1">
                <a:solidFill>
                  <a:srgbClr val="FFFF66"/>
                </a:solidFill>
                <a:effectLst>
                  <a:outerShdw blurRad="38100" dist="38100" dir="2700000" algn="tl">
                    <a:srgbClr val="000000"/>
                  </a:outerShdw>
                </a:effectLst>
              </a:rPr>
              <a:t>nada saben</a:t>
            </a:r>
            <a:r>
              <a:rPr lang="es-ES" sz="2400" b="1">
                <a:solidFill>
                  <a:schemeClr val="bg1"/>
                </a:solidFill>
                <a:effectLst>
                  <a:outerShdw blurRad="38100" dist="38100" dir="2700000" algn="tl">
                    <a:srgbClr val="000000"/>
                  </a:outerShdw>
                </a:effectLst>
              </a:rPr>
              <a:t>… También su amor y su odio y su envidia fenecieron ya; y nunca más tendrán parte en todo lo que se hace debajo del sol”</a:t>
            </a:r>
          </a:p>
          <a:p>
            <a:pPr algn="r">
              <a:spcBef>
                <a:spcPct val="50000"/>
              </a:spcBef>
            </a:pPr>
            <a:r>
              <a:rPr lang="es-ES" sz="1600" b="1">
                <a:solidFill>
                  <a:srgbClr val="993300"/>
                </a:solidFill>
                <a:effectLst>
                  <a:outerShdw blurRad="38100" dist="38100" dir="2700000" algn="tl">
                    <a:srgbClr val="000000"/>
                  </a:outerShdw>
                </a:effectLst>
              </a:rPr>
              <a:t>Eclesiastés, 9: 5-6</a:t>
            </a:r>
          </a:p>
        </p:txBody>
      </p:sp>
      <p:sp>
        <p:nvSpPr>
          <p:cNvPr id="36870" name="Text Box 6"/>
          <p:cNvSpPr txBox="1">
            <a:spLocks noChangeArrowheads="1"/>
          </p:cNvSpPr>
          <p:nvPr/>
        </p:nvSpPr>
        <p:spPr bwMode="auto">
          <a:xfrm>
            <a:off x="179388" y="4868863"/>
            <a:ext cx="8785225" cy="1506537"/>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solidFill>
                  <a:schemeClr val="bg1"/>
                </a:solidFill>
                <a:effectLst>
                  <a:outerShdw blurRad="38100" dist="38100" dir="2700000" algn="tl">
                    <a:srgbClr val="000000"/>
                  </a:outerShdw>
                </a:effectLst>
              </a:rPr>
              <a:t>“Todo lo que te viniere a la mano para hacer, hazlo según tus fuerzas; porque en el Seol, adonde vas, </a:t>
            </a:r>
            <a:r>
              <a:rPr lang="es-ES" sz="2400" b="1">
                <a:solidFill>
                  <a:srgbClr val="FFFF66"/>
                </a:solidFill>
                <a:effectLst>
                  <a:outerShdw blurRad="38100" dist="38100" dir="2700000" algn="tl">
                    <a:srgbClr val="000000"/>
                  </a:outerShdw>
                </a:effectLst>
              </a:rPr>
              <a:t>no hay obra, ni trabajo, ni ciencia, ni sabiduría</a:t>
            </a:r>
            <a:r>
              <a:rPr lang="es-ES" sz="2400" b="1">
                <a:solidFill>
                  <a:schemeClr val="bg1"/>
                </a:solidFill>
                <a:effectLst>
                  <a:outerShdw blurRad="38100" dist="38100" dir="2700000" algn="tl">
                    <a:srgbClr val="000000"/>
                  </a:outerShdw>
                </a:effectLst>
              </a:rPr>
              <a:t>”</a:t>
            </a:r>
          </a:p>
          <a:p>
            <a:pPr algn="r">
              <a:spcBef>
                <a:spcPct val="50000"/>
              </a:spcBef>
            </a:pPr>
            <a:r>
              <a:rPr lang="es-ES" sz="1400" b="1">
                <a:solidFill>
                  <a:srgbClr val="993300"/>
                </a:solidFill>
                <a:effectLst>
                  <a:outerShdw blurRad="38100" dist="38100" dir="2700000" algn="tl">
                    <a:srgbClr val="000000"/>
                  </a:outerShdw>
                </a:effectLst>
              </a:rPr>
              <a:t>Eclesiastés, 9: 10</a:t>
            </a:r>
          </a:p>
        </p:txBody>
      </p:sp>
      <p:sp>
        <p:nvSpPr>
          <p:cNvPr id="36871" name="WordArt 7"/>
          <p:cNvSpPr>
            <a:spLocks noChangeArrowheads="1" noChangeShapeType="1" noTextEdit="1"/>
          </p:cNvSpPr>
          <p:nvPr/>
        </p:nvSpPr>
        <p:spPr bwMode="auto">
          <a:xfrm>
            <a:off x="250825" y="188913"/>
            <a:ext cx="8696325"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¿Qué dice la Biblia sobre la muerte?</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6871"/>
                                        </p:tgtEl>
                                        <p:attrNameLst>
                                          <p:attrName>style.visibility</p:attrName>
                                        </p:attrNameLst>
                                      </p:cBhvr>
                                      <p:to>
                                        <p:strVal val="visible"/>
                                      </p:to>
                                    </p:set>
                                    <p:animEffect transition="in" filter="fade">
                                      <p:cBhvr>
                                        <p:cTn id="7" dur="800" decel="100000"/>
                                        <p:tgtEl>
                                          <p:spTgt spid="36871"/>
                                        </p:tgtEl>
                                      </p:cBhvr>
                                    </p:animEffect>
                                    <p:anim calcmode="lin" valueType="num">
                                      <p:cBhvr>
                                        <p:cTn id="8" dur="800" decel="100000" fill="hold"/>
                                        <p:tgtEl>
                                          <p:spTgt spid="36871"/>
                                        </p:tgtEl>
                                        <p:attrNameLst>
                                          <p:attrName>style.rotation</p:attrName>
                                        </p:attrNameLst>
                                      </p:cBhvr>
                                      <p:tavLst>
                                        <p:tav tm="0">
                                          <p:val>
                                            <p:fltVal val="-90"/>
                                          </p:val>
                                        </p:tav>
                                        <p:tav tm="100000">
                                          <p:val>
                                            <p:fltVal val="0"/>
                                          </p:val>
                                        </p:tav>
                                      </p:tavLst>
                                    </p:anim>
                                    <p:anim calcmode="lin" valueType="num">
                                      <p:cBhvr>
                                        <p:cTn id="9" dur="800" decel="100000" fill="hold"/>
                                        <p:tgtEl>
                                          <p:spTgt spid="36871"/>
                                        </p:tgtEl>
                                        <p:attrNameLst>
                                          <p:attrName>ppt_x</p:attrName>
                                        </p:attrNameLst>
                                      </p:cBhvr>
                                      <p:tavLst>
                                        <p:tav tm="0">
                                          <p:val>
                                            <p:strVal val="#ppt_x+0.4"/>
                                          </p:val>
                                        </p:tav>
                                        <p:tav tm="100000">
                                          <p:val>
                                            <p:strVal val="#ppt_x-0.05"/>
                                          </p:val>
                                        </p:tav>
                                      </p:tavLst>
                                    </p:anim>
                                    <p:anim calcmode="lin" valueType="num">
                                      <p:cBhvr>
                                        <p:cTn id="10" dur="800" decel="100000" fill="hold"/>
                                        <p:tgtEl>
                                          <p:spTgt spid="36871"/>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6871"/>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6871"/>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6868">
                                            <p:bg/>
                                          </p:spTgt>
                                        </p:tgtEl>
                                        <p:attrNameLst>
                                          <p:attrName>style.visibility</p:attrName>
                                        </p:attrNameLst>
                                      </p:cBhvr>
                                      <p:to>
                                        <p:strVal val="visible"/>
                                      </p:to>
                                    </p:set>
                                    <p:animEffect transition="in" filter="wipe(up)">
                                      <p:cBhvr>
                                        <p:cTn id="17" dur="1000"/>
                                        <p:tgtEl>
                                          <p:spTgt spid="36868">
                                            <p:bg/>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6868">
                                            <p:txEl>
                                              <p:pRg st="0" end="0"/>
                                            </p:txEl>
                                          </p:spTgt>
                                        </p:tgtEl>
                                        <p:attrNameLst>
                                          <p:attrName>style.visibility</p:attrName>
                                        </p:attrNameLst>
                                      </p:cBhvr>
                                      <p:to>
                                        <p:strVal val="visible"/>
                                      </p:to>
                                    </p:set>
                                    <p:animEffect transition="in" filter="fade">
                                      <p:cBhvr>
                                        <p:cTn id="20" dur="1000"/>
                                        <p:tgtEl>
                                          <p:spTgt spid="36868">
                                            <p:txEl>
                                              <p:pRg st="0" end="0"/>
                                            </p:txEl>
                                          </p:spTgt>
                                        </p:tgtEl>
                                      </p:cBhvr>
                                    </p:animEffect>
                                  </p:childTnLst>
                                </p:cTn>
                              </p:par>
                              <p:par>
                                <p:cTn id="21" presetID="30" presetClass="entr" presetSubtype="0" fill="hold" grpId="0" nodeType="withEffect">
                                  <p:stCondLst>
                                    <p:cond delay="0"/>
                                  </p:stCondLst>
                                  <p:childTnLst>
                                    <p:set>
                                      <p:cBhvr>
                                        <p:cTn id="22" dur="1" fill="hold">
                                          <p:stCondLst>
                                            <p:cond delay="0"/>
                                          </p:stCondLst>
                                        </p:cTn>
                                        <p:tgtEl>
                                          <p:spTgt spid="36868">
                                            <p:txEl>
                                              <p:pRg st="1" end="1"/>
                                            </p:txEl>
                                          </p:spTgt>
                                        </p:tgtEl>
                                        <p:attrNameLst>
                                          <p:attrName>style.visibility</p:attrName>
                                        </p:attrNameLst>
                                      </p:cBhvr>
                                      <p:to>
                                        <p:strVal val="visible"/>
                                      </p:to>
                                    </p:set>
                                    <p:animEffect transition="in" filter="fade">
                                      <p:cBhvr>
                                        <p:cTn id="23" dur="800" decel="100000"/>
                                        <p:tgtEl>
                                          <p:spTgt spid="36868">
                                            <p:txEl>
                                              <p:pRg st="1" end="1"/>
                                            </p:txEl>
                                          </p:spTgt>
                                        </p:tgtEl>
                                      </p:cBhvr>
                                    </p:animEffect>
                                    <p:anim calcmode="lin" valueType="num">
                                      <p:cBhvr>
                                        <p:cTn id="24" dur="800" decel="100000" fill="hold"/>
                                        <p:tgtEl>
                                          <p:spTgt spid="36868">
                                            <p:txEl>
                                              <p:pRg st="1" end="1"/>
                                            </p:txEl>
                                          </p:spTgt>
                                        </p:tgtEl>
                                        <p:attrNameLst>
                                          <p:attrName>style.rotation</p:attrName>
                                        </p:attrNameLst>
                                      </p:cBhvr>
                                      <p:tavLst>
                                        <p:tav tm="0">
                                          <p:val>
                                            <p:fltVal val="-90"/>
                                          </p:val>
                                        </p:tav>
                                        <p:tav tm="100000">
                                          <p:val>
                                            <p:fltVal val="0"/>
                                          </p:val>
                                        </p:tav>
                                      </p:tavLst>
                                    </p:anim>
                                    <p:anim calcmode="lin" valueType="num">
                                      <p:cBhvr>
                                        <p:cTn id="25" dur="800" decel="100000" fill="hold"/>
                                        <p:tgtEl>
                                          <p:spTgt spid="36868">
                                            <p:txEl>
                                              <p:pRg st="1" end="1"/>
                                            </p:txEl>
                                          </p:spTgt>
                                        </p:tgtEl>
                                        <p:attrNameLst>
                                          <p:attrName>ppt_x</p:attrName>
                                        </p:attrNameLst>
                                      </p:cBhvr>
                                      <p:tavLst>
                                        <p:tav tm="0">
                                          <p:val>
                                            <p:strVal val="#ppt_x+0.4"/>
                                          </p:val>
                                        </p:tav>
                                        <p:tav tm="100000">
                                          <p:val>
                                            <p:strVal val="#ppt_x-0.05"/>
                                          </p:val>
                                        </p:tav>
                                      </p:tavLst>
                                    </p:anim>
                                    <p:anim calcmode="lin" valueType="num">
                                      <p:cBhvr>
                                        <p:cTn id="26" dur="800" decel="100000" fill="hold"/>
                                        <p:tgtEl>
                                          <p:spTgt spid="36868">
                                            <p:txEl>
                                              <p:pRg st="1" end="1"/>
                                            </p:txEl>
                                          </p:spTgt>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36868">
                                            <p:txEl>
                                              <p:pRg st="1" end="1"/>
                                            </p:txEl>
                                          </p:spTgt>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36868">
                                            <p:txEl>
                                              <p:pRg st="1" end="1"/>
                                            </p:txEl>
                                          </p:spTgt>
                                        </p:tgtEl>
                                        <p:attrNameLst>
                                          <p:attrName>ppt_y</p:attrName>
                                        </p:attrNameLst>
                                      </p:cBhvr>
                                      <p:tavLst>
                                        <p:tav tm="0">
                                          <p:val>
                                            <p:strVal val="#ppt_y+0.1"/>
                                          </p:val>
                                        </p:tav>
                                        <p:tav tm="100000">
                                          <p:val>
                                            <p:strVal val="#ppt_y"/>
                                          </p:val>
                                        </p:tav>
                                      </p:tavLst>
                                    </p:anim>
                                  </p:childTnLst>
                                </p:cTn>
                              </p:par>
                            </p:childTnLst>
                          </p:cTn>
                        </p:par>
                        <p:par>
                          <p:cTn id="29" fill="hold" nodeType="afterGroup">
                            <p:stCondLst>
                              <p:cond delay="1000"/>
                            </p:stCondLst>
                            <p:childTnLst>
                              <p:par>
                                <p:cTn id="30" presetID="26" presetClass="emph" presetSubtype="0" fill="hold" nodeType="afterEffect">
                                  <p:stCondLst>
                                    <p:cond delay="0"/>
                                  </p:stCondLst>
                                  <p:childTnLst>
                                    <p:animEffect transition="out" filter="fade">
                                      <p:cBhvr>
                                        <p:cTn id="31" dur="1000" tmFilter="0, 0; .2, .5; .8, .5; 1, 0"/>
                                        <p:tgtEl>
                                          <p:spTgt spid="36868">
                                            <p:txEl>
                                              <p:pRg st="0" end="0"/>
                                            </p:txEl>
                                          </p:spTgt>
                                        </p:tgtEl>
                                      </p:cBhvr>
                                    </p:animEffect>
                                    <p:animScale>
                                      <p:cBhvr>
                                        <p:cTn id="32" dur="500" autoRev="1" fill="hold"/>
                                        <p:tgtEl>
                                          <p:spTgt spid="36868">
                                            <p:txEl>
                                              <p:pRg st="0" end="0"/>
                                            </p:txEl>
                                          </p:spTgt>
                                        </p:tgtEl>
                                      </p:cBhvr>
                                      <p:by x="105000" y="105000"/>
                                    </p:animScale>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36869">
                                            <p:bg/>
                                          </p:spTgt>
                                        </p:tgtEl>
                                        <p:attrNameLst>
                                          <p:attrName>style.visibility</p:attrName>
                                        </p:attrNameLst>
                                      </p:cBhvr>
                                      <p:to>
                                        <p:strVal val="visible"/>
                                      </p:to>
                                    </p:set>
                                    <p:animEffect transition="in" filter="wipe(right)">
                                      <p:cBhvr>
                                        <p:cTn id="37" dur="1000"/>
                                        <p:tgtEl>
                                          <p:spTgt spid="36869">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6869">
                                            <p:txEl>
                                              <p:pRg st="0" end="0"/>
                                            </p:txEl>
                                          </p:spTgt>
                                        </p:tgtEl>
                                        <p:attrNameLst>
                                          <p:attrName>style.visibility</p:attrName>
                                        </p:attrNameLst>
                                      </p:cBhvr>
                                      <p:to>
                                        <p:strVal val="visible"/>
                                      </p:to>
                                    </p:set>
                                    <p:animEffect transition="in" filter="fade">
                                      <p:cBhvr>
                                        <p:cTn id="40" dur="1000"/>
                                        <p:tgtEl>
                                          <p:spTgt spid="36869">
                                            <p:txEl>
                                              <p:pRg st="0" end="0"/>
                                            </p:txEl>
                                          </p:spTgt>
                                        </p:tgtEl>
                                      </p:cBhvr>
                                    </p:animEffect>
                                  </p:childTnLst>
                                </p:cTn>
                              </p:par>
                              <p:par>
                                <p:cTn id="41" presetID="30" presetClass="entr" presetSubtype="0" fill="hold" grpId="0" nodeType="withEffect">
                                  <p:stCondLst>
                                    <p:cond delay="0"/>
                                  </p:stCondLst>
                                  <p:childTnLst>
                                    <p:set>
                                      <p:cBhvr>
                                        <p:cTn id="42" dur="1" fill="hold">
                                          <p:stCondLst>
                                            <p:cond delay="0"/>
                                          </p:stCondLst>
                                        </p:cTn>
                                        <p:tgtEl>
                                          <p:spTgt spid="36869">
                                            <p:txEl>
                                              <p:pRg st="1" end="1"/>
                                            </p:txEl>
                                          </p:spTgt>
                                        </p:tgtEl>
                                        <p:attrNameLst>
                                          <p:attrName>style.visibility</p:attrName>
                                        </p:attrNameLst>
                                      </p:cBhvr>
                                      <p:to>
                                        <p:strVal val="visible"/>
                                      </p:to>
                                    </p:set>
                                    <p:animEffect transition="in" filter="fade">
                                      <p:cBhvr>
                                        <p:cTn id="43" dur="800" decel="100000"/>
                                        <p:tgtEl>
                                          <p:spTgt spid="36869">
                                            <p:txEl>
                                              <p:pRg st="1" end="1"/>
                                            </p:txEl>
                                          </p:spTgt>
                                        </p:tgtEl>
                                      </p:cBhvr>
                                    </p:animEffect>
                                    <p:anim calcmode="lin" valueType="num">
                                      <p:cBhvr>
                                        <p:cTn id="44" dur="800" decel="100000" fill="hold"/>
                                        <p:tgtEl>
                                          <p:spTgt spid="36869">
                                            <p:txEl>
                                              <p:pRg st="1" end="1"/>
                                            </p:txEl>
                                          </p:spTgt>
                                        </p:tgtEl>
                                        <p:attrNameLst>
                                          <p:attrName>style.rotation</p:attrName>
                                        </p:attrNameLst>
                                      </p:cBhvr>
                                      <p:tavLst>
                                        <p:tav tm="0">
                                          <p:val>
                                            <p:fltVal val="-90"/>
                                          </p:val>
                                        </p:tav>
                                        <p:tav tm="100000">
                                          <p:val>
                                            <p:fltVal val="0"/>
                                          </p:val>
                                        </p:tav>
                                      </p:tavLst>
                                    </p:anim>
                                    <p:anim calcmode="lin" valueType="num">
                                      <p:cBhvr>
                                        <p:cTn id="45" dur="800" decel="100000" fill="hold"/>
                                        <p:tgtEl>
                                          <p:spTgt spid="36869">
                                            <p:txEl>
                                              <p:pRg st="1" end="1"/>
                                            </p:txEl>
                                          </p:spTgt>
                                        </p:tgtEl>
                                        <p:attrNameLst>
                                          <p:attrName>ppt_x</p:attrName>
                                        </p:attrNameLst>
                                      </p:cBhvr>
                                      <p:tavLst>
                                        <p:tav tm="0">
                                          <p:val>
                                            <p:strVal val="#ppt_x+0.4"/>
                                          </p:val>
                                        </p:tav>
                                        <p:tav tm="100000">
                                          <p:val>
                                            <p:strVal val="#ppt_x-0.05"/>
                                          </p:val>
                                        </p:tav>
                                      </p:tavLst>
                                    </p:anim>
                                    <p:anim calcmode="lin" valueType="num">
                                      <p:cBhvr>
                                        <p:cTn id="46" dur="800" decel="100000" fill="hold"/>
                                        <p:tgtEl>
                                          <p:spTgt spid="36869">
                                            <p:txEl>
                                              <p:pRg st="1" end="1"/>
                                            </p:txEl>
                                          </p:spTgt>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36869">
                                            <p:txEl>
                                              <p:pRg st="1" end="1"/>
                                            </p:txEl>
                                          </p:spTgt>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36869">
                                            <p:txEl>
                                              <p:pRg st="1" end="1"/>
                                            </p:txEl>
                                          </p:spTgt>
                                        </p:tgtEl>
                                        <p:attrNameLst>
                                          <p:attrName>ppt_y</p:attrName>
                                        </p:attrNameLst>
                                      </p:cBhvr>
                                      <p:tavLst>
                                        <p:tav tm="0">
                                          <p:val>
                                            <p:strVal val="#ppt_y+0.1"/>
                                          </p:val>
                                        </p:tav>
                                        <p:tav tm="100000">
                                          <p:val>
                                            <p:strVal val="#ppt_y"/>
                                          </p:val>
                                        </p:tav>
                                      </p:tavLst>
                                    </p:anim>
                                  </p:childTnLst>
                                </p:cTn>
                              </p:par>
                            </p:childTnLst>
                          </p:cTn>
                        </p:par>
                        <p:par>
                          <p:cTn id="49" fill="hold" nodeType="afterGroup">
                            <p:stCondLst>
                              <p:cond delay="1000"/>
                            </p:stCondLst>
                            <p:childTnLst>
                              <p:par>
                                <p:cTn id="50" presetID="26" presetClass="emph" presetSubtype="0" fill="hold" nodeType="afterEffect">
                                  <p:stCondLst>
                                    <p:cond delay="0"/>
                                  </p:stCondLst>
                                  <p:childTnLst>
                                    <p:animEffect transition="out" filter="fade">
                                      <p:cBhvr>
                                        <p:cTn id="51" dur="500" tmFilter="0, 0; .2, .5; .8, .5; 1, 0"/>
                                        <p:tgtEl>
                                          <p:spTgt spid="36869">
                                            <p:txEl>
                                              <p:pRg st="0" end="0"/>
                                            </p:txEl>
                                          </p:spTgt>
                                        </p:tgtEl>
                                      </p:cBhvr>
                                    </p:animEffect>
                                    <p:animScale>
                                      <p:cBhvr>
                                        <p:cTn id="52" dur="250" autoRev="1" fill="hold"/>
                                        <p:tgtEl>
                                          <p:spTgt spid="36869">
                                            <p:txEl>
                                              <p:pRg st="0" end="0"/>
                                            </p:txEl>
                                          </p:spTgt>
                                        </p:tgtEl>
                                      </p:cBhvr>
                                      <p:by x="105000" y="105000"/>
                                    </p:animScale>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6870">
                                            <p:bg/>
                                          </p:spTgt>
                                        </p:tgtEl>
                                        <p:attrNameLst>
                                          <p:attrName>style.visibility</p:attrName>
                                        </p:attrNameLst>
                                      </p:cBhvr>
                                      <p:to>
                                        <p:strVal val="visible"/>
                                      </p:to>
                                    </p:set>
                                    <p:animEffect transition="in" filter="wipe(down)">
                                      <p:cBhvr>
                                        <p:cTn id="57" dur="1000"/>
                                        <p:tgtEl>
                                          <p:spTgt spid="36870">
                                            <p:bg/>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6870">
                                            <p:txEl>
                                              <p:pRg st="0" end="0"/>
                                            </p:txEl>
                                          </p:spTgt>
                                        </p:tgtEl>
                                        <p:attrNameLst>
                                          <p:attrName>style.visibility</p:attrName>
                                        </p:attrNameLst>
                                      </p:cBhvr>
                                      <p:to>
                                        <p:strVal val="visible"/>
                                      </p:to>
                                    </p:set>
                                    <p:animEffect transition="in" filter="fade">
                                      <p:cBhvr>
                                        <p:cTn id="60" dur="1000"/>
                                        <p:tgtEl>
                                          <p:spTgt spid="36870">
                                            <p:txEl>
                                              <p:pRg st="0" end="0"/>
                                            </p:txEl>
                                          </p:spTgt>
                                        </p:tgtEl>
                                      </p:cBhvr>
                                    </p:animEffect>
                                  </p:childTnLst>
                                </p:cTn>
                              </p:par>
                              <p:par>
                                <p:cTn id="61" presetID="30" presetClass="entr" presetSubtype="0" fill="hold" grpId="0" nodeType="withEffect">
                                  <p:stCondLst>
                                    <p:cond delay="0"/>
                                  </p:stCondLst>
                                  <p:childTnLst>
                                    <p:set>
                                      <p:cBhvr>
                                        <p:cTn id="62" dur="1" fill="hold">
                                          <p:stCondLst>
                                            <p:cond delay="0"/>
                                          </p:stCondLst>
                                        </p:cTn>
                                        <p:tgtEl>
                                          <p:spTgt spid="36870">
                                            <p:txEl>
                                              <p:pRg st="1" end="1"/>
                                            </p:txEl>
                                          </p:spTgt>
                                        </p:tgtEl>
                                        <p:attrNameLst>
                                          <p:attrName>style.visibility</p:attrName>
                                        </p:attrNameLst>
                                      </p:cBhvr>
                                      <p:to>
                                        <p:strVal val="visible"/>
                                      </p:to>
                                    </p:set>
                                    <p:animEffect transition="in" filter="fade">
                                      <p:cBhvr>
                                        <p:cTn id="63" dur="800" decel="100000"/>
                                        <p:tgtEl>
                                          <p:spTgt spid="36870">
                                            <p:txEl>
                                              <p:pRg st="1" end="1"/>
                                            </p:txEl>
                                          </p:spTgt>
                                        </p:tgtEl>
                                      </p:cBhvr>
                                    </p:animEffect>
                                    <p:anim calcmode="lin" valueType="num">
                                      <p:cBhvr>
                                        <p:cTn id="64" dur="800" decel="100000" fill="hold"/>
                                        <p:tgtEl>
                                          <p:spTgt spid="36870">
                                            <p:txEl>
                                              <p:pRg st="1" end="1"/>
                                            </p:txEl>
                                          </p:spTgt>
                                        </p:tgtEl>
                                        <p:attrNameLst>
                                          <p:attrName>style.rotation</p:attrName>
                                        </p:attrNameLst>
                                      </p:cBhvr>
                                      <p:tavLst>
                                        <p:tav tm="0">
                                          <p:val>
                                            <p:fltVal val="-90"/>
                                          </p:val>
                                        </p:tav>
                                        <p:tav tm="100000">
                                          <p:val>
                                            <p:fltVal val="0"/>
                                          </p:val>
                                        </p:tav>
                                      </p:tavLst>
                                    </p:anim>
                                    <p:anim calcmode="lin" valueType="num">
                                      <p:cBhvr>
                                        <p:cTn id="65" dur="800" decel="100000" fill="hold"/>
                                        <p:tgtEl>
                                          <p:spTgt spid="36870">
                                            <p:txEl>
                                              <p:pRg st="1" end="1"/>
                                            </p:txEl>
                                          </p:spTgt>
                                        </p:tgtEl>
                                        <p:attrNameLst>
                                          <p:attrName>ppt_x</p:attrName>
                                        </p:attrNameLst>
                                      </p:cBhvr>
                                      <p:tavLst>
                                        <p:tav tm="0">
                                          <p:val>
                                            <p:strVal val="#ppt_x+0.4"/>
                                          </p:val>
                                        </p:tav>
                                        <p:tav tm="100000">
                                          <p:val>
                                            <p:strVal val="#ppt_x-0.05"/>
                                          </p:val>
                                        </p:tav>
                                      </p:tavLst>
                                    </p:anim>
                                    <p:anim calcmode="lin" valueType="num">
                                      <p:cBhvr>
                                        <p:cTn id="66" dur="800" decel="100000" fill="hold"/>
                                        <p:tgtEl>
                                          <p:spTgt spid="36870">
                                            <p:txEl>
                                              <p:pRg st="1" end="1"/>
                                            </p:txEl>
                                          </p:spTgt>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36870">
                                            <p:txEl>
                                              <p:pRg st="1" end="1"/>
                                            </p:txEl>
                                          </p:spTgt>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36870">
                                            <p:txEl>
                                              <p:pRg st="1" end="1"/>
                                            </p:txEl>
                                          </p:spTgt>
                                        </p:tgtEl>
                                        <p:attrNameLst>
                                          <p:attrName>ppt_y</p:attrName>
                                        </p:attrNameLst>
                                      </p:cBhvr>
                                      <p:tavLst>
                                        <p:tav tm="0">
                                          <p:val>
                                            <p:strVal val="#ppt_y+0.1"/>
                                          </p:val>
                                        </p:tav>
                                        <p:tav tm="100000">
                                          <p:val>
                                            <p:strVal val="#ppt_y"/>
                                          </p:val>
                                        </p:tav>
                                      </p:tavLst>
                                    </p:anim>
                                  </p:childTnLst>
                                </p:cTn>
                              </p:par>
                            </p:childTnLst>
                          </p:cTn>
                        </p:par>
                        <p:par>
                          <p:cTn id="69" fill="hold" nodeType="afterGroup">
                            <p:stCondLst>
                              <p:cond delay="1000"/>
                            </p:stCondLst>
                            <p:childTnLst>
                              <p:par>
                                <p:cTn id="70" presetID="26" presetClass="emph" presetSubtype="0" fill="hold" nodeType="afterEffect">
                                  <p:stCondLst>
                                    <p:cond delay="0"/>
                                  </p:stCondLst>
                                  <p:childTnLst>
                                    <p:animEffect transition="out" filter="fade">
                                      <p:cBhvr>
                                        <p:cTn id="71" dur="500" tmFilter="0, 0; .2, .5; .8, .5; 1, 0"/>
                                        <p:tgtEl>
                                          <p:spTgt spid="36870">
                                            <p:txEl>
                                              <p:pRg st="0" end="0"/>
                                            </p:txEl>
                                          </p:spTgt>
                                        </p:tgtEl>
                                      </p:cBhvr>
                                    </p:animEffect>
                                    <p:animScale>
                                      <p:cBhvr>
                                        <p:cTn id="72" dur="250" autoRev="1" fill="hold"/>
                                        <p:tgtEl>
                                          <p:spTgt spid="3687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uiExpand="1" build="allAtOnce" animBg="1"/>
      <p:bldP spid="36869" grpId="0" build="allAtOnce" animBg="1"/>
      <p:bldP spid="36870" grpId="0" uiExpand="1" build="allAtOnce" animBg="1"/>
      <p:bldP spid="3687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6" name="Picture 8" descr="Paisaje de jap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37892" name="Rectangle 4"/>
          <p:cNvSpPr>
            <a:spLocks noGrp="1" noChangeArrowheads="1"/>
          </p:cNvSpPr>
          <p:nvPr>
            <p:ph type="title"/>
          </p:nvPr>
        </p:nvSpPr>
        <p:spPr>
          <a:effectLst>
            <a:outerShdw dist="107763" dir="13500000" algn="ctr" rotWithShape="0">
              <a:schemeClr val="bg2">
                <a:alpha val="50000"/>
              </a:schemeClr>
            </a:outerShdw>
          </a:effectLst>
        </p:spPr>
        <p:txBody>
          <a:bodyPr/>
          <a:lstStyle/>
          <a:p>
            <a:r>
              <a:rPr lang="es-ES" sz="4000"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Nadie alaba a Dios cuando ha muerto</a:t>
            </a:r>
          </a:p>
        </p:txBody>
      </p:sp>
      <p:sp>
        <p:nvSpPr>
          <p:cNvPr id="37893" name="Text Box 5"/>
          <p:cNvSpPr txBox="1">
            <a:spLocks noChangeArrowheads="1"/>
          </p:cNvSpPr>
          <p:nvPr/>
        </p:nvSpPr>
        <p:spPr bwMode="auto">
          <a:xfrm>
            <a:off x="250825" y="1484313"/>
            <a:ext cx="8642350" cy="1692275"/>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800" b="1">
                <a:solidFill>
                  <a:schemeClr val="bg1"/>
                </a:solidFill>
                <a:effectLst>
                  <a:outerShdw blurRad="38100" dist="38100" dir="2700000" algn="tl">
                    <a:srgbClr val="000000"/>
                  </a:outerShdw>
                </a:effectLst>
              </a:rPr>
              <a:t>“Porque el Seol no te exaltará, ni te alabará la muerte; ni los que descienden al sepulcro esperarán tu verdad”</a:t>
            </a:r>
          </a:p>
          <a:p>
            <a:pPr algn="r">
              <a:spcBef>
                <a:spcPct val="50000"/>
              </a:spcBef>
            </a:pPr>
            <a:r>
              <a:rPr lang="es-ES" sz="1400" b="1">
                <a:solidFill>
                  <a:srgbClr val="993300"/>
                </a:solidFill>
                <a:effectLst>
                  <a:outerShdw blurRad="38100" dist="38100" dir="2700000" algn="tl">
                    <a:srgbClr val="000000"/>
                  </a:outerShdw>
                </a:effectLst>
              </a:rPr>
              <a:t>Isaías, 38: 18</a:t>
            </a:r>
          </a:p>
        </p:txBody>
      </p:sp>
      <p:sp>
        <p:nvSpPr>
          <p:cNvPr id="37894" name="Text Box 6"/>
          <p:cNvSpPr txBox="1">
            <a:spLocks noChangeArrowheads="1"/>
          </p:cNvSpPr>
          <p:nvPr/>
        </p:nvSpPr>
        <p:spPr bwMode="auto">
          <a:xfrm>
            <a:off x="250825" y="3357563"/>
            <a:ext cx="8642350" cy="1265237"/>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800" b="1">
                <a:solidFill>
                  <a:schemeClr val="bg1"/>
                </a:solidFill>
                <a:effectLst>
                  <a:outerShdw blurRad="38100" dist="38100" dir="2700000" algn="tl">
                    <a:srgbClr val="000000"/>
                  </a:outerShdw>
                </a:effectLst>
              </a:rPr>
              <a:t>“Porque en la muerte no hay memoria de ti; en el Seol, ¿quién te alabará?”</a:t>
            </a:r>
          </a:p>
          <a:p>
            <a:pPr algn="r">
              <a:spcBef>
                <a:spcPct val="50000"/>
              </a:spcBef>
            </a:pPr>
            <a:r>
              <a:rPr lang="es-ES" sz="1400" b="1">
                <a:solidFill>
                  <a:srgbClr val="993300"/>
                </a:solidFill>
                <a:effectLst>
                  <a:outerShdw blurRad="38100" dist="38100" dir="2700000" algn="tl">
                    <a:srgbClr val="000000"/>
                  </a:outerShdw>
                </a:effectLst>
              </a:rPr>
              <a:t>Salmo 6: 5</a:t>
            </a:r>
          </a:p>
        </p:txBody>
      </p:sp>
      <p:sp>
        <p:nvSpPr>
          <p:cNvPr id="37895" name="Text Box 7"/>
          <p:cNvSpPr txBox="1">
            <a:spLocks noChangeArrowheads="1"/>
          </p:cNvSpPr>
          <p:nvPr/>
        </p:nvSpPr>
        <p:spPr bwMode="auto">
          <a:xfrm>
            <a:off x="250825" y="4868863"/>
            <a:ext cx="8569325" cy="1265237"/>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800" b="1">
                <a:solidFill>
                  <a:schemeClr val="bg1"/>
                </a:solidFill>
                <a:effectLst>
                  <a:outerShdw blurRad="38100" dist="38100" dir="2700000" algn="tl">
                    <a:srgbClr val="000000"/>
                  </a:outerShdw>
                </a:effectLst>
              </a:rPr>
              <a:t>“No alabarán los muertos a Dios, ni cuantos descienden al silencio”</a:t>
            </a:r>
          </a:p>
          <a:p>
            <a:pPr algn="r">
              <a:spcBef>
                <a:spcPct val="50000"/>
              </a:spcBef>
            </a:pPr>
            <a:r>
              <a:rPr lang="es-ES" sz="1400" b="1">
                <a:solidFill>
                  <a:srgbClr val="993300"/>
                </a:solidFill>
                <a:effectLst>
                  <a:outerShdw blurRad="38100" dist="38100" dir="2700000" algn="tl">
                    <a:srgbClr val="000000"/>
                  </a:outerShdw>
                </a:effectLst>
              </a:rPr>
              <a:t>Salmo 115: 17</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7892"/>
                                        </p:tgtEl>
                                        <p:attrNameLst>
                                          <p:attrName>style.visibility</p:attrName>
                                        </p:attrNameLst>
                                      </p:cBhvr>
                                      <p:to>
                                        <p:strVal val="visible"/>
                                      </p:to>
                                    </p:set>
                                    <p:animEffect transition="in" filter="fade">
                                      <p:cBhvr>
                                        <p:cTn id="7" dur="800" decel="100000"/>
                                        <p:tgtEl>
                                          <p:spTgt spid="37892"/>
                                        </p:tgtEl>
                                      </p:cBhvr>
                                    </p:animEffect>
                                    <p:anim calcmode="lin" valueType="num">
                                      <p:cBhvr>
                                        <p:cTn id="8" dur="800" decel="100000" fill="hold"/>
                                        <p:tgtEl>
                                          <p:spTgt spid="37892"/>
                                        </p:tgtEl>
                                        <p:attrNameLst>
                                          <p:attrName>style.rotation</p:attrName>
                                        </p:attrNameLst>
                                      </p:cBhvr>
                                      <p:tavLst>
                                        <p:tav tm="0">
                                          <p:val>
                                            <p:fltVal val="-90"/>
                                          </p:val>
                                        </p:tav>
                                        <p:tav tm="100000">
                                          <p:val>
                                            <p:fltVal val="0"/>
                                          </p:val>
                                        </p:tav>
                                      </p:tavLst>
                                    </p:anim>
                                    <p:anim calcmode="lin" valueType="num">
                                      <p:cBhvr>
                                        <p:cTn id="9" dur="800" decel="100000" fill="hold"/>
                                        <p:tgtEl>
                                          <p:spTgt spid="37892"/>
                                        </p:tgtEl>
                                        <p:attrNameLst>
                                          <p:attrName>ppt_x</p:attrName>
                                        </p:attrNameLst>
                                      </p:cBhvr>
                                      <p:tavLst>
                                        <p:tav tm="0">
                                          <p:val>
                                            <p:strVal val="#ppt_x+0.4"/>
                                          </p:val>
                                        </p:tav>
                                        <p:tav tm="100000">
                                          <p:val>
                                            <p:strVal val="#ppt_x-0.05"/>
                                          </p:val>
                                        </p:tav>
                                      </p:tavLst>
                                    </p:anim>
                                    <p:anim calcmode="lin" valueType="num">
                                      <p:cBhvr>
                                        <p:cTn id="10" dur="800" decel="100000" fill="hold"/>
                                        <p:tgtEl>
                                          <p:spTgt spid="3789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789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789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7893">
                                            <p:bg/>
                                          </p:spTgt>
                                        </p:tgtEl>
                                        <p:attrNameLst>
                                          <p:attrName>style.visibility</p:attrName>
                                        </p:attrNameLst>
                                      </p:cBhvr>
                                      <p:to>
                                        <p:strVal val="visible"/>
                                      </p:to>
                                    </p:set>
                                    <p:animEffect transition="in" filter="wipe(up)">
                                      <p:cBhvr>
                                        <p:cTn id="17" dur="1000"/>
                                        <p:tgtEl>
                                          <p:spTgt spid="37893">
                                            <p:bg/>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7893">
                                            <p:txEl>
                                              <p:pRg st="0" end="0"/>
                                            </p:txEl>
                                          </p:spTgt>
                                        </p:tgtEl>
                                        <p:attrNameLst>
                                          <p:attrName>style.visibility</p:attrName>
                                        </p:attrNameLst>
                                      </p:cBhvr>
                                      <p:to>
                                        <p:strVal val="visible"/>
                                      </p:to>
                                    </p:set>
                                    <p:animEffect transition="in" filter="fade">
                                      <p:cBhvr>
                                        <p:cTn id="20" dur="1000"/>
                                        <p:tgtEl>
                                          <p:spTgt spid="37893">
                                            <p:txEl>
                                              <p:pRg st="0" end="0"/>
                                            </p:txEl>
                                          </p:spTgt>
                                        </p:tgtEl>
                                      </p:cBhvr>
                                    </p:animEffect>
                                  </p:childTnLst>
                                </p:cTn>
                              </p:par>
                              <p:par>
                                <p:cTn id="21" presetID="30" presetClass="entr" presetSubtype="0" fill="hold" grpId="0" nodeType="withEffect">
                                  <p:stCondLst>
                                    <p:cond delay="0"/>
                                  </p:stCondLst>
                                  <p:childTnLst>
                                    <p:set>
                                      <p:cBhvr>
                                        <p:cTn id="22" dur="1" fill="hold">
                                          <p:stCondLst>
                                            <p:cond delay="0"/>
                                          </p:stCondLst>
                                        </p:cTn>
                                        <p:tgtEl>
                                          <p:spTgt spid="37893">
                                            <p:txEl>
                                              <p:pRg st="1" end="1"/>
                                            </p:txEl>
                                          </p:spTgt>
                                        </p:tgtEl>
                                        <p:attrNameLst>
                                          <p:attrName>style.visibility</p:attrName>
                                        </p:attrNameLst>
                                      </p:cBhvr>
                                      <p:to>
                                        <p:strVal val="visible"/>
                                      </p:to>
                                    </p:set>
                                    <p:animEffect transition="in" filter="fade">
                                      <p:cBhvr>
                                        <p:cTn id="23" dur="800" decel="100000"/>
                                        <p:tgtEl>
                                          <p:spTgt spid="37893">
                                            <p:txEl>
                                              <p:pRg st="1" end="1"/>
                                            </p:txEl>
                                          </p:spTgt>
                                        </p:tgtEl>
                                      </p:cBhvr>
                                    </p:animEffect>
                                    <p:anim calcmode="lin" valueType="num">
                                      <p:cBhvr>
                                        <p:cTn id="24" dur="800" decel="100000" fill="hold"/>
                                        <p:tgtEl>
                                          <p:spTgt spid="37893">
                                            <p:txEl>
                                              <p:pRg st="1" end="1"/>
                                            </p:txEl>
                                          </p:spTgt>
                                        </p:tgtEl>
                                        <p:attrNameLst>
                                          <p:attrName>style.rotation</p:attrName>
                                        </p:attrNameLst>
                                      </p:cBhvr>
                                      <p:tavLst>
                                        <p:tav tm="0">
                                          <p:val>
                                            <p:fltVal val="-90"/>
                                          </p:val>
                                        </p:tav>
                                        <p:tav tm="100000">
                                          <p:val>
                                            <p:fltVal val="0"/>
                                          </p:val>
                                        </p:tav>
                                      </p:tavLst>
                                    </p:anim>
                                    <p:anim calcmode="lin" valueType="num">
                                      <p:cBhvr>
                                        <p:cTn id="25" dur="800" decel="100000" fill="hold"/>
                                        <p:tgtEl>
                                          <p:spTgt spid="37893">
                                            <p:txEl>
                                              <p:pRg st="1" end="1"/>
                                            </p:txEl>
                                          </p:spTgt>
                                        </p:tgtEl>
                                        <p:attrNameLst>
                                          <p:attrName>ppt_x</p:attrName>
                                        </p:attrNameLst>
                                      </p:cBhvr>
                                      <p:tavLst>
                                        <p:tav tm="0">
                                          <p:val>
                                            <p:strVal val="#ppt_x+0.4"/>
                                          </p:val>
                                        </p:tav>
                                        <p:tav tm="100000">
                                          <p:val>
                                            <p:strVal val="#ppt_x-0.05"/>
                                          </p:val>
                                        </p:tav>
                                      </p:tavLst>
                                    </p:anim>
                                    <p:anim calcmode="lin" valueType="num">
                                      <p:cBhvr>
                                        <p:cTn id="26" dur="800" decel="100000" fill="hold"/>
                                        <p:tgtEl>
                                          <p:spTgt spid="37893">
                                            <p:txEl>
                                              <p:pRg st="1" end="1"/>
                                            </p:txEl>
                                          </p:spTgt>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37893">
                                            <p:txEl>
                                              <p:pRg st="1" end="1"/>
                                            </p:txEl>
                                          </p:spTgt>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37893">
                                            <p:txEl>
                                              <p:pRg st="1" end="1"/>
                                            </p:txEl>
                                          </p:spTgt>
                                        </p:tgtEl>
                                        <p:attrNameLst>
                                          <p:attrName>ppt_y</p:attrName>
                                        </p:attrNameLst>
                                      </p:cBhvr>
                                      <p:tavLst>
                                        <p:tav tm="0">
                                          <p:val>
                                            <p:strVal val="#ppt_y+0.1"/>
                                          </p:val>
                                        </p:tav>
                                        <p:tav tm="100000">
                                          <p:val>
                                            <p:strVal val="#ppt_y"/>
                                          </p:val>
                                        </p:tav>
                                      </p:tavLst>
                                    </p:anim>
                                  </p:childTnLst>
                                </p:cTn>
                              </p:par>
                            </p:childTnLst>
                          </p:cTn>
                        </p:par>
                        <p:par>
                          <p:cTn id="29" fill="hold" nodeType="afterGroup">
                            <p:stCondLst>
                              <p:cond delay="1000"/>
                            </p:stCondLst>
                            <p:childTnLst>
                              <p:par>
                                <p:cTn id="30" presetID="26" presetClass="emph" presetSubtype="0" fill="hold" nodeType="afterEffect">
                                  <p:stCondLst>
                                    <p:cond delay="0"/>
                                  </p:stCondLst>
                                  <p:childTnLst>
                                    <p:animEffect transition="out" filter="fade">
                                      <p:cBhvr>
                                        <p:cTn id="31" dur="500" tmFilter="0, 0; .2, .5; .8, .5; 1, 0"/>
                                        <p:tgtEl>
                                          <p:spTgt spid="37893">
                                            <p:txEl>
                                              <p:pRg st="0" end="0"/>
                                            </p:txEl>
                                          </p:spTgt>
                                        </p:tgtEl>
                                      </p:cBhvr>
                                    </p:animEffect>
                                    <p:animScale>
                                      <p:cBhvr>
                                        <p:cTn id="32" dur="250" autoRev="1" fill="hold"/>
                                        <p:tgtEl>
                                          <p:spTgt spid="37893">
                                            <p:txEl>
                                              <p:pRg st="0" end="0"/>
                                            </p:txEl>
                                          </p:spTgt>
                                        </p:tgtEl>
                                      </p:cBhvr>
                                      <p:by x="105000" y="105000"/>
                                    </p:animScale>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7894">
                                            <p:bg/>
                                          </p:spTgt>
                                        </p:tgtEl>
                                        <p:attrNameLst>
                                          <p:attrName>style.visibility</p:attrName>
                                        </p:attrNameLst>
                                      </p:cBhvr>
                                      <p:to>
                                        <p:strVal val="visible"/>
                                      </p:to>
                                    </p:set>
                                    <p:animEffect transition="in" filter="wipe(left)">
                                      <p:cBhvr>
                                        <p:cTn id="37" dur="1000"/>
                                        <p:tgtEl>
                                          <p:spTgt spid="37894">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7894">
                                            <p:txEl>
                                              <p:pRg st="0" end="0"/>
                                            </p:txEl>
                                          </p:spTgt>
                                        </p:tgtEl>
                                        <p:attrNameLst>
                                          <p:attrName>style.visibility</p:attrName>
                                        </p:attrNameLst>
                                      </p:cBhvr>
                                      <p:to>
                                        <p:strVal val="visible"/>
                                      </p:to>
                                    </p:set>
                                    <p:animEffect transition="in" filter="fade">
                                      <p:cBhvr>
                                        <p:cTn id="40" dur="1000"/>
                                        <p:tgtEl>
                                          <p:spTgt spid="37894">
                                            <p:txEl>
                                              <p:pRg st="0" end="0"/>
                                            </p:txEl>
                                          </p:spTgt>
                                        </p:tgtEl>
                                      </p:cBhvr>
                                    </p:animEffect>
                                  </p:childTnLst>
                                </p:cTn>
                              </p:par>
                              <p:par>
                                <p:cTn id="41" presetID="30" presetClass="entr" presetSubtype="0" fill="hold" grpId="0" nodeType="withEffect">
                                  <p:stCondLst>
                                    <p:cond delay="0"/>
                                  </p:stCondLst>
                                  <p:childTnLst>
                                    <p:set>
                                      <p:cBhvr>
                                        <p:cTn id="42" dur="1" fill="hold">
                                          <p:stCondLst>
                                            <p:cond delay="0"/>
                                          </p:stCondLst>
                                        </p:cTn>
                                        <p:tgtEl>
                                          <p:spTgt spid="37894">
                                            <p:txEl>
                                              <p:pRg st="1" end="1"/>
                                            </p:txEl>
                                          </p:spTgt>
                                        </p:tgtEl>
                                        <p:attrNameLst>
                                          <p:attrName>style.visibility</p:attrName>
                                        </p:attrNameLst>
                                      </p:cBhvr>
                                      <p:to>
                                        <p:strVal val="visible"/>
                                      </p:to>
                                    </p:set>
                                    <p:animEffect transition="in" filter="fade">
                                      <p:cBhvr>
                                        <p:cTn id="43" dur="800" decel="100000"/>
                                        <p:tgtEl>
                                          <p:spTgt spid="37894">
                                            <p:txEl>
                                              <p:pRg st="1" end="1"/>
                                            </p:txEl>
                                          </p:spTgt>
                                        </p:tgtEl>
                                      </p:cBhvr>
                                    </p:animEffect>
                                    <p:anim calcmode="lin" valueType="num">
                                      <p:cBhvr>
                                        <p:cTn id="44" dur="800" decel="100000" fill="hold"/>
                                        <p:tgtEl>
                                          <p:spTgt spid="37894">
                                            <p:txEl>
                                              <p:pRg st="1" end="1"/>
                                            </p:txEl>
                                          </p:spTgt>
                                        </p:tgtEl>
                                        <p:attrNameLst>
                                          <p:attrName>style.rotation</p:attrName>
                                        </p:attrNameLst>
                                      </p:cBhvr>
                                      <p:tavLst>
                                        <p:tav tm="0">
                                          <p:val>
                                            <p:fltVal val="-90"/>
                                          </p:val>
                                        </p:tav>
                                        <p:tav tm="100000">
                                          <p:val>
                                            <p:fltVal val="0"/>
                                          </p:val>
                                        </p:tav>
                                      </p:tavLst>
                                    </p:anim>
                                    <p:anim calcmode="lin" valueType="num">
                                      <p:cBhvr>
                                        <p:cTn id="45" dur="800" decel="100000" fill="hold"/>
                                        <p:tgtEl>
                                          <p:spTgt spid="37894">
                                            <p:txEl>
                                              <p:pRg st="1" end="1"/>
                                            </p:txEl>
                                          </p:spTgt>
                                        </p:tgtEl>
                                        <p:attrNameLst>
                                          <p:attrName>ppt_x</p:attrName>
                                        </p:attrNameLst>
                                      </p:cBhvr>
                                      <p:tavLst>
                                        <p:tav tm="0">
                                          <p:val>
                                            <p:strVal val="#ppt_x+0.4"/>
                                          </p:val>
                                        </p:tav>
                                        <p:tav tm="100000">
                                          <p:val>
                                            <p:strVal val="#ppt_x-0.05"/>
                                          </p:val>
                                        </p:tav>
                                      </p:tavLst>
                                    </p:anim>
                                    <p:anim calcmode="lin" valueType="num">
                                      <p:cBhvr>
                                        <p:cTn id="46" dur="800" decel="100000" fill="hold"/>
                                        <p:tgtEl>
                                          <p:spTgt spid="37894">
                                            <p:txEl>
                                              <p:pRg st="1" end="1"/>
                                            </p:txEl>
                                          </p:spTgt>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37894">
                                            <p:txEl>
                                              <p:pRg st="1" end="1"/>
                                            </p:txEl>
                                          </p:spTgt>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37894">
                                            <p:txEl>
                                              <p:pRg st="1" end="1"/>
                                            </p:txEl>
                                          </p:spTgt>
                                        </p:tgtEl>
                                        <p:attrNameLst>
                                          <p:attrName>ppt_y</p:attrName>
                                        </p:attrNameLst>
                                      </p:cBhvr>
                                      <p:tavLst>
                                        <p:tav tm="0">
                                          <p:val>
                                            <p:strVal val="#ppt_y+0.1"/>
                                          </p:val>
                                        </p:tav>
                                        <p:tav tm="100000">
                                          <p:val>
                                            <p:strVal val="#ppt_y"/>
                                          </p:val>
                                        </p:tav>
                                      </p:tavLst>
                                    </p:anim>
                                  </p:childTnLst>
                                </p:cTn>
                              </p:par>
                            </p:childTnLst>
                          </p:cTn>
                        </p:par>
                        <p:par>
                          <p:cTn id="49" fill="hold" nodeType="afterGroup">
                            <p:stCondLst>
                              <p:cond delay="1000"/>
                            </p:stCondLst>
                            <p:childTnLst>
                              <p:par>
                                <p:cTn id="50" presetID="26" presetClass="emph" presetSubtype="0" fill="hold" nodeType="afterEffect">
                                  <p:stCondLst>
                                    <p:cond delay="0"/>
                                  </p:stCondLst>
                                  <p:childTnLst>
                                    <p:animEffect transition="out" filter="fade">
                                      <p:cBhvr>
                                        <p:cTn id="51" dur="500" tmFilter="0, 0; .2, .5; .8, .5; 1, 0"/>
                                        <p:tgtEl>
                                          <p:spTgt spid="37894">
                                            <p:txEl>
                                              <p:pRg st="0" end="0"/>
                                            </p:txEl>
                                          </p:spTgt>
                                        </p:tgtEl>
                                      </p:cBhvr>
                                    </p:animEffect>
                                    <p:animScale>
                                      <p:cBhvr>
                                        <p:cTn id="52" dur="250" autoRev="1" fill="hold"/>
                                        <p:tgtEl>
                                          <p:spTgt spid="37894">
                                            <p:txEl>
                                              <p:pRg st="0" end="0"/>
                                            </p:txEl>
                                          </p:spTgt>
                                        </p:tgtEl>
                                      </p:cBhvr>
                                      <p:by x="105000" y="105000"/>
                                    </p:animScale>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7895">
                                            <p:bg/>
                                          </p:spTgt>
                                        </p:tgtEl>
                                        <p:attrNameLst>
                                          <p:attrName>style.visibility</p:attrName>
                                        </p:attrNameLst>
                                      </p:cBhvr>
                                      <p:to>
                                        <p:strVal val="visible"/>
                                      </p:to>
                                    </p:set>
                                    <p:animEffect transition="in" filter="wipe(down)">
                                      <p:cBhvr>
                                        <p:cTn id="57" dur="1000"/>
                                        <p:tgtEl>
                                          <p:spTgt spid="37895">
                                            <p:bg/>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7895">
                                            <p:txEl>
                                              <p:pRg st="0" end="0"/>
                                            </p:txEl>
                                          </p:spTgt>
                                        </p:tgtEl>
                                        <p:attrNameLst>
                                          <p:attrName>style.visibility</p:attrName>
                                        </p:attrNameLst>
                                      </p:cBhvr>
                                      <p:to>
                                        <p:strVal val="visible"/>
                                      </p:to>
                                    </p:set>
                                    <p:animEffect transition="in" filter="fade">
                                      <p:cBhvr>
                                        <p:cTn id="60" dur="1000"/>
                                        <p:tgtEl>
                                          <p:spTgt spid="37895">
                                            <p:txEl>
                                              <p:pRg st="0" end="0"/>
                                            </p:txEl>
                                          </p:spTgt>
                                        </p:tgtEl>
                                      </p:cBhvr>
                                    </p:animEffect>
                                  </p:childTnLst>
                                </p:cTn>
                              </p:par>
                              <p:par>
                                <p:cTn id="61" presetID="30" presetClass="entr" presetSubtype="0" fill="hold" grpId="0" nodeType="withEffect">
                                  <p:stCondLst>
                                    <p:cond delay="0"/>
                                  </p:stCondLst>
                                  <p:childTnLst>
                                    <p:set>
                                      <p:cBhvr>
                                        <p:cTn id="62" dur="1" fill="hold">
                                          <p:stCondLst>
                                            <p:cond delay="0"/>
                                          </p:stCondLst>
                                        </p:cTn>
                                        <p:tgtEl>
                                          <p:spTgt spid="37895">
                                            <p:txEl>
                                              <p:pRg st="1" end="1"/>
                                            </p:txEl>
                                          </p:spTgt>
                                        </p:tgtEl>
                                        <p:attrNameLst>
                                          <p:attrName>style.visibility</p:attrName>
                                        </p:attrNameLst>
                                      </p:cBhvr>
                                      <p:to>
                                        <p:strVal val="visible"/>
                                      </p:to>
                                    </p:set>
                                    <p:animEffect transition="in" filter="fade">
                                      <p:cBhvr>
                                        <p:cTn id="63" dur="800" decel="100000"/>
                                        <p:tgtEl>
                                          <p:spTgt spid="37895">
                                            <p:txEl>
                                              <p:pRg st="1" end="1"/>
                                            </p:txEl>
                                          </p:spTgt>
                                        </p:tgtEl>
                                      </p:cBhvr>
                                    </p:animEffect>
                                    <p:anim calcmode="lin" valueType="num">
                                      <p:cBhvr>
                                        <p:cTn id="64" dur="800" decel="100000" fill="hold"/>
                                        <p:tgtEl>
                                          <p:spTgt spid="37895">
                                            <p:txEl>
                                              <p:pRg st="1" end="1"/>
                                            </p:txEl>
                                          </p:spTgt>
                                        </p:tgtEl>
                                        <p:attrNameLst>
                                          <p:attrName>style.rotation</p:attrName>
                                        </p:attrNameLst>
                                      </p:cBhvr>
                                      <p:tavLst>
                                        <p:tav tm="0">
                                          <p:val>
                                            <p:fltVal val="-90"/>
                                          </p:val>
                                        </p:tav>
                                        <p:tav tm="100000">
                                          <p:val>
                                            <p:fltVal val="0"/>
                                          </p:val>
                                        </p:tav>
                                      </p:tavLst>
                                    </p:anim>
                                    <p:anim calcmode="lin" valueType="num">
                                      <p:cBhvr>
                                        <p:cTn id="65" dur="800" decel="100000" fill="hold"/>
                                        <p:tgtEl>
                                          <p:spTgt spid="37895">
                                            <p:txEl>
                                              <p:pRg st="1" end="1"/>
                                            </p:txEl>
                                          </p:spTgt>
                                        </p:tgtEl>
                                        <p:attrNameLst>
                                          <p:attrName>ppt_x</p:attrName>
                                        </p:attrNameLst>
                                      </p:cBhvr>
                                      <p:tavLst>
                                        <p:tav tm="0">
                                          <p:val>
                                            <p:strVal val="#ppt_x+0.4"/>
                                          </p:val>
                                        </p:tav>
                                        <p:tav tm="100000">
                                          <p:val>
                                            <p:strVal val="#ppt_x-0.05"/>
                                          </p:val>
                                        </p:tav>
                                      </p:tavLst>
                                    </p:anim>
                                    <p:anim calcmode="lin" valueType="num">
                                      <p:cBhvr>
                                        <p:cTn id="66" dur="800" decel="100000" fill="hold"/>
                                        <p:tgtEl>
                                          <p:spTgt spid="37895">
                                            <p:txEl>
                                              <p:pRg st="1" end="1"/>
                                            </p:txEl>
                                          </p:spTgt>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37895">
                                            <p:txEl>
                                              <p:pRg st="1" end="1"/>
                                            </p:txEl>
                                          </p:spTgt>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37895">
                                            <p:txEl>
                                              <p:pRg st="1" end="1"/>
                                            </p:txEl>
                                          </p:spTgt>
                                        </p:tgtEl>
                                        <p:attrNameLst>
                                          <p:attrName>ppt_y</p:attrName>
                                        </p:attrNameLst>
                                      </p:cBhvr>
                                      <p:tavLst>
                                        <p:tav tm="0">
                                          <p:val>
                                            <p:strVal val="#ppt_y+0.1"/>
                                          </p:val>
                                        </p:tav>
                                        <p:tav tm="100000">
                                          <p:val>
                                            <p:strVal val="#ppt_y"/>
                                          </p:val>
                                        </p:tav>
                                      </p:tavLst>
                                    </p:anim>
                                  </p:childTnLst>
                                </p:cTn>
                              </p:par>
                            </p:childTnLst>
                          </p:cTn>
                        </p:par>
                        <p:par>
                          <p:cTn id="69" fill="hold" nodeType="afterGroup">
                            <p:stCondLst>
                              <p:cond delay="1000"/>
                            </p:stCondLst>
                            <p:childTnLst>
                              <p:par>
                                <p:cTn id="70" presetID="26" presetClass="emph" presetSubtype="0" fill="hold" nodeType="afterEffect">
                                  <p:stCondLst>
                                    <p:cond delay="0"/>
                                  </p:stCondLst>
                                  <p:childTnLst>
                                    <p:animEffect transition="out" filter="fade">
                                      <p:cBhvr>
                                        <p:cTn id="71" dur="500" tmFilter="0, 0; .2, .5; .8, .5; 1, 0"/>
                                        <p:tgtEl>
                                          <p:spTgt spid="37895">
                                            <p:txEl>
                                              <p:pRg st="0" end="0"/>
                                            </p:txEl>
                                          </p:spTgt>
                                        </p:tgtEl>
                                      </p:cBhvr>
                                    </p:animEffect>
                                    <p:animScale>
                                      <p:cBhvr>
                                        <p:cTn id="72" dur="250" autoRev="1" fill="hold"/>
                                        <p:tgtEl>
                                          <p:spTgt spid="37895">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uiExpand="1" build="allAtOnce" animBg="1"/>
      <p:bldP spid="37894" grpId="0" uiExpand="1" build="allAtOnce" animBg="1"/>
      <p:bldP spid="37895" grpId="0" uiExpand="1" build="allAtOnce"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90" name="Picture 6" descr="Paisaje de jap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41988" name="WordArt 4"/>
          <p:cNvSpPr>
            <a:spLocks noChangeArrowheads="1" noChangeShapeType="1" noTextEdit="1"/>
          </p:cNvSpPr>
          <p:nvPr/>
        </p:nvSpPr>
        <p:spPr bwMode="auto">
          <a:xfrm>
            <a:off x="755650" y="836613"/>
            <a:ext cx="7777163" cy="1008062"/>
          </a:xfrm>
          <a:prstGeom prst="rect">
            <a:avLst/>
          </a:prstGeom>
        </p:spPr>
        <p:txBody>
          <a:bodyPr wrap="none" fromWordArt="1">
            <a:prstTxWarp prst="textCanDown">
              <a:avLst>
                <a:gd name="adj" fmla="val 14287"/>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EL CASO DEL REY DAVID</a:t>
            </a:r>
          </a:p>
        </p:txBody>
      </p:sp>
      <p:sp>
        <p:nvSpPr>
          <p:cNvPr id="41989" name="Text Box 5"/>
          <p:cNvSpPr txBox="1">
            <a:spLocks noChangeArrowheads="1"/>
          </p:cNvSpPr>
          <p:nvPr/>
        </p:nvSpPr>
        <p:spPr bwMode="auto">
          <a:xfrm>
            <a:off x="684213" y="2565400"/>
            <a:ext cx="7632700" cy="3506788"/>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4000" b="1">
                <a:solidFill>
                  <a:srgbClr val="F3F3F3"/>
                </a:solidFill>
                <a:effectLst>
                  <a:outerShdw blurRad="38100" dist="38100" dir="2700000" algn="tl">
                    <a:srgbClr val="000000"/>
                  </a:outerShdw>
                </a:effectLst>
              </a:rPr>
              <a:t>“Varones hermanos, se os puede decir libremente del patriarca David, que </a:t>
            </a:r>
            <a:r>
              <a:rPr lang="es-ES" sz="4000" b="1">
                <a:solidFill>
                  <a:srgbClr val="FFFF66"/>
                </a:solidFill>
                <a:effectLst>
                  <a:outerShdw blurRad="38100" dist="38100" dir="2700000" algn="tl">
                    <a:srgbClr val="000000"/>
                  </a:outerShdw>
                </a:effectLst>
              </a:rPr>
              <a:t>murió y fue sepultado</a:t>
            </a:r>
            <a:r>
              <a:rPr lang="es-ES" sz="4000" b="1">
                <a:solidFill>
                  <a:srgbClr val="F3F3F3"/>
                </a:solidFill>
                <a:effectLst>
                  <a:outerShdw blurRad="38100" dist="38100" dir="2700000" algn="tl">
                    <a:srgbClr val="000000"/>
                  </a:outerShdw>
                </a:effectLst>
              </a:rPr>
              <a:t>… Porque David </a:t>
            </a:r>
            <a:r>
              <a:rPr lang="es-ES" sz="4000" b="1">
                <a:solidFill>
                  <a:srgbClr val="FFFF66"/>
                </a:solidFill>
                <a:effectLst>
                  <a:outerShdw blurRad="38100" dist="38100" dir="2700000" algn="tl">
                    <a:srgbClr val="000000"/>
                  </a:outerShdw>
                </a:effectLst>
              </a:rPr>
              <a:t>no subió a los cielos</a:t>
            </a:r>
            <a:r>
              <a:rPr lang="es-ES" sz="4000" b="1">
                <a:solidFill>
                  <a:srgbClr val="F3F3F3"/>
                </a:solidFill>
                <a:effectLst>
                  <a:outerShdw blurRad="38100" dist="38100" dir="2700000" algn="tl">
                    <a:srgbClr val="000000"/>
                  </a:outerShdw>
                </a:effectLst>
              </a:rPr>
              <a:t>”</a:t>
            </a:r>
          </a:p>
          <a:p>
            <a:pPr algn="r">
              <a:spcBef>
                <a:spcPct val="50000"/>
              </a:spcBef>
            </a:pPr>
            <a:r>
              <a:rPr lang="es-ES" sz="1600" b="1">
                <a:solidFill>
                  <a:srgbClr val="993300"/>
                </a:solidFill>
                <a:effectLst>
                  <a:outerShdw blurRad="38100" dist="38100" dir="2700000" algn="tl">
                    <a:srgbClr val="000000"/>
                  </a:outerShdw>
                </a:effectLst>
              </a:rPr>
              <a:t>Hechos, 2: 29, 34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fade">
                                      <p:cBhvr>
                                        <p:cTn id="7" dur="800" decel="100000"/>
                                        <p:tgtEl>
                                          <p:spTgt spid="41988"/>
                                        </p:tgtEl>
                                      </p:cBhvr>
                                    </p:animEffect>
                                    <p:anim calcmode="lin" valueType="num">
                                      <p:cBhvr>
                                        <p:cTn id="8" dur="800" decel="100000" fill="hold"/>
                                        <p:tgtEl>
                                          <p:spTgt spid="41988"/>
                                        </p:tgtEl>
                                        <p:attrNameLst>
                                          <p:attrName>style.rotation</p:attrName>
                                        </p:attrNameLst>
                                      </p:cBhvr>
                                      <p:tavLst>
                                        <p:tav tm="0">
                                          <p:val>
                                            <p:fltVal val="-90"/>
                                          </p:val>
                                        </p:tav>
                                        <p:tav tm="100000">
                                          <p:val>
                                            <p:fltVal val="0"/>
                                          </p:val>
                                        </p:tav>
                                      </p:tavLst>
                                    </p:anim>
                                    <p:anim calcmode="lin" valueType="num">
                                      <p:cBhvr>
                                        <p:cTn id="9" dur="800" decel="100000" fill="hold"/>
                                        <p:tgtEl>
                                          <p:spTgt spid="41988"/>
                                        </p:tgtEl>
                                        <p:attrNameLst>
                                          <p:attrName>ppt_x</p:attrName>
                                        </p:attrNameLst>
                                      </p:cBhvr>
                                      <p:tavLst>
                                        <p:tav tm="0">
                                          <p:val>
                                            <p:strVal val="#ppt_x+0.4"/>
                                          </p:val>
                                        </p:tav>
                                        <p:tav tm="100000">
                                          <p:val>
                                            <p:strVal val="#ppt_x-0.05"/>
                                          </p:val>
                                        </p:tav>
                                      </p:tavLst>
                                    </p:anim>
                                    <p:anim calcmode="lin" valueType="num">
                                      <p:cBhvr>
                                        <p:cTn id="10" dur="800" decel="100000" fill="hold"/>
                                        <p:tgtEl>
                                          <p:spTgt spid="4198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198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1988"/>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1989">
                                            <p:bg/>
                                          </p:spTgt>
                                        </p:tgtEl>
                                        <p:attrNameLst>
                                          <p:attrName>style.visibility</p:attrName>
                                        </p:attrNameLst>
                                      </p:cBhvr>
                                      <p:to>
                                        <p:strVal val="visible"/>
                                      </p:to>
                                    </p:set>
                                    <p:animEffect transition="in" filter="wipe(up)">
                                      <p:cBhvr>
                                        <p:cTn id="17" dur="500"/>
                                        <p:tgtEl>
                                          <p:spTgt spid="41989">
                                            <p:bg/>
                                          </p:spTgt>
                                        </p:tgtEl>
                                      </p:cBhvr>
                                    </p:animEffect>
                                  </p:childTnLst>
                                </p:cTn>
                              </p:par>
                              <p:par>
                                <p:cTn id="18" presetID="30" presetClass="entr" presetSubtype="0" fill="hold" grpId="0" nodeType="withEffect">
                                  <p:stCondLst>
                                    <p:cond delay="0"/>
                                  </p:stCondLst>
                                  <p:childTnLst>
                                    <p:set>
                                      <p:cBhvr>
                                        <p:cTn id="19" dur="1" fill="hold">
                                          <p:stCondLst>
                                            <p:cond delay="0"/>
                                          </p:stCondLst>
                                        </p:cTn>
                                        <p:tgtEl>
                                          <p:spTgt spid="41989">
                                            <p:txEl>
                                              <p:pRg st="1" end="1"/>
                                            </p:txEl>
                                          </p:spTgt>
                                        </p:tgtEl>
                                        <p:attrNameLst>
                                          <p:attrName>style.visibility</p:attrName>
                                        </p:attrNameLst>
                                      </p:cBhvr>
                                      <p:to>
                                        <p:strVal val="visible"/>
                                      </p:to>
                                    </p:set>
                                    <p:animEffect transition="in" filter="fade">
                                      <p:cBhvr>
                                        <p:cTn id="20" dur="800" decel="100000"/>
                                        <p:tgtEl>
                                          <p:spTgt spid="41989">
                                            <p:txEl>
                                              <p:pRg st="1" end="1"/>
                                            </p:txEl>
                                          </p:spTgt>
                                        </p:tgtEl>
                                      </p:cBhvr>
                                    </p:animEffect>
                                    <p:anim calcmode="lin" valueType="num">
                                      <p:cBhvr>
                                        <p:cTn id="21" dur="800" decel="100000" fill="hold"/>
                                        <p:tgtEl>
                                          <p:spTgt spid="41989">
                                            <p:txEl>
                                              <p:pRg st="1" end="1"/>
                                            </p:txEl>
                                          </p:spTgt>
                                        </p:tgtEl>
                                        <p:attrNameLst>
                                          <p:attrName>style.rotation</p:attrName>
                                        </p:attrNameLst>
                                      </p:cBhvr>
                                      <p:tavLst>
                                        <p:tav tm="0">
                                          <p:val>
                                            <p:fltVal val="-90"/>
                                          </p:val>
                                        </p:tav>
                                        <p:tav tm="100000">
                                          <p:val>
                                            <p:fltVal val="0"/>
                                          </p:val>
                                        </p:tav>
                                      </p:tavLst>
                                    </p:anim>
                                    <p:anim calcmode="lin" valueType="num">
                                      <p:cBhvr>
                                        <p:cTn id="22" dur="800" decel="100000" fill="hold"/>
                                        <p:tgtEl>
                                          <p:spTgt spid="41989">
                                            <p:txEl>
                                              <p:pRg st="1" end="1"/>
                                            </p:txEl>
                                          </p:spTgt>
                                        </p:tgtEl>
                                        <p:attrNameLst>
                                          <p:attrName>ppt_x</p:attrName>
                                        </p:attrNameLst>
                                      </p:cBhvr>
                                      <p:tavLst>
                                        <p:tav tm="0">
                                          <p:val>
                                            <p:strVal val="#ppt_x+0.4"/>
                                          </p:val>
                                        </p:tav>
                                        <p:tav tm="100000">
                                          <p:val>
                                            <p:strVal val="#ppt_x-0.05"/>
                                          </p:val>
                                        </p:tav>
                                      </p:tavLst>
                                    </p:anim>
                                    <p:anim calcmode="lin" valueType="num">
                                      <p:cBhvr>
                                        <p:cTn id="23" dur="800" decel="100000" fill="hold"/>
                                        <p:tgtEl>
                                          <p:spTgt spid="41989">
                                            <p:txEl>
                                              <p:pRg st="1" end="1"/>
                                            </p:txEl>
                                          </p:spTgt>
                                        </p:tgtEl>
                                        <p:attrNameLst>
                                          <p:attrName>ppt_y</p:attrName>
                                        </p:attrNameLst>
                                      </p:cBhvr>
                                      <p:tavLst>
                                        <p:tav tm="0">
                                          <p:val>
                                            <p:strVal val="#ppt_y-0.4"/>
                                          </p:val>
                                        </p:tav>
                                        <p:tav tm="100000">
                                          <p:val>
                                            <p:strVal val="#ppt_y+0.1"/>
                                          </p:val>
                                        </p:tav>
                                      </p:tavLst>
                                    </p:anim>
                                    <p:anim calcmode="lin" valueType="num">
                                      <p:cBhvr>
                                        <p:cTn id="24" dur="200" accel="100000" fill="hold">
                                          <p:stCondLst>
                                            <p:cond delay="800"/>
                                          </p:stCondLst>
                                        </p:cTn>
                                        <p:tgtEl>
                                          <p:spTgt spid="41989">
                                            <p:txEl>
                                              <p:pRg st="1" end="1"/>
                                            </p:txEl>
                                          </p:spTgt>
                                        </p:tgtEl>
                                        <p:attrNameLst>
                                          <p:attrName>ppt_x</p:attrName>
                                        </p:attrNameLst>
                                      </p:cBhvr>
                                      <p:tavLst>
                                        <p:tav tm="0">
                                          <p:val>
                                            <p:strVal val="#ppt_x-0.05"/>
                                          </p:val>
                                        </p:tav>
                                        <p:tav tm="100000">
                                          <p:val>
                                            <p:strVal val="#ppt_x"/>
                                          </p:val>
                                        </p:tav>
                                      </p:tavLst>
                                    </p:anim>
                                    <p:anim calcmode="lin" valueType="num">
                                      <p:cBhvr>
                                        <p:cTn id="25" dur="200" accel="100000" fill="hold">
                                          <p:stCondLst>
                                            <p:cond delay="800"/>
                                          </p:stCondLst>
                                        </p:cTn>
                                        <p:tgtEl>
                                          <p:spTgt spid="41989">
                                            <p:txEl>
                                              <p:pRg st="1" end="1"/>
                                            </p:txEl>
                                          </p:spTgt>
                                        </p:tgtEl>
                                        <p:attrNameLst>
                                          <p:attrName>ppt_y</p:attrName>
                                        </p:attrNameLst>
                                      </p:cBhvr>
                                      <p:tavLst>
                                        <p:tav tm="0">
                                          <p:val>
                                            <p:strVal val="#ppt_y+0.1"/>
                                          </p:val>
                                        </p:tav>
                                        <p:tav tm="100000">
                                          <p:val>
                                            <p:strVal val="#ppt_y"/>
                                          </p:val>
                                        </p:tav>
                                      </p:tavLst>
                                    </p:anim>
                                  </p:childTnLst>
                                </p:cTn>
                              </p:par>
                              <p:par>
                                <p:cTn id="26" presetID="10" presetClass="entr" presetSubtype="0" fill="hold" grpId="0" nodeType="withEffect">
                                  <p:stCondLst>
                                    <p:cond delay="0"/>
                                  </p:stCondLst>
                                  <p:childTnLst>
                                    <p:set>
                                      <p:cBhvr>
                                        <p:cTn id="27" dur="1" fill="hold">
                                          <p:stCondLst>
                                            <p:cond delay="0"/>
                                          </p:stCondLst>
                                        </p:cTn>
                                        <p:tgtEl>
                                          <p:spTgt spid="41989">
                                            <p:txEl>
                                              <p:pRg st="0" end="0"/>
                                            </p:txEl>
                                          </p:spTgt>
                                        </p:tgtEl>
                                        <p:attrNameLst>
                                          <p:attrName>style.visibility</p:attrName>
                                        </p:attrNameLst>
                                      </p:cBhvr>
                                      <p:to>
                                        <p:strVal val="visible"/>
                                      </p:to>
                                    </p:set>
                                    <p:animEffect transition="in" filter="fade">
                                      <p:cBhvr>
                                        <p:cTn id="28" dur="2000"/>
                                        <p:tgtEl>
                                          <p:spTgt spid="41989">
                                            <p:txEl>
                                              <p:pRg st="0" end="0"/>
                                            </p:txEl>
                                          </p:spTgt>
                                        </p:tgtEl>
                                      </p:cBhvr>
                                    </p:animEffect>
                                  </p:childTnLst>
                                </p:cTn>
                              </p:par>
                            </p:childTnLst>
                          </p:cTn>
                        </p:par>
                        <p:par>
                          <p:cTn id="29" fill="hold" nodeType="afterGroup">
                            <p:stCondLst>
                              <p:cond delay="2000"/>
                            </p:stCondLst>
                            <p:childTnLst>
                              <p:par>
                                <p:cTn id="30" presetID="26" presetClass="emph" presetSubtype="0" fill="hold" nodeType="afterEffect">
                                  <p:stCondLst>
                                    <p:cond delay="0"/>
                                  </p:stCondLst>
                                  <p:childTnLst>
                                    <p:animEffect transition="out" filter="fade">
                                      <p:cBhvr>
                                        <p:cTn id="31" dur="500" tmFilter="0, 0; .2, .5; .8, .5; 1, 0"/>
                                        <p:tgtEl>
                                          <p:spTgt spid="41989">
                                            <p:txEl>
                                              <p:pRg st="0" end="0"/>
                                            </p:txEl>
                                          </p:spTgt>
                                        </p:tgtEl>
                                      </p:cBhvr>
                                    </p:animEffect>
                                    <p:animScale>
                                      <p:cBhvr>
                                        <p:cTn id="32" dur="250" autoRev="1" fill="hold"/>
                                        <p:tgtEl>
                                          <p:spTgt spid="41989">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p:bldP spid="41989" grpId="0" uiExpand="1" build="allAtOnce"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5" name="Picture 7" descr="pott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3012"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es-ES" sz="4000" b="1">
                <a:solidFill>
                  <a:srgbClr val="993300"/>
                </a:solidFill>
              </a:rPr>
              <a:t>La doctrina de la inmortalidad del alma anula la resurrección</a:t>
            </a:r>
          </a:p>
        </p:txBody>
      </p:sp>
      <p:sp>
        <p:nvSpPr>
          <p:cNvPr id="43013" name="Text Box 5"/>
          <p:cNvSpPr txBox="1">
            <a:spLocks noChangeArrowheads="1"/>
          </p:cNvSpPr>
          <p:nvPr/>
        </p:nvSpPr>
        <p:spPr bwMode="auto">
          <a:xfrm>
            <a:off x="395288" y="1989138"/>
            <a:ext cx="8353425" cy="264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t>“Confieso francamente que no estoy convencido de que ellos gocen ya de la plenitud de gloria en que se encuentran Dios y los ángeles elegidos. Ni es tampoco artículo de mi fe; pues si así fuera, entonces no puedo menos que ver que sería vana la predicación de la resurrección de la carne”</a:t>
            </a:r>
          </a:p>
          <a:p>
            <a:pPr algn="r">
              <a:spcBef>
                <a:spcPct val="50000"/>
              </a:spcBef>
            </a:pPr>
            <a:r>
              <a:rPr lang="es-ES" sz="1600"/>
              <a:t>Guillermo Tyndale, en el prólogo de su traducción del Nuevo Testamento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3012"/>
                                        </p:tgtEl>
                                        <p:attrNameLst>
                                          <p:attrName>style.visibility</p:attrName>
                                        </p:attrNameLst>
                                      </p:cBhvr>
                                      <p:tavLst>
                                        <p:tav tm="0">
                                          <p:val>
                                            <p:strVal val="hidden"/>
                                          </p:val>
                                        </p:tav>
                                        <p:tav tm="50000">
                                          <p:val>
                                            <p:strVal val="visible"/>
                                          </p:val>
                                        </p:tav>
                                      </p:tavLst>
                                    </p:anim>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iterate type="wd">
                                    <p:tmPct val="5000"/>
                                  </p:iterate>
                                  <p:childTnLst>
                                    <p:set>
                                      <p:cBhvr>
                                        <p:cTn id="10" dur="1" fill="hold">
                                          <p:stCondLst>
                                            <p:cond delay="0"/>
                                          </p:stCondLst>
                                        </p:cTn>
                                        <p:tgtEl>
                                          <p:spTgt spid="43013">
                                            <p:txEl>
                                              <p:pRg st="0" end="0"/>
                                            </p:txEl>
                                          </p:spTgt>
                                        </p:tgtEl>
                                        <p:attrNameLst>
                                          <p:attrName>style.visibility</p:attrName>
                                        </p:attrNameLst>
                                      </p:cBhvr>
                                      <p:to>
                                        <p:strVal val="visible"/>
                                      </p:to>
                                    </p:set>
                                    <p:animEffect transition="in" filter="wipe(down)">
                                      <p:cBhvr>
                                        <p:cTn id="11" dur="2000"/>
                                        <p:tgtEl>
                                          <p:spTgt spid="43013">
                                            <p:txEl>
                                              <p:pRg st="0" end="0"/>
                                            </p:txEl>
                                          </p:spTgt>
                                        </p:tgtEl>
                                      </p:cBhvr>
                                    </p:animEffect>
                                  </p:childTnLst>
                                </p:cTn>
                              </p:par>
                              <p:par>
                                <p:cTn id="12" presetID="42" presetClass="entr" presetSubtype="0" fill="hold" nodeType="withEffect">
                                  <p:stCondLst>
                                    <p:cond delay="0"/>
                                  </p:stCondLst>
                                  <p:childTnLst>
                                    <p:set>
                                      <p:cBhvr>
                                        <p:cTn id="13" dur="1" fill="hold">
                                          <p:stCondLst>
                                            <p:cond delay="0"/>
                                          </p:stCondLst>
                                        </p:cTn>
                                        <p:tgtEl>
                                          <p:spTgt spid="43013">
                                            <p:txEl>
                                              <p:pRg st="1" end="1"/>
                                            </p:txEl>
                                          </p:spTgt>
                                        </p:tgtEl>
                                        <p:attrNameLst>
                                          <p:attrName>style.visibility</p:attrName>
                                        </p:attrNameLst>
                                      </p:cBhvr>
                                      <p:to>
                                        <p:strVal val="visible"/>
                                      </p:to>
                                    </p:set>
                                    <p:animEffect transition="in" filter="fade">
                                      <p:cBhvr>
                                        <p:cTn id="14" dur="5000"/>
                                        <p:tgtEl>
                                          <p:spTgt spid="43013">
                                            <p:txEl>
                                              <p:pRg st="1" end="1"/>
                                            </p:txEl>
                                          </p:spTgt>
                                        </p:tgtEl>
                                      </p:cBhvr>
                                    </p:animEffect>
                                    <p:anim calcmode="lin" valueType="num">
                                      <p:cBhvr>
                                        <p:cTn id="15" dur="5000" fill="hold"/>
                                        <p:tgtEl>
                                          <p:spTgt spid="43013">
                                            <p:txEl>
                                              <p:pRg st="1" end="1"/>
                                            </p:txEl>
                                          </p:spTgt>
                                        </p:tgtEl>
                                        <p:attrNameLst>
                                          <p:attrName>ppt_x</p:attrName>
                                        </p:attrNameLst>
                                      </p:cBhvr>
                                      <p:tavLst>
                                        <p:tav tm="0">
                                          <p:val>
                                            <p:strVal val="#ppt_x"/>
                                          </p:val>
                                        </p:tav>
                                        <p:tav tm="100000">
                                          <p:val>
                                            <p:strVal val="#ppt_x"/>
                                          </p:val>
                                        </p:tav>
                                      </p:tavLst>
                                    </p:anim>
                                    <p:anim calcmode="lin" valueType="num">
                                      <p:cBhvr>
                                        <p:cTn id="16" dur="5000" fill="hold"/>
                                        <p:tgtEl>
                                          <p:spTgt spid="4301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5" name="Picture 9" descr="pott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5060" name="Rectangle 4"/>
          <p:cNvSpPr>
            <a:spLocks noGrp="1" noChangeArrowheads="1"/>
          </p:cNvSpPr>
          <p:nvPr>
            <p:ph type="title"/>
          </p:nvPr>
        </p:nvSpPr>
        <p:spPr>
          <a:xfrm>
            <a:off x="250825" y="274638"/>
            <a:ext cx="8713788" cy="1143000"/>
          </a:xfrm>
          <a:effectLst>
            <a:outerShdw dist="107763" dir="13500000" algn="ctr" rotWithShape="0">
              <a:srgbClr val="C5C5C5">
                <a:alpha val="50000"/>
              </a:srgbClr>
            </a:outerShdw>
          </a:effectLst>
        </p:spPr>
        <p:txBody>
          <a:bodyPr/>
          <a:lstStyle/>
          <a:p>
            <a:r>
              <a:rPr lang="es-ES" sz="4000" b="1">
                <a:solidFill>
                  <a:srgbClr val="993300"/>
                </a:solidFill>
              </a:rPr>
              <a:t>La doctrina de la inmortalidad del alma anula la 2ª venida de Cristo</a:t>
            </a:r>
          </a:p>
        </p:txBody>
      </p:sp>
      <p:sp>
        <p:nvSpPr>
          <p:cNvPr id="45061" name="Text Box 5"/>
          <p:cNvSpPr txBox="1">
            <a:spLocks noChangeArrowheads="1"/>
          </p:cNvSpPr>
          <p:nvPr/>
        </p:nvSpPr>
        <p:spPr bwMode="auto">
          <a:xfrm>
            <a:off x="179388" y="1916113"/>
            <a:ext cx="8713787"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t>“Para todos los fines prácticos de consuelo, la doctrina de la inmortalidad bienaventurada de los justos reemplaza para nosotros cualquier doctrina dudosa de la segunda venida del Señor. Cuando morimos es cuando el Señor viene a buscarnos. Eso es lo que tenemos que esperar y para lo que debemos estar precavidos. Los muertos ya han entrado en la gloria. Ellos no esperan el sonido de la trompeta para comparecer en juicio y entrar en la bienaventuranza”</a:t>
            </a:r>
          </a:p>
        </p:txBody>
      </p:sp>
      <p:sp>
        <p:nvSpPr>
          <p:cNvPr id="45062" name="WordArt 6"/>
          <p:cNvSpPr>
            <a:spLocks noChangeArrowheads="1" noChangeShapeType="1" noTextEdit="1"/>
          </p:cNvSpPr>
          <p:nvPr/>
        </p:nvSpPr>
        <p:spPr bwMode="auto">
          <a:xfrm>
            <a:off x="250825" y="1484313"/>
            <a:ext cx="8497888" cy="5032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rPr>
              <a:t>Los que creen en la inmortalidad afirman:</a:t>
            </a:r>
          </a:p>
        </p:txBody>
      </p:sp>
      <p:sp>
        <p:nvSpPr>
          <p:cNvPr id="45063" name="WordArt 7"/>
          <p:cNvSpPr>
            <a:spLocks noChangeArrowheads="1" noChangeShapeType="1" noTextEdit="1"/>
          </p:cNvSpPr>
          <p:nvPr/>
        </p:nvSpPr>
        <p:spPr bwMode="auto">
          <a:xfrm>
            <a:off x="323850" y="3933825"/>
            <a:ext cx="3455988" cy="5032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rPr>
              <a:t>La Biblia asegura:</a:t>
            </a:r>
          </a:p>
        </p:txBody>
      </p:sp>
      <p:sp>
        <p:nvSpPr>
          <p:cNvPr id="45064" name="Text Box 8"/>
          <p:cNvSpPr txBox="1">
            <a:spLocks noChangeArrowheads="1"/>
          </p:cNvSpPr>
          <p:nvPr/>
        </p:nvSpPr>
        <p:spPr bwMode="auto">
          <a:xfrm>
            <a:off x="250825" y="4365625"/>
            <a:ext cx="8713788" cy="210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t>“Porque el Señor mismo con voz de mando, con voz de arcángel, y con trompeta de Dios, descenderá del cielo; y los muertos en Cristo resucitarán primero. Luego nosotros los que vivimos, los que hayamos quedado, seremos arrebatados juntamente con ellos en las nubes para recibir al Señor en el aire, y así estaremos siempre con el Señor. Por tanto, alentaos los unos a los otros con estas palabras”</a:t>
            </a:r>
          </a:p>
          <a:p>
            <a:pPr algn="r">
              <a:spcBef>
                <a:spcPct val="50000"/>
              </a:spcBef>
            </a:pPr>
            <a:r>
              <a:rPr lang="es-ES" sz="1600" b="1"/>
              <a:t>1ª de Tesalonicenses, 4: 16-18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5060"/>
                                        </p:tgtEl>
                                        <p:attrNameLst>
                                          <p:attrName>style.visibility</p:attrName>
                                        </p:attrNameLst>
                                      </p:cBhvr>
                                      <p:tavLst>
                                        <p:tav tm="0">
                                          <p:val>
                                            <p:strVal val="hidden"/>
                                          </p:val>
                                        </p:tav>
                                        <p:tav tm="50000">
                                          <p:val>
                                            <p:strVal val="visible"/>
                                          </p:val>
                                        </p:tav>
                                      </p:tavLst>
                                    </p:anim>
                                  </p:childTnLst>
                                </p:cTn>
                              </p:par>
                            </p:childTnLst>
                          </p:cTn>
                        </p:par>
                      </p:childTnLst>
                    </p:cTn>
                  </p:par>
                  <p:par>
                    <p:cTn id="7" fill="hold" nodeType="clickPar">
                      <p:stCondLst>
                        <p:cond delay="indefinite"/>
                      </p:stCondLst>
                      <p:childTnLst>
                        <p:par>
                          <p:cTn id="8" fill="hold" nodeType="withGroup">
                            <p:stCondLst>
                              <p:cond delay="0"/>
                            </p:stCondLst>
                            <p:childTnLst>
                              <p:par>
                                <p:cTn id="9" presetID="50" presetClass="entr" presetSubtype="0" decel="100000" fill="hold" grpId="0" nodeType="clickEffect">
                                  <p:stCondLst>
                                    <p:cond delay="0"/>
                                  </p:stCondLst>
                                  <p:childTnLst>
                                    <p:set>
                                      <p:cBhvr>
                                        <p:cTn id="10" dur="1" fill="hold">
                                          <p:stCondLst>
                                            <p:cond delay="0"/>
                                          </p:stCondLst>
                                        </p:cTn>
                                        <p:tgtEl>
                                          <p:spTgt spid="45062"/>
                                        </p:tgtEl>
                                        <p:attrNameLst>
                                          <p:attrName>style.visibility</p:attrName>
                                        </p:attrNameLst>
                                      </p:cBhvr>
                                      <p:to>
                                        <p:strVal val="visible"/>
                                      </p:to>
                                    </p:set>
                                    <p:anim calcmode="lin" valueType="num">
                                      <p:cBhvr>
                                        <p:cTn id="11" dur="3000" fill="hold"/>
                                        <p:tgtEl>
                                          <p:spTgt spid="45062"/>
                                        </p:tgtEl>
                                        <p:attrNameLst>
                                          <p:attrName>ppt_w</p:attrName>
                                        </p:attrNameLst>
                                      </p:cBhvr>
                                      <p:tavLst>
                                        <p:tav tm="0">
                                          <p:val>
                                            <p:strVal val="#ppt_w+.3"/>
                                          </p:val>
                                        </p:tav>
                                        <p:tav tm="100000">
                                          <p:val>
                                            <p:strVal val="#ppt_w"/>
                                          </p:val>
                                        </p:tav>
                                      </p:tavLst>
                                    </p:anim>
                                    <p:anim calcmode="lin" valueType="num">
                                      <p:cBhvr>
                                        <p:cTn id="12" dur="3000" fill="hold"/>
                                        <p:tgtEl>
                                          <p:spTgt spid="45062"/>
                                        </p:tgtEl>
                                        <p:attrNameLst>
                                          <p:attrName>ppt_h</p:attrName>
                                        </p:attrNameLst>
                                      </p:cBhvr>
                                      <p:tavLst>
                                        <p:tav tm="0">
                                          <p:val>
                                            <p:strVal val="#ppt_h"/>
                                          </p:val>
                                        </p:tav>
                                        <p:tav tm="100000">
                                          <p:val>
                                            <p:strVal val="#ppt_h"/>
                                          </p:val>
                                        </p:tav>
                                      </p:tavLst>
                                    </p:anim>
                                    <p:animEffect transition="in" filter="fade">
                                      <p:cBhvr>
                                        <p:cTn id="13" dur="3000"/>
                                        <p:tgtEl>
                                          <p:spTgt spid="45062"/>
                                        </p:tgtEl>
                                      </p:cBhvr>
                                    </p:animEffect>
                                  </p:childTnLst>
                                </p:cTn>
                              </p:par>
                              <p:par>
                                <p:cTn id="14" presetID="22" presetClass="entr" presetSubtype="4" fill="hold" nodeType="withEffect">
                                  <p:stCondLst>
                                    <p:cond delay="0"/>
                                  </p:stCondLst>
                                  <p:iterate type="wd">
                                    <p:tmPct val="5000"/>
                                  </p:iterate>
                                  <p:childTnLst>
                                    <p:set>
                                      <p:cBhvr>
                                        <p:cTn id="15" dur="1" fill="hold">
                                          <p:stCondLst>
                                            <p:cond delay="0"/>
                                          </p:stCondLst>
                                        </p:cTn>
                                        <p:tgtEl>
                                          <p:spTgt spid="45061">
                                            <p:txEl>
                                              <p:pRg st="0" end="0"/>
                                            </p:txEl>
                                          </p:spTgt>
                                        </p:tgtEl>
                                        <p:attrNameLst>
                                          <p:attrName>style.visibility</p:attrName>
                                        </p:attrNameLst>
                                      </p:cBhvr>
                                      <p:to>
                                        <p:strVal val="visible"/>
                                      </p:to>
                                    </p:set>
                                    <p:animEffect transition="in" filter="wipe(down)">
                                      <p:cBhvr>
                                        <p:cTn id="16" dur="500"/>
                                        <p:tgtEl>
                                          <p:spTgt spid="45061">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45063"/>
                                        </p:tgtEl>
                                        <p:attrNameLst>
                                          <p:attrName>style.visibility</p:attrName>
                                        </p:attrNameLst>
                                      </p:cBhvr>
                                      <p:to>
                                        <p:strVal val="visible"/>
                                      </p:to>
                                    </p:set>
                                    <p:anim calcmode="lin" valueType="num">
                                      <p:cBhvr>
                                        <p:cTn id="21" dur="3000" fill="hold"/>
                                        <p:tgtEl>
                                          <p:spTgt spid="45063"/>
                                        </p:tgtEl>
                                        <p:attrNameLst>
                                          <p:attrName>ppt_w</p:attrName>
                                        </p:attrNameLst>
                                      </p:cBhvr>
                                      <p:tavLst>
                                        <p:tav tm="0">
                                          <p:val>
                                            <p:strVal val="#ppt_w+.3"/>
                                          </p:val>
                                        </p:tav>
                                        <p:tav tm="100000">
                                          <p:val>
                                            <p:strVal val="#ppt_w"/>
                                          </p:val>
                                        </p:tav>
                                      </p:tavLst>
                                    </p:anim>
                                    <p:anim calcmode="lin" valueType="num">
                                      <p:cBhvr>
                                        <p:cTn id="22" dur="3000" fill="hold"/>
                                        <p:tgtEl>
                                          <p:spTgt spid="45063"/>
                                        </p:tgtEl>
                                        <p:attrNameLst>
                                          <p:attrName>ppt_h</p:attrName>
                                        </p:attrNameLst>
                                      </p:cBhvr>
                                      <p:tavLst>
                                        <p:tav tm="0">
                                          <p:val>
                                            <p:strVal val="#ppt_h"/>
                                          </p:val>
                                        </p:tav>
                                        <p:tav tm="100000">
                                          <p:val>
                                            <p:strVal val="#ppt_h"/>
                                          </p:val>
                                        </p:tav>
                                      </p:tavLst>
                                    </p:anim>
                                    <p:animEffect transition="in" filter="fade">
                                      <p:cBhvr>
                                        <p:cTn id="23" dur="3000"/>
                                        <p:tgtEl>
                                          <p:spTgt spid="45063"/>
                                        </p:tgtEl>
                                      </p:cBhvr>
                                    </p:animEffect>
                                  </p:childTnLst>
                                </p:cTn>
                              </p:par>
                              <p:par>
                                <p:cTn id="24" presetID="42" presetClass="entr" presetSubtype="0" fill="hold" nodeType="withEffect">
                                  <p:stCondLst>
                                    <p:cond delay="0"/>
                                  </p:stCondLst>
                                  <p:childTnLst>
                                    <p:set>
                                      <p:cBhvr>
                                        <p:cTn id="25" dur="1" fill="hold">
                                          <p:stCondLst>
                                            <p:cond delay="0"/>
                                          </p:stCondLst>
                                        </p:cTn>
                                        <p:tgtEl>
                                          <p:spTgt spid="45064">
                                            <p:txEl>
                                              <p:pRg st="1" end="1"/>
                                            </p:txEl>
                                          </p:spTgt>
                                        </p:tgtEl>
                                        <p:attrNameLst>
                                          <p:attrName>style.visibility</p:attrName>
                                        </p:attrNameLst>
                                      </p:cBhvr>
                                      <p:to>
                                        <p:strVal val="visible"/>
                                      </p:to>
                                    </p:set>
                                    <p:animEffect transition="in" filter="fade">
                                      <p:cBhvr>
                                        <p:cTn id="26" dur="3000"/>
                                        <p:tgtEl>
                                          <p:spTgt spid="45064">
                                            <p:txEl>
                                              <p:pRg st="1" end="1"/>
                                            </p:txEl>
                                          </p:spTgt>
                                        </p:tgtEl>
                                      </p:cBhvr>
                                    </p:animEffect>
                                    <p:anim calcmode="lin" valueType="num">
                                      <p:cBhvr>
                                        <p:cTn id="27" dur="3000" fill="hold"/>
                                        <p:tgtEl>
                                          <p:spTgt spid="45064">
                                            <p:txEl>
                                              <p:pRg st="1" end="1"/>
                                            </p:txEl>
                                          </p:spTgt>
                                        </p:tgtEl>
                                        <p:attrNameLst>
                                          <p:attrName>ppt_x</p:attrName>
                                        </p:attrNameLst>
                                      </p:cBhvr>
                                      <p:tavLst>
                                        <p:tav tm="0">
                                          <p:val>
                                            <p:strVal val="#ppt_x"/>
                                          </p:val>
                                        </p:tav>
                                        <p:tav tm="100000">
                                          <p:val>
                                            <p:strVal val="#ppt_x"/>
                                          </p:val>
                                        </p:tav>
                                      </p:tavLst>
                                    </p:anim>
                                    <p:anim calcmode="lin" valueType="num">
                                      <p:cBhvr>
                                        <p:cTn id="28" dur="3000" fill="hold"/>
                                        <p:tgtEl>
                                          <p:spTgt spid="45064">
                                            <p:txEl>
                                              <p:pRg st="1" end="1"/>
                                            </p:txEl>
                                          </p:spTgt>
                                        </p:tgtEl>
                                        <p:attrNameLst>
                                          <p:attrName>ppt_y</p:attrName>
                                        </p:attrNameLst>
                                      </p:cBhvr>
                                      <p:tavLst>
                                        <p:tav tm="0">
                                          <p:val>
                                            <p:strVal val="#ppt_y+.1"/>
                                          </p:val>
                                        </p:tav>
                                        <p:tav tm="100000">
                                          <p:val>
                                            <p:strVal val="#ppt_y"/>
                                          </p:val>
                                        </p:tav>
                                      </p:tavLst>
                                    </p:anim>
                                  </p:childTnLst>
                                </p:cTn>
                              </p:par>
                              <p:par>
                                <p:cTn id="29" presetID="22" presetClass="entr" presetSubtype="4" fill="hold" nodeType="withEffect">
                                  <p:stCondLst>
                                    <p:cond delay="0"/>
                                  </p:stCondLst>
                                  <p:iterate type="wd">
                                    <p:tmPct val="5000"/>
                                  </p:iterate>
                                  <p:childTnLst>
                                    <p:set>
                                      <p:cBhvr>
                                        <p:cTn id="30" dur="1" fill="hold">
                                          <p:stCondLst>
                                            <p:cond delay="0"/>
                                          </p:stCondLst>
                                        </p:cTn>
                                        <p:tgtEl>
                                          <p:spTgt spid="45064">
                                            <p:txEl>
                                              <p:pRg st="0" end="0"/>
                                            </p:txEl>
                                          </p:spTgt>
                                        </p:tgtEl>
                                        <p:attrNameLst>
                                          <p:attrName>style.visibility</p:attrName>
                                        </p:attrNameLst>
                                      </p:cBhvr>
                                      <p:to>
                                        <p:strVal val="visible"/>
                                      </p:to>
                                    </p:set>
                                    <p:animEffect transition="in" filter="wipe(down)">
                                      <p:cBhvr>
                                        <p:cTn id="31" dur="500"/>
                                        <p:tgtEl>
                                          <p:spTgt spid="450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2" grpId="0" animBg="1"/>
      <p:bldP spid="4506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13" name="Picture 9" descr="pott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7108"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es-ES" sz="4000" b="1">
                <a:solidFill>
                  <a:srgbClr val="993300"/>
                </a:solidFill>
              </a:rPr>
              <a:t>Los hombres no son juzgados cuando mueren</a:t>
            </a:r>
          </a:p>
        </p:txBody>
      </p:sp>
      <p:sp>
        <p:nvSpPr>
          <p:cNvPr id="47110" name="Text Box 6"/>
          <p:cNvSpPr txBox="1">
            <a:spLocks noChangeArrowheads="1"/>
          </p:cNvSpPr>
          <p:nvPr/>
        </p:nvSpPr>
        <p:spPr bwMode="auto">
          <a:xfrm>
            <a:off x="323850" y="1484313"/>
            <a:ext cx="849630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t>“Por cuanto ha establecido </a:t>
            </a:r>
            <a:r>
              <a:rPr lang="es-ES" sz="2400" b="1">
                <a:solidFill>
                  <a:srgbClr val="993300"/>
                </a:solidFill>
              </a:rPr>
              <a:t>un día en el cual juzgará</a:t>
            </a:r>
            <a:r>
              <a:rPr lang="es-ES" sz="2400" b="1"/>
              <a:t> al mundo con justicia”</a:t>
            </a:r>
          </a:p>
          <a:p>
            <a:pPr algn="r">
              <a:spcBef>
                <a:spcPct val="50000"/>
              </a:spcBef>
            </a:pPr>
            <a:r>
              <a:rPr lang="es-ES" sz="1600" b="1"/>
              <a:t>Hechos, 17: 31</a:t>
            </a:r>
          </a:p>
        </p:txBody>
      </p:sp>
      <p:sp>
        <p:nvSpPr>
          <p:cNvPr id="47111" name="Text Box 7"/>
          <p:cNvSpPr txBox="1">
            <a:spLocks noChangeArrowheads="1"/>
          </p:cNvSpPr>
          <p:nvPr/>
        </p:nvSpPr>
        <p:spPr bwMode="auto">
          <a:xfrm>
            <a:off x="323850" y="2781300"/>
            <a:ext cx="8640763"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t>“Y a los ángeles que no guardaron su dignidad… los ha guardado… para </a:t>
            </a:r>
            <a:r>
              <a:rPr lang="es-ES" sz="2400" b="1">
                <a:solidFill>
                  <a:srgbClr val="993300"/>
                </a:solidFill>
              </a:rPr>
              <a:t>el juicio del gran día</a:t>
            </a:r>
            <a:r>
              <a:rPr lang="es-ES" sz="2400" b="1"/>
              <a:t>”</a:t>
            </a:r>
          </a:p>
          <a:p>
            <a:pPr algn="r">
              <a:spcBef>
                <a:spcPct val="50000"/>
              </a:spcBef>
            </a:pPr>
            <a:r>
              <a:rPr lang="es-ES" sz="1600" b="1"/>
              <a:t>Judas, 6</a:t>
            </a:r>
          </a:p>
        </p:txBody>
      </p:sp>
      <p:sp>
        <p:nvSpPr>
          <p:cNvPr id="47112" name="Text Box 8"/>
          <p:cNvSpPr txBox="1">
            <a:spLocks noChangeArrowheads="1"/>
          </p:cNvSpPr>
          <p:nvPr/>
        </p:nvSpPr>
        <p:spPr bwMode="auto">
          <a:xfrm>
            <a:off x="250825" y="4005263"/>
            <a:ext cx="8713788" cy="2284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t>“Y vi a los muertos, grandes y pequeños, de pie ante Dios; y los libros fueron abiertos, y otro libro fue abierto, el cual es el libro de la vida; y </a:t>
            </a:r>
            <a:r>
              <a:rPr lang="es-ES" sz="2400" b="1">
                <a:solidFill>
                  <a:srgbClr val="993300"/>
                </a:solidFill>
              </a:rPr>
              <a:t>fueron juzgados los muertos</a:t>
            </a:r>
            <a:r>
              <a:rPr lang="es-ES" sz="2400" b="1"/>
              <a:t> por las cosas que estaban escritas en los libros, según sus obras”</a:t>
            </a:r>
          </a:p>
          <a:p>
            <a:pPr algn="r">
              <a:spcBef>
                <a:spcPct val="50000"/>
              </a:spcBef>
            </a:pPr>
            <a:r>
              <a:rPr lang="es-ES" sz="1600" b="1"/>
              <a:t>Apocalipsis, 20: 12</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7108"/>
                                        </p:tgtEl>
                                        <p:attrNameLst>
                                          <p:attrName>style.visibility</p:attrName>
                                        </p:attrNameLst>
                                      </p:cBhvr>
                                      <p:tavLst>
                                        <p:tav tm="0">
                                          <p:val>
                                            <p:strVal val="hidden"/>
                                          </p:val>
                                        </p:tav>
                                        <p:tav tm="50000">
                                          <p:val>
                                            <p:strVal val="visible"/>
                                          </p:val>
                                        </p:tav>
                                      </p:tavLst>
                                    </p:anim>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iterate type="wd">
                                    <p:tmPct val="5000"/>
                                  </p:iterate>
                                  <p:childTnLst>
                                    <p:set>
                                      <p:cBhvr>
                                        <p:cTn id="10" dur="1" fill="hold">
                                          <p:stCondLst>
                                            <p:cond delay="0"/>
                                          </p:stCondLst>
                                        </p:cTn>
                                        <p:tgtEl>
                                          <p:spTgt spid="47110">
                                            <p:txEl>
                                              <p:pRg st="0" end="0"/>
                                            </p:txEl>
                                          </p:spTgt>
                                        </p:tgtEl>
                                        <p:attrNameLst>
                                          <p:attrName>style.visibility</p:attrName>
                                        </p:attrNameLst>
                                      </p:cBhvr>
                                      <p:to>
                                        <p:strVal val="visible"/>
                                      </p:to>
                                    </p:set>
                                    <p:animEffect transition="in" filter="wipe(down)">
                                      <p:cBhvr>
                                        <p:cTn id="11" dur="500"/>
                                        <p:tgtEl>
                                          <p:spTgt spid="47110">
                                            <p:txEl>
                                              <p:pRg st="0" end="0"/>
                                            </p:txEl>
                                          </p:spTgt>
                                        </p:tgtEl>
                                      </p:cBhvr>
                                    </p:animEffect>
                                  </p:childTnLst>
                                </p:cTn>
                              </p:par>
                              <p:par>
                                <p:cTn id="12" presetID="42" presetClass="entr" presetSubtype="0" fill="hold" nodeType="withEffect">
                                  <p:stCondLst>
                                    <p:cond delay="0"/>
                                  </p:stCondLst>
                                  <p:childTnLst>
                                    <p:set>
                                      <p:cBhvr>
                                        <p:cTn id="13" dur="1" fill="hold">
                                          <p:stCondLst>
                                            <p:cond delay="0"/>
                                          </p:stCondLst>
                                        </p:cTn>
                                        <p:tgtEl>
                                          <p:spTgt spid="47110">
                                            <p:txEl>
                                              <p:pRg st="1" end="1"/>
                                            </p:txEl>
                                          </p:spTgt>
                                        </p:tgtEl>
                                        <p:attrNameLst>
                                          <p:attrName>style.visibility</p:attrName>
                                        </p:attrNameLst>
                                      </p:cBhvr>
                                      <p:to>
                                        <p:strVal val="visible"/>
                                      </p:to>
                                    </p:set>
                                    <p:animEffect transition="in" filter="fade">
                                      <p:cBhvr>
                                        <p:cTn id="14" dur="1000"/>
                                        <p:tgtEl>
                                          <p:spTgt spid="47110">
                                            <p:txEl>
                                              <p:pRg st="1" end="1"/>
                                            </p:txEl>
                                          </p:spTgt>
                                        </p:tgtEl>
                                      </p:cBhvr>
                                    </p:animEffect>
                                    <p:anim calcmode="lin" valueType="num">
                                      <p:cBhvr>
                                        <p:cTn id="15" dur="1000" fill="hold"/>
                                        <p:tgtEl>
                                          <p:spTgt spid="4711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71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4" fill="hold" nodeType="clickEffect">
                                  <p:stCondLst>
                                    <p:cond delay="0"/>
                                  </p:stCondLst>
                                  <p:iterate type="wd">
                                    <p:tmPct val="5000"/>
                                  </p:iterate>
                                  <p:childTnLst>
                                    <p:set>
                                      <p:cBhvr>
                                        <p:cTn id="20" dur="1" fill="hold">
                                          <p:stCondLst>
                                            <p:cond delay="0"/>
                                          </p:stCondLst>
                                        </p:cTn>
                                        <p:tgtEl>
                                          <p:spTgt spid="47111">
                                            <p:txEl>
                                              <p:pRg st="0" end="0"/>
                                            </p:txEl>
                                          </p:spTgt>
                                        </p:tgtEl>
                                        <p:attrNameLst>
                                          <p:attrName>style.visibility</p:attrName>
                                        </p:attrNameLst>
                                      </p:cBhvr>
                                      <p:to>
                                        <p:strVal val="visible"/>
                                      </p:to>
                                    </p:set>
                                    <p:animEffect transition="in" filter="wipe(down)">
                                      <p:cBhvr>
                                        <p:cTn id="21" dur="500"/>
                                        <p:tgtEl>
                                          <p:spTgt spid="47111">
                                            <p:txEl>
                                              <p:pRg st="0" end="0"/>
                                            </p:txEl>
                                          </p:spTgt>
                                        </p:tgtEl>
                                      </p:cBhvr>
                                    </p:animEffect>
                                  </p:childTnLst>
                                </p:cTn>
                              </p:par>
                              <p:par>
                                <p:cTn id="22" presetID="42" presetClass="entr" presetSubtype="0" fill="hold" nodeType="withEffect">
                                  <p:stCondLst>
                                    <p:cond delay="0"/>
                                  </p:stCondLst>
                                  <p:childTnLst>
                                    <p:set>
                                      <p:cBhvr>
                                        <p:cTn id="23" dur="1" fill="hold">
                                          <p:stCondLst>
                                            <p:cond delay="0"/>
                                          </p:stCondLst>
                                        </p:cTn>
                                        <p:tgtEl>
                                          <p:spTgt spid="47111">
                                            <p:txEl>
                                              <p:pRg st="1" end="1"/>
                                            </p:txEl>
                                          </p:spTgt>
                                        </p:tgtEl>
                                        <p:attrNameLst>
                                          <p:attrName>style.visibility</p:attrName>
                                        </p:attrNameLst>
                                      </p:cBhvr>
                                      <p:to>
                                        <p:strVal val="visible"/>
                                      </p:to>
                                    </p:set>
                                    <p:animEffect transition="in" filter="fade">
                                      <p:cBhvr>
                                        <p:cTn id="24" dur="1000"/>
                                        <p:tgtEl>
                                          <p:spTgt spid="47111">
                                            <p:txEl>
                                              <p:pRg st="1" end="1"/>
                                            </p:txEl>
                                          </p:spTgt>
                                        </p:tgtEl>
                                      </p:cBhvr>
                                    </p:animEffect>
                                    <p:anim calcmode="lin" valueType="num">
                                      <p:cBhvr>
                                        <p:cTn id="25" dur="1000" fill="hold"/>
                                        <p:tgtEl>
                                          <p:spTgt spid="47111">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471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nodeType="clickEffect">
                                  <p:stCondLst>
                                    <p:cond delay="0"/>
                                  </p:stCondLst>
                                  <p:iterate type="wd">
                                    <p:tmPct val="5000"/>
                                  </p:iterate>
                                  <p:childTnLst>
                                    <p:set>
                                      <p:cBhvr>
                                        <p:cTn id="30" dur="1" fill="hold">
                                          <p:stCondLst>
                                            <p:cond delay="0"/>
                                          </p:stCondLst>
                                        </p:cTn>
                                        <p:tgtEl>
                                          <p:spTgt spid="47112">
                                            <p:txEl>
                                              <p:pRg st="0" end="0"/>
                                            </p:txEl>
                                          </p:spTgt>
                                        </p:tgtEl>
                                        <p:attrNameLst>
                                          <p:attrName>style.visibility</p:attrName>
                                        </p:attrNameLst>
                                      </p:cBhvr>
                                      <p:to>
                                        <p:strVal val="visible"/>
                                      </p:to>
                                    </p:set>
                                    <p:animEffect transition="in" filter="wipe(down)">
                                      <p:cBhvr>
                                        <p:cTn id="31" dur="500"/>
                                        <p:tgtEl>
                                          <p:spTgt spid="47112">
                                            <p:txEl>
                                              <p:pRg st="0" end="0"/>
                                            </p:txEl>
                                          </p:spTgt>
                                        </p:tgtEl>
                                      </p:cBhvr>
                                    </p:animEffect>
                                  </p:childTnLst>
                                </p:cTn>
                              </p:par>
                              <p:par>
                                <p:cTn id="32" presetID="42" presetClass="entr" presetSubtype="0" fill="hold" nodeType="withEffect">
                                  <p:stCondLst>
                                    <p:cond delay="0"/>
                                  </p:stCondLst>
                                  <p:childTnLst>
                                    <p:set>
                                      <p:cBhvr>
                                        <p:cTn id="33" dur="1" fill="hold">
                                          <p:stCondLst>
                                            <p:cond delay="0"/>
                                          </p:stCondLst>
                                        </p:cTn>
                                        <p:tgtEl>
                                          <p:spTgt spid="47112">
                                            <p:txEl>
                                              <p:pRg st="1" end="1"/>
                                            </p:txEl>
                                          </p:spTgt>
                                        </p:tgtEl>
                                        <p:attrNameLst>
                                          <p:attrName>style.visibility</p:attrName>
                                        </p:attrNameLst>
                                      </p:cBhvr>
                                      <p:to>
                                        <p:strVal val="visible"/>
                                      </p:to>
                                    </p:set>
                                    <p:animEffect transition="in" filter="fade">
                                      <p:cBhvr>
                                        <p:cTn id="34" dur="1000"/>
                                        <p:tgtEl>
                                          <p:spTgt spid="47112">
                                            <p:txEl>
                                              <p:pRg st="1" end="1"/>
                                            </p:txEl>
                                          </p:spTgt>
                                        </p:tgtEl>
                                      </p:cBhvr>
                                    </p:animEffect>
                                    <p:anim calcmode="lin" valueType="num">
                                      <p:cBhvr>
                                        <p:cTn id="35" dur="1000" fill="hold"/>
                                        <p:tgtEl>
                                          <p:spTgt spid="47112">
                                            <p:txEl>
                                              <p:pRg st="1" end="1"/>
                                            </p:txEl>
                                          </p:spTgt>
                                        </p:tgtEl>
                                        <p:attrNameLst>
                                          <p:attrName>ppt_x</p:attrName>
                                        </p:attrNameLst>
                                      </p:cBhvr>
                                      <p:tavLst>
                                        <p:tav tm="0">
                                          <p:val>
                                            <p:strVal val="#ppt_x"/>
                                          </p:val>
                                        </p:tav>
                                        <p:tav tm="100000">
                                          <p:val>
                                            <p:strVal val="#ppt_x"/>
                                          </p:val>
                                        </p:tav>
                                      </p:tavLst>
                                    </p:anim>
                                    <p:anim calcmode="lin" valueType="num">
                                      <p:cBhvr>
                                        <p:cTn id="36" dur="1000" fill="hold"/>
                                        <p:tgtEl>
                                          <p:spTgt spid="4711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8" name="Picture 6" descr="agua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9156" name="Rectangle 4"/>
          <p:cNvSpPr>
            <a:spLocks noGrp="1" noChangeArrowheads="1"/>
          </p:cNvSpPr>
          <p:nvPr>
            <p:ph type="title"/>
          </p:nvPr>
        </p:nvSpPr>
        <p:spPr>
          <a:effectLst>
            <a:outerShdw dist="107763" dir="13500000" algn="ctr" rotWithShape="0">
              <a:schemeClr val="accent1">
                <a:alpha val="50000"/>
              </a:schemeClr>
            </a:outerShdw>
          </a:effectLst>
        </p:spPr>
        <p:txBody>
          <a:bodyPr/>
          <a:lstStyle/>
          <a:p>
            <a:r>
              <a:rPr lang="es-ES" sz="4000" b="1">
                <a:solidFill>
                  <a:schemeClr val="accent2"/>
                </a:solidFill>
              </a:rPr>
              <a:t>Historia de la doctrina de la inmortalidad en el cristianismo</a:t>
            </a:r>
          </a:p>
        </p:txBody>
      </p:sp>
      <p:sp>
        <p:nvSpPr>
          <p:cNvPr id="49157" name="Rectangle 5"/>
          <p:cNvSpPr>
            <a:spLocks noGrp="1" noChangeArrowheads="1"/>
          </p:cNvSpPr>
          <p:nvPr>
            <p:ph type="body" idx="1"/>
          </p:nvPr>
        </p:nvSpPr>
        <p:spPr>
          <a:xfrm>
            <a:off x="468313" y="1844675"/>
            <a:ext cx="8229600" cy="4248150"/>
          </a:xfrm>
        </p:spPr>
        <p:txBody>
          <a:bodyPr/>
          <a:lstStyle/>
          <a:p>
            <a:r>
              <a:rPr lang="es-ES" b="1"/>
              <a:t>Roma tomó esta doctrina del paganismo.</a:t>
            </a:r>
          </a:p>
          <a:p>
            <a:r>
              <a:rPr lang="es-ES" b="1"/>
              <a:t>Lutero la clasificó junto a “las fábulas monstruosas que forman parte del estercolero romano”</a:t>
            </a:r>
          </a:p>
          <a:p>
            <a:r>
              <a:rPr lang="es-ES" b="1"/>
              <a:t>No obstante, tanto el catolicismo como el protestantismo actual abrazan esta doctrina.</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49156"/>
                                        </p:tgtEl>
                                        <p:attrNameLst>
                                          <p:attrName>style.visibility</p:attrName>
                                        </p:attrNameLst>
                                      </p:cBhvr>
                                      <p:to>
                                        <p:strVal val="visible"/>
                                      </p:to>
                                    </p:set>
                                    <p:anim from="(-#ppt_w/2)" to="(#ppt_x)" calcmode="lin" valueType="num">
                                      <p:cBhvr>
                                        <p:cTn id="7" dur="1200" fill="hold">
                                          <p:stCondLst>
                                            <p:cond delay="0"/>
                                          </p:stCondLst>
                                        </p:cTn>
                                        <p:tgtEl>
                                          <p:spTgt spid="49156"/>
                                        </p:tgtEl>
                                        <p:attrNameLst>
                                          <p:attrName>ppt_x</p:attrName>
                                        </p:attrNameLst>
                                      </p:cBhvr>
                                    </p:anim>
                                    <p:anim from="0" to="-1.0" calcmode="lin" valueType="num">
                                      <p:cBhvr>
                                        <p:cTn id="8" dur="400" decel="50000" autoRev="1" fill="hold">
                                          <p:stCondLst>
                                            <p:cond delay="1200"/>
                                          </p:stCondLst>
                                        </p:cTn>
                                        <p:tgtEl>
                                          <p:spTgt spid="49156"/>
                                        </p:tgtEl>
                                        <p:attrNameLst>
                                          <p:attrName>xshear</p:attrName>
                                        </p:attrNameLst>
                                      </p:cBhvr>
                                    </p:anim>
                                    <p:animScale>
                                      <p:cBhvr>
                                        <p:cTn id="9" dur="400" decel="100000" autoRev="1" fill="hold">
                                          <p:stCondLst>
                                            <p:cond delay="1200"/>
                                          </p:stCondLst>
                                        </p:cTn>
                                        <p:tgtEl>
                                          <p:spTgt spid="49156"/>
                                        </p:tgtEl>
                                      </p:cBhvr>
                                      <p:from x="100000" y="100000"/>
                                      <p:to x="80000" y="100000"/>
                                    </p:animScale>
                                    <p:anim by="(#ppt_h/3+#ppt_w*0.1)" calcmode="lin" valueType="num">
                                      <p:cBhvr additive="sum">
                                        <p:cTn id="10" dur="400" decel="100000" autoRev="1" fill="hold">
                                          <p:stCondLst>
                                            <p:cond delay="1200"/>
                                          </p:stCondLst>
                                        </p:cTn>
                                        <p:tgtEl>
                                          <p:spTgt spid="49156"/>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iterate type="lt">
                                    <p:tmPct val="5000"/>
                                  </p:iterate>
                                  <p:childTnLst>
                                    <p:set>
                                      <p:cBhvr>
                                        <p:cTn id="14" dur="1" fill="hold">
                                          <p:stCondLst>
                                            <p:cond delay="0"/>
                                          </p:stCondLst>
                                        </p:cTn>
                                        <p:tgtEl>
                                          <p:spTgt spid="49157">
                                            <p:txEl>
                                              <p:pRg st="0" end="0"/>
                                            </p:txEl>
                                          </p:spTgt>
                                        </p:tgtEl>
                                        <p:attrNameLst>
                                          <p:attrName>style.visibility</p:attrName>
                                        </p:attrNameLst>
                                      </p:cBhvr>
                                      <p:to>
                                        <p:strVal val="visible"/>
                                      </p:to>
                                    </p:set>
                                    <p:anim calcmode="lin" valueType="num">
                                      <p:cBhvr>
                                        <p:cTn id="15" dur="1000" fill="hold"/>
                                        <p:tgtEl>
                                          <p:spTgt spid="49157">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49157">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4915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49157">
                                            <p:txEl>
                                              <p:pRg st="0" end="0"/>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49157">
                                            <p:txEl>
                                              <p:pRg st="0" end="0"/>
                                            </p:txEl>
                                          </p:spTgt>
                                        </p:tgtEl>
                                        <p:attrNameLst>
                                          <p:attrName>ppt_c</p:attrName>
                                        </p:attrNameLst>
                                      </p:cBhvr>
                                      <p:to>
                                        <a:schemeClr val="accent1"/>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grpId="0" nodeType="clickEffect">
                                  <p:stCondLst>
                                    <p:cond delay="0"/>
                                  </p:stCondLst>
                                  <p:iterate type="lt">
                                    <p:tmPct val="5000"/>
                                  </p:iterate>
                                  <p:childTnLst>
                                    <p:set>
                                      <p:cBhvr>
                                        <p:cTn id="22" dur="1" fill="hold">
                                          <p:stCondLst>
                                            <p:cond delay="0"/>
                                          </p:stCondLst>
                                        </p:cTn>
                                        <p:tgtEl>
                                          <p:spTgt spid="49157">
                                            <p:txEl>
                                              <p:pRg st="1" end="1"/>
                                            </p:txEl>
                                          </p:spTgt>
                                        </p:tgtEl>
                                        <p:attrNameLst>
                                          <p:attrName>style.visibility</p:attrName>
                                        </p:attrNameLst>
                                      </p:cBhvr>
                                      <p:to>
                                        <p:strVal val="visible"/>
                                      </p:to>
                                    </p:set>
                                    <p:anim calcmode="lin" valueType="num">
                                      <p:cBhvr>
                                        <p:cTn id="23" dur="1000" fill="hold"/>
                                        <p:tgtEl>
                                          <p:spTgt spid="49157">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49157">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4915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49157">
                                            <p:txEl>
                                              <p:pRg st="1" end="1"/>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49157">
                                            <p:txEl>
                                              <p:pRg st="1" end="1"/>
                                            </p:txEl>
                                          </p:spTgt>
                                        </p:tgtEl>
                                        <p:attrNameLst>
                                          <p:attrName>ppt_c</p:attrName>
                                        </p:attrNameLst>
                                      </p:cBhvr>
                                      <p:to>
                                        <a:schemeClr val="accent1"/>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grpId="0" nodeType="clickEffect">
                                  <p:stCondLst>
                                    <p:cond delay="0"/>
                                  </p:stCondLst>
                                  <p:iterate type="lt">
                                    <p:tmPct val="5000"/>
                                  </p:iterate>
                                  <p:childTnLst>
                                    <p:set>
                                      <p:cBhvr>
                                        <p:cTn id="30" dur="1" fill="hold">
                                          <p:stCondLst>
                                            <p:cond delay="0"/>
                                          </p:stCondLst>
                                        </p:cTn>
                                        <p:tgtEl>
                                          <p:spTgt spid="49157">
                                            <p:txEl>
                                              <p:pRg st="2" end="2"/>
                                            </p:txEl>
                                          </p:spTgt>
                                        </p:tgtEl>
                                        <p:attrNameLst>
                                          <p:attrName>style.visibility</p:attrName>
                                        </p:attrNameLst>
                                      </p:cBhvr>
                                      <p:to>
                                        <p:strVal val="visible"/>
                                      </p:to>
                                    </p:set>
                                    <p:anim calcmode="lin" valueType="num">
                                      <p:cBhvr>
                                        <p:cTn id="31" dur="1000" fill="hold"/>
                                        <p:tgtEl>
                                          <p:spTgt spid="49157">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49157">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4915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4915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1204" name="WordArt 4"/>
          <p:cNvSpPr>
            <a:spLocks noChangeArrowheads="1" noChangeShapeType="1" noTextEdit="1"/>
          </p:cNvSpPr>
          <p:nvPr/>
        </p:nvSpPr>
        <p:spPr bwMode="auto">
          <a:xfrm>
            <a:off x="468313" y="333375"/>
            <a:ext cx="5676900" cy="992188"/>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TopLeft">
                <a:rot lat="0" lon="21119998" rev="0"/>
              </a:camera>
              <a:lightRig rig="legacyHarsh4" dir="b"/>
            </a:scene3d>
            <a:sp3d extrusionH="430200" prstMaterial="legacyMatte">
              <a:extrusionClr>
                <a:schemeClr val="accent1"/>
              </a:extrusionClr>
              <a:contourClr>
                <a:srgbClr val="FFFFFF"/>
              </a:contourClr>
            </a:sp3d>
          </a:bodyPr>
          <a:lstStyle/>
          <a:p>
            <a:pPr algn="ctr"/>
            <a:r>
              <a:rPr lang="es-ES" sz="3600" kern="10">
                <a:ln w="9525">
                  <a:round/>
                  <a:headEnd/>
                  <a:tailEnd/>
                </a:ln>
                <a:blipFill dpi="0" rotWithShape="0">
                  <a:blip r:embed="rId2"/>
                  <a:srcRect/>
                  <a:tile tx="0" ty="0" sx="100000" sy="100000" flip="none" algn="tl"/>
                </a:blipFill>
                <a:latin typeface="Arial Black" panose="020B0A04020102020204" pitchFamily="34" charset="0"/>
              </a:rPr>
              <a:t>AL MORIR EL HOMBRE</a:t>
            </a:r>
          </a:p>
        </p:txBody>
      </p:sp>
      <p:sp>
        <p:nvSpPr>
          <p:cNvPr id="51205" name="AutoShape 5"/>
          <p:cNvSpPr>
            <a:spLocks noChangeArrowheads="1"/>
          </p:cNvSpPr>
          <p:nvPr/>
        </p:nvSpPr>
        <p:spPr bwMode="auto">
          <a:xfrm rot="2983153">
            <a:off x="2543969" y="1496219"/>
            <a:ext cx="1101725" cy="50323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1206" name="WordArt 6" descr="Pergamino"/>
          <p:cNvSpPr>
            <a:spLocks noChangeArrowheads="1" noChangeShapeType="1" noTextEdit="1"/>
          </p:cNvSpPr>
          <p:nvPr/>
        </p:nvSpPr>
        <p:spPr bwMode="auto">
          <a:xfrm>
            <a:off x="0" y="2205038"/>
            <a:ext cx="10052050" cy="647700"/>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contourClr>
                <a:srgbClr val="FFFFCC"/>
              </a:contourClr>
            </a:sp3d>
          </a:bodyPr>
          <a:lstStyle/>
          <a:p>
            <a:pPr algn="ctr"/>
            <a:r>
              <a:rPr lang="es-ES" sz="3600" kern="10">
                <a:ln w="9525">
                  <a:round/>
                  <a:headEnd/>
                  <a:tailEnd/>
                </a:ln>
                <a:blipFill dpi="0" rotWithShape="0">
                  <a:blip r:embed="rId3"/>
                  <a:srcRect/>
                  <a:tile tx="0" ty="0" sx="100000" sy="100000" flip="none" algn="tl"/>
                </a:blipFill>
                <a:latin typeface="Arial Black" panose="020B0A04020102020204" pitchFamily="34" charset="0"/>
              </a:rPr>
              <a:t>El espíritu (aliento de vida) vuelve a Dios, que lo dió</a:t>
            </a:r>
          </a:p>
        </p:txBody>
      </p:sp>
      <p:sp>
        <p:nvSpPr>
          <p:cNvPr id="51207" name="WordArt 7"/>
          <p:cNvSpPr>
            <a:spLocks noChangeArrowheads="1" noChangeShapeType="1" noTextEdit="1"/>
          </p:cNvSpPr>
          <p:nvPr/>
        </p:nvSpPr>
        <p:spPr bwMode="auto">
          <a:xfrm>
            <a:off x="6227763" y="2636838"/>
            <a:ext cx="2743200" cy="25241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fr-FR" sz="3600" kern="10">
                <a:ln w="9525">
                  <a:solidFill>
                    <a:srgbClr val="000000"/>
                  </a:solidFill>
                  <a:round/>
                  <a:headEnd/>
                  <a:tailEnd/>
                </a:ln>
                <a:solidFill>
                  <a:srgbClr val="FFFFFF"/>
                </a:solidFill>
                <a:latin typeface="Arial Black" panose="020B0A04020102020204" pitchFamily="34" charset="0"/>
              </a:rPr>
              <a:t>Eclesiastés, 12: 6; Génesis, 2: 7</a:t>
            </a:r>
            <a:endParaRPr lang="es-ES" sz="3600" kern="10">
              <a:ln w="9525">
                <a:solidFill>
                  <a:srgbClr val="000000"/>
                </a:solidFill>
                <a:round/>
                <a:headEnd/>
                <a:tailEnd/>
              </a:ln>
              <a:solidFill>
                <a:srgbClr val="FFFFFF"/>
              </a:solidFill>
              <a:latin typeface="Arial Black" panose="020B0A04020102020204" pitchFamily="34" charset="0"/>
            </a:endParaRPr>
          </a:p>
        </p:txBody>
      </p:sp>
      <p:sp>
        <p:nvSpPr>
          <p:cNvPr id="51208" name="AutoShape 8"/>
          <p:cNvSpPr>
            <a:spLocks noChangeArrowheads="1"/>
          </p:cNvSpPr>
          <p:nvPr/>
        </p:nvSpPr>
        <p:spPr bwMode="auto">
          <a:xfrm rot="2983153">
            <a:off x="3625056" y="2936082"/>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1209" name="WordArt 9" descr="Esterilla"/>
          <p:cNvSpPr>
            <a:spLocks noChangeArrowheads="1" noChangeShapeType="1" noTextEdit="1"/>
          </p:cNvSpPr>
          <p:nvPr/>
        </p:nvSpPr>
        <p:spPr bwMode="auto">
          <a:xfrm>
            <a:off x="755650" y="3644900"/>
            <a:ext cx="7056438" cy="992188"/>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contourClr>
                <a:srgbClr val="FFCC66"/>
              </a:contourClr>
            </a:sp3d>
          </a:bodyPr>
          <a:lstStyle/>
          <a:p>
            <a:pPr algn="ctr"/>
            <a:r>
              <a:rPr lang="es-ES" sz="3600" kern="10">
                <a:ln w="9525">
                  <a:round/>
                  <a:headEnd/>
                  <a:tailEnd/>
                </a:ln>
                <a:blipFill dpi="0" rotWithShape="0">
                  <a:blip r:embed="rId4"/>
                  <a:srcRect/>
                  <a:tile tx="0" ty="0" sx="100000" sy="100000" flip="none" algn="tl"/>
                </a:blipFill>
                <a:latin typeface="Arial Black" panose="020B0A04020102020204" pitchFamily="34" charset="0"/>
              </a:rPr>
              <a:t>El cuerpo vuelve al polvo</a:t>
            </a:r>
          </a:p>
        </p:txBody>
      </p:sp>
      <p:sp>
        <p:nvSpPr>
          <p:cNvPr id="51210" name="WordArt 10"/>
          <p:cNvSpPr>
            <a:spLocks noChangeArrowheads="1" noChangeShapeType="1" noTextEdit="1"/>
          </p:cNvSpPr>
          <p:nvPr/>
        </p:nvSpPr>
        <p:spPr bwMode="auto">
          <a:xfrm>
            <a:off x="6877050" y="4149725"/>
            <a:ext cx="1760538" cy="17938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Génesis, 3: 19</a:t>
            </a:r>
          </a:p>
        </p:txBody>
      </p:sp>
      <p:sp>
        <p:nvSpPr>
          <p:cNvPr id="51211" name="AutoShape 11"/>
          <p:cNvSpPr>
            <a:spLocks noChangeArrowheads="1"/>
          </p:cNvSpPr>
          <p:nvPr/>
        </p:nvSpPr>
        <p:spPr bwMode="auto">
          <a:xfrm rot="2983153">
            <a:off x="4777581" y="4520407"/>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1212" name="WordArt 12" descr="Gotas de agua"/>
          <p:cNvSpPr>
            <a:spLocks noChangeArrowheads="1" noChangeShapeType="1" noTextEdit="1"/>
          </p:cNvSpPr>
          <p:nvPr/>
        </p:nvSpPr>
        <p:spPr bwMode="auto">
          <a:xfrm>
            <a:off x="179388" y="5300663"/>
            <a:ext cx="10010775" cy="992187"/>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contourClr>
                <a:srgbClr val="CCFFFF"/>
              </a:contourClr>
            </a:sp3d>
          </a:bodyPr>
          <a:lstStyle/>
          <a:p>
            <a:pPr algn="ctr"/>
            <a:r>
              <a:rPr lang="es-ES" sz="3600" kern="10">
                <a:ln w="9525">
                  <a:round/>
                  <a:headEnd/>
                  <a:tailEnd/>
                </a:ln>
                <a:blipFill dpi="0" rotWithShape="0">
                  <a:blip r:embed="rId5"/>
                  <a:srcRect/>
                  <a:tile tx="0" ty="0" sx="100000" sy="100000" flip="none" algn="tl"/>
                </a:blipFill>
                <a:latin typeface="Arial Black" panose="020B0A04020102020204" pitchFamily="34" charset="0"/>
              </a:rPr>
              <a:t>Los pensamientos y la actividad acaban</a:t>
            </a:r>
          </a:p>
        </p:txBody>
      </p:sp>
      <p:sp>
        <p:nvSpPr>
          <p:cNvPr id="51213" name="WordArt 13"/>
          <p:cNvSpPr>
            <a:spLocks noChangeArrowheads="1" noChangeShapeType="1" noTextEdit="1"/>
          </p:cNvSpPr>
          <p:nvPr/>
        </p:nvSpPr>
        <p:spPr bwMode="auto">
          <a:xfrm>
            <a:off x="6732588" y="6237288"/>
            <a:ext cx="2160587" cy="1809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Eclesiastés, 9: 10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fade">
                                      <p:cBhvr>
                                        <p:cTn id="7" dur="2000"/>
                                        <p:tgtEl>
                                          <p:spTgt spid="51204"/>
                                        </p:tgtEl>
                                      </p:cBhvr>
                                    </p:animEffect>
                                    <p:anim calcmode="lin" valueType="num">
                                      <p:cBhvr>
                                        <p:cTn id="8" dur="2000" fill="hold"/>
                                        <p:tgtEl>
                                          <p:spTgt spid="51204"/>
                                        </p:tgtEl>
                                        <p:attrNameLst>
                                          <p:attrName>ppt_x</p:attrName>
                                        </p:attrNameLst>
                                      </p:cBhvr>
                                      <p:tavLst>
                                        <p:tav tm="0">
                                          <p:val>
                                            <p:strVal val="#ppt_x"/>
                                          </p:val>
                                        </p:tav>
                                        <p:tav tm="100000">
                                          <p:val>
                                            <p:strVal val="#ppt_x"/>
                                          </p:val>
                                        </p:tav>
                                      </p:tavLst>
                                    </p:anim>
                                    <p:anim calcmode="lin" valueType="num">
                                      <p:cBhvr>
                                        <p:cTn id="9" dur="2000" fill="hold"/>
                                        <p:tgtEl>
                                          <p:spTgt spid="5120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7" presetClass="entr" presetSubtype="8" fill="hold" grpId="0" nodeType="clickEffect">
                                  <p:stCondLst>
                                    <p:cond delay="0"/>
                                  </p:stCondLst>
                                  <p:childTnLst>
                                    <p:set>
                                      <p:cBhvr>
                                        <p:cTn id="13" dur="1" fill="hold">
                                          <p:stCondLst>
                                            <p:cond delay="0"/>
                                          </p:stCondLst>
                                        </p:cTn>
                                        <p:tgtEl>
                                          <p:spTgt spid="51205"/>
                                        </p:tgtEl>
                                        <p:attrNameLst>
                                          <p:attrName>style.visibility</p:attrName>
                                        </p:attrNameLst>
                                      </p:cBhvr>
                                      <p:to>
                                        <p:strVal val="visible"/>
                                      </p:to>
                                    </p:set>
                                    <p:anim calcmode="lin" valueType="num">
                                      <p:cBhvr>
                                        <p:cTn id="14" dur="3000" fill="hold"/>
                                        <p:tgtEl>
                                          <p:spTgt spid="51205"/>
                                        </p:tgtEl>
                                        <p:attrNameLst>
                                          <p:attrName>ppt_x</p:attrName>
                                        </p:attrNameLst>
                                      </p:cBhvr>
                                      <p:tavLst>
                                        <p:tav tm="0">
                                          <p:val>
                                            <p:strVal val="#ppt_x-#ppt_w/2"/>
                                          </p:val>
                                        </p:tav>
                                        <p:tav tm="100000">
                                          <p:val>
                                            <p:strVal val="#ppt_x"/>
                                          </p:val>
                                        </p:tav>
                                      </p:tavLst>
                                    </p:anim>
                                    <p:anim calcmode="lin" valueType="num">
                                      <p:cBhvr>
                                        <p:cTn id="15" dur="3000" fill="hold"/>
                                        <p:tgtEl>
                                          <p:spTgt spid="51205"/>
                                        </p:tgtEl>
                                        <p:attrNameLst>
                                          <p:attrName>ppt_y</p:attrName>
                                        </p:attrNameLst>
                                      </p:cBhvr>
                                      <p:tavLst>
                                        <p:tav tm="0">
                                          <p:val>
                                            <p:strVal val="#ppt_y"/>
                                          </p:val>
                                        </p:tav>
                                        <p:tav tm="100000">
                                          <p:val>
                                            <p:strVal val="#ppt_y"/>
                                          </p:val>
                                        </p:tav>
                                      </p:tavLst>
                                    </p:anim>
                                    <p:anim calcmode="lin" valueType="num">
                                      <p:cBhvr>
                                        <p:cTn id="16" dur="3000" fill="hold"/>
                                        <p:tgtEl>
                                          <p:spTgt spid="51205"/>
                                        </p:tgtEl>
                                        <p:attrNameLst>
                                          <p:attrName>ppt_w</p:attrName>
                                        </p:attrNameLst>
                                      </p:cBhvr>
                                      <p:tavLst>
                                        <p:tav tm="0">
                                          <p:val>
                                            <p:fltVal val="0"/>
                                          </p:val>
                                        </p:tav>
                                        <p:tav tm="100000">
                                          <p:val>
                                            <p:strVal val="#ppt_w"/>
                                          </p:val>
                                        </p:tav>
                                      </p:tavLst>
                                    </p:anim>
                                    <p:anim calcmode="lin" valueType="num">
                                      <p:cBhvr>
                                        <p:cTn id="17" dur="3000" fill="hold"/>
                                        <p:tgtEl>
                                          <p:spTgt spid="51205"/>
                                        </p:tgtEl>
                                        <p:attrNameLst>
                                          <p:attrName>ppt_h</p:attrName>
                                        </p:attrNameLst>
                                      </p:cBhvr>
                                      <p:tavLst>
                                        <p:tav tm="0">
                                          <p:val>
                                            <p:strVal val="#ppt_h"/>
                                          </p:val>
                                        </p:tav>
                                        <p:tav tm="100000">
                                          <p:val>
                                            <p:strVal val="#ppt_h"/>
                                          </p:val>
                                        </p:tav>
                                      </p:tavLst>
                                    </p:anim>
                                  </p:childTnLst>
                                </p:cTn>
                              </p:par>
                            </p:childTnLst>
                          </p:cTn>
                        </p:par>
                        <p:par>
                          <p:cTn id="18" fill="hold" nodeType="afterGroup">
                            <p:stCondLst>
                              <p:cond delay="3000"/>
                            </p:stCondLst>
                            <p:childTnLst>
                              <p:par>
                                <p:cTn id="19" presetID="47" presetClass="entr" presetSubtype="0" fill="hold" grpId="0" nodeType="afterEffect">
                                  <p:stCondLst>
                                    <p:cond delay="0"/>
                                  </p:stCondLst>
                                  <p:childTnLst>
                                    <p:set>
                                      <p:cBhvr>
                                        <p:cTn id="20" dur="1" fill="hold">
                                          <p:stCondLst>
                                            <p:cond delay="0"/>
                                          </p:stCondLst>
                                        </p:cTn>
                                        <p:tgtEl>
                                          <p:spTgt spid="51206"/>
                                        </p:tgtEl>
                                        <p:attrNameLst>
                                          <p:attrName>style.visibility</p:attrName>
                                        </p:attrNameLst>
                                      </p:cBhvr>
                                      <p:to>
                                        <p:strVal val="visible"/>
                                      </p:to>
                                    </p:set>
                                    <p:animEffect transition="in" filter="fade">
                                      <p:cBhvr>
                                        <p:cTn id="21" dur="3000"/>
                                        <p:tgtEl>
                                          <p:spTgt spid="51206"/>
                                        </p:tgtEl>
                                      </p:cBhvr>
                                    </p:animEffect>
                                    <p:anim calcmode="lin" valueType="num">
                                      <p:cBhvr>
                                        <p:cTn id="22" dur="3000" fill="hold"/>
                                        <p:tgtEl>
                                          <p:spTgt spid="51206"/>
                                        </p:tgtEl>
                                        <p:attrNameLst>
                                          <p:attrName>ppt_x</p:attrName>
                                        </p:attrNameLst>
                                      </p:cBhvr>
                                      <p:tavLst>
                                        <p:tav tm="0">
                                          <p:val>
                                            <p:strVal val="#ppt_x"/>
                                          </p:val>
                                        </p:tav>
                                        <p:tav tm="100000">
                                          <p:val>
                                            <p:strVal val="#ppt_x"/>
                                          </p:val>
                                        </p:tav>
                                      </p:tavLst>
                                    </p:anim>
                                    <p:anim calcmode="lin" valueType="num">
                                      <p:cBhvr>
                                        <p:cTn id="23" dur="3000" fill="hold"/>
                                        <p:tgtEl>
                                          <p:spTgt spid="51206"/>
                                        </p:tgtEl>
                                        <p:attrNameLst>
                                          <p:attrName>ppt_y</p:attrName>
                                        </p:attrNameLst>
                                      </p:cBhvr>
                                      <p:tavLst>
                                        <p:tav tm="0">
                                          <p:val>
                                            <p:strVal val="#ppt_y-.1"/>
                                          </p:val>
                                        </p:tav>
                                        <p:tav tm="100000">
                                          <p:val>
                                            <p:strVal val="#ppt_y"/>
                                          </p:val>
                                        </p:tav>
                                      </p:tavLst>
                                    </p:anim>
                                  </p:childTnLst>
                                </p:cTn>
                              </p:par>
                              <p:par>
                                <p:cTn id="24" presetID="10" presetClass="entr" presetSubtype="0" fill="hold" grpId="0" nodeType="withEffect">
                                  <p:stCondLst>
                                    <p:cond delay="0"/>
                                  </p:stCondLst>
                                  <p:childTnLst>
                                    <p:set>
                                      <p:cBhvr>
                                        <p:cTn id="25" dur="1" fill="hold">
                                          <p:stCondLst>
                                            <p:cond delay="0"/>
                                          </p:stCondLst>
                                        </p:cTn>
                                        <p:tgtEl>
                                          <p:spTgt spid="51207"/>
                                        </p:tgtEl>
                                        <p:attrNameLst>
                                          <p:attrName>style.visibility</p:attrName>
                                        </p:attrNameLst>
                                      </p:cBhvr>
                                      <p:to>
                                        <p:strVal val="visible"/>
                                      </p:to>
                                    </p:set>
                                    <p:animEffect transition="in" filter="fade">
                                      <p:cBhvr>
                                        <p:cTn id="26" dur="3000"/>
                                        <p:tgtEl>
                                          <p:spTgt spid="5120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51208"/>
                                        </p:tgtEl>
                                        <p:attrNameLst>
                                          <p:attrName>style.visibility</p:attrName>
                                        </p:attrNameLst>
                                      </p:cBhvr>
                                      <p:to>
                                        <p:strVal val="visible"/>
                                      </p:to>
                                    </p:set>
                                    <p:anim calcmode="lin" valueType="num">
                                      <p:cBhvr>
                                        <p:cTn id="31" dur="3000" fill="hold"/>
                                        <p:tgtEl>
                                          <p:spTgt spid="51208"/>
                                        </p:tgtEl>
                                        <p:attrNameLst>
                                          <p:attrName>ppt_x</p:attrName>
                                        </p:attrNameLst>
                                      </p:cBhvr>
                                      <p:tavLst>
                                        <p:tav tm="0">
                                          <p:val>
                                            <p:strVal val="#ppt_x-#ppt_w/2"/>
                                          </p:val>
                                        </p:tav>
                                        <p:tav tm="100000">
                                          <p:val>
                                            <p:strVal val="#ppt_x"/>
                                          </p:val>
                                        </p:tav>
                                      </p:tavLst>
                                    </p:anim>
                                    <p:anim calcmode="lin" valueType="num">
                                      <p:cBhvr>
                                        <p:cTn id="32" dur="3000" fill="hold"/>
                                        <p:tgtEl>
                                          <p:spTgt spid="51208"/>
                                        </p:tgtEl>
                                        <p:attrNameLst>
                                          <p:attrName>ppt_y</p:attrName>
                                        </p:attrNameLst>
                                      </p:cBhvr>
                                      <p:tavLst>
                                        <p:tav tm="0">
                                          <p:val>
                                            <p:strVal val="#ppt_y"/>
                                          </p:val>
                                        </p:tav>
                                        <p:tav tm="100000">
                                          <p:val>
                                            <p:strVal val="#ppt_y"/>
                                          </p:val>
                                        </p:tav>
                                      </p:tavLst>
                                    </p:anim>
                                    <p:anim calcmode="lin" valueType="num">
                                      <p:cBhvr>
                                        <p:cTn id="33" dur="3000" fill="hold"/>
                                        <p:tgtEl>
                                          <p:spTgt spid="51208"/>
                                        </p:tgtEl>
                                        <p:attrNameLst>
                                          <p:attrName>ppt_w</p:attrName>
                                        </p:attrNameLst>
                                      </p:cBhvr>
                                      <p:tavLst>
                                        <p:tav tm="0">
                                          <p:val>
                                            <p:fltVal val="0"/>
                                          </p:val>
                                        </p:tav>
                                        <p:tav tm="100000">
                                          <p:val>
                                            <p:strVal val="#ppt_w"/>
                                          </p:val>
                                        </p:tav>
                                      </p:tavLst>
                                    </p:anim>
                                    <p:anim calcmode="lin" valueType="num">
                                      <p:cBhvr>
                                        <p:cTn id="34" dur="3000" fill="hold"/>
                                        <p:tgtEl>
                                          <p:spTgt spid="51208"/>
                                        </p:tgtEl>
                                        <p:attrNameLst>
                                          <p:attrName>ppt_h</p:attrName>
                                        </p:attrNameLst>
                                      </p:cBhvr>
                                      <p:tavLst>
                                        <p:tav tm="0">
                                          <p:val>
                                            <p:strVal val="#ppt_h"/>
                                          </p:val>
                                        </p:tav>
                                        <p:tav tm="100000">
                                          <p:val>
                                            <p:strVal val="#ppt_h"/>
                                          </p:val>
                                        </p:tav>
                                      </p:tavLst>
                                    </p:anim>
                                  </p:childTnLst>
                                </p:cTn>
                              </p:par>
                            </p:childTnLst>
                          </p:cTn>
                        </p:par>
                        <p:par>
                          <p:cTn id="35" fill="hold" nodeType="afterGroup">
                            <p:stCondLst>
                              <p:cond delay="3000"/>
                            </p:stCondLst>
                            <p:childTnLst>
                              <p:par>
                                <p:cTn id="36" presetID="47" presetClass="entr" presetSubtype="0" fill="hold" grpId="0" nodeType="afterEffect">
                                  <p:stCondLst>
                                    <p:cond delay="0"/>
                                  </p:stCondLst>
                                  <p:childTnLst>
                                    <p:set>
                                      <p:cBhvr>
                                        <p:cTn id="37" dur="1" fill="hold">
                                          <p:stCondLst>
                                            <p:cond delay="0"/>
                                          </p:stCondLst>
                                        </p:cTn>
                                        <p:tgtEl>
                                          <p:spTgt spid="51209"/>
                                        </p:tgtEl>
                                        <p:attrNameLst>
                                          <p:attrName>style.visibility</p:attrName>
                                        </p:attrNameLst>
                                      </p:cBhvr>
                                      <p:to>
                                        <p:strVal val="visible"/>
                                      </p:to>
                                    </p:set>
                                    <p:animEffect transition="in" filter="fade">
                                      <p:cBhvr>
                                        <p:cTn id="38" dur="3000"/>
                                        <p:tgtEl>
                                          <p:spTgt spid="51209"/>
                                        </p:tgtEl>
                                      </p:cBhvr>
                                    </p:animEffect>
                                    <p:anim calcmode="lin" valueType="num">
                                      <p:cBhvr>
                                        <p:cTn id="39" dur="3000" fill="hold"/>
                                        <p:tgtEl>
                                          <p:spTgt spid="51209"/>
                                        </p:tgtEl>
                                        <p:attrNameLst>
                                          <p:attrName>ppt_x</p:attrName>
                                        </p:attrNameLst>
                                      </p:cBhvr>
                                      <p:tavLst>
                                        <p:tav tm="0">
                                          <p:val>
                                            <p:strVal val="#ppt_x"/>
                                          </p:val>
                                        </p:tav>
                                        <p:tav tm="100000">
                                          <p:val>
                                            <p:strVal val="#ppt_x"/>
                                          </p:val>
                                        </p:tav>
                                      </p:tavLst>
                                    </p:anim>
                                    <p:anim calcmode="lin" valueType="num">
                                      <p:cBhvr>
                                        <p:cTn id="40" dur="3000" fill="hold"/>
                                        <p:tgtEl>
                                          <p:spTgt spid="51209"/>
                                        </p:tgtEl>
                                        <p:attrNameLst>
                                          <p:attrName>ppt_y</p:attrName>
                                        </p:attrNameLst>
                                      </p:cBhvr>
                                      <p:tavLst>
                                        <p:tav tm="0">
                                          <p:val>
                                            <p:strVal val="#ppt_y-.1"/>
                                          </p:val>
                                        </p:tav>
                                        <p:tav tm="100000">
                                          <p:val>
                                            <p:strVal val="#ppt_y"/>
                                          </p:val>
                                        </p:tav>
                                      </p:tavLst>
                                    </p:anim>
                                  </p:childTnLst>
                                </p:cTn>
                              </p:par>
                              <p:par>
                                <p:cTn id="41" presetID="10" presetClass="entr" presetSubtype="0" fill="hold" grpId="0" nodeType="withEffect">
                                  <p:stCondLst>
                                    <p:cond delay="0"/>
                                  </p:stCondLst>
                                  <p:childTnLst>
                                    <p:set>
                                      <p:cBhvr>
                                        <p:cTn id="42" dur="1" fill="hold">
                                          <p:stCondLst>
                                            <p:cond delay="0"/>
                                          </p:stCondLst>
                                        </p:cTn>
                                        <p:tgtEl>
                                          <p:spTgt spid="51210"/>
                                        </p:tgtEl>
                                        <p:attrNameLst>
                                          <p:attrName>style.visibility</p:attrName>
                                        </p:attrNameLst>
                                      </p:cBhvr>
                                      <p:to>
                                        <p:strVal val="visible"/>
                                      </p:to>
                                    </p:set>
                                    <p:animEffect transition="in" filter="fade">
                                      <p:cBhvr>
                                        <p:cTn id="43" dur="3000"/>
                                        <p:tgtEl>
                                          <p:spTgt spid="5121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7" presetClass="entr" presetSubtype="8" fill="hold" grpId="0" nodeType="clickEffect">
                                  <p:stCondLst>
                                    <p:cond delay="0"/>
                                  </p:stCondLst>
                                  <p:childTnLst>
                                    <p:set>
                                      <p:cBhvr>
                                        <p:cTn id="47" dur="1" fill="hold">
                                          <p:stCondLst>
                                            <p:cond delay="0"/>
                                          </p:stCondLst>
                                        </p:cTn>
                                        <p:tgtEl>
                                          <p:spTgt spid="51211"/>
                                        </p:tgtEl>
                                        <p:attrNameLst>
                                          <p:attrName>style.visibility</p:attrName>
                                        </p:attrNameLst>
                                      </p:cBhvr>
                                      <p:to>
                                        <p:strVal val="visible"/>
                                      </p:to>
                                    </p:set>
                                    <p:anim calcmode="lin" valueType="num">
                                      <p:cBhvr>
                                        <p:cTn id="48" dur="3000" fill="hold"/>
                                        <p:tgtEl>
                                          <p:spTgt spid="51211"/>
                                        </p:tgtEl>
                                        <p:attrNameLst>
                                          <p:attrName>ppt_x</p:attrName>
                                        </p:attrNameLst>
                                      </p:cBhvr>
                                      <p:tavLst>
                                        <p:tav tm="0">
                                          <p:val>
                                            <p:strVal val="#ppt_x-#ppt_w/2"/>
                                          </p:val>
                                        </p:tav>
                                        <p:tav tm="100000">
                                          <p:val>
                                            <p:strVal val="#ppt_x"/>
                                          </p:val>
                                        </p:tav>
                                      </p:tavLst>
                                    </p:anim>
                                    <p:anim calcmode="lin" valueType="num">
                                      <p:cBhvr>
                                        <p:cTn id="49" dur="3000" fill="hold"/>
                                        <p:tgtEl>
                                          <p:spTgt spid="51211"/>
                                        </p:tgtEl>
                                        <p:attrNameLst>
                                          <p:attrName>ppt_y</p:attrName>
                                        </p:attrNameLst>
                                      </p:cBhvr>
                                      <p:tavLst>
                                        <p:tav tm="0">
                                          <p:val>
                                            <p:strVal val="#ppt_y"/>
                                          </p:val>
                                        </p:tav>
                                        <p:tav tm="100000">
                                          <p:val>
                                            <p:strVal val="#ppt_y"/>
                                          </p:val>
                                        </p:tav>
                                      </p:tavLst>
                                    </p:anim>
                                    <p:anim calcmode="lin" valueType="num">
                                      <p:cBhvr>
                                        <p:cTn id="50" dur="3000" fill="hold"/>
                                        <p:tgtEl>
                                          <p:spTgt spid="51211"/>
                                        </p:tgtEl>
                                        <p:attrNameLst>
                                          <p:attrName>ppt_w</p:attrName>
                                        </p:attrNameLst>
                                      </p:cBhvr>
                                      <p:tavLst>
                                        <p:tav tm="0">
                                          <p:val>
                                            <p:fltVal val="0"/>
                                          </p:val>
                                        </p:tav>
                                        <p:tav tm="100000">
                                          <p:val>
                                            <p:strVal val="#ppt_w"/>
                                          </p:val>
                                        </p:tav>
                                      </p:tavLst>
                                    </p:anim>
                                    <p:anim calcmode="lin" valueType="num">
                                      <p:cBhvr>
                                        <p:cTn id="51" dur="3000" fill="hold"/>
                                        <p:tgtEl>
                                          <p:spTgt spid="51211"/>
                                        </p:tgtEl>
                                        <p:attrNameLst>
                                          <p:attrName>ppt_h</p:attrName>
                                        </p:attrNameLst>
                                      </p:cBhvr>
                                      <p:tavLst>
                                        <p:tav tm="0">
                                          <p:val>
                                            <p:strVal val="#ppt_h"/>
                                          </p:val>
                                        </p:tav>
                                        <p:tav tm="100000">
                                          <p:val>
                                            <p:strVal val="#ppt_h"/>
                                          </p:val>
                                        </p:tav>
                                      </p:tavLst>
                                    </p:anim>
                                  </p:childTnLst>
                                </p:cTn>
                              </p:par>
                            </p:childTnLst>
                          </p:cTn>
                        </p:par>
                        <p:par>
                          <p:cTn id="52" fill="hold" nodeType="afterGroup">
                            <p:stCondLst>
                              <p:cond delay="3000"/>
                            </p:stCondLst>
                            <p:childTnLst>
                              <p:par>
                                <p:cTn id="53" presetID="47" presetClass="entr" presetSubtype="0" fill="hold" grpId="0" nodeType="afterEffect">
                                  <p:stCondLst>
                                    <p:cond delay="0"/>
                                  </p:stCondLst>
                                  <p:childTnLst>
                                    <p:set>
                                      <p:cBhvr>
                                        <p:cTn id="54" dur="1" fill="hold">
                                          <p:stCondLst>
                                            <p:cond delay="0"/>
                                          </p:stCondLst>
                                        </p:cTn>
                                        <p:tgtEl>
                                          <p:spTgt spid="51212"/>
                                        </p:tgtEl>
                                        <p:attrNameLst>
                                          <p:attrName>style.visibility</p:attrName>
                                        </p:attrNameLst>
                                      </p:cBhvr>
                                      <p:to>
                                        <p:strVal val="visible"/>
                                      </p:to>
                                    </p:set>
                                    <p:animEffect transition="in" filter="fade">
                                      <p:cBhvr>
                                        <p:cTn id="55" dur="3000"/>
                                        <p:tgtEl>
                                          <p:spTgt spid="51212"/>
                                        </p:tgtEl>
                                      </p:cBhvr>
                                    </p:animEffect>
                                    <p:anim calcmode="lin" valueType="num">
                                      <p:cBhvr>
                                        <p:cTn id="56" dur="3000" fill="hold"/>
                                        <p:tgtEl>
                                          <p:spTgt spid="51212"/>
                                        </p:tgtEl>
                                        <p:attrNameLst>
                                          <p:attrName>ppt_x</p:attrName>
                                        </p:attrNameLst>
                                      </p:cBhvr>
                                      <p:tavLst>
                                        <p:tav tm="0">
                                          <p:val>
                                            <p:strVal val="#ppt_x"/>
                                          </p:val>
                                        </p:tav>
                                        <p:tav tm="100000">
                                          <p:val>
                                            <p:strVal val="#ppt_x"/>
                                          </p:val>
                                        </p:tav>
                                      </p:tavLst>
                                    </p:anim>
                                    <p:anim calcmode="lin" valueType="num">
                                      <p:cBhvr>
                                        <p:cTn id="57" dur="3000" fill="hold"/>
                                        <p:tgtEl>
                                          <p:spTgt spid="51212"/>
                                        </p:tgtEl>
                                        <p:attrNameLst>
                                          <p:attrName>ppt_y</p:attrName>
                                        </p:attrNameLst>
                                      </p:cBhvr>
                                      <p:tavLst>
                                        <p:tav tm="0">
                                          <p:val>
                                            <p:strVal val="#ppt_y-.1"/>
                                          </p:val>
                                        </p:tav>
                                        <p:tav tm="100000">
                                          <p:val>
                                            <p:strVal val="#ppt_y"/>
                                          </p:val>
                                        </p:tav>
                                      </p:tavLst>
                                    </p:anim>
                                  </p:childTnLst>
                                </p:cTn>
                              </p:par>
                              <p:par>
                                <p:cTn id="58" presetID="10" presetClass="entr" presetSubtype="0" fill="hold" grpId="0" nodeType="withEffect">
                                  <p:stCondLst>
                                    <p:cond delay="0"/>
                                  </p:stCondLst>
                                  <p:childTnLst>
                                    <p:set>
                                      <p:cBhvr>
                                        <p:cTn id="59" dur="1" fill="hold">
                                          <p:stCondLst>
                                            <p:cond delay="0"/>
                                          </p:stCondLst>
                                        </p:cTn>
                                        <p:tgtEl>
                                          <p:spTgt spid="51213"/>
                                        </p:tgtEl>
                                        <p:attrNameLst>
                                          <p:attrName>style.visibility</p:attrName>
                                        </p:attrNameLst>
                                      </p:cBhvr>
                                      <p:to>
                                        <p:strVal val="visible"/>
                                      </p:to>
                                    </p:set>
                                    <p:animEffect transition="in" filter="fade">
                                      <p:cBhvr>
                                        <p:cTn id="60" dur="30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p:bldP spid="51205" grpId="0" animBg="1"/>
      <p:bldP spid="51206" grpId="0" animBg="1"/>
      <p:bldP spid="51207" grpId="0" animBg="1"/>
      <p:bldP spid="51208" grpId="0" animBg="1"/>
      <p:bldP spid="51209" grpId="0" animBg="1"/>
      <p:bldP spid="51210" grpId="0" animBg="1"/>
      <p:bldP spid="51211" grpId="0" animBg="1"/>
      <p:bldP spid="51212" grpId="0" animBg="1"/>
      <p:bldP spid="512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2228" name="WordArt 4"/>
          <p:cNvSpPr>
            <a:spLocks noChangeArrowheads="1" noChangeShapeType="1" noTextEdit="1"/>
          </p:cNvSpPr>
          <p:nvPr/>
        </p:nvSpPr>
        <p:spPr bwMode="auto">
          <a:xfrm>
            <a:off x="1116013" y="188913"/>
            <a:ext cx="7416800" cy="13684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rPr>
              <a:t>El primer acto consciente,</a:t>
            </a:r>
          </a:p>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rPr>
              <a:t>despues de la muerte,</a:t>
            </a:r>
          </a:p>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rPr>
              <a:t>será la resurrección</a:t>
            </a:r>
          </a:p>
        </p:txBody>
      </p:sp>
      <p:sp>
        <p:nvSpPr>
          <p:cNvPr id="52229" name="Rectangle 5"/>
          <p:cNvSpPr>
            <a:spLocks noChangeArrowheads="1"/>
          </p:cNvSpPr>
          <p:nvPr/>
        </p:nvSpPr>
        <p:spPr bwMode="auto">
          <a:xfrm>
            <a:off x="250825" y="220503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sz="2000" b="1">
                <a:solidFill>
                  <a:srgbClr val="993300"/>
                </a:solidFill>
                <a:effectLst>
                  <a:outerShdw blurRad="38100" dist="38100" dir="2700000" algn="tl">
                    <a:srgbClr val="000000"/>
                  </a:outerShdw>
                </a:effectLst>
              </a:rPr>
              <a:t>RESURRECCIÓN DE VIDA</a:t>
            </a:r>
          </a:p>
          <a:p>
            <a:pPr algn="ctr"/>
            <a:r>
              <a:rPr lang="es-ES" b="1">
                <a:effectLst>
                  <a:outerShdw blurRad="38100" dist="38100" dir="2700000" algn="tl">
                    <a:srgbClr val="FFFFFF"/>
                  </a:outerShdw>
                </a:effectLst>
              </a:rPr>
              <a:t>En la segunda venida</a:t>
            </a:r>
          </a:p>
        </p:txBody>
      </p:sp>
      <p:sp>
        <p:nvSpPr>
          <p:cNvPr id="52230" name="Rectangle 6"/>
          <p:cNvSpPr>
            <a:spLocks noChangeArrowheads="1"/>
          </p:cNvSpPr>
          <p:nvPr/>
        </p:nvSpPr>
        <p:spPr bwMode="auto">
          <a:xfrm>
            <a:off x="5003800" y="220503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sz="2000" b="1">
                <a:solidFill>
                  <a:srgbClr val="993300"/>
                </a:solidFill>
                <a:effectLst>
                  <a:outerShdw blurRad="38100" dist="38100" dir="2700000" algn="tl">
                    <a:srgbClr val="000000"/>
                  </a:outerShdw>
                </a:effectLst>
              </a:rPr>
              <a:t>RESURRECCIÓN DE MUERTE</a:t>
            </a:r>
          </a:p>
          <a:p>
            <a:pPr algn="ctr"/>
            <a:r>
              <a:rPr lang="es-ES" b="1">
                <a:effectLst>
                  <a:outerShdw blurRad="38100" dist="38100" dir="2700000" algn="tl">
                    <a:srgbClr val="FFFFFF"/>
                  </a:outerShdw>
                </a:effectLst>
              </a:rPr>
              <a:t>Después del milenio</a:t>
            </a:r>
          </a:p>
        </p:txBody>
      </p:sp>
      <p:sp>
        <p:nvSpPr>
          <p:cNvPr id="52232" name="AutoShape 8"/>
          <p:cNvSpPr>
            <a:spLocks noChangeArrowheads="1"/>
          </p:cNvSpPr>
          <p:nvPr/>
        </p:nvSpPr>
        <p:spPr bwMode="auto">
          <a:xfrm rot="8089468">
            <a:off x="1694657" y="1804194"/>
            <a:ext cx="1008062" cy="431800"/>
          </a:xfrm>
          <a:prstGeom prst="notchedRightArrow">
            <a:avLst>
              <a:gd name="adj1" fmla="val 50000"/>
              <a:gd name="adj2" fmla="val 58364"/>
            </a:avLst>
          </a:prstGeom>
          <a:gradFill rotWithShape="1">
            <a:gsLst>
              <a:gs pos="0">
                <a:srgbClr val="FFD9B3"/>
              </a:gs>
              <a:gs pos="100000">
                <a:srgbClr val="993300"/>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36" name="Rectangle 12"/>
          <p:cNvSpPr>
            <a:spLocks noChangeArrowheads="1"/>
          </p:cNvSpPr>
          <p:nvPr/>
        </p:nvSpPr>
        <p:spPr bwMode="auto">
          <a:xfrm>
            <a:off x="250825" y="386238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b="1"/>
              <a:t>Recibirán inmortalidad y vivirán</a:t>
            </a:r>
          </a:p>
          <a:p>
            <a:pPr algn="ctr"/>
            <a:r>
              <a:rPr lang="es-ES" b="1"/>
              <a:t>con Cristo para siempre</a:t>
            </a:r>
          </a:p>
        </p:txBody>
      </p:sp>
      <p:sp>
        <p:nvSpPr>
          <p:cNvPr id="52233" name="AutoShape 9"/>
          <p:cNvSpPr>
            <a:spLocks noChangeArrowheads="1"/>
          </p:cNvSpPr>
          <p:nvPr/>
        </p:nvSpPr>
        <p:spPr bwMode="auto">
          <a:xfrm rot="5400000">
            <a:off x="1404143"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34" name="AutoShape 10"/>
          <p:cNvSpPr>
            <a:spLocks noChangeArrowheads="1"/>
          </p:cNvSpPr>
          <p:nvPr/>
        </p:nvSpPr>
        <p:spPr bwMode="auto">
          <a:xfrm rot="2638924">
            <a:off x="5580063" y="1773238"/>
            <a:ext cx="1008062" cy="431800"/>
          </a:xfrm>
          <a:prstGeom prst="notchedRightArrow">
            <a:avLst>
              <a:gd name="adj1" fmla="val 50000"/>
              <a:gd name="adj2" fmla="val 58364"/>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37" name="Rectangle 13"/>
          <p:cNvSpPr>
            <a:spLocks noChangeArrowheads="1"/>
          </p:cNvSpPr>
          <p:nvPr/>
        </p:nvSpPr>
        <p:spPr bwMode="auto">
          <a:xfrm>
            <a:off x="5003800" y="386238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sz="2000" b="1">
                <a:effectLst>
                  <a:outerShdw blurRad="38100" dist="38100" dir="2700000" algn="tl">
                    <a:srgbClr val="FFFFFF"/>
                  </a:outerShdw>
                </a:effectLst>
              </a:rPr>
              <a:t>Sufrirán la segunda muerte</a:t>
            </a:r>
          </a:p>
          <a:p>
            <a:pPr algn="ctr"/>
            <a:r>
              <a:rPr lang="es-ES" sz="2000" b="1">
                <a:effectLst>
                  <a:outerShdw blurRad="38100" dist="38100" dir="2700000" algn="tl">
                    <a:srgbClr val="FFFFFF"/>
                  </a:outerShdw>
                </a:effectLst>
              </a:rPr>
              <a:t>en el lago de fuego</a:t>
            </a:r>
          </a:p>
        </p:txBody>
      </p:sp>
      <p:sp>
        <p:nvSpPr>
          <p:cNvPr id="52235" name="AutoShape 11"/>
          <p:cNvSpPr>
            <a:spLocks noChangeArrowheads="1"/>
          </p:cNvSpPr>
          <p:nvPr/>
        </p:nvSpPr>
        <p:spPr bwMode="auto">
          <a:xfrm rot="5400000">
            <a:off x="6588918"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38" name="Rectangle 14"/>
          <p:cNvSpPr>
            <a:spLocks noChangeArrowheads="1"/>
          </p:cNvSpPr>
          <p:nvPr/>
        </p:nvSpPr>
        <p:spPr bwMode="auto">
          <a:xfrm>
            <a:off x="5003800" y="5516563"/>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sz="2000" b="1">
                <a:effectLst>
                  <a:outerShdw blurRad="38100" dist="38100" dir="2700000" algn="tl">
                    <a:srgbClr val="FFFFFF"/>
                  </a:outerShdw>
                </a:effectLst>
              </a:rPr>
              <a:t>Dejarán de existir</a:t>
            </a:r>
          </a:p>
        </p:txBody>
      </p:sp>
      <p:sp>
        <p:nvSpPr>
          <p:cNvPr id="52239" name="AutoShape 15"/>
          <p:cNvSpPr>
            <a:spLocks noChangeArrowheads="1"/>
          </p:cNvSpPr>
          <p:nvPr/>
        </p:nvSpPr>
        <p:spPr bwMode="auto">
          <a:xfrm rot="5400000">
            <a:off x="6660356" y="5012532"/>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40" name="Text Box 16"/>
          <p:cNvSpPr txBox="1">
            <a:spLocks noChangeArrowheads="1"/>
          </p:cNvSpPr>
          <p:nvPr/>
        </p:nvSpPr>
        <p:spPr bwMode="auto">
          <a:xfrm>
            <a:off x="250825" y="5013325"/>
            <a:ext cx="4249738" cy="1744663"/>
          </a:xfrm>
          <a:prstGeom prst="rect">
            <a:avLst/>
          </a:prstGeom>
          <a:solidFill>
            <a:srgbClr val="FFFF66">
              <a:alpha val="3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s-ES" sz="2400" b="1">
                <a:solidFill>
                  <a:schemeClr val="accent2"/>
                </a:solidFill>
                <a:effectLst>
                  <a:outerShdw blurRad="38100" dist="38100" dir="2700000" algn="tl">
                    <a:srgbClr val="000000"/>
                  </a:outerShdw>
                </a:effectLst>
              </a:rPr>
              <a:t>En esta vida decidimos nuestro futuro...</a:t>
            </a:r>
            <a:r>
              <a:rPr lang="es-ES" sz="2400">
                <a:effectLst>
                  <a:outerShdw blurRad="38100" dist="38100" dir="2700000" algn="tl">
                    <a:srgbClr val="FFFFFF"/>
                  </a:outerShdw>
                </a:effectLst>
              </a:rPr>
              <a:t> </a:t>
            </a:r>
          </a:p>
          <a:p>
            <a:pPr algn="ctr">
              <a:spcBef>
                <a:spcPct val="50000"/>
              </a:spcBef>
            </a:pPr>
            <a:r>
              <a:rPr lang="es-ES" sz="2400" b="1">
                <a:solidFill>
                  <a:srgbClr val="FF3300"/>
                </a:solidFill>
                <a:effectLst>
                  <a:outerShdw blurRad="38100" dist="38100" dir="2700000" algn="tl">
                    <a:srgbClr val="000000"/>
                  </a:outerShdw>
                </a:effectLst>
              </a:rPr>
              <a:t>¿EN QUÉ MOMENTO RESUCITARÁS TU?</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fade">
                                      <p:cBhvr>
                                        <p:cTn id="7" dur="2000"/>
                                        <p:tgtEl>
                                          <p:spTgt spid="522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2" fill="hold" grpId="0" nodeType="clickEffect">
                                  <p:stCondLst>
                                    <p:cond delay="0"/>
                                  </p:stCondLst>
                                  <p:childTnLst>
                                    <p:set>
                                      <p:cBhvr>
                                        <p:cTn id="11" dur="1" fill="hold">
                                          <p:stCondLst>
                                            <p:cond delay="0"/>
                                          </p:stCondLst>
                                        </p:cTn>
                                        <p:tgtEl>
                                          <p:spTgt spid="52232"/>
                                        </p:tgtEl>
                                        <p:attrNameLst>
                                          <p:attrName>style.visibility</p:attrName>
                                        </p:attrNameLst>
                                      </p:cBhvr>
                                      <p:to>
                                        <p:strVal val="visible"/>
                                      </p:to>
                                    </p:set>
                                    <p:anim calcmode="lin" valueType="num">
                                      <p:cBhvr>
                                        <p:cTn id="12" dur="2000" fill="hold"/>
                                        <p:tgtEl>
                                          <p:spTgt spid="52232"/>
                                        </p:tgtEl>
                                        <p:attrNameLst>
                                          <p:attrName>ppt_x</p:attrName>
                                        </p:attrNameLst>
                                      </p:cBhvr>
                                      <p:tavLst>
                                        <p:tav tm="0">
                                          <p:val>
                                            <p:strVal val="#ppt_x+#ppt_w/2"/>
                                          </p:val>
                                        </p:tav>
                                        <p:tav tm="100000">
                                          <p:val>
                                            <p:strVal val="#ppt_x"/>
                                          </p:val>
                                        </p:tav>
                                      </p:tavLst>
                                    </p:anim>
                                    <p:anim calcmode="lin" valueType="num">
                                      <p:cBhvr>
                                        <p:cTn id="13" dur="2000" fill="hold"/>
                                        <p:tgtEl>
                                          <p:spTgt spid="52232"/>
                                        </p:tgtEl>
                                        <p:attrNameLst>
                                          <p:attrName>ppt_y</p:attrName>
                                        </p:attrNameLst>
                                      </p:cBhvr>
                                      <p:tavLst>
                                        <p:tav tm="0">
                                          <p:val>
                                            <p:strVal val="#ppt_y"/>
                                          </p:val>
                                        </p:tav>
                                        <p:tav tm="100000">
                                          <p:val>
                                            <p:strVal val="#ppt_y"/>
                                          </p:val>
                                        </p:tav>
                                      </p:tavLst>
                                    </p:anim>
                                    <p:anim calcmode="lin" valueType="num">
                                      <p:cBhvr>
                                        <p:cTn id="14" dur="2000" fill="hold"/>
                                        <p:tgtEl>
                                          <p:spTgt spid="52232"/>
                                        </p:tgtEl>
                                        <p:attrNameLst>
                                          <p:attrName>ppt_w</p:attrName>
                                        </p:attrNameLst>
                                      </p:cBhvr>
                                      <p:tavLst>
                                        <p:tav tm="0">
                                          <p:val>
                                            <p:fltVal val="0"/>
                                          </p:val>
                                        </p:tav>
                                        <p:tav tm="100000">
                                          <p:val>
                                            <p:strVal val="#ppt_w"/>
                                          </p:val>
                                        </p:tav>
                                      </p:tavLst>
                                    </p:anim>
                                    <p:anim calcmode="lin" valueType="num">
                                      <p:cBhvr>
                                        <p:cTn id="15" dur="2000" fill="hold"/>
                                        <p:tgtEl>
                                          <p:spTgt spid="52232"/>
                                        </p:tgtEl>
                                        <p:attrNameLst>
                                          <p:attrName>ppt_h</p:attrName>
                                        </p:attrNameLst>
                                      </p:cBhvr>
                                      <p:tavLst>
                                        <p:tav tm="0">
                                          <p:val>
                                            <p:strVal val="#ppt_h"/>
                                          </p:val>
                                        </p:tav>
                                        <p:tav tm="100000">
                                          <p:val>
                                            <p:strVal val="#ppt_h"/>
                                          </p:val>
                                        </p:tav>
                                      </p:tavLst>
                                    </p:anim>
                                  </p:childTnLst>
                                </p:cTn>
                              </p:par>
                              <p:par>
                                <p:cTn id="16" presetID="17" presetClass="entr" presetSubtype="8" fill="hold" grpId="0" nodeType="withEffect">
                                  <p:stCondLst>
                                    <p:cond delay="0"/>
                                  </p:stCondLst>
                                  <p:childTnLst>
                                    <p:set>
                                      <p:cBhvr>
                                        <p:cTn id="17" dur="1" fill="hold">
                                          <p:stCondLst>
                                            <p:cond delay="0"/>
                                          </p:stCondLst>
                                        </p:cTn>
                                        <p:tgtEl>
                                          <p:spTgt spid="52234"/>
                                        </p:tgtEl>
                                        <p:attrNameLst>
                                          <p:attrName>style.visibility</p:attrName>
                                        </p:attrNameLst>
                                      </p:cBhvr>
                                      <p:to>
                                        <p:strVal val="visible"/>
                                      </p:to>
                                    </p:set>
                                    <p:anim calcmode="lin" valueType="num">
                                      <p:cBhvr>
                                        <p:cTn id="18" dur="2000" fill="hold"/>
                                        <p:tgtEl>
                                          <p:spTgt spid="52234"/>
                                        </p:tgtEl>
                                        <p:attrNameLst>
                                          <p:attrName>ppt_x</p:attrName>
                                        </p:attrNameLst>
                                      </p:cBhvr>
                                      <p:tavLst>
                                        <p:tav tm="0">
                                          <p:val>
                                            <p:strVal val="#ppt_x-#ppt_w/2"/>
                                          </p:val>
                                        </p:tav>
                                        <p:tav tm="100000">
                                          <p:val>
                                            <p:strVal val="#ppt_x"/>
                                          </p:val>
                                        </p:tav>
                                      </p:tavLst>
                                    </p:anim>
                                    <p:anim calcmode="lin" valueType="num">
                                      <p:cBhvr>
                                        <p:cTn id="19" dur="2000" fill="hold"/>
                                        <p:tgtEl>
                                          <p:spTgt spid="52234"/>
                                        </p:tgtEl>
                                        <p:attrNameLst>
                                          <p:attrName>ppt_y</p:attrName>
                                        </p:attrNameLst>
                                      </p:cBhvr>
                                      <p:tavLst>
                                        <p:tav tm="0">
                                          <p:val>
                                            <p:strVal val="#ppt_y"/>
                                          </p:val>
                                        </p:tav>
                                        <p:tav tm="100000">
                                          <p:val>
                                            <p:strVal val="#ppt_y"/>
                                          </p:val>
                                        </p:tav>
                                      </p:tavLst>
                                    </p:anim>
                                    <p:anim calcmode="lin" valueType="num">
                                      <p:cBhvr>
                                        <p:cTn id="20" dur="2000" fill="hold"/>
                                        <p:tgtEl>
                                          <p:spTgt spid="52234"/>
                                        </p:tgtEl>
                                        <p:attrNameLst>
                                          <p:attrName>ppt_w</p:attrName>
                                        </p:attrNameLst>
                                      </p:cBhvr>
                                      <p:tavLst>
                                        <p:tav tm="0">
                                          <p:val>
                                            <p:fltVal val="0"/>
                                          </p:val>
                                        </p:tav>
                                        <p:tav tm="100000">
                                          <p:val>
                                            <p:strVal val="#ppt_w"/>
                                          </p:val>
                                        </p:tav>
                                      </p:tavLst>
                                    </p:anim>
                                    <p:anim calcmode="lin" valueType="num">
                                      <p:cBhvr>
                                        <p:cTn id="21" dur="2000" fill="hold"/>
                                        <p:tgtEl>
                                          <p:spTgt spid="52234"/>
                                        </p:tgtEl>
                                        <p:attrNameLst>
                                          <p:attrName>ppt_h</p:attrName>
                                        </p:attrNameLst>
                                      </p:cBhvr>
                                      <p:tavLst>
                                        <p:tav tm="0">
                                          <p:val>
                                            <p:strVal val="#ppt_h"/>
                                          </p:val>
                                        </p:tav>
                                        <p:tav tm="100000">
                                          <p:val>
                                            <p:strVal val="#ppt_h"/>
                                          </p:val>
                                        </p:tav>
                                      </p:tavLst>
                                    </p:anim>
                                  </p:childTnLst>
                                </p:cTn>
                              </p:par>
                            </p:childTnLst>
                          </p:cTn>
                        </p:par>
                        <p:par>
                          <p:cTn id="22" fill="hold" nodeType="afterGroup">
                            <p:stCondLst>
                              <p:cond delay="2000"/>
                            </p:stCondLst>
                            <p:childTnLst>
                              <p:par>
                                <p:cTn id="23" presetID="17" presetClass="entr" presetSubtype="1" fill="hold" grpId="0" nodeType="afterEffect">
                                  <p:stCondLst>
                                    <p:cond delay="0"/>
                                  </p:stCondLst>
                                  <p:childTnLst>
                                    <p:set>
                                      <p:cBhvr>
                                        <p:cTn id="24" dur="1" fill="hold">
                                          <p:stCondLst>
                                            <p:cond delay="0"/>
                                          </p:stCondLst>
                                        </p:cTn>
                                        <p:tgtEl>
                                          <p:spTgt spid="52229"/>
                                        </p:tgtEl>
                                        <p:attrNameLst>
                                          <p:attrName>style.visibility</p:attrName>
                                        </p:attrNameLst>
                                      </p:cBhvr>
                                      <p:to>
                                        <p:strVal val="visible"/>
                                      </p:to>
                                    </p:set>
                                    <p:anim calcmode="lin" valueType="num">
                                      <p:cBhvr>
                                        <p:cTn id="25" dur="2000" fill="hold"/>
                                        <p:tgtEl>
                                          <p:spTgt spid="52229"/>
                                        </p:tgtEl>
                                        <p:attrNameLst>
                                          <p:attrName>ppt_x</p:attrName>
                                        </p:attrNameLst>
                                      </p:cBhvr>
                                      <p:tavLst>
                                        <p:tav tm="0">
                                          <p:val>
                                            <p:strVal val="#ppt_x"/>
                                          </p:val>
                                        </p:tav>
                                        <p:tav tm="100000">
                                          <p:val>
                                            <p:strVal val="#ppt_x"/>
                                          </p:val>
                                        </p:tav>
                                      </p:tavLst>
                                    </p:anim>
                                    <p:anim calcmode="lin" valueType="num">
                                      <p:cBhvr>
                                        <p:cTn id="26" dur="2000" fill="hold"/>
                                        <p:tgtEl>
                                          <p:spTgt spid="52229"/>
                                        </p:tgtEl>
                                        <p:attrNameLst>
                                          <p:attrName>ppt_y</p:attrName>
                                        </p:attrNameLst>
                                      </p:cBhvr>
                                      <p:tavLst>
                                        <p:tav tm="0">
                                          <p:val>
                                            <p:strVal val="#ppt_y-#ppt_h/2"/>
                                          </p:val>
                                        </p:tav>
                                        <p:tav tm="100000">
                                          <p:val>
                                            <p:strVal val="#ppt_y"/>
                                          </p:val>
                                        </p:tav>
                                      </p:tavLst>
                                    </p:anim>
                                    <p:anim calcmode="lin" valueType="num">
                                      <p:cBhvr>
                                        <p:cTn id="27" dur="2000" fill="hold"/>
                                        <p:tgtEl>
                                          <p:spTgt spid="52229"/>
                                        </p:tgtEl>
                                        <p:attrNameLst>
                                          <p:attrName>ppt_w</p:attrName>
                                        </p:attrNameLst>
                                      </p:cBhvr>
                                      <p:tavLst>
                                        <p:tav tm="0">
                                          <p:val>
                                            <p:strVal val="#ppt_w"/>
                                          </p:val>
                                        </p:tav>
                                        <p:tav tm="100000">
                                          <p:val>
                                            <p:strVal val="#ppt_w"/>
                                          </p:val>
                                        </p:tav>
                                      </p:tavLst>
                                    </p:anim>
                                    <p:anim calcmode="lin" valueType="num">
                                      <p:cBhvr>
                                        <p:cTn id="28" dur="2000" fill="hold"/>
                                        <p:tgtEl>
                                          <p:spTgt spid="52229"/>
                                        </p:tgtEl>
                                        <p:attrNameLst>
                                          <p:attrName>ppt_h</p:attrName>
                                        </p:attrNameLst>
                                      </p:cBhvr>
                                      <p:tavLst>
                                        <p:tav tm="0">
                                          <p:val>
                                            <p:fltVal val="0"/>
                                          </p:val>
                                        </p:tav>
                                        <p:tav tm="100000">
                                          <p:val>
                                            <p:strVal val="#ppt_h"/>
                                          </p:val>
                                        </p:tav>
                                      </p:tavLst>
                                    </p:anim>
                                  </p:childTnLst>
                                </p:cTn>
                              </p:par>
                              <p:par>
                                <p:cTn id="29" presetID="17" presetClass="entr" presetSubtype="1" fill="hold" grpId="0" nodeType="withEffect">
                                  <p:stCondLst>
                                    <p:cond delay="0"/>
                                  </p:stCondLst>
                                  <p:childTnLst>
                                    <p:set>
                                      <p:cBhvr>
                                        <p:cTn id="30" dur="1" fill="hold">
                                          <p:stCondLst>
                                            <p:cond delay="0"/>
                                          </p:stCondLst>
                                        </p:cTn>
                                        <p:tgtEl>
                                          <p:spTgt spid="52230"/>
                                        </p:tgtEl>
                                        <p:attrNameLst>
                                          <p:attrName>style.visibility</p:attrName>
                                        </p:attrNameLst>
                                      </p:cBhvr>
                                      <p:to>
                                        <p:strVal val="visible"/>
                                      </p:to>
                                    </p:set>
                                    <p:anim calcmode="lin" valueType="num">
                                      <p:cBhvr>
                                        <p:cTn id="31" dur="2000" fill="hold"/>
                                        <p:tgtEl>
                                          <p:spTgt spid="52230"/>
                                        </p:tgtEl>
                                        <p:attrNameLst>
                                          <p:attrName>ppt_x</p:attrName>
                                        </p:attrNameLst>
                                      </p:cBhvr>
                                      <p:tavLst>
                                        <p:tav tm="0">
                                          <p:val>
                                            <p:strVal val="#ppt_x"/>
                                          </p:val>
                                        </p:tav>
                                        <p:tav tm="100000">
                                          <p:val>
                                            <p:strVal val="#ppt_x"/>
                                          </p:val>
                                        </p:tav>
                                      </p:tavLst>
                                    </p:anim>
                                    <p:anim calcmode="lin" valueType="num">
                                      <p:cBhvr>
                                        <p:cTn id="32" dur="2000" fill="hold"/>
                                        <p:tgtEl>
                                          <p:spTgt spid="52230"/>
                                        </p:tgtEl>
                                        <p:attrNameLst>
                                          <p:attrName>ppt_y</p:attrName>
                                        </p:attrNameLst>
                                      </p:cBhvr>
                                      <p:tavLst>
                                        <p:tav tm="0">
                                          <p:val>
                                            <p:strVal val="#ppt_y-#ppt_h/2"/>
                                          </p:val>
                                        </p:tav>
                                        <p:tav tm="100000">
                                          <p:val>
                                            <p:strVal val="#ppt_y"/>
                                          </p:val>
                                        </p:tav>
                                      </p:tavLst>
                                    </p:anim>
                                    <p:anim calcmode="lin" valueType="num">
                                      <p:cBhvr>
                                        <p:cTn id="33" dur="2000" fill="hold"/>
                                        <p:tgtEl>
                                          <p:spTgt spid="52230"/>
                                        </p:tgtEl>
                                        <p:attrNameLst>
                                          <p:attrName>ppt_w</p:attrName>
                                        </p:attrNameLst>
                                      </p:cBhvr>
                                      <p:tavLst>
                                        <p:tav tm="0">
                                          <p:val>
                                            <p:strVal val="#ppt_w"/>
                                          </p:val>
                                        </p:tav>
                                        <p:tav tm="100000">
                                          <p:val>
                                            <p:strVal val="#ppt_w"/>
                                          </p:val>
                                        </p:tav>
                                      </p:tavLst>
                                    </p:anim>
                                    <p:anim calcmode="lin" valueType="num">
                                      <p:cBhvr>
                                        <p:cTn id="34" dur="2000" fill="hold"/>
                                        <p:tgtEl>
                                          <p:spTgt spid="52230"/>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1" fill="hold" grpId="0" nodeType="clickEffect">
                                  <p:stCondLst>
                                    <p:cond delay="0"/>
                                  </p:stCondLst>
                                  <p:childTnLst>
                                    <p:set>
                                      <p:cBhvr>
                                        <p:cTn id="38" dur="1" fill="hold">
                                          <p:stCondLst>
                                            <p:cond delay="0"/>
                                          </p:stCondLst>
                                        </p:cTn>
                                        <p:tgtEl>
                                          <p:spTgt spid="52233"/>
                                        </p:tgtEl>
                                        <p:attrNameLst>
                                          <p:attrName>style.visibility</p:attrName>
                                        </p:attrNameLst>
                                      </p:cBhvr>
                                      <p:to>
                                        <p:strVal val="visible"/>
                                      </p:to>
                                    </p:set>
                                    <p:anim calcmode="lin" valueType="num">
                                      <p:cBhvr>
                                        <p:cTn id="39" dur="2000" fill="hold"/>
                                        <p:tgtEl>
                                          <p:spTgt spid="52233"/>
                                        </p:tgtEl>
                                        <p:attrNameLst>
                                          <p:attrName>ppt_x</p:attrName>
                                        </p:attrNameLst>
                                      </p:cBhvr>
                                      <p:tavLst>
                                        <p:tav tm="0">
                                          <p:val>
                                            <p:strVal val="#ppt_x"/>
                                          </p:val>
                                        </p:tav>
                                        <p:tav tm="100000">
                                          <p:val>
                                            <p:strVal val="#ppt_x"/>
                                          </p:val>
                                        </p:tav>
                                      </p:tavLst>
                                    </p:anim>
                                    <p:anim calcmode="lin" valueType="num">
                                      <p:cBhvr>
                                        <p:cTn id="40" dur="2000" fill="hold"/>
                                        <p:tgtEl>
                                          <p:spTgt spid="52233"/>
                                        </p:tgtEl>
                                        <p:attrNameLst>
                                          <p:attrName>ppt_y</p:attrName>
                                        </p:attrNameLst>
                                      </p:cBhvr>
                                      <p:tavLst>
                                        <p:tav tm="0">
                                          <p:val>
                                            <p:strVal val="#ppt_y-#ppt_h/2"/>
                                          </p:val>
                                        </p:tav>
                                        <p:tav tm="100000">
                                          <p:val>
                                            <p:strVal val="#ppt_y"/>
                                          </p:val>
                                        </p:tav>
                                      </p:tavLst>
                                    </p:anim>
                                    <p:anim calcmode="lin" valueType="num">
                                      <p:cBhvr>
                                        <p:cTn id="41" dur="2000" fill="hold"/>
                                        <p:tgtEl>
                                          <p:spTgt spid="52233"/>
                                        </p:tgtEl>
                                        <p:attrNameLst>
                                          <p:attrName>ppt_w</p:attrName>
                                        </p:attrNameLst>
                                      </p:cBhvr>
                                      <p:tavLst>
                                        <p:tav tm="0">
                                          <p:val>
                                            <p:strVal val="#ppt_w"/>
                                          </p:val>
                                        </p:tav>
                                        <p:tav tm="100000">
                                          <p:val>
                                            <p:strVal val="#ppt_w"/>
                                          </p:val>
                                        </p:tav>
                                      </p:tavLst>
                                    </p:anim>
                                    <p:anim calcmode="lin" valueType="num">
                                      <p:cBhvr>
                                        <p:cTn id="42" dur="2000" fill="hold"/>
                                        <p:tgtEl>
                                          <p:spTgt spid="52233"/>
                                        </p:tgtEl>
                                        <p:attrNameLst>
                                          <p:attrName>ppt_h</p:attrName>
                                        </p:attrNameLst>
                                      </p:cBhvr>
                                      <p:tavLst>
                                        <p:tav tm="0">
                                          <p:val>
                                            <p:fltVal val="0"/>
                                          </p:val>
                                        </p:tav>
                                        <p:tav tm="100000">
                                          <p:val>
                                            <p:strVal val="#ppt_h"/>
                                          </p:val>
                                        </p:tav>
                                      </p:tavLst>
                                    </p:anim>
                                  </p:childTnLst>
                                </p:cTn>
                              </p:par>
                              <p:par>
                                <p:cTn id="43" presetID="17" presetClass="entr" presetSubtype="1" fill="hold" grpId="0" nodeType="withEffect">
                                  <p:stCondLst>
                                    <p:cond delay="0"/>
                                  </p:stCondLst>
                                  <p:childTnLst>
                                    <p:set>
                                      <p:cBhvr>
                                        <p:cTn id="44" dur="1" fill="hold">
                                          <p:stCondLst>
                                            <p:cond delay="0"/>
                                          </p:stCondLst>
                                        </p:cTn>
                                        <p:tgtEl>
                                          <p:spTgt spid="52235"/>
                                        </p:tgtEl>
                                        <p:attrNameLst>
                                          <p:attrName>style.visibility</p:attrName>
                                        </p:attrNameLst>
                                      </p:cBhvr>
                                      <p:to>
                                        <p:strVal val="visible"/>
                                      </p:to>
                                    </p:set>
                                    <p:anim calcmode="lin" valueType="num">
                                      <p:cBhvr>
                                        <p:cTn id="45" dur="2000" fill="hold"/>
                                        <p:tgtEl>
                                          <p:spTgt spid="52235"/>
                                        </p:tgtEl>
                                        <p:attrNameLst>
                                          <p:attrName>ppt_x</p:attrName>
                                        </p:attrNameLst>
                                      </p:cBhvr>
                                      <p:tavLst>
                                        <p:tav tm="0">
                                          <p:val>
                                            <p:strVal val="#ppt_x"/>
                                          </p:val>
                                        </p:tav>
                                        <p:tav tm="100000">
                                          <p:val>
                                            <p:strVal val="#ppt_x"/>
                                          </p:val>
                                        </p:tav>
                                      </p:tavLst>
                                    </p:anim>
                                    <p:anim calcmode="lin" valueType="num">
                                      <p:cBhvr>
                                        <p:cTn id="46" dur="2000" fill="hold"/>
                                        <p:tgtEl>
                                          <p:spTgt spid="52235"/>
                                        </p:tgtEl>
                                        <p:attrNameLst>
                                          <p:attrName>ppt_y</p:attrName>
                                        </p:attrNameLst>
                                      </p:cBhvr>
                                      <p:tavLst>
                                        <p:tav tm="0">
                                          <p:val>
                                            <p:strVal val="#ppt_y-#ppt_h/2"/>
                                          </p:val>
                                        </p:tav>
                                        <p:tav tm="100000">
                                          <p:val>
                                            <p:strVal val="#ppt_y"/>
                                          </p:val>
                                        </p:tav>
                                      </p:tavLst>
                                    </p:anim>
                                    <p:anim calcmode="lin" valueType="num">
                                      <p:cBhvr>
                                        <p:cTn id="47" dur="2000" fill="hold"/>
                                        <p:tgtEl>
                                          <p:spTgt spid="52235"/>
                                        </p:tgtEl>
                                        <p:attrNameLst>
                                          <p:attrName>ppt_w</p:attrName>
                                        </p:attrNameLst>
                                      </p:cBhvr>
                                      <p:tavLst>
                                        <p:tav tm="0">
                                          <p:val>
                                            <p:strVal val="#ppt_w"/>
                                          </p:val>
                                        </p:tav>
                                        <p:tav tm="100000">
                                          <p:val>
                                            <p:strVal val="#ppt_w"/>
                                          </p:val>
                                        </p:tav>
                                      </p:tavLst>
                                    </p:anim>
                                    <p:anim calcmode="lin" valueType="num">
                                      <p:cBhvr>
                                        <p:cTn id="48" dur="2000" fill="hold"/>
                                        <p:tgtEl>
                                          <p:spTgt spid="52235"/>
                                        </p:tgtEl>
                                        <p:attrNameLst>
                                          <p:attrName>ppt_h</p:attrName>
                                        </p:attrNameLst>
                                      </p:cBhvr>
                                      <p:tavLst>
                                        <p:tav tm="0">
                                          <p:val>
                                            <p:fltVal val="0"/>
                                          </p:val>
                                        </p:tav>
                                        <p:tav tm="100000">
                                          <p:val>
                                            <p:strVal val="#ppt_h"/>
                                          </p:val>
                                        </p:tav>
                                      </p:tavLst>
                                    </p:anim>
                                  </p:childTnLst>
                                </p:cTn>
                              </p:par>
                            </p:childTnLst>
                          </p:cTn>
                        </p:par>
                        <p:par>
                          <p:cTn id="49" fill="hold" nodeType="afterGroup">
                            <p:stCondLst>
                              <p:cond delay="2000"/>
                            </p:stCondLst>
                            <p:childTnLst>
                              <p:par>
                                <p:cTn id="50" presetID="17" presetClass="entr" presetSubtype="1" fill="hold" grpId="0" nodeType="afterEffect">
                                  <p:stCondLst>
                                    <p:cond delay="0"/>
                                  </p:stCondLst>
                                  <p:childTnLst>
                                    <p:set>
                                      <p:cBhvr>
                                        <p:cTn id="51" dur="1" fill="hold">
                                          <p:stCondLst>
                                            <p:cond delay="0"/>
                                          </p:stCondLst>
                                        </p:cTn>
                                        <p:tgtEl>
                                          <p:spTgt spid="52236"/>
                                        </p:tgtEl>
                                        <p:attrNameLst>
                                          <p:attrName>style.visibility</p:attrName>
                                        </p:attrNameLst>
                                      </p:cBhvr>
                                      <p:to>
                                        <p:strVal val="visible"/>
                                      </p:to>
                                    </p:set>
                                    <p:anim calcmode="lin" valueType="num">
                                      <p:cBhvr>
                                        <p:cTn id="52" dur="2000" fill="hold"/>
                                        <p:tgtEl>
                                          <p:spTgt spid="52236"/>
                                        </p:tgtEl>
                                        <p:attrNameLst>
                                          <p:attrName>ppt_x</p:attrName>
                                        </p:attrNameLst>
                                      </p:cBhvr>
                                      <p:tavLst>
                                        <p:tav tm="0">
                                          <p:val>
                                            <p:strVal val="#ppt_x"/>
                                          </p:val>
                                        </p:tav>
                                        <p:tav tm="100000">
                                          <p:val>
                                            <p:strVal val="#ppt_x"/>
                                          </p:val>
                                        </p:tav>
                                      </p:tavLst>
                                    </p:anim>
                                    <p:anim calcmode="lin" valueType="num">
                                      <p:cBhvr>
                                        <p:cTn id="53" dur="2000" fill="hold"/>
                                        <p:tgtEl>
                                          <p:spTgt spid="52236"/>
                                        </p:tgtEl>
                                        <p:attrNameLst>
                                          <p:attrName>ppt_y</p:attrName>
                                        </p:attrNameLst>
                                      </p:cBhvr>
                                      <p:tavLst>
                                        <p:tav tm="0">
                                          <p:val>
                                            <p:strVal val="#ppt_y-#ppt_h/2"/>
                                          </p:val>
                                        </p:tav>
                                        <p:tav tm="100000">
                                          <p:val>
                                            <p:strVal val="#ppt_y"/>
                                          </p:val>
                                        </p:tav>
                                      </p:tavLst>
                                    </p:anim>
                                    <p:anim calcmode="lin" valueType="num">
                                      <p:cBhvr>
                                        <p:cTn id="54" dur="2000" fill="hold"/>
                                        <p:tgtEl>
                                          <p:spTgt spid="52236"/>
                                        </p:tgtEl>
                                        <p:attrNameLst>
                                          <p:attrName>ppt_w</p:attrName>
                                        </p:attrNameLst>
                                      </p:cBhvr>
                                      <p:tavLst>
                                        <p:tav tm="0">
                                          <p:val>
                                            <p:strVal val="#ppt_w"/>
                                          </p:val>
                                        </p:tav>
                                        <p:tav tm="100000">
                                          <p:val>
                                            <p:strVal val="#ppt_w"/>
                                          </p:val>
                                        </p:tav>
                                      </p:tavLst>
                                    </p:anim>
                                    <p:anim calcmode="lin" valueType="num">
                                      <p:cBhvr>
                                        <p:cTn id="55" dur="2000" fill="hold"/>
                                        <p:tgtEl>
                                          <p:spTgt spid="52236"/>
                                        </p:tgtEl>
                                        <p:attrNameLst>
                                          <p:attrName>ppt_h</p:attrName>
                                        </p:attrNameLst>
                                      </p:cBhvr>
                                      <p:tavLst>
                                        <p:tav tm="0">
                                          <p:val>
                                            <p:fltVal val="0"/>
                                          </p:val>
                                        </p:tav>
                                        <p:tav tm="100000">
                                          <p:val>
                                            <p:strVal val="#ppt_h"/>
                                          </p:val>
                                        </p:tav>
                                      </p:tavLst>
                                    </p:anim>
                                  </p:childTnLst>
                                </p:cTn>
                              </p:par>
                              <p:par>
                                <p:cTn id="56" presetID="17" presetClass="entr" presetSubtype="1" fill="hold" grpId="0" nodeType="withEffect">
                                  <p:stCondLst>
                                    <p:cond delay="0"/>
                                  </p:stCondLst>
                                  <p:childTnLst>
                                    <p:set>
                                      <p:cBhvr>
                                        <p:cTn id="57" dur="1" fill="hold">
                                          <p:stCondLst>
                                            <p:cond delay="0"/>
                                          </p:stCondLst>
                                        </p:cTn>
                                        <p:tgtEl>
                                          <p:spTgt spid="52237"/>
                                        </p:tgtEl>
                                        <p:attrNameLst>
                                          <p:attrName>style.visibility</p:attrName>
                                        </p:attrNameLst>
                                      </p:cBhvr>
                                      <p:to>
                                        <p:strVal val="visible"/>
                                      </p:to>
                                    </p:set>
                                    <p:anim calcmode="lin" valueType="num">
                                      <p:cBhvr>
                                        <p:cTn id="58" dur="2000" fill="hold"/>
                                        <p:tgtEl>
                                          <p:spTgt spid="52237"/>
                                        </p:tgtEl>
                                        <p:attrNameLst>
                                          <p:attrName>ppt_x</p:attrName>
                                        </p:attrNameLst>
                                      </p:cBhvr>
                                      <p:tavLst>
                                        <p:tav tm="0">
                                          <p:val>
                                            <p:strVal val="#ppt_x"/>
                                          </p:val>
                                        </p:tav>
                                        <p:tav tm="100000">
                                          <p:val>
                                            <p:strVal val="#ppt_x"/>
                                          </p:val>
                                        </p:tav>
                                      </p:tavLst>
                                    </p:anim>
                                    <p:anim calcmode="lin" valueType="num">
                                      <p:cBhvr>
                                        <p:cTn id="59" dur="2000" fill="hold"/>
                                        <p:tgtEl>
                                          <p:spTgt spid="52237"/>
                                        </p:tgtEl>
                                        <p:attrNameLst>
                                          <p:attrName>ppt_y</p:attrName>
                                        </p:attrNameLst>
                                      </p:cBhvr>
                                      <p:tavLst>
                                        <p:tav tm="0">
                                          <p:val>
                                            <p:strVal val="#ppt_y-#ppt_h/2"/>
                                          </p:val>
                                        </p:tav>
                                        <p:tav tm="100000">
                                          <p:val>
                                            <p:strVal val="#ppt_y"/>
                                          </p:val>
                                        </p:tav>
                                      </p:tavLst>
                                    </p:anim>
                                    <p:anim calcmode="lin" valueType="num">
                                      <p:cBhvr>
                                        <p:cTn id="60" dur="2000" fill="hold"/>
                                        <p:tgtEl>
                                          <p:spTgt spid="52237"/>
                                        </p:tgtEl>
                                        <p:attrNameLst>
                                          <p:attrName>ppt_w</p:attrName>
                                        </p:attrNameLst>
                                      </p:cBhvr>
                                      <p:tavLst>
                                        <p:tav tm="0">
                                          <p:val>
                                            <p:strVal val="#ppt_w"/>
                                          </p:val>
                                        </p:tav>
                                        <p:tav tm="100000">
                                          <p:val>
                                            <p:strVal val="#ppt_w"/>
                                          </p:val>
                                        </p:tav>
                                      </p:tavLst>
                                    </p:anim>
                                    <p:anim calcmode="lin" valueType="num">
                                      <p:cBhvr>
                                        <p:cTn id="61" dur="2000" fill="hold"/>
                                        <p:tgtEl>
                                          <p:spTgt spid="52237"/>
                                        </p:tgtEl>
                                        <p:attrNameLst>
                                          <p:attrName>ppt_h</p:attrName>
                                        </p:attrNameLst>
                                      </p:cBhvr>
                                      <p:tavLst>
                                        <p:tav tm="0">
                                          <p:val>
                                            <p:fltVal val="0"/>
                                          </p:val>
                                        </p:tav>
                                        <p:tav tm="100000">
                                          <p:val>
                                            <p:strVal val="#ppt_h"/>
                                          </p:val>
                                        </p:tav>
                                      </p:tavLst>
                                    </p:anim>
                                  </p:childTnLst>
                                </p:cTn>
                              </p:par>
                            </p:childTnLst>
                          </p:cTn>
                        </p:par>
                        <p:par>
                          <p:cTn id="62" fill="hold" nodeType="afterGroup">
                            <p:stCondLst>
                              <p:cond delay="4000"/>
                            </p:stCondLst>
                            <p:childTnLst>
                              <p:par>
                                <p:cTn id="63" presetID="17" presetClass="entr" presetSubtype="1" fill="hold" grpId="0" nodeType="afterEffect">
                                  <p:stCondLst>
                                    <p:cond delay="0"/>
                                  </p:stCondLst>
                                  <p:childTnLst>
                                    <p:set>
                                      <p:cBhvr>
                                        <p:cTn id="64" dur="1" fill="hold">
                                          <p:stCondLst>
                                            <p:cond delay="0"/>
                                          </p:stCondLst>
                                        </p:cTn>
                                        <p:tgtEl>
                                          <p:spTgt spid="52239"/>
                                        </p:tgtEl>
                                        <p:attrNameLst>
                                          <p:attrName>style.visibility</p:attrName>
                                        </p:attrNameLst>
                                      </p:cBhvr>
                                      <p:to>
                                        <p:strVal val="visible"/>
                                      </p:to>
                                    </p:set>
                                    <p:anim calcmode="lin" valueType="num">
                                      <p:cBhvr>
                                        <p:cTn id="65" dur="2000" fill="hold"/>
                                        <p:tgtEl>
                                          <p:spTgt spid="52239"/>
                                        </p:tgtEl>
                                        <p:attrNameLst>
                                          <p:attrName>ppt_x</p:attrName>
                                        </p:attrNameLst>
                                      </p:cBhvr>
                                      <p:tavLst>
                                        <p:tav tm="0">
                                          <p:val>
                                            <p:strVal val="#ppt_x"/>
                                          </p:val>
                                        </p:tav>
                                        <p:tav tm="100000">
                                          <p:val>
                                            <p:strVal val="#ppt_x"/>
                                          </p:val>
                                        </p:tav>
                                      </p:tavLst>
                                    </p:anim>
                                    <p:anim calcmode="lin" valueType="num">
                                      <p:cBhvr>
                                        <p:cTn id="66" dur="2000" fill="hold"/>
                                        <p:tgtEl>
                                          <p:spTgt spid="52239"/>
                                        </p:tgtEl>
                                        <p:attrNameLst>
                                          <p:attrName>ppt_y</p:attrName>
                                        </p:attrNameLst>
                                      </p:cBhvr>
                                      <p:tavLst>
                                        <p:tav tm="0">
                                          <p:val>
                                            <p:strVal val="#ppt_y-#ppt_h/2"/>
                                          </p:val>
                                        </p:tav>
                                        <p:tav tm="100000">
                                          <p:val>
                                            <p:strVal val="#ppt_y"/>
                                          </p:val>
                                        </p:tav>
                                      </p:tavLst>
                                    </p:anim>
                                    <p:anim calcmode="lin" valueType="num">
                                      <p:cBhvr>
                                        <p:cTn id="67" dur="2000" fill="hold"/>
                                        <p:tgtEl>
                                          <p:spTgt spid="52239"/>
                                        </p:tgtEl>
                                        <p:attrNameLst>
                                          <p:attrName>ppt_w</p:attrName>
                                        </p:attrNameLst>
                                      </p:cBhvr>
                                      <p:tavLst>
                                        <p:tav tm="0">
                                          <p:val>
                                            <p:strVal val="#ppt_w"/>
                                          </p:val>
                                        </p:tav>
                                        <p:tav tm="100000">
                                          <p:val>
                                            <p:strVal val="#ppt_w"/>
                                          </p:val>
                                        </p:tav>
                                      </p:tavLst>
                                    </p:anim>
                                    <p:anim calcmode="lin" valueType="num">
                                      <p:cBhvr>
                                        <p:cTn id="68" dur="2000" fill="hold"/>
                                        <p:tgtEl>
                                          <p:spTgt spid="52239"/>
                                        </p:tgtEl>
                                        <p:attrNameLst>
                                          <p:attrName>ppt_h</p:attrName>
                                        </p:attrNameLst>
                                      </p:cBhvr>
                                      <p:tavLst>
                                        <p:tav tm="0">
                                          <p:val>
                                            <p:fltVal val="0"/>
                                          </p:val>
                                        </p:tav>
                                        <p:tav tm="100000">
                                          <p:val>
                                            <p:strVal val="#ppt_h"/>
                                          </p:val>
                                        </p:tav>
                                      </p:tavLst>
                                    </p:anim>
                                  </p:childTnLst>
                                </p:cTn>
                              </p:par>
                            </p:childTnLst>
                          </p:cTn>
                        </p:par>
                        <p:par>
                          <p:cTn id="69" fill="hold" nodeType="afterGroup">
                            <p:stCondLst>
                              <p:cond delay="6000"/>
                            </p:stCondLst>
                            <p:childTnLst>
                              <p:par>
                                <p:cTn id="70" presetID="17" presetClass="entr" presetSubtype="1" fill="hold" grpId="0" nodeType="afterEffect">
                                  <p:stCondLst>
                                    <p:cond delay="0"/>
                                  </p:stCondLst>
                                  <p:childTnLst>
                                    <p:set>
                                      <p:cBhvr>
                                        <p:cTn id="71" dur="1" fill="hold">
                                          <p:stCondLst>
                                            <p:cond delay="0"/>
                                          </p:stCondLst>
                                        </p:cTn>
                                        <p:tgtEl>
                                          <p:spTgt spid="52238"/>
                                        </p:tgtEl>
                                        <p:attrNameLst>
                                          <p:attrName>style.visibility</p:attrName>
                                        </p:attrNameLst>
                                      </p:cBhvr>
                                      <p:to>
                                        <p:strVal val="visible"/>
                                      </p:to>
                                    </p:set>
                                    <p:anim calcmode="lin" valueType="num">
                                      <p:cBhvr>
                                        <p:cTn id="72" dur="2000" fill="hold"/>
                                        <p:tgtEl>
                                          <p:spTgt spid="52238"/>
                                        </p:tgtEl>
                                        <p:attrNameLst>
                                          <p:attrName>ppt_x</p:attrName>
                                        </p:attrNameLst>
                                      </p:cBhvr>
                                      <p:tavLst>
                                        <p:tav tm="0">
                                          <p:val>
                                            <p:strVal val="#ppt_x"/>
                                          </p:val>
                                        </p:tav>
                                        <p:tav tm="100000">
                                          <p:val>
                                            <p:strVal val="#ppt_x"/>
                                          </p:val>
                                        </p:tav>
                                      </p:tavLst>
                                    </p:anim>
                                    <p:anim calcmode="lin" valueType="num">
                                      <p:cBhvr>
                                        <p:cTn id="73" dur="2000" fill="hold"/>
                                        <p:tgtEl>
                                          <p:spTgt spid="52238"/>
                                        </p:tgtEl>
                                        <p:attrNameLst>
                                          <p:attrName>ppt_y</p:attrName>
                                        </p:attrNameLst>
                                      </p:cBhvr>
                                      <p:tavLst>
                                        <p:tav tm="0">
                                          <p:val>
                                            <p:strVal val="#ppt_y-#ppt_h/2"/>
                                          </p:val>
                                        </p:tav>
                                        <p:tav tm="100000">
                                          <p:val>
                                            <p:strVal val="#ppt_y"/>
                                          </p:val>
                                        </p:tav>
                                      </p:tavLst>
                                    </p:anim>
                                    <p:anim calcmode="lin" valueType="num">
                                      <p:cBhvr>
                                        <p:cTn id="74" dur="2000" fill="hold"/>
                                        <p:tgtEl>
                                          <p:spTgt spid="52238"/>
                                        </p:tgtEl>
                                        <p:attrNameLst>
                                          <p:attrName>ppt_w</p:attrName>
                                        </p:attrNameLst>
                                      </p:cBhvr>
                                      <p:tavLst>
                                        <p:tav tm="0">
                                          <p:val>
                                            <p:strVal val="#ppt_w"/>
                                          </p:val>
                                        </p:tav>
                                        <p:tav tm="100000">
                                          <p:val>
                                            <p:strVal val="#ppt_w"/>
                                          </p:val>
                                        </p:tav>
                                      </p:tavLst>
                                    </p:anim>
                                    <p:anim calcmode="lin" valueType="num">
                                      <p:cBhvr>
                                        <p:cTn id="75" dur="2000" fill="hold"/>
                                        <p:tgtEl>
                                          <p:spTgt spid="52238"/>
                                        </p:tgtEl>
                                        <p:attrNameLst>
                                          <p:attrName>ppt_h</p:attrName>
                                        </p:attrNameLst>
                                      </p:cBhvr>
                                      <p:tavLst>
                                        <p:tav tm="0">
                                          <p:val>
                                            <p:fltVal val="0"/>
                                          </p:val>
                                        </p:tav>
                                        <p:tav tm="100000">
                                          <p:val>
                                            <p:strVal val="#ppt_h"/>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52240">
                                            <p:bg/>
                                          </p:spTgt>
                                        </p:tgtEl>
                                        <p:attrNameLst>
                                          <p:attrName>style.visibility</p:attrName>
                                        </p:attrNameLst>
                                      </p:cBhvr>
                                      <p:to>
                                        <p:strVal val="visible"/>
                                      </p:to>
                                    </p:set>
                                    <p:animEffect transition="in" filter="fade">
                                      <p:cBhvr>
                                        <p:cTn id="80" dur="2000"/>
                                        <p:tgtEl>
                                          <p:spTgt spid="52240">
                                            <p:bg/>
                                          </p:spTgt>
                                        </p:tgtEl>
                                      </p:cBhvr>
                                    </p:animEffect>
                                  </p:childTnLst>
                                </p:cTn>
                              </p:par>
                            </p:childTnLst>
                          </p:cTn>
                        </p:par>
                        <p:par>
                          <p:cTn id="81" fill="hold" nodeType="afterGroup">
                            <p:stCondLst>
                              <p:cond delay="2000"/>
                            </p:stCondLst>
                            <p:childTnLst>
                              <p:par>
                                <p:cTn id="82" presetID="10" presetClass="entr" presetSubtype="0" fill="hold" grpId="0" nodeType="afterEffect">
                                  <p:stCondLst>
                                    <p:cond delay="0"/>
                                  </p:stCondLst>
                                  <p:childTnLst>
                                    <p:set>
                                      <p:cBhvr>
                                        <p:cTn id="83" dur="1" fill="hold">
                                          <p:stCondLst>
                                            <p:cond delay="0"/>
                                          </p:stCondLst>
                                        </p:cTn>
                                        <p:tgtEl>
                                          <p:spTgt spid="52240">
                                            <p:txEl>
                                              <p:pRg st="0" end="0"/>
                                            </p:txEl>
                                          </p:spTgt>
                                        </p:tgtEl>
                                        <p:attrNameLst>
                                          <p:attrName>style.visibility</p:attrName>
                                        </p:attrNameLst>
                                      </p:cBhvr>
                                      <p:to>
                                        <p:strVal val="visible"/>
                                      </p:to>
                                    </p:set>
                                    <p:animEffect transition="in" filter="fade">
                                      <p:cBhvr>
                                        <p:cTn id="84" dur="2000"/>
                                        <p:tgtEl>
                                          <p:spTgt spid="52240">
                                            <p:txEl>
                                              <p:pRg st="0" end="0"/>
                                            </p:txEl>
                                          </p:spTgt>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8" presetClass="entr" presetSubtype="0" accel="50000" fill="hold" nodeType="clickEffect">
                                  <p:stCondLst>
                                    <p:cond delay="0"/>
                                  </p:stCondLst>
                                  <p:iterate type="lt">
                                    <p:tmPct val="25000"/>
                                  </p:iterate>
                                  <p:childTnLst>
                                    <p:set>
                                      <p:cBhvr>
                                        <p:cTn id="88" dur="1" fill="hold">
                                          <p:stCondLst>
                                            <p:cond delay="0"/>
                                          </p:stCondLst>
                                        </p:cTn>
                                        <p:tgtEl>
                                          <p:spTgt spid="52240">
                                            <p:txEl>
                                              <p:pRg st="1" end="1"/>
                                            </p:txEl>
                                          </p:spTgt>
                                        </p:tgtEl>
                                        <p:attrNameLst>
                                          <p:attrName>style.visibility</p:attrName>
                                        </p:attrNameLst>
                                      </p:cBhvr>
                                      <p:to>
                                        <p:strVal val="visible"/>
                                      </p:to>
                                    </p:set>
                                    <p:set>
                                      <p:cBhvr>
                                        <p:cTn id="89" dur="455" fill="hold">
                                          <p:stCondLst>
                                            <p:cond delay="0"/>
                                          </p:stCondLst>
                                        </p:cTn>
                                        <p:tgtEl>
                                          <p:spTgt spid="52240">
                                            <p:txEl>
                                              <p:pRg st="1" end="1"/>
                                            </p:txEl>
                                          </p:spTgt>
                                        </p:tgtEl>
                                        <p:attrNameLst>
                                          <p:attrName>style.rotation</p:attrName>
                                        </p:attrNameLst>
                                      </p:cBhvr>
                                      <p:to>
                                        <p:strVal val="-45.0"/>
                                      </p:to>
                                    </p:set>
                                    <p:anim calcmode="lin" valueType="num">
                                      <p:cBhvr>
                                        <p:cTn id="90" dur="455" fill="hold">
                                          <p:stCondLst>
                                            <p:cond delay="455"/>
                                          </p:stCondLst>
                                        </p:cTn>
                                        <p:tgtEl>
                                          <p:spTgt spid="52240">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91" dur="455" fill="hold">
                                          <p:stCondLst>
                                            <p:cond delay="0"/>
                                          </p:stCondLst>
                                        </p:cTn>
                                        <p:tgtEl>
                                          <p:spTgt spid="52240">
                                            <p:txEl>
                                              <p:pRg st="1" end="1"/>
                                            </p:txEl>
                                          </p:spTgt>
                                        </p:tgtEl>
                                        <p:attrNameLst>
                                          <p:attrName>ppt_y</p:attrName>
                                        </p:attrNameLst>
                                      </p:cBhvr>
                                      <p:tavLst>
                                        <p:tav tm="0">
                                          <p:val>
                                            <p:strVal val="#ppt_y-1"/>
                                          </p:val>
                                        </p:tav>
                                        <p:tav tm="100000">
                                          <p:val>
                                            <p:strVal val="#ppt_y-(0.354*#ppt_w-0.172*#ppt_h)"/>
                                          </p:val>
                                        </p:tav>
                                      </p:tavLst>
                                    </p:anim>
                                    <p:anim calcmode="lin" valueType="num">
                                      <p:cBhvr>
                                        <p:cTn id="92" dur="156" decel="50000" autoRev="1" fill="hold">
                                          <p:stCondLst>
                                            <p:cond delay="455"/>
                                          </p:stCondLst>
                                        </p:cTn>
                                        <p:tgtEl>
                                          <p:spTgt spid="52240">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93" dur="136" fill="hold">
                                          <p:stCondLst>
                                            <p:cond delay="864"/>
                                          </p:stCondLst>
                                        </p:cTn>
                                        <p:tgtEl>
                                          <p:spTgt spid="52240">
                                            <p:txEl>
                                              <p:pRg st="1" end="1"/>
                                            </p:txEl>
                                          </p:spTgt>
                                        </p:tgtEl>
                                        <p:attrNameLst>
                                          <p:attrName>ppt_y</p:attrName>
                                        </p:attrNameLst>
                                      </p:cBhvr>
                                      <p:tavLst>
                                        <p:tav tm="0">
                                          <p:val>
                                            <p:strVal val="#ppt_y-(0.354*#ppt_w-0.172*#ppt_h)"/>
                                          </p:val>
                                        </p:tav>
                                        <p:tav tm="100000">
                                          <p:val>
                                            <p:strVal val="#ppt_y"/>
                                          </p:val>
                                        </p:tav>
                                      </p:tavLst>
                                    </p:anim>
                                  </p:childTnLst>
                                </p:cTn>
                              </p:par>
                            </p:childTnLst>
                          </p:cTn>
                        </p:par>
                        <p:par>
                          <p:cTn id="94" fill="hold" nodeType="afterGroup">
                            <p:stCondLst>
                              <p:cond delay="7500"/>
                            </p:stCondLst>
                            <p:childTnLst>
                              <p:par>
                                <p:cTn id="95" presetID="7" presetClass="exit" presetSubtype="4" fill="hold" grpId="1" nodeType="afterEffect">
                                  <p:stCondLst>
                                    <p:cond delay="0"/>
                                  </p:stCondLst>
                                  <p:childTnLst>
                                    <p:anim calcmode="lin" valueType="num">
                                      <p:cBhvr additive="base">
                                        <p:cTn id="96" dur="3000"/>
                                        <p:tgtEl>
                                          <p:spTgt spid="52233"/>
                                        </p:tgtEl>
                                        <p:attrNameLst>
                                          <p:attrName>ppt_x</p:attrName>
                                        </p:attrNameLst>
                                      </p:cBhvr>
                                      <p:tavLst>
                                        <p:tav tm="0">
                                          <p:val>
                                            <p:strVal val="ppt_x"/>
                                          </p:val>
                                        </p:tav>
                                        <p:tav tm="100000">
                                          <p:val>
                                            <p:strVal val="ppt_x"/>
                                          </p:val>
                                        </p:tav>
                                      </p:tavLst>
                                    </p:anim>
                                    <p:anim calcmode="lin" valueType="num">
                                      <p:cBhvr additive="base">
                                        <p:cTn id="97" dur="3000"/>
                                        <p:tgtEl>
                                          <p:spTgt spid="52233"/>
                                        </p:tgtEl>
                                        <p:attrNameLst>
                                          <p:attrName>ppt_y</p:attrName>
                                        </p:attrNameLst>
                                      </p:cBhvr>
                                      <p:tavLst>
                                        <p:tav tm="0">
                                          <p:val>
                                            <p:strVal val="ppt_y"/>
                                          </p:val>
                                        </p:tav>
                                        <p:tav tm="100000">
                                          <p:val>
                                            <p:strVal val="1+ppt_h/2"/>
                                          </p:val>
                                        </p:tav>
                                      </p:tavLst>
                                    </p:anim>
                                    <p:set>
                                      <p:cBhvr>
                                        <p:cTn id="98" dur="1" fill="hold">
                                          <p:stCondLst>
                                            <p:cond delay="2999"/>
                                          </p:stCondLst>
                                        </p:cTn>
                                        <p:tgtEl>
                                          <p:spTgt spid="52233"/>
                                        </p:tgtEl>
                                        <p:attrNameLst>
                                          <p:attrName>style.visibility</p:attrName>
                                        </p:attrNameLst>
                                      </p:cBhvr>
                                      <p:to>
                                        <p:strVal val="hidden"/>
                                      </p:to>
                                    </p:set>
                                  </p:childTnLst>
                                </p:cTn>
                              </p:par>
                              <p:par>
                                <p:cTn id="99" presetID="7" presetClass="exit" presetSubtype="4" fill="hold" grpId="1" nodeType="withEffect">
                                  <p:stCondLst>
                                    <p:cond delay="0"/>
                                  </p:stCondLst>
                                  <p:childTnLst>
                                    <p:anim calcmode="lin" valueType="num">
                                      <p:cBhvr additive="base">
                                        <p:cTn id="100" dur="5000"/>
                                        <p:tgtEl>
                                          <p:spTgt spid="52236"/>
                                        </p:tgtEl>
                                        <p:attrNameLst>
                                          <p:attrName>ppt_x</p:attrName>
                                        </p:attrNameLst>
                                      </p:cBhvr>
                                      <p:tavLst>
                                        <p:tav tm="0">
                                          <p:val>
                                            <p:strVal val="ppt_x"/>
                                          </p:val>
                                        </p:tav>
                                        <p:tav tm="100000">
                                          <p:val>
                                            <p:strVal val="ppt_x"/>
                                          </p:val>
                                        </p:tav>
                                      </p:tavLst>
                                    </p:anim>
                                    <p:anim calcmode="lin" valueType="num">
                                      <p:cBhvr additive="base">
                                        <p:cTn id="101" dur="5000"/>
                                        <p:tgtEl>
                                          <p:spTgt spid="52236"/>
                                        </p:tgtEl>
                                        <p:attrNameLst>
                                          <p:attrName>ppt_y</p:attrName>
                                        </p:attrNameLst>
                                      </p:cBhvr>
                                      <p:tavLst>
                                        <p:tav tm="0">
                                          <p:val>
                                            <p:strVal val="ppt_y"/>
                                          </p:val>
                                        </p:tav>
                                        <p:tav tm="100000">
                                          <p:val>
                                            <p:strVal val="1+ppt_h/2"/>
                                          </p:val>
                                        </p:tav>
                                      </p:tavLst>
                                    </p:anim>
                                    <p:set>
                                      <p:cBhvr>
                                        <p:cTn id="102" dur="1" fill="hold">
                                          <p:stCondLst>
                                            <p:cond delay="4999"/>
                                          </p:stCondLst>
                                        </p:cTn>
                                        <p:tgtEl>
                                          <p:spTgt spid="52236"/>
                                        </p:tgtEl>
                                        <p:attrNameLst>
                                          <p:attrName>style.visibility</p:attrName>
                                        </p:attrNameLst>
                                      </p:cBhvr>
                                      <p:to>
                                        <p:strVal val="hidden"/>
                                      </p:to>
                                    </p:set>
                                  </p:childTnLst>
                                </p:cTn>
                              </p:par>
                              <p:par>
                                <p:cTn id="103" presetID="7" presetClass="exit" presetSubtype="4" fill="hold" grpId="1" nodeType="withEffect">
                                  <p:stCondLst>
                                    <p:cond delay="0"/>
                                  </p:stCondLst>
                                  <p:childTnLst>
                                    <p:anim calcmode="lin" valueType="num">
                                      <p:cBhvr additive="base">
                                        <p:cTn id="104" dur="5000"/>
                                        <p:tgtEl>
                                          <p:spTgt spid="52237"/>
                                        </p:tgtEl>
                                        <p:attrNameLst>
                                          <p:attrName>ppt_x</p:attrName>
                                        </p:attrNameLst>
                                      </p:cBhvr>
                                      <p:tavLst>
                                        <p:tav tm="0">
                                          <p:val>
                                            <p:strVal val="ppt_x"/>
                                          </p:val>
                                        </p:tav>
                                        <p:tav tm="100000">
                                          <p:val>
                                            <p:strVal val="ppt_x"/>
                                          </p:val>
                                        </p:tav>
                                      </p:tavLst>
                                    </p:anim>
                                    <p:anim calcmode="lin" valueType="num">
                                      <p:cBhvr additive="base">
                                        <p:cTn id="105" dur="5000"/>
                                        <p:tgtEl>
                                          <p:spTgt spid="52237"/>
                                        </p:tgtEl>
                                        <p:attrNameLst>
                                          <p:attrName>ppt_y</p:attrName>
                                        </p:attrNameLst>
                                      </p:cBhvr>
                                      <p:tavLst>
                                        <p:tav tm="0">
                                          <p:val>
                                            <p:strVal val="ppt_y"/>
                                          </p:val>
                                        </p:tav>
                                        <p:tav tm="100000">
                                          <p:val>
                                            <p:strVal val="1+ppt_h/2"/>
                                          </p:val>
                                        </p:tav>
                                      </p:tavLst>
                                    </p:anim>
                                    <p:set>
                                      <p:cBhvr>
                                        <p:cTn id="106" dur="1" fill="hold">
                                          <p:stCondLst>
                                            <p:cond delay="4999"/>
                                          </p:stCondLst>
                                        </p:cTn>
                                        <p:tgtEl>
                                          <p:spTgt spid="52237"/>
                                        </p:tgtEl>
                                        <p:attrNameLst>
                                          <p:attrName>style.visibility</p:attrName>
                                        </p:attrNameLst>
                                      </p:cBhvr>
                                      <p:to>
                                        <p:strVal val="hidden"/>
                                      </p:to>
                                    </p:set>
                                  </p:childTnLst>
                                </p:cTn>
                              </p:par>
                              <p:par>
                                <p:cTn id="107" presetID="7" presetClass="exit" presetSubtype="4" fill="hold" grpId="1" nodeType="withEffect">
                                  <p:stCondLst>
                                    <p:cond delay="0"/>
                                  </p:stCondLst>
                                  <p:childTnLst>
                                    <p:anim calcmode="lin" valueType="num">
                                      <p:cBhvr additive="base">
                                        <p:cTn id="108" dur="3000"/>
                                        <p:tgtEl>
                                          <p:spTgt spid="52235"/>
                                        </p:tgtEl>
                                        <p:attrNameLst>
                                          <p:attrName>ppt_x</p:attrName>
                                        </p:attrNameLst>
                                      </p:cBhvr>
                                      <p:tavLst>
                                        <p:tav tm="0">
                                          <p:val>
                                            <p:strVal val="ppt_x"/>
                                          </p:val>
                                        </p:tav>
                                        <p:tav tm="100000">
                                          <p:val>
                                            <p:strVal val="ppt_x"/>
                                          </p:val>
                                        </p:tav>
                                      </p:tavLst>
                                    </p:anim>
                                    <p:anim calcmode="lin" valueType="num">
                                      <p:cBhvr additive="base">
                                        <p:cTn id="109" dur="3000"/>
                                        <p:tgtEl>
                                          <p:spTgt spid="52235"/>
                                        </p:tgtEl>
                                        <p:attrNameLst>
                                          <p:attrName>ppt_y</p:attrName>
                                        </p:attrNameLst>
                                      </p:cBhvr>
                                      <p:tavLst>
                                        <p:tav tm="0">
                                          <p:val>
                                            <p:strVal val="ppt_y"/>
                                          </p:val>
                                        </p:tav>
                                        <p:tav tm="100000">
                                          <p:val>
                                            <p:strVal val="1+ppt_h/2"/>
                                          </p:val>
                                        </p:tav>
                                      </p:tavLst>
                                    </p:anim>
                                    <p:set>
                                      <p:cBhvr>
                                        <p:cTn id="110" dur="1" fill="hold">
                                          <p:stCondLst>
                                            <p:cond delay="2999"/>
                                          </p:stCondLst>
                                        </p:cTn>
                                        <p:tgtEl>
                                          <p:spTgt spid="52235"/>
                                        </p:tgtEl>
                                        <p:attrNameLst>
                                          <p:attrName>style.visibility</p:attrName>
                                        </p:attrNameLst>
                                      </p:cBhvr>
                                      <p:to>
                                        <p:strVal val="hidden"/>
                                      </p:to>
                                    </p:set>
                                  </p:childTnLst>
                                </p:cTn>
                              </p:par>
                              <p:par>
                                <p:cTn id="111" presetID="7" presetClass="exit" presetSubtype="4" fill="hold" grpId="1" nodeType="withEffect">
                                  <p:stCondLst>
                                    <p:cond delay="0"/>
                                  </p:stCondLst>
                                  <p:childTnLst>
                                    <p:anim calcmode="lin" valueType="num">
                                      <p:cBhvr additive="base">
                                        <p:cTn id="112" dur="3000"/>
                                        <p:tgtEl>
                                          <p:spTgt spid="52239"/>
                                        </p:tgtEl>
                                        <p:attrNameLst>
                                          <p:attrName>ppt_x</p:attrName>
                                        </p:attrNameLst>
                                      </p:cBhvr>
                                      <p:tavLst>
                                        <p:tav tm="0">
                                          <p:val>
                                            <p:strVal val="ppt_x"/>
                                          </p:val>
                                        </p:tav>
                                        <p:tav tm="100000">
                                          <p:val>
                                            <p:strVal val="ppt_x"/>
                                          </p:val>
                                        </p:tav>
                                      </p:tavLst>
                                    </p:anim>
                                    <p:anim calcmode="lin" valueType="num">
                                      <p:cBhvr additive="base">
                                        <p:cTn id="113" dur="3000"/>
                                        <p:tgtEl>
                                          <p:spTgt spid="52239"/>
                                        </p:tgtEl>
                                        <p:attrNameLst>
                                          <p:attrName>ppt_y</p:attrName>
                                        </p:attrNameLst>
                                      </p:cBhvr>
                                      <p:tavLst>
                                        <p:tav tm="0">
                                          <p:val>
                                            <p:strVal val="ppt_y"/>
                                          </p:val>
                                        </p:tav>
                                        <p:tav tm="100000">
                                          <p:val>
                                            <p:strVal val="1+ppt_h/2"/>
                                          </p:val>
                                        </p:tav>
                                      </p:tavLst>
                                    </p:anim>
                                    <p:set>
                                      <p:cBhvr>
                                        <p:cTn id="114" dur="1" fill="hold">
                                          <p:stCondLst>
                                            <p:cond delay="2999"/>
                                          </p:stCondLst>
                                        </p:cTn>
                                        <p:tgtEl>
                                          <p:spTgt spid="52239"/>
                                        </p:tgtEl>
                                        <p:attrNameLst>
                                          <p:attrName>style.visibility</p:attrName>
                                        </p:attrNameLst>
                                      </p:cBhvr>
                                      <p:to>
                                        <p:strVal val="hidden"/>
                                      </p:to>
                                    </p:set>
                                  </p:childTnLst>
                                </p:cTn>
                              </p:par>
                              <p:par>
                                <p:cTn id="115" presetID="7" presetClass="exit" presetSubtype="4" fill="hold" grpId="1" nodeType="withEffect">
                                  <p:stCondLst>
                                    <p:cond delay="0"/>
                                  </p:stCondLst>
                                  <p:childTnLst>
                                    <p:anim calcmode="lin" valueType="num">
                                      <p:cBhvr additive="base">
                                        <p:cTn id="116" dur="5000"/>
                                        <p:tgtEl>
                                          <p:spTgt spid="52238"/>
                                        </p:tgtEl>
                                        <p:attrNameLst>
                                          <p:attrName>ppt_x</p:attrName>
                                        </p:attrNameLst>
                                      </p:cBhvr>
                                      <p:tavLst>
                                        <p:tav tm="0">
                                          <p:val>
                                            <p:strVal val="ppt_x"/>
                                          </p:val>
                                        </p:tav>
                                        <p:tav tm="100000">
                                          <p:val>
                                            <p:strVal val="ppt_x"/>
                                          </p:val>
                                        </p:tav>
                                      </p:tavLst>
                                    </p:anim>
                                    <p:anim calcmode="lin" valueType="num">
                                      <p:cBhvr additive="base">
                                        <p:cTn id="117" dur="5000"/>
                                        <p:tgtEl>
                                          <p:spTgt spid="52238"/>
                                        </p:tgtEl>
                                        <p:attrNameLst>
                                          <p:attrName>ppt_y</p:attrName>
                                        </p:attrNameLst>
                                      </p:cBhvr>
                                      <p:tavLst>
                                        <p:tav tm="0">
                                          <p:val>
                                            <p:strVal val="ppt_y"/>
                                          </p:val>
                                        </p:tav>
                                        <p:tav tm="100000">
                                          <p:val>
                                            <p:strVal val="1+ppt_h/2"/>
                                          </p:val>
                                        </p:tav>
                                      </p:tavLst>
                                    </p:anim>
                                    <p:set>
                                      <p:cBhvr>
                                        <p:cTn id="118" dur="1" fill="hold">
                                          <p:stCondLst>
                                            <p:cond delay="4999"/>
                                          </p:stCondLst>
                                        </p:cTn>
                                        <p:tgtEl>
                                          <p:spTgt spid="52238"/>
                                        </p:tgtEl>
                                        <p:attrNameLst>
                                          <p:attrName>style.visibility</p:attrName>
                                        </p:attrNameLst>
                                      </p:cBhvr>
                                      <p:to>
                                        <p:strVal val="hidden"/>
                                      </p:to>
                                    </p:set>
                                  </p:childTnLst>
                                </p:cTn>
                              </p:par>
                              <p:par>
                                <p:cTn id="119" presetID="63" presetClass="path" presetSubtype="0" accel="50000" decel="50000" fill="hold" grpId="1" nodeType="withEffect">
                                  <p:stCondLst>
                                    <p:cond delay="0"/>
                                  </p:stCondLst>
                                  <p:childTnLst>
                                    <p:animMotion origin="layout" path="M 0 0  L 0.25 0  E" pathEditMode="relative" ptsTypes="">
                                      <p:cBhvr>
                                        <p:cTn id="120" dur="5000" fill="hold"/>
                                        <p:tgtEl>
                                          <p:spTgt spid="52240">
                                            <p:bg/>
                                          </p:spTgt>
                                        </p:tgtEl>
                                        <p:attrNameLst>
                                          <p:attrName>ppt_x</p:attrName>
                                          <p:attrName>ppt_y</p:attrName>
                                        </p:attrNameLst>
                                      </p:cBhvr>
                                    </p:animMotion>
                                  </p:childTnLst>
                                </p:cTn>
                              </p:par>
                              <p:par>
                                <p:cTn id="121" presetID="63" presetClass="path" presetSubtype="0" accel="50000" decel="50000" fill="hold" grpId="1" nodeType="withEffect">
                                  <p:stCondLst>
                                    <p:cond delay="0"/>
                                  </p:stCondLst>
                                  <p:childTnLst>
                                    <p:animMotion origin="layout" path="M 0 0  L 0.25 0  E" pathEditMode="relative" ptsTypes="">
                                      <p:cBhvr>
                                        <p:cTn id="122" dur="5000" fill="hold"/>
                                        <p:tgtEl>
                                          <p:spTgt spid="52240">
                                            <p:txEl>
                                              <p:pRg st="0" end="0"/>
                                            </p:txEl>
                                          </p:spTgt>
                                        </p:tgtEl>
                                        <p:attrNameLst>
                                          <p:attrName>ppt_x</p:attrName>
                                          <p:attrName>ppt_y</p:attrName>
                                        </p:attrNameLst>
                                      </p:cBhvr>
                                    </p:animMotion>
                                  </p:childTnLst>
                                </p:cTn>
                              </p:par>
                              <p:par>
                                <p:cTn id="123" presetID="63" presetClass="path" presetSubtype="0" accel="50000" decel="50000" fill="hold" grpId="1" nodeType="withEffect">
                                  <p:stCondLst>
                                    <p:cond delay="0"/>
                                  </p:stCondLst>
                                  <p:iterate type="lt">
                                    <p:tmPct val="0"/>
                                  </p:iterate>
                                  <p:childTnLst>
                                    <p:animMotion origin="layout" path="M 0 0  L 0.25 0  E" pathEditMode="relative" ptsTypes="">
                                      <p:cBhvr>
                                        <p:cTn id="124" dur="5000" fill="hold"/>
                                        <p:tgtEl>
                                          <p:spTgt spid="52240">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animBg="1"/>
      <p:bldP spid="52229" grpId="0" animBg="1"/>
      <p:bldP spid="52230" grpId="0" animBg="1"/>
      <p:bldP spid="52232" grpId="0" animBg="1"/>
      <p:bldP spid="52236" grpId="0" animBg="1"/>
      <p:bldP spid="52236" grpId="1" animBg="1"/>
      <p:bldP spid="52233" grpId="0" animBg="1"/>
      <p:bldP spid="52233" grpId="1" animBg="1"/>
      <p:bldP spid="52234" grpId="0" animBg="1"/>
      <p:bldP spid="52237" grpId="0" animBg="1"/>
      <p:bldP spid="52237" grpId="1" animBg="1"/>
      <p:bldP spid="52235" grpId="0" animBg="1"/>
      <p:bldP spid="52235" grpId="1" animBg="1"/>
      <p:bldP spid="52238" grpId="0" animBg="1"/>
      <p:bldP spid="52238" grpId="1" animBg="1"/>
      <p:bldP spid="52239" grpId="0" animBg="1"/>
      <p:bldP spid="52239" grpId="1" animBg="1"/>
      <p:bldP spid="52240" grpId="0" uiExpand="1" build="allAtOnce" animBg="1"/>
      <p:bldP spid="52240" grpId="1"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bibli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126" name="Text Box 6"/>
          <p:cNvSpPr txBox="1">
            <a:spLocks noChangeArrowheads="1"/>
          </p:cNvSpPr>
          <p:nvPr/>
        </p:nvSpPr>
        <p:spPr bwMode="auto">
          <a:xfrm>
            <a:off x="3563938" y="1052513"/>
            <a:ext cx="5256212" cy="2573337"/>
          </a:xfrm>
          <a:prstGeom prst="rect">
            <a:avLst/>
          </a:prstGeom>
          <a:solidFill>
            <a:srgbClr val="FFFF66">
              <a:alpha val="10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rgbClr val="FFCC66"/>
                </a:solidFill>
                <a:effectLst>
                  <a:outerShdw blurRad="38100" dist="38100" dir="2700000" algn="tl">
                    <a:srgbClr val="000000"/>
                  </a:outerShdw>
                </a:effectLst>
              </a:rPr>
              <a:t>“El hombre es como uno de nosotros… ahora, pues, que no alargue su mano, y tome también del árbol de la vida, y coma, y viva para siempre… Echó, pues, fuera al hombre, y puso al oriente del huerto de Edén querubines, y una espada encendida que se revolvía por todos lados, para guardar el camino del árbol de la vida”</a:t>
            </a:r>
          </a:p>
          <a:p>
            <a:pPr algn="r">
              <a:spcBef>
                <a:spcPct val="50000"/>
              </a:spcBef>
            </a:pPr>
            <a:r>
              <a:rPr lang="es-ES" sz="1200" b="1">
                <a:solidFill>
                  <a:schemeClr val="folHlink"/>
                </a:solidFill>
                <a:effectLst>
                  <a:outerShdw blurRad="38100" dist="38100" dir="2700000" algn="tl">
                    <a:srgbClr val="000000"/>
                  </a:outerShdw>
                </a:effectLst>
              </a:rPr>
              <a:t>Génesis, 3: 22-24</a:t>
            </a:r>
          </a:p>
        </p:txBody>
      </p:sp>
      <p:sp>
        <p:nvSpPr>
          <p:cNvPr id="5128" name="Text Box 8"/>
          <p:cNvSpPr txBox="1">
            <a:spLocks noChangeArrowheads="1"/>
          </p:cNvSpPr>
          <p:nvPr/>
        </p:nvSpPr>
        <p:spPr bwMode="auto">
          <a:xfrm>
            <a:off x="468313" y="4868863"/>
            <a:ext cx="8496300" cy="1200150"/>
          </a:xfrm>
          <a:prstGeom prst="rect">
            <a:avLst/>
          </a:prstGeom>
          <a:solidFill>
            <a:srgbClr val="FFFF00">
              <a:alpha val="10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a:solidFill>
                  <a:srgbClr val="FFCC66"/>
                </a:solidFill>
                <a:effectLst>
                  <a:outerShdw blurRad="38100" dist="38100" dir="2700000" algn="tl">
                    <a:srgbClr val="000000"/>
                  </a:outerShdw>
                </a:effectLst>
              </a:rPr>
              <a:t>“Por tanto, como el pecado entró en el mundo por un hombre, y por el pecado la muerte, así la muerte pasó a todos los hombres, por cuanto todos pecaron”</a:t>
            </a:r>
          </a:p>
          <a:p>
            <a:pPr algn="r">
              <a:spcBef>
                <a:spcPct val="50000"/>
              </a:spcBef>
            </a:pPr>
            <a:r>
              <a:rPr lang="es-ES" sz="1200" b="1">
                <a:solidFill>
                  <a:schemeClr val="folHlink"/>
                </a:solidFill>
                <a:effectLst>
                  <a:outerShdw blurRad="38100" dist="38100" dir="2700000" algn="tl">
                    <a:srgbClr val="000000"/>
                  </a:outerShdw>
                </a:effectLst>
              </a:rPr>
              <a:t>Romanos, 5: 12</a:t>
            </a:r>
          </a:p>
        </p:txBody>
      </p:sp>
      <p:sp>
        <p:nvSpPr>
          <p:cNvPr id="5129" name="WordArt 9"/>
          <p:cNvSpPr>
            <a:spLocks noChangeArrowheads="1" noChangeShapeType="1" noTextEdit="1"/>
          </p:cNvSpPr>
          <p:nvPr/>
        </p:nvSpPr>
        <p:spPr bwMode="auto">
          <a:xfrm>
            <a:off x="3348038" y="333375"/>
            <a:ext cx="4752975" cy="43338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rPr>
              <a:t>Adán perdió la inmortalidad:</a:t>
            </a:r>
          </a:p>
        </p:txBody>
      </p:sp>
      <p:sp>
        <p:nvSpPr>
          <p:cNvPr id="5130" name="WordArt 10"/>
          <p:cNvSpPr>
            <a:spLocks noChangeArrowheads="1" noChangeShapeType="1" noTextEdit="1"/>
          </p:cNvSpPr>
          <p:nvPr/>
        </p:nvSpPr>
        <p:spPr bwMode="auto">
          <a:xfrm>
            <a:off x="684213" y="4292600"/>
            <a:ext cx="7848600" cy="360363"/>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rPr>
              <a:t>Y después de él, todos los hombres:</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5129"/>
                                        </p:tgtEl>
                                        <p:attrNameLst>
                                          <p:attrName>style.visibility</p:attrName>
                                        </p:attrNameLst>
                                      </p:cBhvr>
                                      <p:to>
                                        <p:strVal val="visible"/>
                                      </p:to>
                                    </p:set>
                                    <p:anim from="(-#ppt_w/2)" to="(#ppt_x)" calcmode="lin" valueType="num">
                                      <p:cBhvr>
                                        <p:cTn id="7" dur="1200" fill="hold">
                                          <p:stCondLst>
                                            <p:cond delay="0"/>
                                          </p:stCondLst>
                                        </p:cTn>
                                        <p:tgtEl>
                                          <p:spTgt spid="5129"/>
                                        </p:tgtEl>
                                        <p:attrNameLst>
                                          <p:attrName>ppt_x</p:attrName>
                                        </p:attrNameLst>
                                      </p:cBhvr>
                                    </p:anim>
                                    <p:anim from="0" to="-1.0" calcmode="lin" valueType="num">
                                      <p:cBhvr>
                                        <p:cTn id="8" dur="400" decel="50000" autoRev="1" fill="hold">
                                          <p:stCondLst>
                                            <p:cond delay="1200"/>
                                          </p:stCondLst>
                                        </p:cTn>
                                        <p:tgtEl>
                                          <p:spTgt spid="5129"/>
                                        </p:tgtEl>
                                        <p:attrNameLst>
                                          <p:attrName>xshear</p:attrName>
                                        </p:attrNameLst>
                                      </p:cBhvr>
                                    </p:anim>
                                    <p:animScale>
                                      <p:cBhvr>
                                        <p:cTn id="9" dur="400" decel="100000" autoRev="1" fill="hold">
                                          <p:stCondLst>
                                            <p:cond delay="1200"/>
                                          </p:stCondLst>
                                        </p:cTn>
                                        <p:tgtEl>
                                          <p:spTgt spid="5129"/>
                                        </p:tgtEl>
                                      </p:cBhvr>
                                      <p:from x="100000" y="100000"/>
                                      <p:to x="80000" y="100000"/>
                                    </p:animScale>
                                    <p:anim by="(#ppt_h/3+#ppt_w*0.1)" calcmode="lin" valueType="num">
                                      <p:cBhvr additive="sum">
                                        <p:cTn id="10" dur="400" decel="100000" autoRev="1" fill="hold">
                                          <p:stCondLst>
                                            <p:cond delay="1200"/>
                                          </p:stCondLst>
                                        </p:cTn>
                                        <p:tgtEl>
                                          <p:spTgt spid="5129"/>
                                        </p:tgtEl>
                                        <p:attrNameLst>
                                          <p:attrName>ppt_x</p:attrName>
                                        </p:attrNameLst>
                                      </p:cBhvr>
                                    </p:anim>
                                  </p:childTnLst>
                                </p:cTn>
                              </p:par>
                            </p:childTnLst>
                          </p:cTn>
                        </p:par>
                        <p:par>
                          <p:cTn id="11" fill="hold" nodeType="afterGroup">
                            <p:stCondLst>
                              <p:cond delay="2000"/>
                            </p:stCondLst>
                            <p:childTnLst>
                              <p:par>
                                <p:cTn id="12" presetID="27" presetClass="entr" presetSubtype="0" fill="hold" grpId="0" nodeType="afterEffect">
                                  <p:stCondLst>
                                    <p:cond delay="0"/>
                                  </p:stCondLst>
                                  <p:iterate type="lt">
                                    <p:tmPct val="50000"/>
                                  </p:iterate>
                                  <p:childTnLst>
                                    <p:set>
                                      <p:cBhvr>
                                        <p:cTn id="13" dur="1" fill="hold">
                                          <p:stCondLst>
                                            <p:cond delay="0"/>
                                          </p:stCondLst>
                                        </p:cTn>
                                        <p:tgtEl>
                                          <p:spTgt spid="5126"/>
                                        </p:tgtEl>
                                        <p:attrNameLst>
                                          <p:attrName>style.visibility</p:attrName>
                                        </p:attrNameLst>
                                      </p:cBhvr>
                                      <p:to>
                                        <p:strVal val="visible"/>
                                      </p:to>
                                    </p:set>
                                    <p:anim calcmode="discrete" valueType="clr">
                                      <p:cBhvr override="childStyle">
                                        <p:cTn id="14" dur="20"/>
                                        <p:tgtEl>
                                          <p:spTgt spid="5126"/>
                                        </p:tgtEl>
                                        <p:attrNameLst>
                                          <p:attrName>style.color</p:attrName>
                                        </p:attrNameLst>
                                      </p:cBhvr>
                                      <p:tavLst>
                                        <p:tav tm="0">
                                          <p:val>
                                            <p:clrVal>
                                              <a:schemeClr val="accent2"/>
                                            </p:clrVal>
                                          </p:val>
                                        </p:tav>
                                        <p:tav tm="50000">
                                          <p:val>
                                            <p:clrVal>
                                              <a:schemeClr val="hlink"/>
                                            </p:clrVal>
                                          </p:val>
                                        </p:tav>
                                      </p:tavLst>
                                    </p:anim>
                                    <p:anim calcmode="discrete" valueType="clr">
                                      <p:cBhvr>
                                        <p:cTn id="15" dur="20"/>
                                        <p:tgtEl>
                                          <p:spTgt spid="5126"/>
                                        </p:tgtEl>
                                        <p:attrNameLst>
                                          <p:attrName>fillcolor</p:attrName>
                                        </p:attrNameLst>
                                      </p:cBhvr>
                                      <p:tavLst>
                                        <p:tav tm="0">
                                          <p:val>
                                            <p:clrVal>
                                              <a:schemeClr val="accent2"/>
                                            </p:clrVal>
                                          </p:val>
                                        </p:tav>
                                        <p:tav tm="50000">
                                          <p:val>
                                            <p:clrVal>
                                              <a:schemeClr val="hlink"/>
                                            </p:clrVal>
                                          </p:val>
                                        </p:tav>
                                      </p:tavLst>
                                    </p:anim>
                                    <p:set>
                                      <p:cBhvr>
                                        <p:cTn id="16" dur="20"/>
                                        <p:tgtEl>
                                          <p:spTgt spid="5126"/>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34" presetClass="entr" presetSubtype="0" fill="hold" grpId="0" nodeType="clickEffect">
                                  <p:stCondLst>
                                    <p:cond delay="0"/>
                                  </p:stCondLst>
                                  <p:childTnLst>
                                    <p:set>
                                      <p:cBhvr>
                                        <p:cTn id="20" dur="1" fill="hold">
                                          <p:stCondLst>
                                            <p:cond delay="0"/>
                                          </p:stCondLst>
                                        </p:cTn>
                                        <p:tgtEl>
                                          <p:spTgt spid="5130"/>
                                        </p:tgtEl>
                                        <p:attrNameLst>
                                          <p:attrName>style.visibility</p:attrName>
                                        </p:attrNameLst>
                                      </p:cBhvr>
                                      <p:to>
                                        <p:strVal val="visible"/>
                                      </p:to>
                                    </p:set>
                                    <p:anim from="(-#ppt_w/2)" to="(#ppt_x)" calcmode="lin" valueType="num">
                                      <p:cBhvr>
                                        <p:cTn id="21" dur="1200" fill="hold">
                                          <p:stCondLst>
                                            <p:cond delay="0"/>
                                          </p:stCondLst>
                                        </p:cTn>
                                        <p:tgtEl>
                                          <p:spTgt spid="5130"/>
                                        </p:tgtEl>
                                        <p:attrNameLst>
                                          <p:attrName>ppt_x</p:attrName>
                                        </p:attrNameLst>
                                      </p:cBhvr>
                                    </p:anim>
                                    <p:anim from="0" to="-1.0" calcmode="lin" valueType="num">
                                      <p:cBhvr>
                                        <p:cTn id="22" dur="400" decel="50000" autoRev="1" fill="hold">
                                          <p:stCondLst>
                                            <p:cond delay="1200"/>
                                          </p:stCondLst>
                                        </p:cTn>
                                        <p:tgtEl>
                                          <p:spTgt spid="5130"/>
                                        </p:tgtEl>
                                        <p:attrNameLst>
                                          <p:attrName>xshear</p:attrName>
                                        </p:attrNameLst>
                                      </p:cBhvr>
                                    </p:anim>
                                    <p:animScale>
                                      <p:cBhvr>
                                        <p:cTn id="23" dur="400" decel="100000" autoRev="1" fill="hold">
                                          <p:stCondLst>
                                            <p:cond delay="1200"/>
                                          </p:stCondLst>
                                        </p:cTn>
                                        <p:tgtEl>
                                          <p:spTgt spid="5130"/>
                                        </p:tgtEl>
                                      </p:cBhvr>
                                      <p:from x="100000" y="100000"/>
                                      <p:to x="80000" y="100000"/>
                                    </p:animScale>
                                    <p:anim by="(#ppt_h/3+#ppt_w*0.1)" calcmode="lin" valueType="num">
                                      <p:cBhvr additive="sum">
                                        <p:cTn id="24" dur="400" decel="100000" autoRev="1" fill="hold">
                                          <p:stCondLst>
                                            <p:cond delay="1200"/>
                                          </p:stCondLst>
                                        </p:cTn>
                                        <p:tgtEl>
                                          <p:spTgt spid="5130"/>
                                        </p:tgtEl>
                                        <p:attrNameLst>
                                          <p:attrName>ppt_x</p:attrName>
                                        </p:attrNameLst>
                                      </p:cBhvr>
                                    </p:anim>
                                  </p:childTnLst>
                                </p:cTn>
                              </p:par>
                            </p:childTnLst>
                          </p:cTn>
                        </p:par>
                        <p:par>
                          <p:cTn id="25" fill="hold" nodeType="afterGroup">
                            <p:stCondLst>
                              <p:cond delay="2000"/>
                            </p:stCondLst>
                            <p:childTnLst>
                              <p:par>
                                <p:cTn id="26" presetID="27" presetClass="entr" presetSubtype="0" fill="hold" grpId="0" nodeType="afterEffect">
                                  <p:stCondLst>
                                    <p:cond delay="0"/>
                                  </p:stCondLst>
                                  <p:iterate type="lt">
                                    <p:tmPct val="50000"/>
                                  </p:iterate>
                                  <p:childTnLst>
                                    <p:set>
                                      <p:cBhvr>
                                        <p:cTn id="27" dur="1" fill="hold">
                                          <p:stCondLst>
                                            <p:cond delay="0"/>
                                          </p:stCondLst>
                                        </p:cTn>
                                        <p:tgtEl>
                                          <p:spTgt spid="5128"/>
                                        </p:tgtEl>
                                        <p:attrNameLst>
                                          <p:attrName>style.visibility</p:attrName>
                                        </p:attrNameLst>
                                      </p:cBhvr>
                                      <p:to>
                                        <p:strVal val="visible"/>
                                      </p:to>
                                    </p:set>
                                    <p:anim calcmode="discrete" valueType="clr">
                                      <p:cBhvr override="childStyle">
                                        <p:cTn id="28" dur="20"/>
                                        <p:tgtEl>
                                          <p:spTgt spid="5128"/>
                                        </p:tgtEl>
                                        <p:attrNameLst>
                                          <p:attrName>style.color</p:attrName>
                                        </p:attrNameLst>
                                      </p:cBhvr>
                                      <p:tavLst>
                                        <p:tav tm="0">
                                          <p:val>
                                            <p:clrVal>
                                              <a:schemeClr val="accent2"/>
                                            </p:clrVal>
                                          </p:val>
                                        </p:tav>
                                        <p:tav tm="50000">
                                          <p:val>
                                            <p:clrVal>
                                              <a:schemeClr val="hlink"/>
                                            </p:clrVal>
                                          </p:val>
                                        </p:tav>
                                      </p:tavLst>
                                    </p:anim>
                                    <p:anim calcmode="discrete" valueType="clr">
                                      <p:cBhvr>
                                        <p:cTn id="29" dur="20"/>
                                        <p:tgtEl>
                                          <p:spTgt spid="5128"/>
                                        </p:tgtEl>
                                        <p:attrNameLst>
                                          <p:attrName>fillcolor</p:attrName>
                                        </p:attrNameLst>
                                      </p:cBhvr>
                                      <p:tavLst>
                                        <p:tav tm="0">
                                          <p:val>
                                            <p:clrVal>
                                              <a:schemeClr val="accent2"/>
                                            </p:clrVal>
                                          </p:val>
                                        </p:tav>
                                        <p:tav tm="50000">
                                          <p:val>
                                            <p:clrVal>
                                              <a:schemeClr val="hlink"/>
                                            </p:clrVal>
                                          </p:val>
                                        </p:tav>
                                      </p:tavLst>
                                    </p:anim>
                                    <p:set>
                                      <p:cBhvr>
                                        <p:cTn id="30" dur="20"/>
                                        <p:tgtEl>
                                          <p:spTgt spid="512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P spid="5128" grpId="0" animBg="1"/>
      <p:bldP spid="5129" grpId="0" animBg="1"/>
      <p:bldP spid="513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3" name="Picture 5" descr="manos-orand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3252" name="Text Box 4"/>
          <p:cNvSpPr txBox="1">
            <a:spLocks noChangeArrowheads="1"/>
          </p:cNvSpPr>
          <p:nvPr/>
        </p:nvSpPr>
        <p:spPr bwMode="auto">
          <a:xfrm>
            <a:off x="323850" y="620713"/>
            <a:ext cx="8496300" cy="5629275"/>
          </a:xfrm>
          <a:prstGeom prst="rect">
            <a:avLst/>
          </a:prstGeom>
          <a:solidFill>
            <a:schemeClr val="accent2">
              <a:alpha val="10001"/>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800" b="1">
                <a:solidFill>
                  <a:schemeClr val="accent2"/>
                </a:solidFill>
                <a:effectLst>
                  <a:outerShdw blurRad="38100" dist="38100" dir="2700000" algn="tl">
                    <a:srgbClr val="000000"/>
                  </a:outerShdw>
                </a:effectLst>
              </a:rPr>
              <a:t>“En un momento, en un abrir y cerrar de ojos, a la final trompeta; porque se tocará la trompeta, y los muertos serán resucitados incorruptibles, y nosotros seremos transformados. Porque es necesario que esto corruptible se vista de incorrupción y esto mortal se vista de inmortalidad. Y cuando esto corruptible se haya vestido de incorrupción, y esto mortal se haya vestido de inmortalidad, entonces se cumplirá la palabra que está escrita: Sorbida es la muerte en victoria. ¿Dónde está, oh muerte, tu aguijón? ¿Dónde, oh sepulcro, tu victoria?”</a:t>
            </a:r>
          </a:p>
          <a:p>
            <a:pPr algn="r">
              <a:spcBef>
                <a:spcPct val="50000"/>
              </a:spcBef>
            </a:pPr>
            <a:r>
              <a:rPr lang="es-ES" b="1">
                <a:solidFill>
                  <a:srgbClr val="993300"/>
                </a:solidFill>
                <a:effectLst>
                  <a:outerShdw blurRad="38100" dist="38100" dir="2700000" algn="tl">
                    <a:srgbClr val="000000"/>
                  </a:outerShdw>
                </a:effectLst>
              </a:rPr>
              <a:t>1ª de Corintios, 15: 52-55</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3252">
                                            <p:bg/>
                                          </p:spTgt>
                                        </p:tgtEl>
                                        <p:attrNameLst>
                                          <p:attrName>style.visibility</p:attrName>
                                        </p:attrNameLst>
                                      </p:cBhvr>
                                      <p:to>
                                        <p:strVal val="visible"/>
                                      </p:to>
                                    </p:set>
                                    <p:animEffect transition="in" filter="fade">
                                      <p:cBhvr>
                                        <p:cTn id="7" dur="2000"/>
                                        <p:tgtEl>
                                          <p:spTgt spid="53252">
                                            <p:bg/>
                                          </p:spTgt>
                                        </p:tgtEl>
                                      </p:cBhvr>
                                    </p:animEffect>
                                  </p:childTnLst>
                                </p:cTn>
                              </p:par>
                            </p:childTnLst>
                          </p:cTn>
                        </p:par>
                        <p:par>
                          <p:cTn id="8" fill="hold" nodeType="afterGroup">
                            <p:stCondLst>
                              <p:cond delay="20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53252">
                                            <p:txEl>
                                              <p:pRg st="0" end="0"/>
                                            </p:txEl>
                                          </p:spTgt>
                                        </p:tgtEl>
                                        <p:attrNameLst>
                                          <p:attrName>style.visibility</p:attrName>
                                        </p:attrNameLst>
                                      </p:cBhvr>
                                      <p:to>
                                        <p:strVal val="visible"/>
                                      </p:to>
                                    </p:set>
                                    <p:anim calcmode="lin" valueType="num">
                                      <p:cBhvr>
                                        <p:cTn id="11" dur="500" fill="hold"/>
                                        <p:tgtEl>
                                          <p:spTgt spid="5325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53252">
                                            <p:txEl>
                                              <p:pRg st="0" end="0"/>
                                            </p:txEl>
                                          </p:spTgt>
                                        </p:tgtEl>
                                        <p:attrNameLst>
                                          <p:attrName>ppt_y</p:attrName>
                                        </p:attrNameLst>
                                      </p:cBhvr>
                                      <p:tavLst>
                                        <p:tav tm="0">
                                          <p:val>
                                            <p:strVal val="#ppt_y"/>
                                          </p:val>
                                        </p:tav>
                                        <p:tav tm="100000">
                                          <p:val>
                                            <p:strVal val="#ppt_y"/>
                                          </p:val>
                                        </p:tav>
                                      </p:tavLst>
                                    </p:anim>
                                    <p:anim calcmode="lin" valueType="num">
                                      <p:cBhvr>
                                        <p:cTn id="13" dur="500" fill="hold"/>
                                        <p:tgtEl>
                                          <p:spTgt spid="5325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5325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53252">
                                            <p:txEl>
                                              <p:pRg st="0" end="0"/>
                                            </p:txEl>
                                          </p:spTgt>
                                        </p:tgtEl>
                                      </p:cBhvr>
                                    </p:animEffect>
                                  </p:childTnLst>
                                </p:cTn>
                              </p:par>
                            </p:childTnLst>
                          </p:cTn>
                        </p:par>
                        <p:par>
                          <p:cTn id="16" fill="hold" nodeType="afterGroup">
                            <p:stCondLst>
                              <p:cond delay="25350"/>
                            </p:stCondLst>
                            <p:childTnLst>
                              <p:par>
                                <p:cTn id="17" presetID="22" presetClass="entr" presetSubtype="2" fill="hold" nodeType="afterEffect">
                                  <p:stCondLst>
                                    <p:cond delay="0"/>
                                  </p:stCondLst>
                                  <p:iterate type="lt">
                                    <p:tmPct val="0"/>
                                  </p:iterate>
                                  <p:childTnLst>
                                    <p:set>
                                      <p:cBhvr>
                                        <p:cTn id="18" dur="1" fill="hold">
                                          <p:stCondLst>
                                            <p:cond delay="0"/>
                                          </p:stCondLst>
                                        </p:cTn>
                                        <p:tgtEl>
                                          <p:spTgt spid="53252">
                                            <p:txEl>
                                              <p:pRg st="1" end="1"/>
                                            </p:txEl>
                                          </p:spTgt>
                                        </p:tgtEl>
                                        <p:attrNameLst>
                                          <p:attrName>style.visibility</p:attrName>
                                        </p:attrNameLst>
                                      </p:cBhvr>
                                      <p:to>
                                        <p:strVal val="visible"/>
                                      </p:to>
                                    </p:set>
                                    <p:animEffect transition="in" filter="wipe(right)">
                                      <p:cBhvr>
                                        <p:cTn id="19" dur="2000"/>
                                        <p:tgtEl>
                                          <p:spTgt spid="5325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uiExpand="1" build="allAtOnce"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250825" y="6119813"/>
            <a:ext cx="864235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s-ES" sz="1200" dirty="0">
                <a:solidFill>
                  <a:schemeClr val="bg1"/>
                </a:solidFill>
                <a:cs typeface="Arial" panose="020B0604020202020204" pitchFamily="34" charset="0"/>
              </a:rPr>
              <a:t>Elaborado con la ayuda del Señor por la familia Fustero (España) </a:t>
            </a:r>
            <a:r>
              <a:rPr lang="es-ES" sz="1200" dirty="0">
                <a:solidFill>
                  <a:schemeClr val="bg1"/>
                </a:solidFill>
                <a:cs typeface="Arial" panose="020B0604020202020204" pitchFamily="34" charset="0"/>
                <a:hlinkClick r:id="rId2"/>
              </a:rPr>
              <a:t>info@fustero.net</a:t>
            </a:r>
            <a:r>
              <a:rPr lang="es-ES" sz="1200" dirty="0">
                <a:solidFill>
                  <a:schemeClr val="bg1"/>
                </a:solidFill>
                <a:cs typeface="Arial" panose="020B0604020202020204" pitchFamily="34" charset="0"/>
              </a:rPr>
              <a:t> </a:t>
            </a:r>
          </a:p>
          <a:p>
            <a:pPr algn="ctr">
              <a:spcBef>
                <a:spcPct val="50000"/>
              </a:spcBef>
            </a:pPr>
            <a:r>
              <a:rPr lang="es-ES" sz="1200" dirty="0">
                <a:solidFill>
                  <a:schemeClr val="bg1"/>
                </a:solidFill>
                <a:cs typeface="Arial" panose="020B0604020202020204" pitchFamily="34" charset="0"/>
                <a:hlinkClick r:id="rId3"/>
              </a:rPr>
              <a:t>http://</a:t>
            </a:r>
            <a:r>
              <a:rPr lang="es-ES" sz="1200" dirty="0" smtClean="0">
                <a:solidFill>
                  <a:schemeClr val="bg1"/>
                </a:solidFill>
                <a:cs typeface="Arial" panose="020B0604020202020204" pitchFamily="34" charset="0"/>
                <a:hlinkClick r:id="rId3"/>
              </a:rPr>
              <a:t>www.fustero.es</a:t>
            </a:r>
            <a:endParaRPr lang="es-ES" sz="1200" dirty="0">
              <a:solidFill>
                <a:schemeClr val="bg1"/>
              </a:solidFill>
              <a:cs typeface="Arial" panose="020B0604020202020204" pitchFamily="34" charset="0"/>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7" name="Picture 9" descr="bibli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172" name="Rectangle 4"/>
          <p:cNvSpPr>
            <a:spLocks noGrp="1" noChangeArrowheads="1"/>
          </p:cNvSpPr>
          <p:nvPr>
            <p:ph type="title"/>
          </p:nvPr>
        </p:nvSpPr>
        <p:spPr>
          <a:xfrm>
            <a:off x="2555875" y="274638"/>
            <a:ext cx="6408738" cy="1143000"/>
          </a:xfrm>
          <a:effectLst>
            <a:outerShdw dist="107763" dir="13500000" algn="ctr" rotWithShape="0">
              <a:srgbClr val="C5C5C5">
                <a:alpha val="50000"/>
              </a:srgbClr>
            </a:outerShdw>
          </a:effectLst>
        </p:spPr>
        <p:txBody>
          <a:bodyPr/>
          <a:lstStyle/>
          <a:p>
            <a:r>
              <a:rPr lang="es-ES" sz="4000" b="1">
                <a:solidFill>
                  <a:srgbClr val="993300"/>
                </a:solidFill>
                <a:effectLst>
                  <a:outerShdw blurRad="38100" dist="38100" dir="2700000" algn="tl">
                    <a:srgbClr val="C0C0C0"/>
                  </a:outerShdw>
                </a:effectLst>
              </a:rPr>
              <a:t>¿Podemos llegar a ser inmortales?</a:t>
            </a:r>
          </a:p>
        </p:txBody>
      </p:sp>
      <p:sp>
        <p:nvSpPr>
          <p:cNvPr id="7173" name="WordArt 5"/>
          <p:cNvSpPr>
            <a:spLocks noChangeArrowheads="1" noChangeShapeType="1" noTextEdit="1"/>
          </p:cNvSpPr>
          <p:nvPr/>
        </p:nvSpPr>
        <p:spPr bwMode="auto">
          <a:xfrm>
            <a:off x="3563938" y="1484313"/>
            <a:ext cx="5256212" cy="5762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rPr>
              <a:t>Jesús trajo inmortalidad</a:t>
            </a:r>
          </a:p>
        </p:txBody>
      </p:sp>
      <p:sp>
        <p:nvSpPr>
          <p:cNvPr id="7174" name="Text Box 6"/>
          <p:cNvSpPr txBox="1">
            <a:spLocks noChangeArrowheads="1"/>
          </p:cNvSpPr>
          <p:nvPr/>
        </p:nvSpPr>
        <p:spPr bwMode="auto">
          <a:xfrm>
            <a:off x="3276600" y="2133600"/>
            <a:ext cx="5472113" cy="2566988"/>
          </a:xfrm>
          <a:prstGeom prst="rect">
            <a:avLst/>
          </a:prstGeom>
          <a:solidFill>
            <a:srgbClr val="FFFF66">
              <a:alpha val="10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solidFill>
                  <a:srgbClr val="FFCC66"/>
                </a:solidFill>
                <a:effectLst>
                  <a:outerShdw blurRad="38100" dist="38100" dir="2700000" algn="tl">
                    <a:srgbClr val="000000"/>
                  </a:outerShdw>
                </a:effectLst>
              </a:rPr>
              <a:t>“Pero que ahora ha sido manifestada por la aparición de nuestro Salvador Jesucristo, el cual quitó la muerte y sacó a la luz la vida y la </a:t>
            </a:r>
            <a:r>
              <a:rPr lang="es-ES" sz="2400" b="1">
                <a:solidFill>
                  <a:srgbClr val="993300"/>
                </a:solidFill>
                <a:effectLst>
                  <a:outerShdw blurRad="38100" dist="38100" dir="2700000" algn="tl">
                    <a:srgbClr val="000000"/>
                  </a:outerShdw>
                </a:effectLst>
              </a:rPr>
              <a:t>inmortalidad</a:t>
            </a:r>
            <a:r>
              <a:rPr lang="es-ES" sz="2400" b="1">
                <a:solidFill>
                  <a:srgbClr val="FFCC66"/>
                </a:solidFill>
                <a:effectLst>
                  <a:outerShdw blurRad="38100" dist="38100" dir="2700000" algn="tl">
                    <a:srgbClr val="000000"/>
                  </a:outerShdw>
                </a:effectLst>
              </a:rPr>
              <a:t> por el evangelio”</a:t>
            </a:r>
          </a:p>
          <a:p>
            <a:pPr algn="r">
              <a:spcBef>
                <a:spcPct val="50000"/>
              </a:spcBef>
            </a:pPr>
            <a:r>
              <a:rPr lang="es-ES" sz="1200" b="1">
                <a:solidFill>
                  <a:schemeClr val="folHlink"/>
                </a:solidFill>
                <a:effectLst>
                  <a:outerShdw blurRad="38100" dist="38100" dir="2700000" algn="tl">
                    <a:srgbClr val="000000"/>
                  </a:outerShdw>
                </a:effectLst>
              </a:rPr>
              <a:t>2ª de Timoteo, 1: 10</a:t>
            </a:r>
          </a:p>
        </p:txBody>
      </p:sp>
      <p:sp>
        <p:nvSpPr>
          <p:cNvPr id="7175" name="WordArt 7"/>
          <p:cNvSpPr>
            <a:spLocks noChangeArrowheads="1" noChangeShapeType="1" noTextEdit="1"/>
          </p:cNvSpPr>
          <p:nvPr/>
        </p:nvSpPr>
        <p:spPr bwMode="auto">
          <a:xfrm>
            <a:off x="539750" y="4941888"/>
            <a:ext cx="8280400" cy="719137"/>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rPr>
              <a:t>y la da a los que creen:</a:t>
            </a:r>
          </a:p>
        </p:txBody>
      </p:sp>
      <p:sp>
        <p:nvSpPr>
          <p:cNvPr id="7176" name="Text Box 8"/>
          <p:cNvSpPr txBox="1">
            <a:spLocks noChangeArrowheads="1"/>
          </p:cNvSpPr>
          <p:nvPr/>
        </p:nvSpPr>
        <p:spPr bwMode="auto">
          <a:xfrm>
            <a:off x="323850" y="5876925"/>
            <a:ext cx="8424863" cy="741363"/>
          </a:xfrm>
          <a:prstGeom prst="rect">
            <a:avLst/>
          </a:prstGeom>
          <a:solidFill>
            <a:srgbClr val="FFFF66">
              <a:alpha val="10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a:solidFill>
                  <a:srgbClr val="FFCC66"/>
                </a:solidFill>
                <a:effectLst>
                  <a:outerShdw blurRad="38100" dist="38100" dir="2700000" algn="tl">
                    <a:srgbClr val="000000"/>
                  </a:outerShdw>
                </a:effectLst>
              </a:rPr>
              <a:t>“El que cree en el Hijo tiene vida eterna”</a:t>
            </a:r>
          </a:p>
          <a:p>
            <a:pPr algn="r">
              <a:spcBef>
                <a:spcPct val="50000"/>
              </a:spcBef>
            </a:pPr>
            <a:r>
              <a:rPr lang="es-ES" sz="1200" b="1">
                <a:solidFill>
                  <a:schemeClr val="folHlink"/>
                </a:solidFill>
                <a:effectLst>
                  <a:outerShdw blurRad="38100" dist="38100" dir="2700000" algn="tl">
                    <a:srgbClr val="000000"/>
                  </a:outerShdw>
                </a:effectLst>
              </a:rPr>
              <a:t>Juan, 3: 36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p:cTn id="7" dur="1000" fill="hold"/>
                                        <p:tgtEl>
                                          <p:spTgt spid="7173"/>
                                        </p:tgtEl>
                                        <p:attrNameLst>
                                          <p:attrName>ppt_w</p:attrName>
                                        </p:attrNameLst>
                                      </p:cBhvr>
                                      <p:tavLst>
                                        <p:tav tm="0">
                                          <p:val>
                                            <p:strVal val="#ppt_w+.3"/>
                                          </p:val>
                                        </p:tav>
                                        <p:tav tm="100000">
                                          <p:val>
                                            <p:strVal val="#ppt_w"/>
                                          </p:val>
                                        </p:tav>
                                      </p:tavLst>
                                    </p:anim>
                                    <p:anim calcmode="lin" valueType="num">
                                      <p:cBhvr>
                                        <p:cTn id="8" dur="1000" fill="hold"/>
                                        <p:tgtEl>
                                          <p:spTgt spid="7173"/>
                                        </p:tgtEl>
                                        <p:attrNameLst>
                                          <p:attrName>ppt_h</p:attrName>
                                        </p:attrNameLst>
                                      </p:cBhvr>
                                      <p:tavLst>
                                        <p:tav tm="0">
                                          <p:val>
                                            <p:strVal val="#ppt_h"/>
                                          </p:val>
                                        </p:tav>
                                        <p:tav tm="100000">
                                          <p:val>
                                            <p:strVal val="#ppt_h"/>
                                          </p:val>
                                        </p:tav>
                                      </p:tavLst>
                                    </p:anim>
                                    <p:animEffect transition="in" filter="fade">
                                      <p:cBhvr>
                                        <p:cTn id="9" dur="1000"/>
                                        <p:tgtEl>
                                          <p:spTgt spid="7173"/>
                                        </p:tgtEl>
                                      </p:cBhvr>
                                    </p:animEffect>
                                  </p:childTnLst>
                                </p:cTn>
                              </p:par>
                            </p:childTnLst>
                          </p:cTn>
                        </p:par>
                        <p:par>
                          <p:cTn id="10" fill="hold" nodeType="afterGroup">
                            <p:stCondLst>
                              <p:cond delay="1000"/>
                            </p:stCondLst>
                            <p:childTnLst>
                              <p:par>
                                <p:cTn id="11" presetID="12" presetClass="entr" presetSubtype="1" fill="hold" grpId="0" nodeType="afterEffect">
                                  <p:stCondLst>
                                    <p:cond delay="0"/>
                                  </p:stCondLst>
                                  <p:childTnLst>
                                    <p:set>
                                      <p:cBhvr>
                                        <p:cTn id="12" dur="1" fill="hold">
                                          <p:stCondLst>
                                            <p:cond delay="0"/>
                                          </p:stCondLst>
                                        </p:cTn>
                                        <p:tgtEl>
                                          <p:spTgt spid="7174">
                                            <p:bg/>
                                          </p:spTgt>
                                        </p:tgtEl>
                                        <p:attrNameLst>
                                          <p:attrName>style.visibility</p:attrName>
                                        </p:attrNameLst>
                                      </p:cBhvr>
                                      <p:to>
                                        <p:strVal val="visible"/>
                                      </p:to>
                                    </p:set>
                                    <p:animEffect transition="in" filter="slide(fromTop)">
                                      <p:cBhvr>
                                        <p:cTn id="13" dur="1000"/>
                                        <p:tgtEl>
                                          <p:spTgt spid="7174">
                                            <p:bg/>
                                          </p:spTgt>
                                        </p:tgtEl>
                                      </p:cBhvr>
                                    </p:animEffect>
                                  </p:childTnLst>
                                </p:cTn>
                              </p:par>
                              <p:par>
                                <p:cTn id="14" presetID="27" presetClass="entr" presetSubtype="0" fill="hold" nodeType="withEffect">
                                  <p:stCondLst>
                                    <p:cond delay="0"/>
                                  </p:stCondLst>
                                  <p:iterate type="lt">
                                    <p:tmPct val="50000"/>
                                  </p:iterate>
                                  <p:childTnLst>
                                    <p:set>
                                      <p:cBhvr>
                                        <p:cTn id="15" dur="1" fill="hold">
                                          <p:stCondLst>
                                            <p:cond delay="0"/>
                                          </p:stCondLst>
                                        </p:cTn>
                                        <p:tgtEl>
                                          <p:spTgt spid="7174">
                                            <p:txEl>
                                              <p:pRg st="0" end="0"/>
                                            </p:txEl>
                                          </p:spTgt>
                                        </p:tgtEl>
                                        <p:attrNameLst>
                                          <p:attrName>style.visibility</p:attrName>
                                        </p:attrNameLst>
                                      </p:cBhvr>
                                      <p:to>
                                        <p:strVal val="visible"/>
                                      </p:to>
                                    </p:set>
                                    <p:anim calcmode="discrete" valueType="clr">
                                      <p:cBhvr override="childStyle">
                                        <p:cTn id="16" dur="20"/>
                                        <p:tgtEl>
                                          <p:spTgt spid="717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7" dur="20"/>
                                        <p:tgtEl>
                                          <p:spTgt spid="7174">
                                            <p:txEl>
                                              <p:pRg st="0" end="0"/>
                                            </p:txEl>
                                          </p:spTgt>
                                        </p:tgtEl>
                                        <p:attrNameLst>
                                          <p:attrName>fillcolor</p:attrName>
                                        </p:attrNameLst>
                                      </p:cBhvr>
                                      <p:tavLst>
                                        <p:tav tm="0">
                                          <p:val>
                                            <p:clrVal>
                                              <a:schemeClr val="accent2"/>
                                            </p:clrVal>
                                          </p:val>
                                        </p:tav>
                                        <p:tav tm="50000">
                                          <p:val>
                                            <p:clrVal>
                                              <a:schemeClr val="hlink"/>
                                            </p:clrVal>
                                          </p:val>
                                        </p:tav>
                                      </p:tavLst>
                                    </p:anim>
                                    <p:set>
                                      <p:cBhvr>
                                        <p:cTn id="18" dur="20"/>
                                        <p:tgtEl>
                                          <p:spTgt spid="7174">
                                            <p:txEl>
                                              <p:pRg st="0" end="0"/>
                                            </p:txEl>
                                          </p:spTgt>
                                        </p:tgtEl>
                                        <p:attrNameLst>
                                          <p:attrName>fill.type</p:attrName>
                                        </p:attrNameLst>
                                      </p:cBhvr>
                                      <p:to>
                                        <p:strVal val="solid"/>
                                      </p:to>
                                    </p:set>
                                  </p:childTnLst>
                                </p:cTn>
                              </p:par>
                            </p:childTnLst>
                          </p:cTn>
                        </p:par>
                        <p:par>
                          <p:cTn id="19" fill="hold" nodeType="afterGroup">
                            <p:stCondLst>
                              <p:cond delay="2390"/>
                            </p:stCondLst>
                            <p:childTnLst>
                              <p:par>
                                <p:cTn id="20" presetID="29" presetClass="entr" presetSubtype="0" fill="hold" nodeType="afterEffect">
                                  <p:stCondLst>
                                    <p:cond delay="0"/>
                                  </p:stCondLst>
                                  <p:childTnLst>
                                    <p:set>
                                      <p:cBhvr>
                                        <p:cTn id="21" dur="1" fill="hold">
                                          <p:stCondLst>
                                            <p:cond delay="0"/>
                                          </p:stCondLst>
                                        </p:cTn>
                                        <p:tgtEl>
                                          <p:spTgt spid="7174">
                                            <p:txEl>
                                              <p:pRg st="1" end="1"/>
                                            </p:txEl>
                                          </p:spTgt>
                                        </p:tgtEl>
                                        <p:attrNameLst>
                                          <p:attrName>style.visibility</p:attrName>
                                        </p:attrNameLst>
                                      </p:cBhvr>
                                      <p:to>
                                        <p:strVal val="visible"/>
                                      </p:to>
                                    </p:set>
                                    <p:anim calcmode="lin" valueType="num">
                                      <p:cBhvr>
                                        <p:cTn id="22" dur="1000" fill="hold"/>
                                        <p:tgtEl>
                                          <p:spTgt spid="7174">
                                            <p:txEl>
                                              <p:pRg st="1" end="1"/>
                                            </p:txEl>
                                          </p:spTgt>
                                        </p:tgtEl>
                                        <p:attrNameLst>
                                          <p:attrName>ppt_x</p:attrName>
                                        </p:attrNameLst>
                                      </p:cBhvr>
                                      <p:tavLst>
                                        <p:tav tm="0">
                                          <p:val>
                                            <p:strVal val="#ppt_x-.2"/>
                                          </p:val>
                                        </p:tav>
                                        <p:tav tm="100000">
                                          <p:val>
                                            <p:strVal val="#ppt_x"/>
                                          </p:val>
                                        </p:tav>
                                      </p:tavLst>
                                    </p:anim>
                                    <p:anim calcmode="lin" valueType="num">
                                      <p:cBhvr>
                                        <p:cTn id="23" dur="1000" fill="hold"/>
                                        <p:tgtEl>
                                          <p:spTgt spid="717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7174">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7175"/>
                                        </p:tgtEl>
                                        <p:attrNameLst>
                                          <p:attrName>style.visibility</p:attrName>
                                        </p:attrNameLst>
                                      </p:cBhvr>
                                      <p:to>
                                        <p:strVal val="visible"/>
                                      </p:to>
                                    </p:set>
                                    <p:anim calcmode="lin" valueType="num">
                                      <p:cBhvr>
                                        <p:cTn id="29" dur="1000" fill="hold"/>
                                        <p:tgtEl>
                                          <p:spTgt spid="7175"/>
                                        </p:tgtEl>
                                        <p:attrNameLst>
                                          <p:attrName>ppt_w</p:attrName>
                                        </p:attrNameLst>
                                      </p:cBhvr>
                                      <p:tavLst>
                                        <p:tav tm="0">
                                          <p:val>
                                            <p:strVal val="#ppt_w*0.70"/>
                                          </p:val>
                                        </p:tav>
                                        <p:tav tm="100000">
                                          <p:val>
                                            <p:strVal val="#ppt_w"/>
                                          </p:val>
                                        </p:tav>
                                      </p:tavLst>
                                    </p:anim>
                                    <p:anim calcmode="lin" valueType="num">
                                      <p:cBhvr>
                                        <p:cTn id="30" dur="1000" fill="hold"/>
                                        <p:tgtEl>
                                          <p:spTgt spid="7175"/>
                                        </p:tgtEl>
                                        <p:attrNameLst>
                                          <p:attrName>ppt_h</p:attrName>
                                        </p:attrNameLst>
                                      </p:cBhvr>
                                      <p:tavLst>
                                        <p:tav tm="0">
                                          <p:val>
                                            <p:strVal val="#ppt_h"/>
                                          </p:val>
                                        </p:tav>
                                        <p:tav tm="100000">
                                          <p:val>
                                            <p:strVal val="#ppt_h"/>
                                          </p:val>
                                        </p:tav>
                                      </p:tavLst>
                                    </p:anim>
                                    <p:animEffect transition="in" filter="fade">
                                      <p:cBhvr>
                                        <p:cTn id="31" dur="1000"/>
                                        <p:tgtEl>
                                          <p:spTgt spid="7175"/>
                                        </p:tgtEl>
                                      </p:cBhvr>
                                    </p:animEffect>
                                  </p:childTnLst>
                                </p:cTn>
                              </p:par>
                            </p:childTnLst>
                          </p:cTn>
                        </p:par>
                        <p:par>
                          <p:cTn id="32" fill="hold" nodeType="afterGroup">
                            <p:stCondLst>
                              <p:cond delay="1000"/>
                            </p:stCondLst>
                            <p:childTnLst>
                              <p:par>
                                <p:cTn id="33" presetID="12" presetClass="entr" presetSubtype="8" fill="hold" grpId="0" nodeType="afterEffect">
                                  <p:stCondLst>
                                    <p:cond delay="0"/>
                                  </p:stCondLst>
                                  <p:childTnLst>
                                    <p:set>
                                      <p:cBhvr>
                                        <p:cTn id="34" dur="1" fill="hold">
                                          <p:stCondLst>
                                            <p:cond delay="0"/>
                                          </p:stCondLst>
                                        </p:cTn>
                                        <p:tgtEl>
                                          <p:spTgt spid="7176">
                                            <p:bg/>
                                          </p:spTgt>
                                        </p:tgtEl>
                                        <p:attrNameLst>
                                          <p:attrName>style.visibility</p:attrName>
                                        </p:attrNameLst>
                                      </p:cBhvr>
                                      <p:to>
                                        <p:strVal val="visible"/>
                                      </p:to>
                                    </p:set>
                                    <p:animEffect transition="in" filter="slide(fromLeft)">
                                      <p:cBhvr>
                                        <p:cTn id="35" dur="2000"/>
                                        <p:tgtEl>
                                          <p:spTgt spid="7176">
                                            <p:bg/>
                                          </p:spTgt>
                                        </p:tgtEl>
                                      </p:cBhvr>
                                    </p:animEffect>
                                  </p:childTnLst>
                                </p:cTn>
                              </p:par>
                              <p:par>
                                <p:cTn id="36" presetID="27" presetClass="entr" presetSubtype="0" fill="hold" nodeType="withEffect">
                                  <p:stCondLst>
                                    <p:cond delay="0"/>
                                  </p:stCondLst>
                                  <p:iterate type="lt">
                                    <p:tmPct val="50000"/>
                                  </p:iterate>
                                  <p:childTnLst>
                                    <p:set>
                                      <p:cBhvr>
                                        <p:cTn id="37" dur="1" fill="hold">
                                          <p:stCondLst>
                                            <p:cond delay="0"/>
                                          </p:stCondLst>
                                        </p:cTn>
                                        <p:tgtEl>
                                          <p:spTgt spid="7176">
                                            <p:txEl>
                                              <p:pRg st="0" end="0"/>
                                            </p:txEl>
                                          </p:spTgt>
                                        </p:tgtEl>
                                        <p:attrNameLst>
                                          <p:attrName>style.visibility</p:attrName>
                                        </p:attrNameLst>
                                      </p:cBhvr>
                                      <p:to>
                                        <p:strVal val="visible"/>
                                      </p:to>
                                    </p:set>
                                    <p:anim calcmode="discrete" valueType="clr">
                                      <p:cBhvr override="childStyle">
                                        <p:cTn id="38" dur="80"/>
                                        <p:tgtEl>
                                          <p:spTgt spid="717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7176">
                                            <p:txEl>
                                              <p:pRg st="0" end="0"/>
                                            </p:txEl>
                                          </p:spTgt>
                                        </p:tgtEl>
                                        <p:attrNameLst>
                                          <p:attrName>fillcolor</p:attrName>
                                        </p:attrNameLst>
                                      </p:cBhvr>
                                      <p:tavLst>
                                        <p:tav tm="0">
                                          <p:val>
                                            <p:clrVal>
                                              <a:schemeClr val="accent2"/>
                                            </p:clrVal>
                                          </p:val>
                                        </p:tav>
                                        <p:tav tm="50000">
                                          <p:val>
                                            <p:clrVal>
                                              <a:schemeClr val="hlink"/>
                                            </p:clrVal>
                                          </p:val>
                                        </p:tav>
                                      </p:tavLst>
                                    </p:anim>
                                    <p:set>
                                      <p:cBhvr>
                                        <p:cTn id="40" dur="80"/>
                                        <p:tgtEl>
                                          <p:spTgt spid="7176">
                                            <p:txEl>
                                              <p:pRg st="0" end="0"/>
                                            </p:txEl>
                                          </p:spTgt>
                                        </p:tgtEl>
                                        <p:attrNameLst>
                                          <p:attrName>fill.type</p:attrName>
                                        </p:attrNameLst>
                                      </p:cBhvr>
                                      <p:to>
                                        <p:strVal val="solid"/>
                                      </p:to>
                                    </p:set>
                                  </p:childTnLst>
                                </p:cTn>
                              </p:par>
                            </p:childTnLst>
                          </p:cTn>
                        </p:par>
                        <p:par>
                          <p:cTn id="41" fill="hold" nodeType="afterGroup">
                            <p:stCondLst>
                              <p:cond delay="3000"/>
                            </p:stCondLst>
                            <p:childTnLst>
                              <p:par>
                                <p:cTn id="42" presetID="29" presetClass="entr" presetSubtype="0" fill="hold" nodeType="afterEffect">
                                  <p:stCondLst>
                                    <p:cond delay="0"/>
                                  </p:stCondLst>
                                  <p:childTnLst>
                                    <p:set>
                                      <p:cBhvr>
                                        <p:cTn id="43" dur="1" fill="hold">
                                          <p:stCondLst>
                                            <p:cond delay="0"/>
                                          </p:stCondLst>
                                        </p:cTn>
                                        <p:tgtEl>
                                          <p:spTgt spid="7176">
                                            <p:txEl>
                                              <p:pRg st="1" end="1"/>
                                            </p:txEl>
                                          </p:spTgt>
                                        </p:tgtEl>
                                        <p:attrNameLst>
                                          <p:attrName>style.visibility</p:attrName>
                                        </p:attrNameLst>
                                      </p:cBhvr>
                                      <p:to>
                                        <p:strVal val="visible"/>
                                      </p:to>
                                    </p:set>
                                    <p:anim calcmode="lin" valueType="num">
                                      <p:cBhvr>
                                        <p:cTn id="44" dur="1000" fill="hold"/>
                                        <p:tgtEl>
                                          <p:spTgt spid="7176">
                                            <p:txEl>
                                              <p:pRg st="1" end="1"/>
                                            </p:txEl>
                                          </p:spTgt>
                                        </p:tgtEl>
                                        <p:attrNameLst>
                                          <p:attrName>ppt_x</p:attrName>
                                        </p:attrNameLst>
                                      </p:cBhvr>
                                      <p:tavLst>
                                        <p:tav tm="0">
                                          <p:val>
                                            <p:strVal val="#ppt_x-.2"/>
                                          </p:val>
                                        </p:tav>
                                        <p:tav tm="100000">
                                          <p:val>
                                            <p:strVal val="#ppt_x"/>
                                          </p:val>
                                        </p:tav>
                                      </p:tavLst>
                                    </p:anim>
                                    <p:anim calcmode="lin" valueType="num">
                                      <p:cBhvr>
                                        <p:cTn id="45" dur="1000" fill="hold"/>
                                        <p:tgtEl>
                                          <p:spTgt spid="717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46" dur="1000"/>
                                        <p:tgtEl>
                                          <p:spTgt spid="717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4" grpId="0" uiExpand="1" build="allAtOnce" animBg="1"/>
      <p:bldP spid="7175" grpId="0" animBg="1"/>
      <p:bldP spid="7176" grpId="0" uiExpand="1"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1" name="Picture 11" descr="bibli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49" name="Picture 9" descr="SerpientearboreaLis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175" y="0"/>
            <a:ext cx="5076825" cy="3536950"/>
          </a:xfrm>
          <a:prstGeom prst="rect">
            <a:avLst/>
          </a:prstGeom>
          <a:noFill/>
          <a:extLst>
            <a:ext uri="{909E8E84-426E-40DD-AFC4-6F175D3DCCD1}">
              <a14:hiddenFill xmlns:a14="http://schemas.microsoft.com/office/drawing/2010/main">
                <a:solidFill>
                  <a:srgbClr val="FFFFFF"/>
                </a:solidFill>
              </a14:hiddenFill>
            </a:ext>
          </a:extLst>
        </p:spPr>
      </p:pic>
      <p:pic>
        <p:nvPicPr>
          <p:cNvPr id="10250" name="Picture 10" descr="MPj0201685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48063"/>
            <a:ext cx="5040313" cy="3309937"/>
          </a:xfrm>
          <a:prstGeom prst="rect">
            <a:avLst/>
          </a:prstGeom>
          <a:noFill/>
          <a:extLst>
            <a:ext uri="{909E8E84-426E-40DD-AFC4-6F175D3DCCD1}">
              <a14:hiddenFill xmlns:a14="http://schemas.microsoft.com/office/drawing/2010/main">
                <a:solidFill>
                  <a:srgbClr val="FFFFFF"/>
                </a:solidFill>
              </a14:hiddenFill>
            </a:ext>
          </a:extLst>
        </p:spPr>
      </p:pic>
      <p:sp>
        <p:nvSpPr>
          <p:cNvPr id="10244" name="Rectangle 4"/>
          <p:cNvSpPr>
            <a:spLocks noChangeArrowheads="1"/>
          </p:cNvSpPr>
          <p:nvPr/>
        </p:nvSpPr>
        <p:spPr bwMode="auto">
          <a:xfrm>
            <a:off x="4211638" y="115888"/>
            <a:ext cx="47529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s-ES" sz="4000">
                <a:solidFill>
                  <a:schemeClr val="bg1"/>
                </a:solidFill>
                <a:effectLst>
                  <a:outerShdw blurRad="38100" dist="38100" dir="2700000" algn="tl">
                    <a:srgbClr val="C0C0C0"/>
                  </a:outerShdw>
                </a:effectLst>
              </a:rPr>
              <a:t>La mentira de Satanás HOY:</a:t>
            </a:r>
          </a:p>
        </p:txBody>
      </p:sp>
      <p:sp>
        <p:nvSpPr>
          <p:cNvPr id="10245" name="Rectangle 5"/>
          <p:cNvSpPr>
            <a:spLocks noChangeArrowheads="1"/>
          </p:cNvSpPr>
          <p:nvPr/>
        </p:nvSpPr>
        <p:spPr bwMode="auto">
          <a:xfrm>
            <a:off x="323850" y="3644900"/>
            <a:ext cx="47529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s-ES">
                <a:solidFill>
                  <a:schemeClr val="bg1"/>
                </a:solidFill>
                <a:effectLst>
                  <a:outerShdw blurRad="38100" dist="38100" dir="2700000" algn="tl">
                    <a:srgbClr val="C0C0C0"/>
                  </a:outerShdw>
                </a:effectLst>
              </a:rPr>
              <a:t>La verdad HOY:</a:t>
            </a:r>
          </a:p>
        </p:txBody>
      </p:sp>
      <p:sp>
        <p:nvSpPr>
          <p:cNvPr id="10246" name="WordArt 6"/>
          <p:cNvSpPr>
            <a:spLocks noChangeArrowheads="1" noChangeShapeType="1" noTextEdit="1"/>
          </p:cNvSpPr>
          <p:nvPr/>
        </p:nvSpPr>
        <p:spPr bwMode="auto">
          <a:xfrm>
            <a:off x="4284663" y="1557338"/>
            <a:ext cx="4319587"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El alma es inmortal</a:t>
            </a:r>
          </a:p>
        </p:txBody>
      </p:sp>
      <p:sp>
        <p:nvSpPr>
          <p:cNvPr id="10247" name="WordArt 7"/>
          <p:cNvSpPr>
            <a:spLocks noChangeArrowheads="1" noChangeShapeType="1" noTextEdit="1"/>
          </p:cNvSpPr>
          <p:nvPr/>
        </p:nvSpPr>
        <p:spPr bwMode="auto">
          <a:xfrm>
            <a:off x="684213" y="5013325"/>
            <a:ext cx="3876675" cy="12954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"El alma que pecare,</a:t>
            </a:r>
          </a:p>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esa morirá"</a:t>
            </a:r>
          </a:p>
        </p:txBody>
      </p:sp>
      <p:sp>
        <p:nvSpPr>
          <p:cNvPr id="10248" name="WordArt 8"/>
          <p:cNvSpPr>
            <a:spLocks noChangeArrowheads="1" noChangeShapeType="1" noTextEdit="1"/>
          </p:cNvSpPr>
          <p:nvPr/>
        </p:nvSpPr>
        <p:spPr bwMode="auto">
          <a:xfrm>
            <a:off x="3276600" y="6453188"/>
            <a:ext cx="1465263" cy="287337"/>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Ezequiel, 18: 20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32" fill="hold" nodeType="afterEffect">
                                  <p:stCondLst>
                                    <p:cond delay="0"/>
                                  </p:stCondLst>
                                  <p:childTnLst>
                                    <p:set>
                                      <p:cBhvr>
                                        <p:cTn id="6" dur="1" fill="hold">
                                          <p:stCondLst>
                                            <p:cond delay="0"/>
                                          </p:stCondLst>
                                        </p:cTn>
                                        <p:tgtEl>
                                          <p:spTgt spid="10249"/>
                                        </p:tgtEl>
                                        <p:attrNameLst>
                                          <p:attrName>style.visibility</p:attrName>
                                        </p:attrNameLst>
                                      </p:cBhvr>
                                      <p:to>
                                        <p:strVal val="visible"/>
                                      </p:to>
                                    </p:set>
                                    <p:animEffect transition="in" filter="circle(out)">
                                      <p:cBhvr>
                                        <p:cTn id="7" dur="2000"/>
                                        <p:tgtEl>
                                          <p:spTgt spid="1024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244"/>
                                        </p:tgtEl>
                                        <p:attrNameLst>
                                          <p:attrName>style.visibility</p:attrName>
                                        </p:attrNameLst>
                                      </p:cBhvr>
                                      <p:to>
                                        <p:strVal val="visible"/>
                                      </p:to>
                                    </p:set>
                                    <p:animEffect transition="in" filter="dissolve">
                                      <p:cBhvr>
                                        <p:cTn id="10" dur="2000"/>
                                        <p:tgtEl>
                                          <p:spTgt spid="10244"/>
                                        </p:tgtEl>
                                      </p:cBhvr>
                                    </p:animEffect>
                                  </p:childTnLst>
                                </p:cTn>
                              </p:par>
                            </p:childTnLst>
                          </p:cTn>
                        </p:par>
                        <p:par>
                          <p:cTn id="11" fill="hold" nodeType="afterGroup">
                            <p:stCondLst>
                              <p:cond delay="2000"/>
                            </p:stCondLst>
                            <p:childTnLst>
                              <p:par>
                                <p:cTn id="12" presetID="55" presetClass="entr" presetSubtype="0" fill="hold" grpId="0" nodeType="afterEffect">
                                  <p:stCondLst>
                                    <p:cond delay="0"/>
                                  </p:stCondLst>
                                  <p:childTnLst>
                                    <p:set>
                                      <p:cBhvr>
                                        <p:cTn id="13" dur="1" fill="hold">
                                          <p:stCondLst>
                                            <p:cond delay="0"/>
                                          </p:stCondLst>
                                        </p:cTn>
                                        <p:tgtEl>
                                          <p:spTgt spid="10246"/>
                                        </p:tgtEl>
                                        <p:attrNameLst>
                                          <p:attrName>style.visibility</p:attrName>
                                        </p:attrNameLst>
                                      </p:cBhvr>
                                      <p:to>
                                        <p:strVal val="visible"/>
                                      </p:to>
                                    </p:set>
                                    <p:anim calcmode="lin" valueType="num">
                                      <p:cBhvr>
                                        <p:cTn id="14" dur="1000" fill="hold"/>
                                        <p:tgtEl>
                                          <p:spTgt spid="10246"/>
                                        </p:tgtEl>
                                        <p:attrNameLst>
                                          <p:attrName>ppt_w</p:attrName>
                                        </p:attrNameLst>
                                      </p:cBhvr>
                                      <p:tavLst>
                                        <p:tav tm="0">
                                          <p:val>
                                            <p:strVal val="#ppt_w*0.70"/>
                                          </p:val>
                                        </p:tav>
                                        <p:tav tm="100000">
                                          <p:val>
                                            <p:strVal val="#ppt_w"/>
                                          </p:val>
                                        </p:tav>
                                      </p:tavLst>
                                    </p:anim>
                                    <p:anim calcmode="lin" valueType="num">
                                      <p:cBhvr>
                                        <p:cTn id="15" dur="1000" fill="hold"/>
                                        <p:tgtEl>
                                          <p:spTgt spid="10246"/>
                                        </p:tgtEl>
                                        <p:attrNameLst>
                                          <p:attrName>ppt_h</p:attrName>
                                        </p:attrNameLst>
                                      </p:cBhvr>
                                      <p:tavLst>
                                        <p:tav tm="0">
                                          <p:val>
                                            <p:strVal val="#ppt_h"/>
                                          </p:val>
                                        </p:tav>
                                        <p:tav tm="100000">
                                          <p:val>
                                            <p:strVal val="#ppt_h"/>
                                          </p:val>
                                        </p:tav>
                                      </p:tavLst>
                                    </p:anim>
                                    <p:animEffect transition="in" filter="fade">
                                      <p:cBhvr>
                                        <p:cTn id="16" dur="1000"/>
                                        <p:tgtEl>
                                          <p:spTgt spid="102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6" presetClass="entr" presetSubtype="32" fill="hold" nodeType="clickEffect">
                                  <p:stCondLst>
                                    <p:cond delay="0"/>
                                  </p:stCondLst>
                                  <p:childTnLst>
                                    <p:set>
                                      <p:cBhvr>
                                        <p:cTn id="20" dur="1" fill="hold">
                                          <p:stCondLst>
                                            <p:cond delay="0"/>
                                          </p:stCondLst>
                                        </p:cTn>
                                        <p:tgtEl>
                                          <p:spTgt spid="10250"/>
                                        </p:tgtEl>
                                        <p:attrNameLst>
                                          <p:attrName>style.visibility</p:attrName>
                                        </p:attrNameLst>
                                      </p:cBhvr>
                                      <p:to>
                                        <p:strVal val="visible"/>
                                      </p:to>
                                    </p:set>
                                    <p:animEffect transition="in" filter="circle(out)">
                                      <p:cBhvr>
                                        <p:cTn id="21" dur="2000"/>
                                        <p:tgtEl>
                                          <p:spTgt spid="10250"/>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0245"/>
                                        </p:tgtEl>
                                        <p:attrNameLst>
                                          <p:attrName>style.visibility</p:attrName>
                                        </p:attrNameLst>
                                      </p:cBhvr>
                                      <p:to>
                                        <p:strVal val="visible"/>
                                      </p:to>
                                    </p:set>
                                    <p:animEffect transition="in" filter="dissolve">
                                      <p:cBhvr>
                                        <p:cTn id="24" dur="2000"/>
                                        <p:tgtEl>
                                          <p:spTgt spid="10245"/>
                                        </p:tgtEl>
                                      </p:cBhvr>
                                    </p:animEffect>
                                  </p:childTnLst>
                                </p:cTn>
                              </p:par>
                            </p:childTnLst>
                          </p:cTn>
                        </p:par>
                        <p:par>
                          <p:cTn id="25" fill="hold" nodeType="afterGroup">
                            <p:stCondLst>
                              <p:cond delay="2000"/>
                            </p:stCondLst>
                            <p:childTnLst>
                              <p:par>
                                <p:cTn id="26" presetID="55" presetClass="entr" presetSubtype="0" fill="hold" grpId="0" nodeType="afterEffect">
                                  <p:stCondLst>
                                    <p:cond delay="0"/>
                                  </p:stCondLst>
                                  <p:childTnLst>
                                    <p:set>
                                      <p:cBhvr>
                                        <p:cTn id="27" dur="1" fill="hold">
                                          <p:stCondLst>
                                            <p:cond delay="0"/>
                                          </p:stCondLst>
                                        </p:cTn>
                                        <p:tgtEl>
                                          <p:spTgt spid="10247"/>
                                        </p:tgtEl>
                                        <p:attrNameLst>
                                          <p:attrName>style.visibility</p:attrName>
                                        </p:attrNameLst>
                                      </p:cBhvr>
                                      <p:to>
                                        <p:strVal val="visible"/>
                                      </p:to>
                                    </p:set>
                                    <p:anim calcmode="lin" valueType="num">
                                      <p:cBhvr>
                                        <p:cTn id="28" dur="1000" fill="hold"/>
                                        <p:tgtEl>
                                          <p:spTgt spid="10247"/>
                                        </p:tgtEl>
                                        <p:attrNameLst>
                                          <p:attrName>ppt_w</p:attrName>
                                        </p:attrNameLst>
                                      </p:cBhvr>
                                      <p:tavLst>
                                        <p:tav tm="0">
                                          <p:val>
                                            <p:strVal val="#ppt_w*0.70"/>
                                          </p:val>
                                        </p:tav>
                                        <p:tav tm="100000">
                                          <p:val>
                                            <p:strVal val="#ppt_w"/>
                                          </p:val>
                                        </p:tav>
                                      </p:tavLst>
                                    </p:anim>
                                    <p:anim calcmode="lin" valueType="num">
                                      <p:cBhvr>
                                        <p:cTn id="29" dur="1000" fill="hold"/>
                                        <p:tgtEl>
                                          <p:spTgt spid="10247"/>
                                        </p:tgtEl>
                                        <p:attrNameLst>
                                          <p:attrName>ppt_h</p:attrName>
                                        </p:attrNameLst>
                                      </p:cBhvr>
                                      <p:tavLst>
                                        <p:tav tm="0">
                                          <p:val>
                                            <p:strVal val="#ppt_h"/>
                                          </p:val>
                                        </p:tav>
                                        <p:tav tm="100000">
                                          <p:val>
                                            <p:strVal val="#ppt_h"/>
                                          </p:val>
                                        </p:tav>
                                      </p:tavLst>
                                    </p:anim>
                                    <p:animEffect transition="in" filter="fade">
                                      <p:cBhvr>
                                        <p:cTn id="30" dur="1000"/>
                                        <p:tgtEl>
                                          <p:spTgt spid="10247"/>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10248"/>
                                        </p:tgtEl>
                                        <p:attrNameLst>
                                          <p:attrName>style.visibility</p:attrName>
                                        </p:attrNameLst>
                                      </p:cBhvr>
                                      <p:to>
                                        <p:strVal val="visible"/>
                                      </p:to>
                                    </p:set>
                                    <p:anim calcmode="lin" valueType="num">
                                      <p:cBhvr>
                                        <p:cTn id="33" dur="1000" fill="hold"/>
                                        <p:tgtEl>
                                          <p:spTgt spid="10248"/>
                                        </p:tgtEl>
                                        <p:attrNameLst>
                                          <p:attrName>ppt_x</p:attrName>
                                        </p:attrNameLst>
                                      </p:cBhvr>
                                      <p:tavLst>
                                        <p:tav tm="0">
                                          <p:val>
                                            <p:strVal val="#ppt_x-.2"/>
                                          </p:val>
                                        </p:tav>
                                        <p:tav tm="100000">
                                          <p:val>
                                            <p:strVal val="#ppt_x"/>
                                          </p:val>
                                        </p:tav>
                                      </p:tavLst>
                                    </p:anim>
                                    <p:anim calcmode="lin" valueType="num">
                                      <p:cBhvr>
                                        <p:cTn id="34" dur="1000" fill="hold"/>
                                        <p:tgtEl>
                                          <p:spTgt spid="10248"/>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0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p:bldP spid="10246" grpId="0" animBg="1"/>
      <p:bldP spid="10247" grpId="0" animBg="1"/>
      <p:bldP spid="1024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s-ES" sz="3800" b="1"/>
              <a:t>Consecuencias de la inmortalidad natural del alma humana</a:t>
            </a:r>
          </a:p>
        </p:txBody>
      </p:sp>
      <p:sp>
        <p:nvSpPr>
          <p:cNvPr id="11267" name="Rectangle 3"/>
          <p:cNvSpPr>
            <a:spLocks noGrp="1" noChangeArrowheads="1"/>
          </p:cNvSpPr>
          <p:nvPr>
            <p:ph type="body" idx="1"/>
          </p:nvPr>
        </p:nvSpPr>
        <p:spPr>
          <a:xfrm>
            <a:off x="971550" y="2349500"/>
            <a:ext cx="7993063" cy="4310063"/>
          </a:xfrm>
        </p:spPr>
        <p:txBody>
          <a:bodyPr/>
          <a:lstStyle/>
          <a:p>
            <a:pPr>
              <a:lnSpc>
                <a:spcPct val="90000"/>
              </a:lnSpc>
            </a:pPr>
            <a:r>
              <a:rPr lang="es-ES" b="1"/>
              <a:t>Ir al cielo</a:t>
            </a:r>
            <a:r>
              <a:rPr lang="es-ES"/>
              <a:t>: Esperanza que consuela al creyente.</a:t>
            </a:r>
          </a:p>
          <a:p>
            <a:pPr>
              <a:lnSpc>
                <a:spcPct val="90000"/>
              </a:lnSpc>
            </a:pPr>
            <a:r>
              <a:rPr lang="es-ES" b="1"/>
              <a:t>Ir al infierno</a:t>
            </a:r>
            <a:r>
              <a:rPr lang="es-ES"/>
              <a:t>: Sufrimiento eterno del pecador.</a:t>
            </a:r>
          </a:p>
          <a:p>
            <a:pPr>
              <a:lnSpc>
                <a:spcPct val="90000"/>
              </a:lnSpc>
            </a:pPr>
            <a:r>
              <a:rPr lang="es-ES" b="1"/>
              <a:t>Ir al “limbo”</a:t>
            </a:r>
            <a:r>
              <a:rPr lang="es-ES"/>
              <a:t>: Espíritus descarnados vagando sin rumbo y comunicándose con los vivos.</a:t>
            </a:r>
          </a:p>
          <a:p>
            <a:pPr>
              <a:lnSpc>
                <a:spcPct val="90000"/>
              </a:lnSpc>
            </a:pPr>
            <a:r>
              <a:rPr lang="es-ES" b="1"/>
              <a:t>Reencarnación</a:t>
            </a:r>
            <a:r>
              <a:rPr lang="es-ES"/>
              <a:t>: Nueva vida sin recuerdo consciente de la anterior.</a:t>
            </a:r>
          </a:p>
        </p:txBody>
      </p:sp>
      <p:sp>
        <p:nvSpPr>
          <p:cNvPr id="11268" name="WordArt 4"/>
          <p:cNvSpPr>
            <a:spLocks noChangeArrowheads="1" noChangeShapeType="1" noTextEdit="1"/>
          </p:cNvSpPr>
          <p:nvPr/>
        </p:nvSpPr>
        <p:spPr bwMode="auto">
          <a:xfrm>
            <a:off x="971550" y="1700213"/>
            <a:ext cx="7902575"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POSIBILIDADES DEL ALMA AL MORIR EL CUERPO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tgtEl>
                                          <p:spTgt spid="11268"/>
                                        </p:tgtEl>
                                      </p:cBhvr>
                                    </p:animEffect>
                                    <p:anim calcmode="lin" valueType="num">
                                      <p:cBhvr>
                                        <p:cTn id="8" dur="1000" fill="hold"/>
                                        <p:tgtEl>
                                          <p:spTgt spid="11268"/>
                                        </p:tgtEl>
                                        <p:attrNameLst>
                                          <p:attrName>ppt_x</p:attrName>
                                        </p:attrNameLst>
                                      </p:cBhvr>
                                      <p:tavLst>
                                        <p:tav tm="0">
                                          <p:val>
                                            <p:strVal val="#ppt_x"/>
                                          </p:val>
                                        </p:tav>
                                        <p:tav tm="100000">
                                          <p:val>
                                            <p:strVal val="#ppt_x"/>
                                          </p:val>
                                        </p:tav>
                                      </p:tavLst>
                                    </p:anim>
                                    <p:anim calcmode="lin" valueType="num">
                                      <p:cBhvr>
                                        <p:cTn id="9" dur="900" decel="100000" fill="hold"/>
                                        <p:tgtEl>
                                          <p:spTgt spid="1126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1268"/>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1267">
                                            <p:txEl>
                                              <p:pRg st="0" end="0"/>
                                            </p:txEl>
                                          </p:spTgt>
                                        </p:tgtEl>
                                        <p:attrNameLst>
                                          <p:attrName>style.visibility</p:attrName>
                                        </p:attrNameLst>
                                      </p:cBhvr>
                                      <p:to>
                                        <p:strVal val="visible"/>
                                      </p:to>
                                    </p:set>
                                    <p:anim calcmode="lin" valueType="num">
                                      <p:cBhvr>
                                        <p:cTn id="15" dur="20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11267">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11267">
                                            <p:txEl>
                                              <p:pRg st="0" end="0"/>
                                            </p:txEl>
                                          </p:spTgt>
                                        </p:tgtEl>
                                        <p:attrNameLst>
                                          <p:attrName>ppt_x</p:attrName>
                                        </p:attrNameLst>
                                      </p:cBhvr>
                                      <p:tavLst>
                                        <p:tav tm="0">
                                          <p:val>
                                            <p:fltVal val="0.5"/>
                                          </p:val>
                                        </p:tav>
                                        <p:tav tm="100000">
                                          <p:val>
                                            <p:strVal val="#ppt_x"/>
                                          </p:val>
                                        </p:tav>
                                      </p:tavLst>
                                    </p:anim>
                                    <p:anim calcmode="lin" valueType="num">
                                      <p:cBhvr>
                                        <p:cTn id="18" dur="2000" fill="hold"/>
                                        <p:tgtEl>
                                          <p:spTgt spid="11267">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1267">
                                            <p:txEl>
                                              <p:pRg st="1" end="1"/>
                                            </p:txEl>
                                          </p:spTgt>
                                        </p:tgtEl>
                                        <p:attrNameLst>
                                          <p:attrName>style.visibility</p:attrName>
                                        </p:attrNameLst>
                                      </p:cBhvr>
                                      <p:to>
                                        <p:strVal val="visible"/>
                                      </p:to>
                                    </p:set>
                                    <p:anim calcmode="lin" valueType="num">
                                      <p:cBhvr>
                                        <p:cTn id="23" dur="20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24" dur="2000" fill="hold"/>
                                        <p:tgtEl>
                                          <p:spTgt spid="11267">
                                            <p:txEl>
                                              <p:pRg st="1" end="1"/>
                                            </p:txEl>
                                          </p:spTgt>
                                        </p:tgtEl>
                                        <p:attrNameLst>
                                          <p:attrName>ppt_h</p:attrName>
                                        </p:attrNameLst>
                                      </p:cBhvr>
                                      <p:tavLst>
                                        <p:tav tm="0">
                                          <p:val>
                                            <p:fltVal val="0"/>
                                          </p:val>
                                        </p:tav>
                                        <p:tav tm="100000">
                                          <p:val>
                                            <p:strVal val="#ppt_h"/>
                                          </p:val>
                                        </p:tav>
                                      </p:tavLst>
                                    </p:anim>
                                    <p:anim calcmode="lin" valueType="num">
                                      <p:cBhvr>
                                        <p:cTn id="25" dur="2000" fill="hold"/>
                                        <p:tgtEl>
                                          <p:spTgt spid="11267">
                                            <p:txEl>
                                              <p:pRg st="1" end="1"/>
                                            </p:txEl>
                                          </p:spTgt>
                                        </p:tgtEl>
                                        <p:attrNameLst>
                                          <p:attrName>ppt_x</p:attrName>
                                        </p:attrNameLst>
                                      </p:cBhvr>
                                      <p:tavLst>
                                        <p:tav tm="0">
                                          <p:val>
                                            <p:fltVal val="0.5"/>
                                          </p:val>
                                        </p:tav>
                                        <p:tav tm="100000">
                                          <p:val>
                                            <p:strVal val="#ppt_x"/>
                                          </p:val>
                                        </p:tav>
                                      </p:tavLst>
                                    </p:anim>
                                    <p:anim calcmode="lin" valueType="num">
                                      <p:cBhvr>
                                        <p:cTn id="26" dur="2000" fill="hold"/>
                                        <p:tgtEl>
                                          <p:spTgt spid="11267">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11267">
                                            <p:txEl>
                                              <p:pRg st="2" end="2"/>
                                            </p:txEl>
                                          </p:spTgt>
                                        </p:tgtEl>
                                        <p:attrNameLst>
                                          <p:attrName>style.visibility</p:attrName>
                                        </p:attrNameLst>
                                      </p:cBhvr>
                                      <p:to>
                                        <p:strVal val="visible"/>
                                      </p:to>
                                    </p:set>
                                    <p:anim calcmode="lin" valueType="num">
                                      <p:cBhvr>
                                        <p:cTn id="31" dur="2000" fill="hold"/>
                                        <p:tgtEl>
                                          <p:spTgt spid="11267">
                                            <p:txEl>
                                              <p:pRg st="2" end="2"/>
                                            </p:txEl>
                                          </p:spTgt>
                                        </p:tgtEl>
                                        <p:attrNameLst>
                                          <p:attrName>ppt_w</p:attrName>
                                        </p:attrNameLst>
                                      </p:cBhvr>
                                      <p:tavLst>
                                        <p:tav tm="0">
                                          <p:val>
                                            <p:fltVal val="0"/>
                                          </p:val>
                                        </p:tav>
                                        <p:tav tm="100000">
                                          <p:val>
                                            <p:strVal val="#ppt_w"/>
                                          </p:val>
                                        </p:tav>
                                      </p:tavLst>
                                    </p:anim>
                                    <p:anim calcmode="lin" valueType="num">
                                      <p:cBhvr>
                                        <p:cTn id="32" dur="2000" fill="hold"/>
                                        <p:tgtEl>
                                          <p:spTgt spid="11267">
                                            <p:txEl>
                                              <p:pRg st="2" end="2"/>
                                            </p:txEl>
                                          </p:spTgt>
                                        </p:tgtEl>
                                        <p:attrNameLst>
                                          <p:attrName>ppt_h</p:attrName>
                                        </p:attrNameLst>
                                      </p:cBhvr>
                                      <p:tavLst>
                                        <p:tav tm="0">
                                          <p:val>
                                            <p:fltVal val="0"/>
                                          </p:val>
                                        </p:tav>
                                        <p:tav tm="100000">
                                          <p:val>
                                            <p:strVal val="#ppt_h"/>
                                          </p:val>
                                        </p:tav>
                                      </p:tavLst>
                                    </p:anim>
                                    <p:anim calcmode="lin" valueType="num">
                                      <p:cBhvr>
                                        <p:cTn id="33" dur="2000" fill="hold"/>
                                        <p:tgtEl>
                                          <p:spTgt spid="11267">
                                            <p:txEl>
                                              <p:pRg st="2" end="2"/>
                                            </p:txEl>
                                          </p:spTgt>
                                        </p:tgtEl>
                                        <p:attrNameLst>
                                          <p:attrName>ppt_x</p:attrName>
                                        </p:attrNameLst>
                                      </p:cBhvr>
                                      <p:tavLst>
                                        <p:tav tm="0">
                                          <p:val>
                                            <p:fltVal val="0.5"/>
                                          </p:val>
                                        </p:tav>
                                        <p:tav tm="100000">
                                          <p:val>
                                            <p:strVal val="#ppt_x"/>
                                          </p:val>
                                        </p:tav>
                                      </p:tavLst>
                                    </p:anim>
                                    <p:anim calcmode="lin" valueType="num">
                                      <p:cBhvr>
                                        <p:cTn id="34" dur="2000" fill="hold"/>
                                        <p:tgtEl>
                                          <p:spTgt spid="11267">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11267">
                                            <p:txEl>
                                              <p:pRg st="3" end="3"/>
                                            </p:txEl>
                                          </p:spTgt>
                                        </p:tgtEl>
                                        <p:attrNameLst>
                                          <p:attrName>style.visibility</p:attrName>
                                        </p:attrNameLst>
                                      </p:cBhvr>
                                      <p:to>
                                        <p:strVal val="visible"/>
                                      </p:to>
                                    </p:set>
                                    <p:anim calcmode="lin" valueType="num">
                                      <p:cBhvr>
                                        <p:cTn id="39" dur="2000" fill="hold"/>
                                        <p:tgtEl>
                                          <p:spTgt spid="11267">
                                            <p:txEl>
                                              <p:pRg st="3" end="3"/>
                                            </p:txEl>
                                          </p:spTgt>
                                        </p:tgtEl>
                                        <p:attrNameLst>
                                          <p:attrName>ppt_w</p:attrName>
                                        </p:attrNameLst>
                                      </p:cBhvr>
                                      <p:tavLst>
                                        <p:tav tm="0">
                                          <p:val>
                                            <p:fltVal val="0"/>
                                          </p:val>
                                        </p:tav>
                                        <p:tav tm="100000">
                                          <p:val>
                                            <p:strVal val="#ppt_w"/>
                                          </p:val>
                                        </p:tav>
                                      </p:tavLst>
                                    </p:anim>
                                    <p:anim calcmode="lin" valueType="num">
                                      <p:cBhvr>
                                        <p:cTn id="40" dur="2000" fill="hold"/>
                                        <p:tgtEl>
                                          <p:spTgt spid="11267">
                                            <p:txEl>
                                              <p:pRg st="3" end="3"/>
                                            </p:txEl>
                                          </p:spTgt>
                                        </p:tgtEl>
                                        <p:attrNameLst>
                                          <p:attrName>ppt_h</p:attrName>
                                        </p:attrNameLst>
                                      </p:cBhvr>
                                      <p:tavLst>
                                        <p:tav tm="0">
                                          <p:val>
                                            <p:fltVal val="0"/>
                                          </p:val>
                                        </p:tav>
                                        <p:tav tm="100000">
                                          <p:val>
                                            <p:strVal val="#ppt_h"/>
                                          </p:val>
                                        </p:tav>
                                      </p:tavLst>
                                    </p:anim>
                                    <p:anim calcmode="lin" valueType="num">
                                      <p:cBhvr>
                                        <p:cTn id="41" dur="2000" fill="hold"/>
                                        <p:tgtEl>
                                          <p:spTgt spid="11267">
                                            <p:txEl>
                                              <p:pRg st="3" end="3"/>
                                            </p:txEl>
                                          </p:spTgt>
                                        </p:tgtEl>
                                        <p:attrNameLst>
                                          <p:attrName>ppt_x</p:attrName>
                                        </p:attrNameLst>
                                      </p:cBhvr>
                                      <p:tavLst>
                                        <p:tav tm="0">
                                          <p:val>
                                            <p:fltVal val="0.5"/>
                                          </p:val>
                                        </p:tav>
                                        <p:tav tm="100000">
                                          <p:val>
                                            <p:strVal val="#ppt_x"/>
                                          </p:val>
                                        </p:tav>
                                      </p:tavLst>
                                    </p:anim>
                                    <p:anim calcmode="lin" valueType="num">
                                      <p:cBhvr>
                                        <p:cTn id="42" dur="2000" fill="hold"/>
                                        <p:tgtEl>
                                          <p:spTgt spid="11267">
                                            <p:txEl>
                                              <p:pRg st="3" end="3"/>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6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s-ES" sz="3800" b="1"/>
              <a:t>Consecuencias de la inmortalidad natural del alma humana</a:t>
            </a:r>
          </a:p>
        </p:txBody>
      </p:sp>
      <p:sp>
        <p:nvSpPr>
          <p:cNvPr id="12291" name="Rectangle 3"/>
          <p:cNvSpPr>
            <a:spLocks noGrp="1" noChangeArrowheads="1"/>
          </p:cNvSpPr>
          <p:nvPr>
            <p:ph type="body" idx="1"/>
          </p:nvPr>
        </p:nvSpPr>
        <p:spPr>
          <a:xfrm>
            <a:off x="827088" y="2781300"/>
            <a:ext cx="8208962" cy="3671888"/>
          </a:xfrm>
        </p:spPr>
        <p:txBody>
          <a:bodyPr/>
          <a:lstStyle/>
          <a:p>
            <a:r>
              <a:rPr lang="es-ES"/>
              <a:t>¿Seríamos felices viendo los sufrimientos y errores de nuestros familiares y amigos queridos?</a:t>
            </a:r>
          </a:p>
          <a:p>
            <a:r>
              <a:rPr lang="es-ES"/>
              <a:t>¿No intentaríamos ayudarles para que se salvasen?</a:t>
            </a:r>
          </a:p>
        </p:txBody>
      </p:sp>
      <p:sp>
        <p:nvSpPr>
          <p:cNvPr id="12292"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SI VAMOS AL CIELO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fade">
                                      <p:cBhvr>
                                        <p:cTn id="7" dur="1000"/>
                                        <p:tgtEl>
                                          <p:spTgt spid="12292"/>
                                        </p:tgtEl>
                                      </p:cBhvr>
                                    </p:animEffect>
                                    <p:anim calcmode="lin" valueType="num">
                                      <p:cBhvr>
                                        <p:cTn id="8" dur="1000" fill="hold"/>
                                        <p:tgtEl>
                                          <p:spTgt spid="12292"/>
                                        </p:tgtEl>
                                        <p:attrNameLst>
                                          <p:attrName>ppt_x</p:attrName>
                                        </p:attrNameLst>
                                      </p:cBhvr>
                                      <p:tavLst>
                                        <p:tav tm="0">
                                          <p:val>
                                            <p:strVal val="#ppt_x"/>
                                          </p:val>
                                        </p:tav>
                                        <p:tav tm="100000">
                                          <p:val>
                                            <p:strVal val="#ppt_x"/>
                                          </p:val>
                                        </p:tav>
                                      </p:tavLst>
                                    </p:anim>
                                    <p:anim calcmode="lin" valueType="num">
                                      <p:cBhvr>
                                        <p:cTn id="9" dur="900" decel="100000" fill="hold"/>
                                        <p:tgtEl>
                                          <p:spTgt spid="1229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29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anim calcmode="lin" valueType="num">
                                      <p:cBhvr>
                                        <p:cTn id="15" dur="20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12291">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12291">
                                            <p:txEl>
                                              <p:pRg st="0" end="0"/>
                                            </p:txEl>
                                          </p:spTgt>
                                        </p:tgtEl>
                                        <p:attrNameLst>
                                          <p:attrName>ppt_x</p:attrName>
                                        </p:attrNameLst>
                                      </p:cBhvr>
                                      <p:tavLst>
                                        <p:tav tm="0">
                                          <p:val>
                                            <p:fltVal val="0.5"/>
                                          </p:val>
                                        </p:tav>
                                        <p:tav tm="100000">
                                          <p:val>
                                            <p:strVal val="#ppt_x"/>
                                          </p:val>
                                        </p:tav>
                                      </p:tavLst>
                                    </p:anim>
                                    <p:anim calcmode="lin" valueType="num">
                                      <p:cBhvr>
                                        <p:cTn id="18" dur="2000" fill="hold"/>
                                        <p:tgtEl>
                                          <p:spTgt spid="1229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2291">
                                            <p:txEl>
                                              <p:pRg st="1" end="1"/>
                                            </p:txEl>
                                          </p:spTgt>
                                        </p:tgtEl>
                                        <p:attrNameLst>
                                          <p:attrName>style.visibility</p:attrName>
                                        </p:attrNameLst>
                                      </p:cBhvr>
                                      <p:to>
                                        <p:strVal val="visible"/>
                                      </p:to>
                                    </p:set>
                                    <p:anim calcmode="lin" valueType="num">
                                      <p:cBhvr>
                                        <p:cTn id="23" dur="2000" fill="hold"/>
                                        <p:tgtEl>
                                          <p:spTgt spid="12291">
                                            <p:txEl>
                                              <p:pRg st="1" end="1"/>
                                            </p:txEl>
                                          </p:spTgt>
                                        </p:tgtEl>
                                        <p:attrNameLst>
                                          <p:attrName>ppt_w</p:attrName>
                                        </p:attrNameLst>
                                      </p:cBhvr>
                                      <p:tavLst>
                                        <p:tav tm="0">
                                          <p:val>
                                            <p:fltVal val="0"/>
                                          </p:val>
                                        </p:tav>
                                        <p:tav tm="100000">
                                          <p:val>
                                            <p:strVal val="#ppt_w"/>
                                          </p:val>
                                        </p:tav>
                                      </p:tavLst>
                                    </p:anim>
                                    <p:anim calcmode="lin" valueType="num">
                                      <p:cBhvr>
                                        <p:cTn id="24" dur="2000" fill="hold"/>
                                        <p:tgtEl>
                                          <p:spTgt spid="12291">
                                            <p:txEl>
                                              <p:pRg st="1" end="1"/>
                                            </p:txEl>
                                          </p:spTgt>
                                        </p:tgtEl>
                                        <p:attrNameLst>
                                          <p:attrName>ppt_h</p:attrName>
                                        </p:attrNameLst>
                                      </p:cBhvr>
                                      <p:tavLst>
                                        <p:tav tm="0">
                                          <p:val>
                                            <p:fltVal val="0"/>
                                          </p:val>
                                        </p:tav>
                                        <p:tav tm="100000">
                                          <p:val>
                                            <p:strVal val="#ppt_h"/>
                                          </p:val>
                                        </p:tav>
                                      </p:tavLst>
                                    </p:anim>
                                    <p:anim calcmode="lin" valueType="num">
                                      <p:cBhvr>
                                        <p:cTn id="25" dur="2000" fill="hold"/>
                                        <p:tgtEl>
                                          <p:spTgt spid="12291">
                                            <p:txEl>
                                              <p:pRg st="1" end="1"/>
                                            </p:txEl>
                                          </p:spTgt>
                                        </p:tgtEl>
                                        <p:attrNameLst>
                                          <p:attrName>ppt_x</p:attrName>
                                        </p:attrNameLst>
                                      </p:cBhvr>
                                      <p:tavLst>
                                        <p:tav tm="0">
                                          <p:val>
                                            <p:fltVal val="0.5"/>
                                          </p:val>
                                        </p:tav>
                                        <p:tav tm="100000">
                                          <p:val>
                                            <p:strVal val="#ppt_x"/>
                                          </p:val>
                                        </p:tav>
                                      </p:tavLst>
                                    </p:anim>
                                    <p:anim calcmode="lin" valueType="num">
                                      <p:cBhvr>
                                        <p:cTn id="26" dur="2000" fill="hold"/>
                                        <p:tgtEl>
                                          <p:spTgt spid="12291">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s-ES" sz="3800" b="1"/>
              <a:t>Consecuencias de la inmortalidad natural del alma humana</a:t>
            </a:r>
          </a:p>
        </p:txBody>
      </p:sp>
      <p:sp>
        <p:nvSpPr>
          <p:cNvPr id="13315" name="Rectangle 3"/>
          <p:cNvSpPr>
            <a:spLocks noGrp="1" noChangeArrowheads="1"/>
          </p:cNvSpPr>
          <p:nvPr>
            <p:ph type="body" idx="1"/>
          </p:nvPr>
        </p:nvSpPr>
        <p:spPr>
          <a:xfrm>
            <a:off x="900113" y="2852738"/>
            <a:ext cx="7993062" cy="3806825"/>
          </a:xfrm>
        </p:spPr>
        <p:txBody>
          <a:bodyPr/>
          <a:lstStyle/>
          <a:p>
            <a:r>
              <a:rPr lang="es-ES"/>
              <a:t>Dios y los santos son sádicos que disfrutan del sufrimiento eterno de los pecadores.</a:t>
            </a:r>
          </a:p>
          <a:p>
            <a:r>
              <a:rPr lang="es-ES"/>
              <a:t>El castigo eterno es desproporcionado respecto a las faltas que se pueden cometer en una corta vida</a:t>
            </a:r>
          </a:p>
        </p:txBody>
      </p:sp>
      <p:sp>
        <p:nvSpPr>
          <p:cNvPr id="13316"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SI EL INFIERNO EXISTE</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fade">
                                      <p:cBhvr>
                                        <p:cTn id="7" dur="1000"/>
                                        <p:tgtEl>
                                          <p:spTgt spid="13316"/>
                                        </p:tgtEl>
                                      </p:cBhvr>
                                    </p:animEffect>
                                    <p:anim calcmode="lin" valueType="num">
                                      <p:cBhvr>
                                        <p:cTn id="8" dur="1000" fill="hold"/>
                                        <p:tgtEl>
                                          <p:spTgt spid="13316"/>
                                        </p:tgtEl>
                                        <p:attrNameLst>
                                          <p:attrName>ppt_x</p:attrName>
                                        </p:attrNameLst>
                                      </p:cBhvr>
                                      <p:tavLst>
                                        <p:tav tm="0">
                                          <p:val>
                                            <p:strVal val="#ppt_x"/>
                                          </p:val>
                                        </p:tav>
                                        <p:tav tm="100000">
                                          <p:val>
                                            <p:strVal val="#ppt_x"/>
                                          </p:val>
                                        </p:tav>
                                      </p:tavLst>
                                    </p:anim>
                                    <p:anim calcmode="lin" valueType="num">
                                      <p:cBhvr>
                                        <p:cTn id="9" dur="900" decel="100000" fill="hold"/>
                                        <p:tgtEl>
                                          <p:spTgt spid="1331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331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 calcmode="lin" valueType="num">
                                      <p:cBhvr>
                                        <p:cTn id="15" dur="20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13315">
                                            <p:txEl>
                                              <p:pRg st="0" end="0"/>
                                            </p:txEl>
                                          </p:spTgt>
                                        </p:tgtEl>
                                        <p:attrNameLst>
                                          <p:attrName>ppt_x</p:attrName>
                                        </p:attrNameLst>
                                      </p:cBhvr>
                                      <p:tavLst>
                                        <p:tav tm="0">
                                          <p:val>
                                            <p:fltVal val="0.5"/>
                                          </p:val>
                                        </p:tav>
                                        <p:tav tm="100000">
                                          <p:val>
                                            <p:strVal val="#ppt_x"/>
                                          </p:val>
                                        </p:tav>
                                      </p:tavLst>
                                    </p:anim>
                                    <p:anim calcmode="lin" valueType="num">
                                      <p:cBhvr>
                                        <p:cTn id="18" dur="2000" fill="hold"/>
                                        <p:tgtEl>
                                          <p:spTgt spid="13315">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3315">
                                            <p:txEl>
                                              <p:pRg st="1" end="1"/>
                                            </p:txEl>
                                          </p:spTgt>
                                        </p:tgtEl>
                                        <p:attrNameLst>
                                          <p:attrName>style.visibility</p:attrName>
                                        </p:attrNameLst>
                                      </p:cBhvr>
                                      <p:to>
                                        <p:strVal val="visible"/>
                                      </p:to>
                                    </p:set>
                                    <p:anim calcmode="lin" valueType="num">
                                      <p:cBhvr>
                                        <p:cTn id="23" dur="20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24" dur="2000" fill="hold"/>
                                        <p:tgtEl>
                                          <p:spTgt spid="13315">
                                            <p:txEl>
                                              <p:pRg st="1" end="1"/>
                                            </p:txEl>
                                          </p:spTgt>
                                        </p:tgtEl>
                                        <p:attrNameLst>
                                          <p:attrName>ppt_h</p:attrName>
                                        </p:attrNameLst>
                                      </p:cBhvr>
                                      <p:tavLst>
                                        <p:tav tm="0">
                                          <p:val>
                                            <p:fltVal val="0"/>
                                          </p:val>
                                        </p:tav>
                                        <p:tav tm="100000">
                                          <p:val>
                                            <p:strVal val="#ppt_h"/>
                                          </p:val>
                                        </p:tav>
                                      </p:tavLst>
                                    </p:anim>
                                    <p:anim calcmode="lin" valueType="num">
                                      <p:cBhvr>
                                        <p:cTn id="25" dur="2000" fill="hold"/>
                                        <p:tgtEl>
                                          <p:spTgt spid="13315">
                                            <p:txEl>
                                              <p:pRg st="1" end="1"/>
                                            </p:txEl>
                                          </p:spTgt>
                                        </p:tgtEl>
                                        <p:attrNameLst>
                                          <p:attrName>ppt_x</p:attrName>
                                        </p:attrNameLst>
                                      </p:cBhvr>
                                      <p:tavLst>
                                        <p:tav tm="0">
                                          <p:val>
                                            <p:fltVal val="0.5"/>
                                          </p:val>
                                        </p:tav>
                                        <p:tav tm="100000">
                                          <p:val>
                                            <p:strVal val="#ppt_x"/>
                                          </p:val>
                                        </p:tav>
                                      </p:tavLst>
                                    </p:anim>
                                    <p:anim calcmode="lin" valueType="num">
                                      <p:cBhvr>
                                        <p:cTn id="26" dur="2000" fill="hold"/>
                                        <p:tgtEl>
                                          <p:spTgt spid="13315">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s-ES" sz="3800" b="1"/>
              <a:t>Consecuencias de la inmortalidad natural del alma humana</a:t>
            </a:r>
          </a:p>
        </p:txBody>
      </p:sp>
      <p:sp>
        <p:nvSpPr>
          <p:cNvPr id="14339" name="Rectangle 3"/>
          <p:cNvSpPr>
            <a:spLocks noGrp="1" noChangeArrowheads="1"/>
          </p:cNvSpPr>
          <p:nvPr>
            <p:ph type="body" idx="1"/>
          </p:nvPr>
        </p:nvSpPr>
        <p:spPr>
          <a:xfrm>
            <a:off x="914400" y="2998788"/>
            <a:ext cx="7772400" cy="3132137"/>
          </a:xfrm>
        </p:spPr>
        <p:txBody>
          <a:bodyPr/>
          <a:lstStyle/>
          <a:p>
            <a:r>
              <a:rPr lang="es-ES"/>
              <a:t>Si todos tenemos un mismo destino, ¿qué importa lo que hagamos en esta vida?</a:t>
            </a:r>
          </a:p>
          <a:p>
            <a:r>
              <a:rPr lang="es-ES"/>
              <a:t>Comamos y bebamos, que mañana moriremos.</a:t>
            </a:r>
          </a:p>
        </p:txBody>
      </p:sp>
      <p:sp>
        <p:nvSpPr>
          <p:cNvPr id="14340" name="WordArt 4"/>
          <p:cNvSpPr>
            <a:spLocks noChangeArrowheads="1" noChangeShapeType="1" noTextEdit="1"/>
          </p:cNvSpPr>
          <p:nvPr/>
        </p:nvSpPr>
        <p:spPr bwMode="auto">
          <a:xfrm>
            <a:off x="1331913" y="1916113"/>
            <a:ext cx="6985000" cy="720725"/>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SI NOS CONVERTIMOS EN</a:t>
            </a:r>
          </a:p>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ESPÍRITUS DESCARNADOS</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fade">
                                      <p:cBhvr>
                                        <p:cTn id="7" dur="1000"/>
                                        <p:tgtEl>
                                          <p:spTgt spid="14340"/>
                                        </p:tgtEl>
                                      </p:cBhvr>
                                    </p:animEffect>
                                    <p:anim calcmode="lin" valueType="num">
                                      <p:cBhvr>
                                        <p:cTn id="8" dur="1000" fill="hold"/>
                                        <p:tgtEl>
                                          <p:spTgt spid="14340"/>
                                        </p:tgtEl>
                                        <p:attrNameLst>
                                          <p:attrName>ppt_x</p:attrName>
                                        </p:attrNameLst>
                                      </p:cBhvr>
                                      <p:tavLst>
                                        <p:tav tm="0">
                                          <p:val>
                                            <p:strVal val="#ppt_x"/>
                                          </p:val>
                                        </p:tav>
                                        <p:tav tm="100000">
                                          <p:val>
                                            <p:strVal val="#ppt_x"/>
                                          </p:val>
                                        </p:tav>
                                      </p:tavLst>
                                    </p:anim>
                                    <p:anim calcmode="lin" valueType="num">
                                      <p:cBhvr>
                                        <p:cTn id="9" dur="900" decel="100000" fill="hold"/>
                                        <p:tgtEl>
                                          <p:spTgt spid="1434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4340"/>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4339">
                                            <p:txEl>
                                              <p:pRg st="0" end="0"/>
                                            </p:txEl>
                                          </p:spTgt>
                                        </p:tgtEl>
                                        <p:attrNameLst>
                                          <p:attrName>style.visibility</p:attrName>
                                        </p:attrNameLst>
                                      </p:cBhvr>
                                      <p:to>
                                        <p:strVal val="visible"/>
                                      </p:to>
                                    </p:set>
                                    <p:anim calcmode="lin" valueType="num">
                                      <p:cBhvr>
                                        <p:cTn id="15" dur="20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14339">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14339">
                                            <p:txEl>
                                              <p:pRg st="0" end="0"/>
                                            </p:txEl>
                                          </p:spTgt>
                                        </p:tgtEl>
                                        <p:attrNameLst>
                                          <p:attrName>ppt_x</p:attrName>
                                        </p:attrNameLst>
                                      </p:cBhvr>
                                      <p:tavLst>
                                        <p:tav tm="0">
                                          <p:val>
                                            <p:fltVal val="0.5"/>
                                          </p:val>
                                        </p:tav>
                                        <p:tav tm="100000">
                                          <p:val>
                                            <p:strVal val="#ppt_x"/>
                                          </p:val>
                                        </p:tav>
                                      </p:tavLst>
                                    </p:anim>
                                    <p:anim calcmode="lin" valueType="num">
                                      <p:cBhvr>
                                        <p:cTn id="18" dur="2000" fill="hold"/>
                                        <p:tgtEl>
                                          <p:spTgt spid="1433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4339">
                                            <p:txEl>
                                              <p:pRg st="1" end="1"/>
                                            </p:txEl>
                                          </p:spTgt>
                                        </p:tgtEl>
                                        <p:attrNameLst>
                                          <p:attrName>style.visibility</p:attrName>
                                        </p:attrNameLst>
                                      </p:cBhvr>
                                      <p:to>
                                        <p:strVal val="visible"/>
                                      </p:to>
                                    </p:set>
                                    <p:anim calcmode="lin" valueType="num">
                                      <p:cBhvr>
                                        <p:cTn id="23" dur="2000" fill="hold"/>
                                        <p:tgtEl>
                                          <p:spTgt spid="14339">
                                            <p:txEl>
                                              <p:pRg st="1" end="1"/>
                                            </p:txEl>
                                          </p:spTgt>
                                        </p:tgtEl>
                                        <p:attrNameLst>
                                          <p:attrName>ppt_w</p:attrName>
                                        </p:attrNameLst>
                                      </p:cBhvr>
                                      <p:tavLst>
                                        <p:tav tm="0">
                                          <p:val>
                                            <p:fltVal val="0"/>
                                          </p:val>
                                        </p:tav>
                                        <p:tav tm="100000">
                                          <p:val>
                                            <p:strVal val="#ppt_w"/>
                                          </p:val>
                                        </p:tav>
                                      </p:tavLst>
                                    </p:anim>
                                    <p:anim calcmode="lin" valueType="num">
                                      <p:cBhvr>
                                        <p:cTn id="24" dur="2000" fill="hold"/>
                                        <p:tgtEl>
                                          <p:spTgt spid="14339">
                                            <p:txEl>
                                              <p:pRg st="1" end="1"/>
                                            </p:txEl>
                                          </p:spTgt>
                                        </p:tgtEl>
                                        <p:attrNameLst>
                                          <p:attrName>ppt_h</p:attrName>
                                        </p:attrNameLst>
                                      </p:cBhvr>
                                      <p:tavLst>
                                        <p:tav tm="0">
                                          <p:val>
                                            <p:fltVal val="0"/>
                                          </p:val>
                                        </p:tav>
                                        <p:tav tm="100000">
                                          <p:val>
                                            <p:strVal val="#ppt_h"/>
                                          </p:val>
                                        </p:tav>
                                      </p:tavLst>
                                    </p:anim>
                                    <p:anim calcmode="lin" valueType="num">
                                      <p:cBhvr>
                                        <p:cTn id="25" dur="2000" fill="hold"/>
                                        <p:tgtEl>
                                          <p:spTgt spid="14339">
                                            <p:txEl>
                                              <p:pRg st="1" end="1"/>
                                            </p:txEl>
                                          </p:spTgt>
                                        </p:tgtEl>
                                        <p:attrNameLst>
                                          <p:attrName>ppt_x</p:attrName>
                                        </p:attrNameLst>
                                      </p:cBhvr>
                                      <p:tavLst>
                                        <p:tav tm="0">
                                          <p:val>
                                            <p:fltVal val="0.5"/>
                                          </p:val>
                                        </p:tav>
                                        <p:tav tm="100000">
                                          <p:val>
                                            <p:strVal val="#ppt_x"/>
                                          </p:val>
                                        </p:tav>
                                      </p:tavLst>
                                    </p:anim>
                                    <p:anim calcmode="lin" valueType="num">
                                      <p:cBhvr>
                                        <p:cTn id="26" dur="2000" fill="hold"/>
                                        <p:tgtEl>
                                          <p:spTgt spid="14339">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P spid="14340" grpId="0" animBg="1"/>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pas">
  <a:themeElements>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apa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a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apa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apa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apa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apa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apa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apa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TotalTime>
  <Words>2696</Words>
  <Application>Microsoft Office PowerPoint</Application>
  <PresentationFormat>Presentación en pantalla (4:3)</PresentationFormat>
  <Paragraphs>181</Paragraphs>
  <Slides>31</Slides>
  <Notes>2</Notes>
  <HiddenSlides>2</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31</vt:i4>
      </vt:variant>
    </vt:vector>
  </HeadingPairs>
  <TitlesOfParts>
    <vt:vector size="37" baseType="lpstr">
      <vt:lpstr>Arial Black</vt:lpstr>
      <vt:lpstr>Times New Roman</vt:lpstr>
      <vt:lpstr>Arial</vt:lpstr>
      <vt:lpstr>Wingdings</vt:lpstr>
      <vt:lpstr>Diseño predeterminado</vt:lpstr>
      <vt:lpstr>Capas</vt:lpstr>
      <vt:lpstr>Presentación de PowerPoint</vt:lpstr>
      <vt:lpstr>La mentira de Satanás:</vt:lpstr>
      <vt:lpstr>Presentación de PowerPoint</vt:lpstr>
      <vt:lpstr>¿Podemos llegar a ser inmortales?</vt:lpstr>
      <vt:lpstr>Presentación de PowerPoint</vt:lpstr>
      <vt:lpstr>Consecuencias de la inmortalidad natural del alma humana</vt:lpstr>
      <vt:lpstr>Consecuencias de la inmortalidad natural del alma humana</vt:lpstr>
      <vt:lpstr>Consecuencias de la inmortalidad natural del alma humana</vt:lpstr>
      <vt:lpstr>Consecuencias de la inmortalidad natural del alma humana</vt:lpstr>
      <vt:lpstr>Presentación de PowerPoint</vt:lpstr>
      <vt:lpstr>Presentación de PowerPoint</vt:lpstr>
      <vt:lpstr>Enseñanza bíblica sobre la salvación universal del hombre</vt:lpstr>
      <vt:lpstr>Presentación de PowerPoint</vt:lpstr>
      <vt:lpstr>Presentación de PowerPoint</vt:lpstr>
      <vt:lpstr>Todos resucitarán, tanto justos como injustos</vt:lpstr>
      <vt:lpstr>Presentación de PowerPoint</vt:lpstr>
      <vt:lpstr>Presentación de PowerPoint</vt:lpstr>
      <vt:lpstr>Presentación de PowerPoint</vt:lpstr>
      <vt:lpstr>TODOS LOS QUE QUEDEN EN EL CIELO DARÁN GLORIA A DIOS</vt:lpstr>
      <vt:lpstr>Presentación de PowerPoint</vt:lpstr>
      <vt:lpstr>Presentación de PowerPoint</vt:lpstr>
      <vt:lpstr>Nadie alaba a Dios cuando ha muerto</vt:lpstr>
      <vt:lpstr>Presentación de PowerPoint</vt:lpstr>
      <vt:lpstr>La doctrina de la inmortalidad del alma anula la resurrección</vt:lpstr>
      <vt:lpstr>La doctrina de la inmortalidad del alma anula la 2ª venida de Cristo</vt:lpstr>
      <vt:lpstr>Los hombres no son juzgados cuando mueren</vt:lpstr>
      <vt:lpstr>Historia de la doctrina de la inmortalidad en el cristianismo</vt:lpstr>
      <vt:lpstr>Presentación de PowerPoint</vt:lpstr>
      <vt:lpstr>Presentación de PowerPoint</vt:lpstr>
      <vt:lpstr>Presentación de PowerPoint</vt:lpstr>
      <vt:lpstr>Presentación de PowerPoint</vt:lpstr>
    </vt:vector>
  </TitlesOfParts>
  <Company>Eunice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Sergio Fustero Carreras</dc:creator>
  <cp:lastModifiedBy>Sergio Fustero Carreras</cp:lastModifiedBy>
  <cp:revision>83</cp:revision>
  <dcterms:created xsi:type="dcterms:W3CDTF">2005-05-26T14:01:39Z</dcterms:created>
  <dcterms:modified xsi:type="dcterms:W3CDTF">2016-01-12T19:06:22Z</dcterms:modified>
</cp:coreProperties>
</file>