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0"/>
  </p:notesMasterIdLst>
  <p:sldIdLst>
    <p:sldId id="256" r:id="rId2"/>
    <p:sldId id="283" r:id="rId3"/>
    <p:sldId id="315" r:id="rId4"/>
    <p:sldId id="257" r:id="rId5"/>
    <p:sldId id="280" r:id="rId6"/>
    <p:sldId id="292" r:id="rId7"/>
    <p:sldId id="281" r:id="rId8"/>
    <p:sldId id="282" r:id="rId9"/>
    <p:sldId id="276" r:id="rId10"/>
    <p:sldId id="277" r:id="rId11"/>
    <p:sldId id="293" r:id="rId12"/>
    <p:sldId id="278" r:id="rId13"/>
    <p:sldId id="294" r:id="rId14"/>
    <p:sldId id="295" r:id="rId15"/>
    <p:sldId id="284" r:id="rId16"/>
    <p:sldId id="303" r:id="rId17"/>
    <p:sldId id="302" r:id="rId18"/>
    <p:sldId id="301" r:id="rId19"/>
    <p:sldId id="300" r:id="rId20"/>
    <p:sldId id="299" r:id="rId21"/>
    <p:sldId id="298" r:id="rId22"/>
    <p:sldId id="297" r:id="rId23"/>
    <p:sldId id="296" r:id="rId24"/>
    <p:sldId id="305" r:id="rId25"/>
    <p:sldId id="306" r:id="rId26"/>
    <p:sldId id="307" r:id="rId27"/>
    <p:sldId id="308" r:id="rId28"/>
    <p:sldId id="309" r:id="rId29"/>
    <p:sldId id="310" r:id="rId30"/>
    <p:sldId id="311" r:id="rId31"/>
    <p:sldId id="312" r:id="rId32"/>
    <p:sldId id="316" r:id="rId33"/>
    <p:sldId id="317" r:id="rId34"/>
    <p:sldId id="291" r:id="rId35"/>
    <p:sldId id="304" r:id="rId36"/>
    <p:sldId id="290" r:id="rId37"/>
    <p:sldId id="289" r:id="rId38"/>
    <p:sldId id="288" r:id="rId39"/>
    <p:sldId id="313" r:id="rId40"/>
    <p:sldId id="287" r:id="rId41"/>
    <p:sldId id="286" r:id="rId42"/>
    <p:sldId id="285" r:id="rId43"/>
    <p:sldId id="314" r:id="rId44"/>
    <p:sldId id="279" r:id="rId45"/>
    <p:sldId id="273" r:id="rId46"/>
    <p:sldId id="272" r:id="rId47"/>
    <p:sldId id="318" r:id="rId48"/>
    <p:sldId id="274" r:id="rId49"/>
  </p:sldIdLst>
  <p:sldSz cx="9144000" cy="6858000" type="screen4x3"/>
  <p:notesSz cx="6858000" cy="9144000"/>
  <p:embeddedFontLst>
    <p:embeddedFont>
      <p:font typeface="Arial Black" panose="020B0A04020102020204" pitchFamily="34" charset="0"/>
      <p:bold r:id="rId51"/>
    </p:embeddedFont>
    <p:embeddedFont>
      <p:font typeface="Gill Sans MT" panose="020B0502020104020203" pitchFamily="34" charset="0"/>
      <p:regular r:id="rId52"/>
      <p:bold r:id="rId53"/>
      <p:italic r:id="rId54"/>
      <p:boldItalic r:id="rId55"/>
    </p:embeddedFont>
    <p:embeddedFont>
      <p:font typeface="Comic Sans MS" panose="030F0702030302020204" pitchFamily="66" charset="0"/>
      <p:regular r:id="rId56"/>
      <p:bold r:id="rId57"/>
      <p:italic r:id="rId58"/>
      <p:boldItalic r:id="rId59"/>
    </p:embeddedFont>
  </p:embeddedFontLst>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00"/>
    <a:srgbClr val="99FF33"/>
    <a:srgbClr val="663300"/>
    <a:srgbClr val="0000CC"/>
    <a:srgbClr val="FFFF66"/>
    <a:srgbClr val="FF0000"/>
    <a:srgbClr val="FFDCB9"/>
    <a:srgbClr val="FFC7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03" autoAdjust="0"/>
  </p:normalViewPr>
  <p:slideViewPr>
    <p:cSldViewPr>
      <p:cViewPr varScale="1">
        <p:scale>
          <a:sx n="99" d="100"/>
          <a:sy n="99" d="100"/>
        </p:scale>
        <p:origin x="24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583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5837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83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583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583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4127C03-8603-479A-9E5F-1B2C61B6EC03}" type="slidenum">
              <a:rPr lang="es-ES"/>
              <a:pPr/>
              <a:t>‹Nº›</a:t>
            </a:fld>
            <a:endParaRPr lang="es-ES"/>
          </a:p>
        </p:txBody>
      </p:sp>
    </p:spTree>
    <p:extLst>
      <p:ext uri="{BB962C8B-B14F-4D97-AF65-F5344CB8AC3E}">
        <p14:creationId xmlns:p14="http://schemas.microsoft.com/office/powerpoint/2010/main" val="29406701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051236-0650-4F50-B166-662219112967}" type="slidenum">
              <a:rPr lang="es-ES"/>
              <a:pPr/>
              <a:t>22</a:t>
            </a:fld>
            <a:endParaRPr lang="es-ES"/>
          </a:p>
        </p:txBody>
      </p:sp>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s-ES"/>
              <a:t>1ª Lino torcido, azul, púrpura y carmesí</a:t>
            </a:r>
          </a:p>
          <a:p>
            <a:r>
              <a:rPr lang="es-ES"/>
              <a:t>2ª Pelo de cabra.</a:t>
            </a:r>
          </a:p>
          <a:p>
            <a:r>
              <a:rPr lang="es-ES"/>
              <a:t>3ª Pieles de carnero teñidas de rojo.</a:t>
            </a:r>
          </a:p>
          <a:p>
            <a:r>
              <a:rPr lang="es-ES"/>
              <a:t>4ª Pieles de tejones.</a:t>
            </a:r>
          </a:p>
        </p:txBody>
      </p:sp>
    </p:spTree>
    <p:extLst>
      <p:ext uri="{BB962C8B-B14F-4D97-AF65-F5344CB8AC3E}">
        <p14:creationId xmlns:p14="http://schemas.microsoft.com/office/powerpoint/2010/main" val="1171402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5B17119C-0CC0-4DB0-B02A-9EC770803DC7}" type="slidenum">
              <a:rPr lang="es-ES"/>
              <a:pPr/>
              <a:t>‹Nº›</a:t>
            </a:fld>
            <a:endParaRPr lang="es-ES"/>
          </a:p>
        </p:txBody>
      </p:sp>
    </p:spTree>
    <p:extLst>
      <p:ext uri="{BB962C8B-B14F-4D97-AF65-F5344CB8AC3E}">
        <p14:creationId xmlns:p14="http://schemas.microsoft.com/office/powerpoint/2010/main" val="1689319355"/>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197B952B-2781-4FCB-AFF6-B24173BD0ABB}" type="slidenum">
              <a:rPr lang="es-ES"/>
              <a:pPr/>
              <a:t>‹Nº›</a:t>
            </a:fld>
            <a:endParaRPr lang="es-ES"/>
          </a:p>
        </p:txBody>
      </p:sp>
    </p:spTree>
    <p:extLst>
      <p:ext uri="{BB962C8B-B14F-4D97-AF65-F5344CB8AC3E}">
        <p14:creationId xmlns:p14="http://schemas.microsoft.com/office/powerpoint/2010/main" val="1793573593"/>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F5EE23D6-B450-44D4-AD11-1A6016DBC428}" type="slidenum">
              <a:rPr lang="es-ES"/>
              <a:pPr/>
              <a:t>‹Nº›</a:t>
            </a:fld>
            <a:endParaRPr lang="es-ES"/>
          </a:p>
        </p:txBody>
      </p:sp>
    </p:spTree>
    <p:extLst>
      <p:ext uri="{BB962C8B-B14F-4D97-AF65-F5344CB8AC3E}">
        <p14:creationId xmlns:p14="http://schemas.microsoft.com/office/powerpoint/2010/main" val="1930689191"/>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7EA7C738-E685-4CAC-B53A-8CD20E3F8773}" type="slidenum">
              <a:rPr lang="es-ES"/>
              <a:pPr/>
              <a:t>‹Nº›</a:t>
            </a:fld>
            <a:endParaRPr lang="es-ES"/>
          </a:p>
        </p:txBody>
      </p:sp>
    </p:spTree>
    <p:extLst>
      <p:ext uri="{BB962C8B-B14F-4D97-AF65-F5344CB8AC3E}">
        <p14:creationId xmlns:p14="http://schemas.microsoft.com/office/powerpoint/2010/main" val="2548968845"/>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778036B1-BC9D-41EB-A101-9074BEA9E706}" type="slidenum">
              <a:rPr lang="es-ES"/>
              <a:pPr/>
              <a:t>‹Nº›</a:t>
            </a:fld>
            <a:endParaRPr lang="es-ES"/>
          </a:p>
        </p:txBody>
      </p:sp>
    </p:spTree>
    <p:extLst>
      <p:ext uri="{BB962C8B-B14F-4D97-AF65-F5344CB8AC3E}">
        <p14:creationId xmlns:p14="http://schemas.microsoft.com/office/powerpoint/2010/main" val="1492769911"/>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D31DFC40-1A6A-416C-AEB1-8CC8651774C7}" type="slidenum">
              <a:rPr lang="es-ES"/>
              <a:pPr/>
              <a:t>‹Nº›</a:t>
            </a:fld>
            <a:endParaRPr lang="es-ES"/>
          </a:p>
        </p:txBody>
      </p:sp>
    </p:spTree>
    <p:extLst>
      <p:ext uri="{BB962C8B-B14F-4D97-AF65-F5344CB8AC3E}">
        <p14:creationId xmlns:p14="http://schemas.microsoft.com/office/powerpoint/2010/main" val="3335712898"/>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lvl1pPr>
              <a:defRPr/>
            </a:lvl1pPr>
          </a:lstStyle>
          <a:p>
            <a:endParaRPr lang="es-ES"/>
          </a:p>
        </p:txBody>
      </p:sp>
      <p:sp>
        <p:nvSpPr>
          <p:cNvPr id="8" name="Marcador de pie de página 7"/>
          <p:cNvSpPr>
            <a:spLocks noGrp="1"/>
          </p:cNvSpPr>
          <p:nvPr>
            <p:ph type="ftr" sz="quarter" idx="11"/>
          </p:nvPr>
        </p:nvSpPr>
        <p:spPr/>
        <p:txBody>
          <a:bodyPr/>
          <a:lstStyle>
            <a:lvl1pPr>
              <a:defRPr/>
            </a:lvl1pPr>
          </a:lstStyle>
          <a:p>
            <a:endParaRPr lang="es-ES"/>
          </a:p>
        </p:txBody>
      </p:sp>
      <p:sp>
        <p:nvSpPr>
          <p:cNvPr id="9" name="Marcador de número de diapositiva 8"/>
          <p:cNvSpPr>
            <a:spLocks noGrp="1"/>
          </p:cNvSpPr>
          <p:nvPr>
            <p:ph type="sldNum" sz="quarter" idx="12"/>
          </p:nvPr>
        </p:nvSpPr>
        <p:spPr/>
        <p:txBody>
          <a:bodyPr/>
          <a:lstStyle>
            <a:lvl1pPr>
              <a:defRPr/>
            </a:lvl1pPr>
          </a:lstStyle>
          <a:p>
            <a:fld id="{AC23AECC-430B-4B48-B4D0-D64DC347CB5B}" type="slidenum">
              <a:rPr lang="es-ES"/>
              <a:pPr/>
              <a:t>‹Nº›</a:t>
            </a:fld>
            <a:endParaRPr lang="es-ES"/>
          </a:p>
        </p:txBody>
      </p:sp>
    </p:spTree>
    <p:extLst>
      <p:ext uri="{BB962C8B-B14F-4D97-AF65-F5344CB8AC3E}">
        <p14:creationId xmlns:p14="http://schemas.microsoft.com/office/powerpoint/2010/main" val="1142322971"/>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lvl1pPr>
              <a:defRPr/>
            </a:lvl1pPr>
          </a:lstStyle>
          <a:p>
            <a:endParaRPr lang="es-ES"/>
          </a:p>
        </p:txBody>
      </p:sp>
      <p:sp>
        <p:nvSpPr>
          <p:cNvPr id="4" name="Marcador de pie de página 3"/>
          <p:cNvSpPr>
            <a:spLocks noGrp="1"/>
          </p:cNvSpPr>
          <p:nvPr>
            <p:ph type="ftr" sz="quarter" idx="11"/>
          </p:nvPr>
        </p:nvSpPr>
        <p:spPr/>
        <p:txBody>
          <a:bodyPr/>
          <a:lstStyle>
            <a:lvl1pPr>
              <a:defRPr/>
            </a:lvl1pPr>
          </a:lstStyle>
          <a:p>
            <a:endParaRPr lang="es-ES"/>
          </a:p>
        </p:txBody>
      </p:sp>
      <p:sp>
        <p:nvSpPr>
          <p:cNvPr id="5" name="Marcador de número de diapositiva 4"/>
          <p:cNvSpPr>
            <a:spLocks noGrp="1"/>
          </p:cNvSpPr>
          <p:nvPr>
            <p:ph type="sldNum" sz="quarter" idx="12"/>
          </p:nvPr>
        </p:nvSpPr>
        <p:spPr/>
        <p:txBody>
          <a:bodyPr/>
          <a:lstStyle>
            <a:lvl1pPr>
              <a:defRPr/>
            </a:lvl1pPr>
          </a:lstStyle>
          <a:p>
            <a:fld id="{E7BB3711-E970-4FFD-AF0A-5F84B23C4EE7}" type="slidenum">
              <a:rPr lang="es-ES"/>
              <a:pPr/>
              <a:t>‹Nº›</a:t>
            </a:fld>
            <a:endParaRPr lang="es-ES"/>
          </a:p>
        </p:txBody>
      </p:sp>
    </p:spTree>
    <p:extLst>
      <p:ext uri="{BB962C8B-B14F-4D97-AF65-F5344CB8AC3E}">
        <p14:creationId xmlns:p14="http://schemas.microsoft.com/office/powerpoint/2010/main" val="2512968532"/>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endParaRPr lang="es-ES"/>
          </a:p>
        </p:txBody>
      </p:sp>
      <p:sp>
        <p:nvSpPr>
          <p:cNvPr id="3" name="Marcador de pie de página 2"/>
          <p:cNvSpPr>
            <a:spLocks noGrp="1"/>
          </p:cNvSpPr>
          <p:nvPr>
            <p:ph type="ftr" sz="quarter" idx="11"/>
          </p:nvPr>
        </p:nvSpPr>
        <p:spPr/>
        <p:txBody>
          <a:bodyPr/>
          <a:lstStyle>
            <a:lvl1pPr>
              <a:defRPr/>
            </a:lvl1pPr>
          </a:lstStyle>
          <a:p>
            <a:endParaRPr lang="es-ES"/>
          </a:p>
        </p:txBody>
      </p:sp>
      <p:sp>
        <p:nvSpPr>
          <p:cNvPr id="4" name="Marcador de número de diapositiva 3"/>
          <p:cNvSpPr>
            <a:spLocks noGrp="1"/>
          </p:cNvSpPr>
          <p:nvPr>
            <p:ph type="sldNum" sz="quarter" idx="12"/>
          </p:nvPr>
        </p:nvSpPr>
        <p:spPr/>
        <p:txBody>
          <a:bodyPr/>
          <a:lstStyle>
            <a:lvl1pPr>
              <a:defRPr/>
            </a:lvl1pPr>
          </a:lstStyle>
          <a:p>
            <a:fld id="{FE66C734-8A6A-442C-A921-F646C944E9B0}" type="slidenum">
              <a:rPr lang="es-ES"/>
              <a:pPr/>
              <a:t>‹Nº›</a:t>
            </a:fld>
            <a:endParaRPr lang="es-ES"/>
          </a:p>
        </p:txBody>
      </p:sp>
    </p:spTree>
    <p:extLst>
      <p:ext uri="{BB962C8B-B14F-4D97-AF65-F5344CB8AC3E}">
        <p14:creationId xmlns:p14="http://schemas.microsoft.com/office/powerpoint/2010/main" val="1308844189"/>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8211CA4A-8CCD-4C1C-8910-EF9A6EF1E275}" type="slidenum">
              <a:rPr lang="es-ES"/>
              <a:pPr/>
              <a:t>‹Nº›</a:t>
            </a:fld>
            <a:endParaRPr lang="es-ES"/>
          </a:p>
        </p:txBody>
      </p:sp>
    </p:spTree>
    <p:extLst>
      <p:ext uri="{BB962C8B-B14F-4D97-AF65-F5344CB8AC3E}">
        <p14:creationId xmlns:p14="http://schemas.microsoft.com/office/powerpoint/2010/main" val="4133164169"/>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86427BD6-A856-492D-B174-A389D29B0D3E}" type="slidenum">
              <a:rPr lang="es-ES"/>
              <a:pPr/>
              <a:t>‹Nº›</a:t>
            </a:fld>
            <a:endParaRPr lang="es-ES"/>
          </a:p>
        </p:txBody>
      </p:sp>
    </p:spTree>
    <p:extLst>
      <p:ext uri="{BB962C8B-B14F-4D97-AF65-F5344CB8AC3E}">
        <p14:creationId xmlns:p14="http://schemas.microsoft.com/office/powerpoint/2010/main" val="3320615295"/>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99FF"/>
            </a:gs>
            <a:gs pos="100000">
              <a:srgbClr val="CCEC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529413C-898F-4300-B250-53014832FC3A}"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1.png"/></Relationships>
</file>

<file path=ppt/slides/_rels/slide33.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3.png"/><Relationship Id="rId7" Type="http://schemas.openxmlformats.org/officeDocument/2006/relationships/image" Target="../media/image77.jpeg"/><Relationship Id="rId2" Type="http://schemas.openxmlformats.org/officeDocument/2006/relationships/image" Target="../media/image72.jpeg"/><Relationship Id="rId1" Type="http://schemas.openxmlformats.org/officeDocument/2006/relationships/slideLayout" Target="../slideLayouts/slideLayout7.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png"/><Relationship Id="rId9" Type="http://schemas.openxmlformats.org/officeDocument/2006/relationships/image" Target="../media/image79.jpeg"/></Relationships>
</file>

<file path=ppt/slides/_rels/slide34.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82.jpeg"/></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s/_rels/slide4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85.jpeg"/></Relationships>
</file>

<file path=ppt/slides/_rels/slide41.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88.jpeg"/></Relationships>
</file>

<file path=ppt/slides/_rels/slide43.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9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5.png"/><Relationship Id="rId7"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jpe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6.png"/><Relationship Id="rId7"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8.png"/><Relationship Id="rId10" Type="http://schemas.openxmlformats.org/officeDocument/2006/relationships/image" Target="../media/image29.png"/><Relationship Id="rId4" Type="http://schemas.openxmlformats.org/officeDocument/2006/relationships/image" Target="../media/image27.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0.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79388" y="115888"/>
            <a:ext cx="8208962" cy="18002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s-ES" sz="2800" b="1">
                <a:solidFill>
                  <a:srgbClr val="FFFF66"/>
                </a:solidFill>
              </a:rPr>
              <a:t>Para poner en marcha este gran campamento se necesitaba un sistema muy ordenado para evitar problemas en la marcha y facilitar su posterior montaje.</a:t>
            </a:r>
          </a:p>
        </p:txBody>
      </p:sp>
      <p:sp>
        <p:nvSpPr>
          <p:cNvPr id="9221" name="Text Box 5"/>
          <p:cNvSpPr txBox="1">
            <a:spLocks noChangeArrowheads="1"/>
          </p:cNvSpPr>
          <p:nvPr/>
        </p:nvSpPr>
        <p:spPr bwMode="auto">
          <a:xfrm>
            <a:off x="720725" y="5775325"/>
            <a:ext cx="7235825" cy="10382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s-ES" sz="3100" b="1">
                <a:solidFill>
                  <a:srgbClr val="99FF33"/>
                </a:solidFill>
                <a:latin typeface="Comic Sans MS" panose="030F0702030302020204" pitchFamily="66" charset="0"/>
              </a:rPr>
              <a:t>“Pero hágase todo decentemente y con orden”</a:t>
            </a:r>
          </a:p>
        </p:txBody>
      </p:sp>
      <p:sp>
        <p:nvSpPr>
          <p:cNvPr id="9222" name="Text Box 6"/>
          <p:cNvSpPr txBox="1">
            <a:spLocks noChangeArrowheads="1"/>
          </p:cNvSpPr>
          <p:nvPr/>
        </p:nvSpPr>
        <p:spPr bwMode="auto">
          <a:xfrm>
            <a:off x="6227763" y="6518275"/>
            <a:ext cx="2881312" cy="366713"/>
          </a:xfrm>
          <a:prstGeom prst="rect">
            <a:avLst/>
          </a:prstGeom>
          <a:noFill/>
          <a:ln>
            <a:noFill/>
          </a:ln>
          <a:effectLst>
            <a:outerShdw dist="28398"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s-ES" b="1" i="1">
                <a:solidFill>
                  <a:srgbClr val="99FF33"/>
                </a:solidFill>
                <a:latin typeface="Comic Sans MS" panose="030F0702030302020204" pitchFamily="66" charset="0"/>
              </a:rPr>
              <a:t>1ª de Corintios, 14: 40</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heckerboard(across)">
                                      <p:cBhvr>
                                        <p:cTn id="7" dur="5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9221"/>
                                        </p:tgtEl>
                                        <p:attrNameLst>
                                          <p:attrName>style.visibility</p:attrName>
                                        </p:attrNameLst>
                                      </p:cBhvr>
                                      <p:to>
                                        <p:strVal val="visible"/>
                                      </p:to>
                                    </p:set>
                                    <p:animEffect transition="in" filter="fade">
                                      <p:cBhvr>
                                        <p:cTn id="12" dur="1000"/>
                                        <p:tgtEl>
                                          <p:spTgt spid="9221"/>
                                        </p:tgtEl>
                                      </p:cBhvr>
                                    </p:animEffect>
                                    <p:anim calcmode="lin" valueType="num">
                                      <p:cBhvr>
                                        <p:cTn id="13" dur="1000" fill="hold"/>
                                        <p:tgtEl>
                                          <p:spTgt spid="9221"/>
                                        </p:tgtEl>
                                        <p:attrNameLst>
                                          <p:attrName>ppt_x</p:attrName>
                                        </p:attrNameLst>
                                      </p:cBhvr>
                                      <p:tavLst>
                                        <p:tav tm="0">
                                          <p:val>
                                            <p:strVal val="#ppt_x"/>
                                          </p:val>
                                        </p:tav>
                                        <p:tav tm="100000">
                                          <p:val>
                                            <p:strVal val="#ppt_x"/>
                                          </p:val>
                                        </p:tav>
                                      </p:tavLst>
                                    </p:anim>
                                    <p:anim calcmode="lin" valueType="num">
                                      <p:cBhvr>
                                        <p:cTn id="14" dur="1000" fill="hold"/>
                                        <p:tgtEl>
                                          <p:spTgt spid="9221"/>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9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21" grpId="0"/>
      <p:bldP spid="92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7107" name="Text Box 3"/>
          <p:cNvSpPr txBox="1">
            <a:spLocks noChangeArrowheads="1"/>
          </p:cNvSpPr>
          <p:nvPr/>
        </p:nvSpPr>
        <p:spPr bwMode="auto">
          <a:xfrm>
            <a:off x="468313" y="5805488"/>
            <a:ext cx="8353425" cy="9461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s-ES" sz="2800" b="1">
                <a:solidFill>
                  <a:srgbClr val="FFFF66"/>
                </a:solidFill>
              </a:rPr>
              <a:t>Dios mismo estableció el orden de marcha para el campamento y su Santuario.</a:t>
            </a:r>
          </a:p>
        </p:txBody>
      </p:sp>
      <p:sp>
        <p:nvSpPr>
          <p:cNvPr id="47108" name="Text Box 4"/>
          <p:cNvSpPr txBox="1">
            <a:spLocks noChangeArrowheads="1"/>
          </p:cNvSpPr>
          <p:nvPr/>
        </p:nvSpPr>
        <p:spPr bwMode="auto">
          <a:xfrm>
            <a:off x="215900" y="117475"/>
            <a:ext cx="8172450" cy="15113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s-ES" sz="3100" b="1">
                <a:solidFill>
                  <a:srgbClr val="99FF33"/>
                </a:solidFill>
                <a:latin typeface="Comic Sans MS" panose="030F0702030302020204" pitchFamily="66" charset="0"/>
              </a:rPr>
              <a:t>“Al mandato del Señor los hijos de Israel partían, y al mandato del Señor acampaban”</a:t>
            </a:r>
          </a:p>
        </p:txBody>
      </p:sp>
      <p:sp>
        <p:nvSpPr>
          <p:cNvPr id="47109" name="Text Box 5"/>
          <p:cNvSpPr txBox="1">
            <a:spLocks noChangeArrowheads="1"/>
          </p:cNvSpPr>
          <p:nvPr/>
        </p:nvSpPr>
        <p:spPr bwMode="auto">
          <a:xfrm>
            <a:off x="2771775" y="1982788"/>
            <a:ext cx="2881313" cy="366712"/>
          </a:xfrm>
          <a:prstGeom prst="rect">
            <a:avLst/>
          </a:prstGeom>
          <a:noFill/>
          <a:ln>
            <a:noFill/>
          </a:ln>
          <a:effectLst>
            <a:outerShdw dist="28398"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s-ES" b="1" i="1">
                <a:solidFill>
                  <a:srgbClr val="99FF33"/>
                </a:solidFill>
                <a:latin typeface="Comic Sans MS" panose="030F0702030302020204" pitchFamily="66" charset="0"/>
              </a:rPr>
              <a:t>Números, 9: 18</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7107"/>
                                        </p:tgtEl>
                                        <p:attrNameLst>
                                          <p:attrName>style.visibility</p:attrName>
                                        </p:attrNameLst>
                                      </p:cBhvr>
                                      <p:to>
                                        <p:strVal val="visible"/>
                                      </p:to>
                                    </p:set>
                                    <p:animEffect transition="in" filter="checkerboard(across)">
                                      <p:cBhvr>
                                        <p:cTn id="7" dur="500"/>
                                        <p:tgtEl>
                                          <p:spTgt spid="471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7108"/>
                                        </p:tgtEl>
                                        <p:attrNameLst>
                                          <p:attrName>style.visibility</p:attrName>
                                        </p:attrNameLst>
                                      </p:cBhvr>
                                      <p:to>
                                        <p:strVal val="visible"/>
                                      </p:to>
                                    </p:set>
                                    <p:animEffect transition="in" filter="fade">
                                      <p:cBhvr>
                                        <p:cTn id="12" dur="1000"/>
                                        <p:tgtEl>
                                          <p:spTgt spid="47108"/>
                                        </p:tgtEl>
                                      </p:cBhvr>
                                    </p:animEffect>
                                    <p:anim calcmode="lin" valueType="num">
                                      <p:cBhvr>
                                        <p:cTn id="13" dur="1000" fill="hold"/>
                                        <p:tgtEl>
                                          <p:spTgt spid="47108"/>
                                        </p:tgtEl>
                                        <p:attrNameLst>
                                          <p:attrName>ppt_x</p:attrName>
                                        </p:attrNameLst>
                                      </p:cBhvr>
                                      <p:tavLst>
                                        <p:tav tm="0">
                                          <p:val>
                                            <p:strVal val="#ppt_x"/>
                                          </p:val>
                                        </p:tav>
                                        <p:tav tm="100000">
                                          <p:val>
                                            <p:strVal val="#ppt_x"/>
                                          </p:val>
                                        </p:tav>
                                      </p:tavLst>
                                    </p:anim>
                                    <p:anim calcmode="lin" valueType="num">
                                      <p:cBhvr>
                                        <p:cTn id="14" dur="1000" fill="hold"/>
                                        <p:tgtEl>
                                          <p:spTgt spid="47108"/>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47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p:bldP spid="47108" grpId="0"/>
      <p:bldP spid="4710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2"/>
          <p:cNvSpPr>
            <a:spLocks noChangeArrowheads="1" noChangeShapeType="1" noTextEdit="1"/>
          </p:cNvSpPr>
          <p:nvPr/>
        </p:nvSpPr>
        <p:spPr bwMode="auto">
          <a:xfrm>
            <a:off x="1903413" y="188913"/>
            <a:ext cx="5045075"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FFFFFF"/>
                </a:solidFill>
                <a:latin typeface="Arial Black" panose="020B0A04020102020204" pitchFamily="34" charset="0"/>
              </a:rPr>
              <a:t>ORDEN DE MARCHA</a:t>
            </a:r>
          </a:p>
        </p:txBody>
      </p:sp>
      <p:sp>
        <p:nvSpPr>
          <p:cNvPr id="8195" name="Text Box 3"/>
          <p:cNvSpPr txBox="1">
            <a:spLocks noChangeArrowheads="1"/>
          </p:cNvSpPr>
          <p:nvPr/>
        </p:nvSpPr>
        <p:spPr bwMode="auto">
          <a:xfrm>
            <a:off x="107950" y="765175"/>
            <a:ext cx="90360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chemeClr val="bg1"/>
                  </a:outerShdw>
                </a:effectLst>
              </a14:hiddenEffects>
            </a:ext>
          </a:extLst>
        </p:spPr>
        <p:txBody>
          <a:bodyPr>
            <a:spAutoFit/>
          </a:bodyPr>
          <a:lstStyle>
            <a:lvl1pPr marL="536575" indent="-536575">
              <a:defRPr>
                <a:solidFill>
                  <a:schemeClr val="tx1"/>
                </a:solidFill>
                <a:latin typeface="Arial" panose="020B0604020202020204" pitchFamily="34" charset="0"/>
                <a:cs typeface="Arial" panose="020B0604020202020204" pitchFamily="34" charset="0"/>
              </a:defRPr>
            </a:lvl1pPr>
            <a:lvl2pPr marL="1058863" indent="-342900">
              <a:defRPr>
                <a:solidFill>
                  <a:schemeClr val="tx1"/>
                </a:solidFill>
                <a:latin typeface="Arial" panose="020B0604020202020204" pitchFamily="34" charset="0"/>
                <a:cs typeface="Arial" panose="020B0604020202020204" pitchFamily="34" charset="0"/>
              </a:defRPr>
            </a:lvl2pPr>
            <a:lvl3pPr marL="1581150" indent="-342900">
              <a:defRPr>
                <a:solidFill>
                  <a:schemeClr val="tx1"/>
                </a:solidFill>
                <a:latin typeface="Arial" panose="020B0604020202020204" pitchFamily="34" charset="0"/>
                <a:cs typeface="Arial" panose="020B0604020202020204" pitchFamily="34" charset="0"/>
              </a:defRPr>
            </a:lvl3pPr>
            <a:lvl4pPr marL="2103438" indent="-342900">
              <a:defRPr>
                <a:solidFill>
                  <a:schemeClr val="tx1"/>
                </a:solidFill>
                <a:latin typeface="Arial" panose="020B0604020202020204" pitchFamily="34" charset="0"/>
                <a:cs typeface="Arial" panose="020B0604020202020204" pitchFamily="34" charset="0"/>
              </a:defRPr>
            </a:lvl4pPr>
            <a:lvl5pPr marL="2625725" indent="-342900">
              <a:defRPr>
                <a:solidFill>
                  <a:schemeClr val="tx1"/>
                </a:solidFill>
                <a:latin typeface="Arial" panose="020B0604020202020204" pitchFamily="34" charset="0"/>
                <a:cs typeface="Arial" panose="020B0604020202020204" pitchFamily="34" charset="0"/>
              </a:defRPr>
            </a:lvl5pPr>
            <a:lvl6pPr marL="30829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5401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9973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4545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Clr>
                <a:srgbClr val="0000CC"/>
              </a:buClr>
              <a:buFontTx/>
              <a:buAutoNum type="arabicPeriod"/>
            </a:pPr>
            <a:r>
              <a:rPr lang="es-ES" sz="2600" b="1"/>
              <a:t>La nube se levantaba.</a:t>
            </a:r>
          </a:p>
        </p:txBody>
      </p:sp>
      <p:pic>
        <p:nvPicPr>
          <p:cNvPr id="8199" name="Picture 7" descr="nuevo-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1268413"/>
            <a:ext cx="2952750" cy="2144712"/>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9" descr="campamen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4437063"/>
            <a:ext cx="3340100" cy="2254250"/>
          </a:xfrm>
          <a:prstGeom prst="rect">
            <a:avLst/>
          </a:prstGeom>
          <a:noFill/>
          <a:extLst>
            <a:ext uri="{909E8E84-426E-40DD-AFC4-6F175D3DCCD1}">
              <a14:hiddenFill xmlns:a14="http://schemas.microsoft.com/office/drawing/2010/main">
                <a:solidFill>
                  <a:srgbClr val="FFFFFF"/>
                </a:solidFill>
              </a14:hiddenFill>
            </a:ext>
          </a:extLst>
        </p:spPr>
      </p:pic>
      <p:sp>
        <p:nvSpPr>
          <p:cNvPr id="8202" name="Text Box 10"/>
          <p:cNvSpPr txBox="1">
            <a:spLocks noChangeArrowheads="1"/>
          </p:cNvSpPr>
          <p:nvPr/>
        </p:nvSpPr>
        <p:spPr bwMode="auto">
          <a:xfrm>
            <a:off x="395288" y="1603375"/>
            <a:ext cx="5111750" cy="49212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lIns="18000" tIns="0" rIns="18000" bIns="0">
            <a:spAutoFit/>
          </a:bodyPr>
          <a:lstStyle/>
          <a:p>
            <a:pPr>
              <a:spcBef>
                <a:spcPct val="50000"/>
              </a:spcBef>
            </a:pPr>
            <a:r>
              <a:rPr lang="es-ES" sz="2800" b="1">
                <a:latin typeface="Comic Sans MS" panose="030F0702030302020204" pitchFamily="66" charset="0"/>
              </a:rPr>
              <a:t>“El día que el tabernáculo fue erigido, la nube cubrió el tabernáculo sobre la tienda del testimonio; y a la tarde había sobre el tabernáculo como una apariencia de fuego, hasta la mañana. Así era continuamente: la nube lo cubría de día, y de noche la apariencia de fuego”</a:t>
            </a:r>
          </a:p>
          <a:p>
            <a:pPr>
              <a:spcBef>
                <a:spcPct val="50000"/>
              </a:spcBef>
            </a:pPr>
            <a:endParaRPr lang="es-ES" sz="2800" b="1">
              <a:latin typeface="Comic Sans MS" panose="030F0702030302020204" pitchFamily="66" charset="0"/>
            </a:endParaRPr>
          </a:p>
        </p:txBody>
      </p:sp>
      <p:sp>
        <p:nvSpPr>
          <p:cNvPr id="8203" name="Text Box 11"/>
          <p:cNvSpPr txBox="1">
            <a:spLocks noChangeArrowheads="1"/>
          </p:cNvSpPr>
          <p:nvPr/>
        </p:nvSpPr>
        <p:spPr bwMode="auto">
          <a:xfrm>
            <a:off x="3492500" y="6105525"/>
            <a:ext cx="1873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s-ES" sz="1400">
                <a:latin typeface="Comic Sans MS" panose="030F0702030302020204" pitchFamily="66" charset="0"/>
              </a:rPr>
              <a:t>Números, 9: 15-16</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195"/>
                                        </p:tgtEl>
                                        <p:attrNameLst>
                                          <p:attrName>style.visibility</p:attrName>
                                        </p:attrNameLst>
                                      </p:cBhvr>
                                      <p:to>
                                        <p:strVal val="visible"/>
                                      </p:to>
                                    </p:set>
                                    <p:anim calcmode="discrete" valueType="clr">
                                      <p:cBhvr override="childStyle">
                                        <p:cTn id="7" dur="80"/>
                                        <p:tgtEl>
                                          <p:spTgt spid="8195"/>
                                        </p:tgtEl>
                                        <p:attrNameLst>
                                          <p:attrName>style.color</p:attrName>
                                        </p:attrNameLst>
                                      </p:cBhvr>
                                      <p:tavLst>
                                        <p:tav tm="0">
                                          <p:val>
                                            <p:clrVal>
                                              <a:srgbClr val="FF0000"/>
                                            </p:clrVal>
                                          </p:val>
                                        </p:tav>
                                        <p:tav tm="50000">
                                          <p:val>
                                            <p:clrVal>
                                              <a:srgbClr val="FFFF66"/>
                                            </p:clrVal>
                                          </p:val>
                                        </p:tav>
                                      </p:tavLst>
                                    </p:anim>
                                    <p:anim calcmode="discrete" valueType="clr">
                                      <p:cBhvr>
                                        <p:cTn id="8" dur="80"/>
                                        <p:tgtEl>
                                          <p:spTgt spid="8195"/>
                                        </p:tgtEl>
                                        <p:attrNameLst>
                                          <p:attrName>fillcolor</p:attrName>
                                        </p:attrNameLst>
                                      </p:cBhvr>
                                      <p:tavLst>
                                        <p:tav tm="0">
                                          <p:val>
                                            <p:clrVal>
                                              <a:schemeClr val="accent2"/>
                                            </p:clrVal>
                                          </p:val>
                                        </p:tav>
                                        <p:tav tm="50000">
                                          <p:val>
                                            <p:clrVal>
                                              <a:schemeClr val="hlink"/>
                                            </p:clrVal>
                                          </p:val>
                                        </p:tav>
                                      </p:tavLst>
                                    </p:anim>
                                    <p:set>
                                      <p:cBhvr>
                                        <p:cTn id="9" dur="80"/>
                                        <p:tgtEl>
                                          <p:spTgt spid="8195"/>
                                        </p:tgtEl>
                                        <p:attrNameLst>
                                          <p:attrName>fill.type</p:attrName>
                                        </p:attrNameLst>
                                      </p:cBhvr>
                                      <p:to>
                                        <p:strVal val="solid"/>
                                      </p:to>
                                    </p:set>
                                  </p:childTnLst>
                                </p:cTn>
                              </p:par>
                            </p:childTnLst>
                          </p:cTn>
                        </p:par>
                        <p:par>
                          <p:cTn id="10" fill="hold" nodeType="afterGroup">
                            <p:stCondLst>
                              <p:cond delay="760"/>
                            </p:stCondLst>
                            <p:childTnLst>
                              <p:par>
                                <p:cTn id="11" presetID="23" presetClass="entr" presetSubtype="16" fill="hold" nodeType="afterEffect">
                                  <p:stCondLst>
                                    <p:cond delay="0"/>
                                  </p:stCondLst>
                                  <p:childTnLst>
                                    <p:set>
                                      <p:cBhvr>
                                        <p:cTn id="12" dur="1" fill="hold">
                                          <p:stCondLst>
                                            <p:cond delay="0"/>
                                          </p:stCondLst>
                                        </p:cTn>
                                        <p:tgtEl>
                                          <p:spTgt spid="8199"/>
                                        </p:tgtEl>
                                        <p:attrNameLst>
                                          <p:attrName>style.visibility</p:attrName>
                                        </p:attrNameLst>
                                      </p:cBhvr>
                                      <p:to>
                                        <p:strVal val="visible"/>
                                      </p:to>
                                    </p:set>
                                    <p:anim calcmode="lin" valueType="num">
                                      <p:cBhvr>
                                        <p:cTn id="13" dur="500" fill="hold"/>
                                        <p:tgtEl>
                                          <p:spTgt spid="8199"/>
                                        </p:tgtEl>
                                        <p:attrNameLst>
                                          <p:attrName>ppt_w</p:attrName>
                                        </p:attrNameLst>
                                      </p:cBhvr>
                                      <p:tavLst>
                                        <p:tav tm="0">
                                          <p:val>
                                            <p:fltVal val="0"/>
                                          </p:val>
                                        </p:tav>
                                        <p:tav tm="100000">
                                          <p:val>
                                            <p:strVal val="#ppt_w"/>
                                          </p:val>
                                        </p:tav>
                                      </p:tavLst>
                                    </p:anim>
                                    <p:anim calcmode="lin" valueType="num">
                                      <p:cBhvr>
                                        <p:cTn id="14" dur="500" fill="hold"/>
                                        <p:tgtEl>
                                          <p:spTgt spid="8199"/>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8201"/>
                                        </p:tgtEl>
                                        <p:attrNameLst>
                                          <p:attrName>style.visibility</p:attrName>
                                        </p:attrNameLst>
                                      </p:cBhvr>
                                      <p:to>
                                        <p:strVal val="visible"/>
                                      </p:to>
                                    </p:set>
                                    <p:anim calcmode="lin" valueType="num">
                                      <p:cBhvr>
                                        <p:cTn id="17" dur="500" fill="hold"/>
                                        <p:tgtEl>
                                          <p:spTgt spid="8201"/>
                                        </p:tgtEl>
                                        <p:attrNameLst>
                                          <p:attrName>ppt_w</p:attrName>
                                        </p:attrNameLst>
                                      </p:cBhvr>
                                      <p:tavLst>
                                        <p:tav tm="0">
                                          <p:val>
                                            <p:fltVal val="0"/>
                                          </p:val>
                                        </p:tav>
                                        <p:tav tm="100000">
                                          <p:val>
                                            <p:strVal val="#ppt_w"/>
                                          </p:val>
                                        </p:tav>
                                      </p:tavLst>
                                    </p:anim>
                                    <p:anim calcmode="lin" valueType="num">
                                      <p:cBhvr>
                                        <p:cTn id="18" dur="500" fill="hold"/>
                                        <p:tgtEl>
                                          <p:spTgt spid="8201"/>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8202"/>
                                        </p:tgtEl>
                                        <p:attrNameLst>
                                          <p:attrName>style.visibility</p:attrName>
                                        </p:attrNameLst>
                                      </p:cBhvr>
                                      <p:to>
                                        <p:strVal val="visible"/>
                                      </p:to>
                                    </p:set>
                                    <p:animEffect transition="in" filter="box(out)">
                                      <p:cBhvr>
                                        <p:cTn id="23" dur="500"/>
                                        <p:tgtEl>
                                          <p:spTgt spid="8202"/>
                                        </p:tgtEl>
                                      </p:cBhvr>
                                    </p:animEffect>
                                  </p:childTnLst>
                                </p:cTn>
                              </p:par>
                            </p:childTnLst>
                          </p:cTn>
                        </p:par>
                        <p:par>
                          <p:cTn id="24" fill="hold" nodeType="afterGroup">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8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202" grpId="0" animBg="1"/>
      <p:bldP spid="820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WordArt 2"/>
          <p:cNvSpPr>
            <a:spLocks noChangeArrowheads="1" noChangeShapeType="1" noTextEdit="1"/>
          </p:cNvSpPr>
          <p:nvPr/>
        </p:nvSpPr>
        <p:spPr bwMode="auto">
          <a:xfrm>
            <a:off x="1903413" y="188913"/>
            <a:ext cx="5045075"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FFFFFF"/>
                </a:solidFill>
                <a:latin typeface="Arial Black" panose="020B0A04020102020204" pitchFamily="34" charset="0"/>
              </a:rPr>
              <a:t>ORDEN DE MARCHA</a:t>
            </a:r>
          </a:p>
        </p:txBody>
      </p:sp>
      <p:sp>
        <p:nvSpPr>
          <p:cNvPr id="48131" name="Text Box 3"/>
          <p:cNvSpPr txBox="1">
            <a:spLocks noChangeArrowheads="1"/>
          </p:cNvSpPr>
          <p:nvPr/>
        </p:nvSpPr>
        <p:spPr bwMode="auto">
          <a:xfrm>
            <a:off x="107950" y="765175"/>
            <a:ext cx="90360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chemeClr val="bg1"/>
                  </a:outerShdw>
                </a:effectLst>
              </a14:hiddenEffects>
            </a:ext>
          </a:extLst>
        </p:spPr>
        <p:txBody>
          <a:bodyPr>
            <a:spAutoFit/>
          </a:bodyPr>
          <a:lstStyle>
            <a:lvl1pPr marL="536575" indent="-536575">
              <a:defRPr>
                <a:solidFill>
                  <a:schemeClr val="tx1"/>
                </a:solidFill>
                <a:latin typeface="Arial" panose="020B0604020202020204" pitchFamily="34" charset="0"/>
                <a:cs typeface="Arial" panose="020B0604020202020204" pitchFamily="34" charset="0"/>
              </a:defRPr>
            </a:lvl1pPr>
            <a:lvl2pPr marL="1058863" indent="-342900">
              <a:defRPr>
                <a:solidFill>
                  <a:schemeClr val="tx1"/>
                </a:solidFill>
                <a:latin typeface="Arial" panose="020B0604020202020204" pitchFamily="34" charset="0"/>
                <a:cs typeface="Arial" panose="020B0604020202020204" pitchFamily="34" charset="0"/>
              </a:defRPr>
            </a:lvl2pPr>
            <a:lvl3pPr marL="1581150" indent="-342900">
              <a:defRPr>
                <a:solidFill>
                  <a:schemeClr val="tx1"/>
                </a:solidFill>
                <a:latin typeface="Arial" panose="020B0604020202020204" pitchFamily="34" charset="0"/>
                <a:cs typeface="Arial" panose="020B0604020202020204" pitchFamily="34" charset="0"/>
              </a:defRPr>
            </a:lvl3pPr>
            <a:lvl4pPr marL="2103438" indent="-342900">
              <a:defRPr>
                <a:solidFill>
                  <a:schemeClr val="tx1"/>
                </a:solidFill>
                <a:latin typeface="Arial" panose="020B0604020202020204" pitchFamily="34" charset="0"/>
                <a:cs typeface="Arial" panose="020B0604020202020204" pitchFamily="34" charset="0"/>
              </a:defRPr>
            </a:lvl4pPr>
            <a:lvl5pPr marL="2625725" indent="-342900">
              <a:defRPr>
                <a:solidFill>
                  <a:schemeClr val="tx1"/>
                </a:solidFill>
                <a:latin typeface="Arial" panose="020B0604020202020204" pitchFamily="34" charset="0"/>
                <a:cs typeface="Arial" panose="020B0604020202020204" pitchFamily="34" charset="0"/>
              </a:defRPr>
            </a:lvl5pPr>
            <a:lvl6pPr marL="30829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5401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9973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4545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Clr>
                <a:srgbClr val="0000CC"/>
              </a:buClr>
              <a:buFontTx/>
              <a:buAutoNum type="arabicPeriod"/>
            </a:pPr>
            <a:r>
              <a:rPr lang="es-ES" sz="2600" b="1"/>
              <a:t>La nube se levantaba.</a:t>
            </a:r>
          </a:p>
        </p:txBody>
      </p:sp>
      <p:sp>
        <p:nvSpPr>
          <p:cNvPr id="48132" name="Text Box 4"/>
          <p:cNvSpPr txBox="1">
            <a:spLocks noChangeArrowheads="1"/>
          </p:cNvSpPr>
          <p:nvPr/>
        </p:nvSpPr>
        <p:spPr bwMode="auto">
          <a:xfrm>
            <a:off x="395288" y="2060575"/>
            <a:ext cx="5113337" cy="35131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s-ES" sz="3200" b="1">
                <a:latin typeface="Comic Sans MS" panose="030F0702030302020204" pitchFamily="66" charset="0"/>
              </a:rPr>
              <a:t>“Cuando se alzaba la nube del tabernáculo, los hijos de Israel partían; y en el lugar donde la nube paraba, allí acampaban los hijos de Israel”</a:t>
            </a:r>
          </a:p>
        </p:txBody>
      </p:sp>
      <p:sp>
        <p:nvSpPr>
          <p:cNvPr id="48133" name="Text Box 5"/>
          <p:cNvSpPr txBox="1">
            <a:spLocks noChangeArrowheads="1"/>
          </p:cNvSpPr>
          <p:nvPr/>
        </p:nvSpPr>
        <p:spPr bwMode="auto">
          <a:xfrm>
            <a:off x="3706813" y="5211763"/>
            <a:ext cx="165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s-ES" sz="1400">
                <a:latin typeface="Comic Sans MS" panose="030F0702030302020204" pitchFamily="66" charset="0"/>
              </a:rPr>
              <a:t>Números, 9: 17</a:t>
            </a:r>
          </a:p>
        </p:txBody>
      </p:sp>
      <p:pic>
        <p:nvPicPr>
          <p:cNvPr id="48134" name="Picture 6" descr="nuevo-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1268413"/>
            <a:ext cx="2952750" cy="2144712"/>
          </a:xfrm>
          <a:prstGeom prst="rect">
            <a:avLst/>
          </a:prstGeom>
          <a:noFill/>
          <a:extLst>
            <a:ext uri="{909E8E84-426E-40DD-AFC4-6F175D3DCCD1}">
              <a14:hiddenFill xmlns:a14="http://schemas.microsoft.com/office/drawing/2010/main">
                <a:solidFill>
                  <a:srgbClr val="FFFFFF"/>
                </a:solidFill>
              </a14:hiddenFill>
            </a:ext>
          </a:extLst>
        </p:spPr>
      </p:pic>
      <p:pic>
        <p:nvPicPr>
          <p:cNvPr id="48135" name="Picture 7" descr="campamen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4437063"/>
            <a:ext cx="3340100" cy="2254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box(out)">
                                      <p:cBhvr>
                                        <p:cTn id="7" dur="500"/>
                                        <p:tgtEl>
                                          <p:spTgt spid="48132"/>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8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animBg="1"/>
      <p:bldP spid="481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WordArt 2"/>
          <p:cNvSpPr>
            <a:spLocks noChangeArrowheads="1" noChangeShapeType="1" noTextEdit="1"/>
          </p:cNvSpPr>
          <p:nvPr/>
        </p:nvSpPr>
        <p:spPr bwMode="auto">
          <a:xfrm>
            <a:off x="1903413" y="188913"/>
            <a:ext cx="5045075"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FFFFFF"/>
                </a:solidFill>
                <a:latin typeface="Arial Black" panose="020B0A04020102020204" pitchFamily="34" charset="0"/>
              </a:rPr>
              <a:t>ORDEN DE MARCHA</a:t>
            </a:r>
          </a:p>
        </p:txBody>
      </p:sp>
      <p:sp>
        <p:nvSpPr>
          <p:cNvPr id="49155" name="Text Box 3"/>
          <p:cNvSpPr txBox="1">
            <a:spLocks noChangeArrowheads="1"/>
          </p:cNvSpPr>
          <p:nvPr/>
        </p:nvSpPr>
        <p:spPr bwMode="auto">
          <a:xfrm>
            <a:off x="107950" y="765175"/>
            <a:ext cx="90360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chemeClr val="bg1"/>
                  </a:outerShdw>
                </a:effectLst>
              </a14:hiddenEffects>
            </a:ext>
          </a:extLst>
        </p:spPr>
        <p:txBody>
          <a:bodyPr>
            <a:spAutoFit/>
          </a:bodyPr>
          <a:lstStyle>
            <a:lvl1pPr marL="536575" indent="-536575">
              <a:defRPr>
                <a:solidFill>
                  <a:schemeClr val="tx1"/>
                </a:solidFill>
                <a:latin typeface="Arial" panose="020B0604020202020204" pitchFamily="34" charset="0"/>
                <a:cs typeface="Arial" panose="020B0604020202020204" pitchFamily="34" charset="0"/>
              </a:defRPr>
            </a:lvl1pPr>
            <a:lvl2pPr marL="1058863" indent="-342900">
              <a:defRPr>
                <a:solidFill>
                  <a:schemeClr val="tx1"/>
                </a:solidFill>
                <a:latin typeface="Arial" panose="020B0604020202020204" pitchFamily="34" charset="0"/>
                <a:cs typeface="Arial" panose="020B0604020202020204" pitchFamily="34" charset="0"/>
              </a:defRPr>
            </a:lvl2pPr>
            <a:lvl3pPr marL="1581150" indent="-342900">
              <a:defRPr>
                <a:solidFill>
                  <a:schemeClr val="tx1"/>
                </a:solidFill>
                <a:latin typeface="Arial" panose="020B0604020202020204" pitchFamily="34" charset="0"/>
                <a:cs typeface="Arial" panose="020B0604020202020204" pitchFamily="34" charset="0"/>
              </a:defRPr>
            </a:lvl3pPr>
            <a:lvl4pPr marL="2103438" indent="-342900">
              <a:defRPr>
                <a:solidFill>
                  <a:schemeClr val="tx1"/>
                </a:solidFill>
                <a:latin typeface="Arial" panose="020B0604020202020204" pitchFamily="34" charset="0"/>
                <a:cs typeface="Arial" panose="020B0604020202020204" pitchFamily="34" charset="0"/>
              </a:defRPr>
            </a:lvl4pPr>
            <a:lvl5pPr marL="2625725" indent="-342900">
              <a:defRPr>
                <a:solidFill>
                  <a:schemeClr val="tx1"/>
                </a:solidFill>
                <a:latin typeface="Arial" panose="020B0604020202020204" pitchFamily="34" charset="0"/>
                <a:cs typeface="Arial" panose="020B0604020202020204" pitchFamily="34" charset="0"/>
              </a:defRPr>
            </a:lvl5pPr>
            <a:lvl6pPr marL="30829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5401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9973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4545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Clr>
                <a:srgbClr val="0000CC"/>
              </a:buClr>
              <a:buFontTx/>
              <a:buAutoNum type="arabicPeriod"/>
            </a:pPr>
            <a:r>
              <a:rPr lang="es-ES" sz="2600" b="1"/>
              <a:t>La nube se levantaba.</a:t>
            </a:r>
          </a:p>
        </p:txBody>
      </p:sp>
      <p:sp>
        <p:nvSpPr>
          <p:cNvPr id="49156" name="Text Box 4"/>
          <p:cNvSpPr txBox="1">
            <a:spLocks noChangeArrowheads="1"/>
          </p:cNvSpPr>
          <p:nvPr/>
        </p:nvSpPr>
        <p:spPr bwMode="auto">
          <a:xfrm>
            <a:off x="395288" y="2085975"/>
            <a:ext cx="5113337" cy="42449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s-ES" sz="3200" b="1">
                <a:latin typeface="Comic Sans MS" panose="030F0702030302020204" pitchFamily="66" charset="0"/>
              </a:rPr>
              <a:t>“La columna de nube no se apartó de ellos de día, para guiarlos por el camino, ni de noche la columna de fuego, para alumbrarles el camino por el cual habían de ir”</a:t>
            </a:r>
          </a:p>
          <a:p>
            <a:pPr>
              <a:spcBef>
                <a:spcPct val="50000"/>
              </a:spcBef>
            </a:pPr>
            <a:endParaRPr lang="es-ES" sz="3200" b="1">
              <a:latin typeface="Comic Sans MS" panose="030F0702030302020204" pitchFamily="66" charset="0"/>
            </a:endParaRPr>
          </a:p>
        </p:txBody>
      </p:sp>
      <p:sp>
        <p:nvSpPr>
          <p:cNvPr id="49157" name="Text Box 5"/>
          <p:cNvSpPr txBox="1">
            <a:spLocks noChangeArrowheads="1"/>
          </p:cNvSpPr>
          <p:nvPr/>
        </p:nvSpPr>
        <p:spPr bwMode="auto">
          <a:xfrm>
            <a:off x="3635375" y="5876925"/>
            <a:ext cx="165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s-ES" sz="1400">
                <a:latin typeface="Comic Sans MS" panose="030F0702030302020204" pitchFamily="66" charset="0"/>
              </a:rPr>
              <a:t>Nehemías, 9: 19</a:t>
            </a:r>
          </a:p>
        </p:txBody>
      </p:sp>
      <p:pic>
        <p:nvPicPr>
          <p:cNvPr id="49158" name="Picture 6" descr="nuevo-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1268413"/>
            <a:ext cx="2952750" cy="2144712"/>
          </a:xfrm>
          <a:prstGeom prst="rect">
            <a:avLst/>
          </a:prstGeom>
          <a:noFill/>
          <a:extLst>
            <a:ext uri="{909E8E84-426E-40DD-AFC4-6F175D3DCCD1}">
              <a14:hiddenFill xmlns:a14="http://schemas.microsoft.com/office/drawing/2010/main">
                <a:solidFill>
                  <a:srgbClr val="FFFFFF"/>
                </a:solidFill>
              </a14:hiddenFill>
            </a:ext>
          </a:extLst>
        </p:spPr>
      </p:pic>
      <p:pic>
        <p:nvPicPr>
          <p:cNvPr id="49159" name="Picture 7" descr="campamen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4437063"/>
            <a:ext cx="3340100" cy="2254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box(out)">
                                      <p:cBhvr>
                                        <p:cTn id="7" dur="500"/>
                                        <p:tgtEl>
                                          <p:spTgt spid="49156"/>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9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animBg="1"/>
      <p:bldP spid="491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WordArt 2"/>
          <p:cNvSpPr>
            <a:spLocks noChangeArrowheads="1" noChangeShapeType="1" noTextEdit="1"/>
          </p:cNvSpPr>
          <p:nvPr/>
        </p:nvSpPr>
        <p:spPr bwMode="auto">
          <a:xfrm>
            <a:off x="1903413" y="188913"/>
            <a:ext cx="5045075"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FFFFFF"/>
                </a:solidFill>
                <a:latin typeface="Arial Black" panose="020B0A04020102020204" pitchFamily="34" charset="0"/>
              </a:rPr>
              <a:t>ORDEN DE MARCHA</a:t>
            </a:r>
          </a:p>
        </p:txBody>
      </p:sp>
      <p:sp>
        <p:nvSpPr>
          <p:cNvPr id="36867" name="Text Box 3"/>
          <p:cNvSpPr txBox="1">
            <a:spLocks noChangeArrowheads="1"/>
          </p:cNvSpPr>
          <p:nvPr/>
        </p:nvSpPr>
        <p:spPr bwMode="auto">
          <a:xfrm>
            <a:off x="107950" y="750888"/>
            <a:ext cx="9036050" cy="108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chemeClr val="bg1"/>
                  </a:outerShdw>
                </a:effectLst>
              </a14:hiddenEffects>
            </a:ext>
          </a:extLst>
        </p:spPr>
        <p:txBody>
          <a:bodyPr>
            <a:spAutoFit/>
          </a:bodyPr>
          <a:lstStyle>
            <a:lvl1pPr marL="536575" indent="-536575">
              <a:defRPr>
                <a:solidFill>
                  <a:schemeClr val="tx1"/>
                </a:solidFill>
                <a:latin typeface="Arial" panose="020B0604020202020204" pitchFamily="34" charset="0"/>
                <a:cs typeface="Arial" panose="020B0604020202020204" pitchFamily="34" charset="0"/>
              </a:defRPr>
            </a:lvl1pPr>
            <a:lvl2pPr marL="1058863" indent="-342900">
              <a:defRPr>
                <a:solidFill>
                  <a:schemeClr val="tx1"/>
                </a:solidFill>
                <a:latin typeface="Arial" panose="020B0604020202020204" pitchFamily="34" charset="0"/>
                <a:cs typeface="Arial" panose="020B0604020202020204" pitchFamily="34" charset="0"/>
              </a:defRPr>
            </a:lvl2pPr>
            <a:lvl3pPr marL="1581150" indent="-342900">
              <a:defRPr>
                <a:solidFill>
                  <a:schemeClr val="tx1"/>
                </a:solidFill>
                <a:latin typeface="Arial" panose="020B0604020202020204" pitchFamily="34" charset="0"/>
                <a:cs typeface="Arial" panose="020B0604020202020204" pitchFamily="34" charset="0"/>
              </a:defRPr>
            </a:lvl3pPr>
            <a:lvl4pPr marL="2103438" indent="-342900">
              <a:defRPr>
                <a:solidFill>
                  <a:schemeClr val="tx1"/>
                </a:solidFill>
                <a:latin typeface="Arial" panose="020B0604020202020204" pitchFamily="34" charset="0"/>
                <a:cs typeface="Arial" panose="020B0604020202020204" pitchFamily="34" charset="0"/>
              </a:defRPr>
            </a:lvl4pPr>
            <a:lvl5pPr marL="2625725" indent="-342900">
              <a:defRPr>
                <a:solidFill>
                  <a:schemeClr val="tx1"/>
                </a:solidFill>
                <a:latin typeface="Arial" panose="020B0604020202020204" pitchFamily="34" charset="0"/>
                <a:cs typeface="Arial" panose="020B0604020202020204" pitchFamily="34" charset="0"/>
              </a:defRPr>
            </a:lvl5pPr>
            <a:lvl6pPr marL="30829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5401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9973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4545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Clr>
                <a:srgbClr val="0000CC"/>
              </a:buClr>
              <a:buFontTx/>
              <a:buAutoNum type="arabicPeriod"/>
            </a:pPr>
            <a:r>
              <a:rPr lang="es-ES" sz="2600" b="1"/>
              <a:t>La nube se levantaba.</a:t>
            </a:r>
          </a:p>
          <a:p>
            <a:pPr>
              <a:spcBef>
                <a:spcPct val="50000"/>
              </a:spcBef>
              <a:buClr>
                <a:srgbClr val="0000CC"/>
              </a:buClr>
              <a:buFontTx/>
              <a:buAutoNum type="arabicPeriod"/>
            </a:pPr>
            <a:r>
              <a:rPr lang="es-ES" sz="2600" b="1"/>
              <a:t>El santuario era desmontado.</a:t>
            </a:r>
          </a:p>
        </p:txBody>
      </p:sp>
      <p:sp>
        <p:nvSpPr>
          <p:cNvPr id="36869" name="Text Box 5"/>
          <p:cNvSpPr txBox="1">
            <a:spLocks noChangeArrowheads="1"/>
          </p:cNvSpPr>
          <p:nvPr/>
        </p:nvSpPr>
        <p:spPr bwMode="auto">
          <a:xfrm>
            <a:off x="611188" y="2032000"/>
            <a:ext cx="784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AutoNum type="alphaLcPeriod"/>
            </a:pPr>
            <a:r>
              <a:rPr lang="es-ES"/>
              <a:t>El velo era desmontado.</a:t>
            </a:r>
          </a:p>
        </p:txBody>
      </p:sp>
      <p:pic>
        <p:nvPicPr>
          <p:cNvPr id="36870" name="Picture 6" descr="Telas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1484313"/>
            <a:ext cx="28956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36871" name="Picture 7" descr="t_vo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005263"/>
            <a:ext cx="2695575" cy="2657475"/>
          </a:xfrm>
          <a:prstGeom prst="rect">
            <a:avLst/>
          </a:prstGeom>
          <a:noFill/>
          <a:extLst>
            <a:ext uri="{909E8E84-426E-40DD-AFC4-6F175D3DCCD1}">
              <a14:hiddenFill xmlns:a14="http://schemas.microsoft.com/office/drawing/2010/main">
                <a:solidFill>
                  <a:srgbClr val="FFFFFF"/>
                </a:solidFill>
              </a14:hiddenFill>
            </a:ext>
          </a:extLst>
        </p:spPr>
      </p:pic>
      <p:sp>
        <p:nvSpPr>
          <p:cNvPr id="36872" name="Text Box 8"/>
          <p:cNvSpPr txBox="1">
            <a:spLocks noChangeArrowheads="1"/>
          </p:cNvSpPr>
          <p:nvPr/>
        </p:nvSpPr>
        <p:spPr bwMode="auto">
          <a:xfrm>
            <a:off x="539750" y="3284538"/>
            <a:ext cx="4679950" cy="223678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800" b="1">
                <a:latin typeface="Comic Sans MS" panose="030F0702030302020204" pitchFamily="66" charset="0"/>
              </a:rPr>
              <a:t>“Cuando haya de mudarse el campamento, vendrán Aarón y sus hijos y desarmarán el velo de la tienda”</a:t>
            </a:r>
          </a:p>
        </p:txBody>
      </p:sp>
      <p:sp>
        <p:nvSpPr>
          <p:cNvPr id="36873" name="Text Box 9"/>
          <p:cNvSpPr txBox="1">
            <a:spLocks noChangeArrowheads="1"/>
          </p:cNvSpPr>
          <p:nvPr/>
        </p:nvSpPr>
        <p:spPr bwMode="auto">
          <a:xfrm>
            <a:off x="611188" y="1700213"/>
            <a:ext cx="23034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(Números, 4)</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27" presetClass="entr" presetSubtype="0" fill="hold" grpId="0" nodeType="afterEffect">
                                  <p:stCondLst>
                                    <p:cond delay="0"/>
                                  </p:stCondLst>
                                  <p:iterate type="lt">
                                    <p:tmPct val="50000"/>
                                  </p:iterate>
                                  <p:childTnLst>
                                    <p:set>
                                      <p:cBhvr>
                                        <p:cTn id="9" dur="1" fill="hold">
                                          <p:stCondLst>
                                            <p:cond delay="0"/>
                                          </p:stCondLst>
                                        </p:cTn>
                                        <p:tgtEl>
                                          <p:spTgt spid="36867">
                                            <p:txEl>
                                              <p:pRg st="1" end="1"/>
                                            </p:txEl>
                                          </p:spTgt>
                                        </p:tgtEl>
                                        <p:attrNameLst>
                                          <p:attrName>style.visibility</p:attrName>
                                        </p:attrNameLst>
                                      </p:cBhvr>
                                      <p:to>
                                        <p:strVal val="visible"/>
                                      </p:to>
                                    </p:set>
                                    <p:anim calcmode="discrete" valueType="clr">
                                      <p:cBhvr override="childStyle">
                                        <p:cTn id="10" dur="80"/>
                                        <p:tgtEl>
                                          <p:spTgt spid="36867">
                                            <p:txEl>
                                              <p:pRg st="1" end="1"/>
                                            </p:txEl>
                                          </p:spTgt>
                                        </p:tgtEl>
                                        <p:attrNameLst>
                                          <p:attrName>style.color</p:attrName>
                                        </p:attrNameLst>
                                      </p:cBhvr>
                                      <p:tavLst>
                                        <p:tav tm="0">
                                          <p:val>
                                            <p:clrVal>
                                              <a:srgbClr val="FF0000"/>
                                            </p:clrVal>
                                          </p:val>
                                        </p:tav>
                                        <p:tav tm="50000">
                                          <p:val>
                                            <p:clrVal>
                                              <a:srgbClr val="FFFF66"/>
                                            </p:clrVal>
                                          </p:val>
                                        </p:tav>
                                      </p:tavLst>
                                    </p:anim>
                                    <p:anim calcmode="discrete" valueType="clr">
                                      <p:cBhvr>
                                        <p:cTn id="11" dur="80"/>
                                        <p:tgtEl>
                                          <p:spTgt spid="36867">
                                            <p:txEl>
                                              <p:pRg st="1" end="1"/>
                                            </p:txEl>
                                          </p:spTgt>
                                        </p:tgtEl>
                                        <p:attrNameLst>
                                          <p:attrName>fillcolor</p:attrName>
                                        </p:attrNameLst>
                                      </p:cBhvr>
                                      <p:tavLst>
                                        <p:tav tm="0">
                                          <p:val>
                                            <p:clrVal>
                                              <a:schemeClr val="accent2"/>
                                            </p:clrVal>
                                          </p:val>
                                        </p:tav>
                                        <p:tav tm="50000">
                                          <p:val>
                                            <p:clrVal>
                                              <a:schemeClr val="hlink"/>
                                            </p:clrVal>
                                          </p:val>
                                        </p:tav>
                                      </p:tavLst>
                                    </p:anim>
                                    <p:set>
                                      <p:cBhvr>
                                        <p:cTn id="12" dur="80"/>
                                        <p:tgtEl>
                                          <p:spTgt spid="36867">
                                            <p:txEl>
                                              <p:pRg st="1" end="1"/>
                                            </p:txEl>
                                          </p:spTgt>
                                        </p:tgtEl>
                                        <p:attrNameLst>
                                          <p:attrName>fill.type</p:attrName>
                                        </p:attrNameLst>
                                      </p:cBhvr>
                                      <p:to>
                                        <p:strVal val="solid"/>
                                      </p:to>
                                    </p:set>
                                  </p:childTnLst>
                                </p:cTn>
                              </p:par>
                              <p:par>
                                <p:cTn id="13" presetID="1" presetClass="entr" presetSubtype="0" fill="hold" grpId="0" nodeType="withEffect">
                                  <p:stCondLst>
                                    <p:cond delay="0"/>
                                  </p:stCondLst>
                                  <p:childTnLst>
                                    <p:set>
                                      <p:cBhvr>
                                        <p:cTn id="14" dur="1" fill="hold">
                                          <p:stCondLst>
                                            <p:cond delay="0"/>
                                          </p:stCondLst>
                                        </p:cTn>
                                        <p:tgtEl>
                                          <p:spTgt spid="3687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36869"/>
                                        </p:tgtEl>
                                        <p:attrNameLst>
                                          <p:attrName>style.visibility</p:attrName>
                                        </p:attrNameLst>
                                      </p:cBhvr>
                                      <p:to>
                                        <p:strVal val="visible"/>
                                      </p:to>
                                    </p:set>
                                    <p:anim calcmode="discrete" valueType="clr">
                                      <p:cBhvr override="childStyle">
                                        <p:cTn id="19" dur="80"/>
                                        <p:tgtEl>
                                          <p:spTgt spid="36869"/>
                                        </p:tgtEl>
                                        <p:attrNameLst>
                                          <p:attrName>style.color</p:attrName>
                                        </p:attrNameLst>
                                      </p:cBhvr>
                                      <p:tavLst>
                                        <p:tav tm="0">
                                          <p:val>
                                            <p:clrVal>
                                              <a:srgbClr val="FF0000"/>
                                            </p:clrVal>
                                          </p:val>
                                        </p:tav>
                                        <p:tav tm="50000">
                                          <p:val>
                                            <p:clrVal>
                                              <a:srgbClr val="FFFF66"/>
                                            </p:clrVal>
                                          </p:val>
                                        </p:tav>
                                      </p:tavLst>
                                    </p:anim>
                                    <p:anim calcmode="discrete" valueType="clr">
                                      <p:cBhvr>
                                        <p:cTn id="20" dur="80"/>
                                        <p:tgtEl>
                                          <p:spTgt spid="36869"/>
                                        </p:tgtEl>
                                        <p:attrNameLst>
                                          <p:attrName>fillcolor</p:attrName>
                                        </p:attrNameLst>
                                      </p:cBhvr>
                                      <p:tavLst>
                                        <p:tav tm="0">
                                          <p:val>
                                            <p:clrVal>
                                              <a:schemeClr val="accent2"/>
                                            </p:clrVal>
                                          </p:val>
                                        </p:tav>
                                        <p:tav tm="50000">
                                          <p:val>
                                            <p:clrVal>
                                              <a:schemeClr val="hlink"/>
                                            </p:clrVal>
                                          </p:val>
                                        </p:tav>
                                      </p:tavLst>
                                    </p:anim>
                                    <p:set>
                                      <p:cBhvr>
                                        <p:cTn id="21" dur="80"/>
                                        <p:tgtEl>
                                          <p:spTgt spid="36869"/>
                                        </p:tgtEl>
                                        <p:attrNameLst>
                                          <p:attrName>fill.type</p:attrName>
                                        </p:attrNameLst>
                                      </p:cBhvr>
                                      <p:to>
                                        <p:strVal val="solid"/>
                                      </p:to>
                                    </p:set>
                                  </p:childTnLst>
                                </p:cTn>
                              </p:par>
                            </p:childTnLst>
                          </p:cTn>
                        </p:par>
                        <p:par>
                          <p:cTn id="22" fill="hold" nodeType="afterGroup">
                            <p:stCondLst>
                              <p:cond delay="840"/>
                            </p:stCondLst>
                            <p:childTnLst>
                              <p:par>
                                <p:cTn id="23" presetID="23" presetClass="entr" presetSubtype="16" fill="hold" nodeType="afterEffect">
                                  <p:stCondLst>
                                    <p:cond delay="0"/>
                                  </p:stCondLst>
                                  <p:childTnLst>
                                    <p:set>
                                      <p:cBhvr>
                                        <p:cTn id="24" dur="1" fill="hold">
                                          <p:stCondLst>
                                            <p:cond delay="0"/>
                                          </p:stCondLst>
                                        </p:cTn>
                                        <p:tgtEl>
                                          <p:spTgt spid="36870"/>
                                        </p:tgtEl>
                                        <p:attrNameLst>
                                          <p:attrName>style.visibility</p:attrName>
                                        </p:attrNameLst>
                                      </p:cBhvr>
                                      <p:to>
                                        <p:strVal val="visible"/>
                                      </p:to>
                                    </p:set>
                                    <p:anim calcmode="lin" valueType="num">
                                      <p:cBhvr>
                                        <p:cTn id="25" dur="500" fill="hold"/>
                                        <p:tgtEl>
                                          <p:spTgt spid="36870"/>
                                        </p:tgtEl>
                                        <p:attrNameLst>
                                          <p:attrName>ppt_w</p:attrName>
                                        </p:attrNameLst>
                                      </p:cBhvr>
                                      <p:tavLst>
                                        <p:tav tm="0">
                                          <p:val>
                                            <p:fltVal val="0"/>
                                          </p:val>
                                        </p:tav>
                                        <p:tav tm="100000">
                                          <p:val>
                                            <p:strVal val="#ppt_w"/>
                                          </p:val>
                                        </p:tav>
                                      </p:tavLst>
                                    </p:anim>
                                    <p:anim calcmode="lin" valueType="num">
                                      <p:cBhvr>
                                        <p:cTn id="26" dur="500" fill="hold"/>
                                        <p:tgtEl>
                                          <p:spTgt spid="36870"/>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36871"/>
                                        </p:tgtEl>
                                        <p:attrNameLst>
                                          <p:attrName>style.visibility</p:attrName>
                                        </p:attrNameLst>
                                      </p:cBhvr>
                                      <p:to>
                                        <p:strVal val="visible"/>
                                      </p:to>
                                    </p:set>
                                    <p:anim calcmode="lin" valueType="num">
                                      <p:cBhvr>
                                        <p:cTn id="29" dur="500" fill="hold"/>
                                        <p:tgtEl>
                                          <p:spTgt spid="36871"/>
                                        </p:tgtEl>
                                        <p:attrNameLst>
                                          <p:attrName>ppt_w</p:attrName>
                                        </p:attrNameLst>
                                      </p:cBhvr>
                                      <p:tavLst>
                                        <p:tav tm="0">
                                          <p:val>
                                            <p:fltVal val="0"/>
                                          </p:val>
                                        </p:tav>
                                        <p:tav tm="100000">
                                          <p:val>
                                            <p:strVal val="#ppt_w"/>
                                          </p:val>
                                        </p:tav>
                                      </p:tavLst>
                                    </p:anim>
                                    <p:anim calcmode="lin" valueType="num">
                                      <p:cBhvr>
                                        <p:cTn id="30" dur="500" fill="hold"/>
                                        <p:tgtEl>
                                          <p:spTgt spid="36871"/>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36872"/>
                                        </p:tgtEl>
                                        <p:attrNameLst>
                                          <p:attrName>style.visibility</p:attrName>
                                        </p:attrNameLst>
                                      </p:cBhvr>
                                      <p:to>
                                        <p:strVal val="visible"/>
                                      </p:to>
                                    </p:set>
                                    <p:animEffect transition="in" filter="box(out)">
                                      <p:cBhvr>
                                        <p:cTn id="35" dur="500"/>
                                        <p:tgtEl>
                                          <p:spTgt spid="36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uiExpand="1" build="p"/>
      <p:bldP spid="36869" grpId="0"/>
      <p:bldP spid="36872" grpId="0" animBg="1"/>
      <p:bldP spid="3687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WordArt 2"/>
          <p:cNvSpPr>
            <a:spLocks noChangeArrowheads="1" noChangeShapeType="1" noTextEdit="1"/>
          </p:cNvSpPr>
          <p:nvPr/>
        </p:nvSpPr>
        <p:spPr bwMode="auto">
          <a:xfrm>
            <a:off x="1903413" y="188913"/>
            <a:ext cx="5045075"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FFFFFF"/>
                </a:solidFill>
                <a:latin typeface="Arial Black" panose="020B0A04020102020204" pitchFamily="34" charset="0"/>
              </a:rPr>
              <a:t>ORDEN DE MARCHA</a:t>
            </a:r>
          </a:p>
        </p:txBody>
      </p:sp>
      <p:sp>
        <p:nvSpPr>
          <p:cNvPr id="57347" name="Text Box 3"/>
          <p:cNvSpPr txBox="1">
            <a:spLocks noChangeArrowheads="1"/>
          </p:cNvSpPr>
          <p:nvPr/>
        </p:nvSpPr>
        <p:spPr bwMode="auto">
          <a:xfrm>
            <a:off x="107950" y="750888"/>
            <a:ext cx="9036050" cy="108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chemeClr val="bg1"/>
                  </a:outerShdw>
                </a:effectLst>
              </a14:hiddenEffects>
            </a:ext>
          </a:extLst>
        </p:spPr>
        <p:txBody>
          <a:bodyPr>
            <a:spAutoFit/>
          </a:bodyPr>
          <a:lstStyle>
            <a:lvl1pPr marL="536575" indent="-536575">
              <a:defRPr>
                <a:solidFill>
                  <a:schemeClr val="tx1"/>
                </a:solidFill>
                <a:latin typeface="Arial" panose="020B0604020202020204" pitchFamily="34" charset="0"/>
                <a:cs typeface="Arial" panose="020B0604020202020204" pitchFamily="34" charset="0"/>
              </a:defRPr>
            </a:lvl1pPr>
            <a:lvl2pPr marL="1058863" indent="-342900">
              <a:defRPr>
                <a:solidFill>
                  <a:schemeClr val="tx1"/>
                </a:solidFill>
                <a:latin typeface="Arial" panose="020B0604020202020204" pitchFamily="34" charset="0"/>
                <a:cs typeface="Arial" panose="020B0604020202020204" pitchFamily="34" charset="0"/>
              </a:defRPr>
            </a:lvl2pPr>
            <a:lvl3pPr marL="1581150" indent="-342900">
              <a:defRPr>
                <a:solidFill>
                  <a:schemeClr val="tx1"/>
                </a:solidFill>
                <a:latin typeface="Arial" panose="020B0604020202020204" pitchFamily="34" charset="0"/>
                <a:cs typeface="Arial" panose="020B0604020202020204" pitchFamily="34" charset="0"/>
              </a:defRPr>
            </a:lvl3pPr>
            <a:lvl4pPr marL="2103438" indent="-342900">
              <a:defRPr>
                <a:solidFill>
                  <a:schemeClr val="tx1"/>
                </a:solidFill>
                <a:latin typeface="Arial" panose="020B0604020202020204" pitchFamily="34" charset="0"/>
                <a:cs typeface="Arial" panose="020B0604020202020204" pitchFamily="34" charset="0"/>
              </a:defRPr>
            </a:lvl4pPr>
            <a:lvl5pPr marL="2625725" indent="-342900">
              <a:defRPr>
                <a:solidFill>
                  <a:schemeClr val="tx1"/>
                </a:solidFill>
                <a:latin typeface="Arial" panose="020B0604020202020204" pitchFamily="34" charset="0"/>
                <a:cs typeface="Arial" panose="020B0604020202020204" pitchFamily="34" charset="0"/>
              </a:defRPr>
            </a:lvl5pPr>
            <a:lvl6pPr marL="30829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5401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9973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4545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Clr>
                <a:srgbClr val="0000CC"/>
              </a:buClr>
              <a:buFontTx/>
              <a:buAutoNum type="arabicPeriod"/>
            </a:pPr>
            <a:r>
              <a:rPr lang="es-ES" sz="2600" b="1"/>
              <a:t>La nube se levantaba.</a:t>
            </a:r>
          </a:p>
          <a:p>
            <a:pPr>
              <a:spcBef>
                <a:spcPct val="50000"/>
              </a:spcBef>
              <a:buClr>
                <a:srgbClr val="0000CC"/>
              </a:buClr>
              <a:buFontTx/>
              <a:buAutoNum type="arabicPeriod"/>
            </a:pPr>
            <a:r>
              <a:rPr lang="es-ES" sz="2600" b="1"/>
              <a:t>El santuario era desmontado.</a:t>
            </a:r>
          </a:p>
        </p:txBody>
      </p:sp>
      <p:sp>
        <p:nvSpPr>
          <p:cNvPr id="57348" name="Text Box 4"/>
          <p:cNvSpPr txBox="1">
            <a:spLocks noChangeArrowheads="1"/>
          </p:cNvSpPr>
          <p:nvPr/>
        </p:nvSpPr>
        <p:spPr bwMode="auto">
          <a:xfrm>
            <a:off x="611188" y="2032000"/>
            <a:ext cx="78486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AutoNum type="alphaLcPeriod"/>
            </a:pPr>
            <a:r>
              <a:rPr lang="es-ES"/>
              <a:t>El velo era desmontado.</a:t>
            </a:r>
          </a:p>
          <a:p>
            <a:pPr>
              <a:spcBef>
                <a:spcPct val="50000"/>
              </a:spcBef>
              <a:buFontTx/>
              <a:buAutoNum type="alphaLcPeriod"/>
            </a:pPr>
            <a:r>
              <a:rPr lang="es-ES"/>
              <a:t>El arca era cubierta.</a:t>
            </a:r>
          </a:p>
        </p:txBody>
      </p:sp>
      <p:sp>
        <p:nvSpPr>
          <p:cNvPr id="57349" name="Text Box 5"/>
          <p:cNvSpPr txBox="1">
            <a:spLocks noChangeArrowheads="1"/>
          </p:cNvSpPr>
          <p:nvPr/>
        </p:nvSpPr>
        <p:spPr bwMode="auto">
          <a:xfrm>
            <a:off x="611188" y="1700213"/>
            <a:ext cx="23034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(Números, 4)</a:t>
            </a:r>
          </a:p>
        </p:txBody>
      </p:sp>
      <p:sp>
        <p:nvSpPr>
          <p:cNvPr id="57350" name="Text Box 6"/>
          <p:cNvSpPr txBox="1">
            <a:spLocks noChangeArrowheads="1"/>
          </p:cNvSpPr>
          <p:nvPr/>
        </p:nvSpPr>
        <p:spPr bwMode="auto">
          <a:xfrm>
            <a:off x="395288" y="3213100"/>
            <a:ext cx="5545137" cy="309086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800" b="1">
                <a:latin typeface="Comic Sans MS" panose="030F0702030302020204" pitchFamily="66" charset="0"/>
              </a:rPr>
              <a:t>“y cubrirán con él [</a:t>
            </a:r>
            <a:r>
              <a:rPr lang="es-ES" sz="2800" b="1">
                <a:solidFill>
                  <a:srgbClr val="FF0000"/>
                </a:solidFill>
                <a:latin typeface="Comic Sans MS" panose="030F0702030302020204" pitchFamily="66" charset="0"/>
              </a:rPr>
              <a:t>el velo</a:t>
            </a:r>
            <a:r>
              <a:rPr lang="es-ES" sz="2800" b="1">
                <a:latin typeface="Comic Sans MS" panose="030F0702030302020204" pitchFamily="66" charset="0"/>
              </a:rPr>
              <a:t>] el arca del testimonio; y pondrán sobre ella la </a:t>
            </a:r>
            <a:r>
              <a:rPr lang="es-ES" sz="2800" b="1">
                <a:solidFill>
                  <a:srgbClr val="FF0000"/>
                </a:solidFill>
                <a:latin typeface="Comic Sans MS" panose="030F0702030302020204" pitchFamily="66" charset="0"/>
              </a:rPr>
              <a:t>cubierta de pieles de tejones</a:t>
            </a:r>
            <a:r>
              <a:rPr lang="es-ES" sz="2800" b="1">
                <a:latin typeface="Comic Sans MS" panose="030F0702030302020204" pitchFamily="66" charset="0"/>
              </a:rPr>
              <a:t>, y extenderán encima un </a:t>
            </a:r>
            <a:r>
              <a:rPr lang="es-ES" sz="2800" b="1">
                <a:solidFill>
                  <a:srgbClr val="FF0000"/>
                </a:solidFill>
                <a:latin typeface="Comic Sans MS" panose="030F0702030302020204" pitchFamily="66" charset="0"/>
              </a:rPr>
              <a:t>paño todo de azul</a:t>
            </a:r>
            <a:r>
              <a:rPr lang="es-ES" sz="2800" b="1">
                <a:latin typeface="Comic Sans MS" panose="030F0702030302020204" pitchFamily="66" charset="0"/>
              </a:rPr>
              <a:t>, y le pondrán sus varas”</a:t>
            </a:r>
          </a:p>
        </p:txBody>
      </p:sp>
      <p:pic>
        <p:nvPicPr>
          <p:cNvPr id="57352" name="Picture 8" descr="m_arch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5157788"/>
            <a:ext cx="2058987" cy="1460500"/>
          </a:xfrm>
          <a:prstGeom prst="rect">
            <a:avLst/>
          </a:prstGeom>
          <a:noFill/>
          <a:extLst>
            <a:ext uri="{909E8E84-426E-40DD-AFC4-6F175D3DCCD1}">
              <a14:hiddenFill xmlns:a14="http://schemas.microsoft.com/office/drawing/2010/main">
                <a:solidFill>
                  <a:srgbClr val="FFFFFF"/>
                </a:solidFill>
              </a14:hiddenFill>
            </a:ext>
          </a:extLst>
        </p:spPr>
      </p:pic>
      <p:pic>
        <p:nvPicPr>
          <p:cNvPr id="57353" name="Picture 9" descr="ar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404813"/>
            <a:ext cx="3017838" cy="1976437"/>
          </a:xfrm>
          <a:prstGeom prst="rect">
            <a:avLst/>
          </a:prstGeom>
          <a:noFill/>
          <a:extLst>
            <a:ext uri="{909E8E84-426E-40DD-AFC4-6F175D3DCCD1}">
              <a14:hiddenFill xmlns:a14="http://schemas.microsoft.com/office/drawing/2010/main">
                <a:solidFill>
                  <a:srgbClr val="FFFFFF"/>
                </a:solidFill>
              </a14:hiddenFill>
            </a:ext>
          </a:extLst>
        </p:spPr>
      </p:pic>
      <p:pic>
        <p:nvPicPr>
          <p:cNvPr id="57354" name="Picture 10" descr="arca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2492375"/>
            <a:ext cx="1701800"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7348">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27" presetClass="entr" presetSubtype="0" fill="hold" grpId="0" nodeType="afterEffect">
                                  <p:stCondLst>
                                    <p:cond delay="0"/>
                                  </p:stCondLst>
                                  <p:iterate type="lt">
                                    <p:tmPct val="50000"/>
                                  </p:iterate>
                                  <p:childTnLst>
                                    <p:set>
                                      <p:cBhvr>
                                        <p:cTn id="9" dur="1" fill="hold">
                                          <p:stCondLst>
                                            <p:cond delay="0"/>
                                          </p:stCondLst>
                                        </p:cTn>
                                        <p:tgtEl>
                                          <p:spTgt spid="57348">
                                            <p:txEl>
                                              <p:pRg st="1" end="1"/>
                                            </p:txEl>
                                          </p:spTgt>
                                        </p:tgtEl>
                                        <p:attrNameLst>
                                          <p:attrName>style.visibility</p:attrName>
                                        </p:attrNameLst>
                                      </p:cBhvr>
                                      <p:to>
                                        <p:strVal val="visible"/>
                                      </p:to>
                                    </p:set>
                                    <p:anim calcmode="discrete" valueType="clr">
                                      <p:cBhvr override="childStyle">
                                        <p:cTn id="10" dur="80"/>
                                        <p:tgtEl>
                                          <p:spTgt spid="57348">
                                            <p:txEl>
                                              <p:pRg st="1" end="1"/>
                                            </p:txEl>
                                          </p:spTgt>
                                        </p:tgtEl>
                                        <p:attrNameLst>
                                          <p:attrName>style.color</p:attrName>
                                        </p:attrNameLst>
                                      </p:cBhvr>
                                      <p:tavLst>
                                        <p:tav tm="0">
                                          <p:val>
                                            <p:clrVal>
                                              <a:srgbClr val="FF0000"/>
                                            </p:clrVal>
                                          </p:val>
                                        </p:tav>
                                        <p:tav tm="50000">
                                          <p:val>
                                            <p:clrVal>
                                              <a:srgbClr val="FFFF66"/>
                                            </p:clrVal>
                                          </p:val>
                                        </p:tav>
                                      </p:tavLst>
                                    </p:anim>
                                    <p:anim calcmode="discrete" valueType="clr">
                                      <p:cBhvr>
                                        <p:cTn id="11" dur="80"/>
                                        <p:tgtEl>
                                          <p:spTgt spid="57348">
                                            <p:txEl>
                                              <p:pRg st="1" end="1"/>
                                            </p:txEl>
                                          </p:spTgt>
                                        </p:tgtEl>
                                        <p:attrNameLst>
                                          <p:attrName>fillcolor</p:attrName>
                                        </p:attrNameLst>
                                      </p:cBhvr>
                                      <p:tavLst>
                                        <p:tav tm="0">
                                          <p:val>
                                            <p:clrVal>
                                              <a:schemeClr val="accent2"/>
                                            </p:clrVal>
                                          </p:val>
                                        </p:tav>
                                        <p:tav tm="50000">
                                          <p:val>
                                            <p:clrVal>
                                              <a:schemeClr val="hlink"/>
                                            </p:clrVal>
                                          </p:val>
                                        </p:tav>
                                      </p:tavLst>
                                    </p:anim>
                                    <p:set>
                                      <p:cBhvr>
                                        <p:cTn id="12" dur="80"/>
                                        <p:tgtEl>
                                          <p:spTgt spid="57348">
                                            <p:txEl>
                                              <p:pRg st="1" end="1"/>
                                            </p:txEl>
                                          </p:spTgt>
                                        </p:tgtEl>
                                        <p:attrNameLst>
                                          <p:attrName>fill.type</p:attrName>
                                        </p:attrNameLst>
                                      </p:cBhvr>
                                      <p:to>
                                        <p:strVal val="solid"/>
                                      </p:to>
                                    </p:set>
                                  </p:childTnLst>
                                </p:cTn>
                              </p:par>
                            </p:childTnLst>
                          </p:cTn>
                        </p:par>
                        <p:par>
                          <p:cTn id="13" fill="hold" nodeType="afterGroup">
                            <p:stCondLst>
                              <p:cond delay="760"/>
                            </p:stCondLst>
                            <p:childTnLst>
                              <p:par>
                                <p:cTn id="14" presetID="23" presetClass="entr" presetSubtype="16" fill="hold" nodeType="afterEffect">
                                  <p:stCondLst>
                                    <p:cond delay="0"/>
                                  </p:stCondLst>
                                  <p:childTnLst>
                                    <p:set>
                                      <p:cBhvr>
                                        <p:cTn id="15" dur="1" fill="hold">
                                          <p:stCondLst>
                                            <p:cond delay="0"/>
                                          </p:stCondLst>
                                        </p:cTn>
                                        <p:tgtEl>
                                          <p:spTgt spid="57353"/>
                                        </p:tgtEl>
                                        <p:attrNameLst>
                                          <p:attrName>style.visibility</p:attrName>
                                        </p:attrNameLst>
                                      </p:cBhvr>
                                      <p:to>
                                        <p:strVal val="visible"/>
                                      </p:to>
                                    </p:set>
                                    <p:anim calcmode="lin" valueType="num">
                                      <p:cBhvr>
                                        <p:cTn id="16" dur="500" fill="hold"/>
                                        <p:tgtEl>
                                          <p:spTgt spid="57353"/>
                                        </p:tgtEl>
                                        <p:attrNameLst>
                                          <p:attrName>ppt_w</p:attrName>
                                        </p:attrNameLst>
                                      </p:cBhvr>
                                      <p:tavLst>
                                        <p:tav tm="0">
                                          <p:val>
                                            <p:fltVal val="0"/>
                                          </p:val>
                                        </p:tav>
                                        <p:tav tm="100000">
                                          <p:val>
                                            <p:strVal val="#ppt_w"/>
                                          </p:val>
                                        </p:tav>
                                      </p:tavLst>
                                    </p:anim>
                                    <p:anim calcmode="lin" valueType="num">
                                      <p:cBhvr>
                                        <p:cTn id="17" dur="500" fill="hold"/>
                                        <p:tgtEl>
                                          <p:spTgt spid="57353"/>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7350"/>
                                        </p:tgtEl>
                                        <p:attrNameLst>
                                          <p:attrName>style.visibility</p:attrName>
                                        </p:attrNameLst>
                                      </p:cBhvr>
                                      <p:to>
                                        <p:strVal val="visible"/>
                                      </p:to>
                                    </p:set>
                                    <p:animEffect transition="in" filter="box(out)">
                                      <p:cBhvr>
                                        <p:cTn id="22" dur="500"/>
                                        <p:tgtEl>
                                          <p:spTgt spid="5735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7" presetClass="entr" presetSubtype="0" fill="hold" nodeType="clickEffect">
                                  <p:stCondLst>
                                    <p:cond delay="0"/>
                                  </p:stCondLst>
                                  <p:childTnLst>
                                    <p:set>
                                      <p:cBhvr>
                                        <p:cTn id="26" dur="1" fill="hold">
                                          <p:stCondLst>
                                            <p:cond delay="0"/>
                                          </p:stCondLst>
                                        </p:cTn>
                                        <p:tgtEl>
                                          <p:spTgt spid="57354"/>
                                        </p:tgtEl>
                                        <p:attrNameLst>
                                          <p:attrName>style.visibility</p:attrName>
                                        </p:attrNameLst>
                                      </p:cBhvr>
                                      <p:to>
                                        <p:strVal val="visible"/>
                                      </p:to>
                                    </p:set>
                                    <p:animEffect transition="in" filter="fade">
                                      <p:cBhvr>
                                        <p:cTn id="27" dur="1000"/>
                                        <p:tgtEl>
                                          <p:spTgt spid="57354"/>
                                        </p:tgtEl>
                                      </p:cBhvr>
                                    </p:animEffect>
                                    <p:anim calcmode="lin" valueType="num">
                                      <p:cBhvr>
                                        <p:cTn id="28" dur="1000" fill="hold"/>
                                        <p:tgtEl>
                                          <p:spTgt spid="57354"/>
                                        </p:tgtEl>
                                        <p:attrNameLst>
                                          <p:attrName>ppt_x</p:attrName>
                                        </p:attrNameLst>
                                      </p:cBhvr>
                                      <p:tavLst>
                                        <p:tav tm="0">
                                          <p:val>
                                            <p:strVal val="#ppt_x"/>
                                          </p:val>
                                        </p:tav>
                                        <p:tav tm="100000">
                                          <p:val>
                                            <p:strVal val="#ppt_x"/>
                                          </p:val>
                                        </p:tav>
                                      </p:tavLst>
                                    </p:anim>
                                    <p:anim calcmode="lin" valueType="num">
                                      <p:cBhvr>
                                        <p:cTn id="29" dur="1000" fill="hold"/>
                                        <p:tgtEl>
                                          <p:spTgt spid="57354"/>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57352"/>
                                        </p:tgtEl>
                                        <p:attrNameLst>
                                          <p:attrName>style.visibility</p:attrName>
                                        </p:attrNameLst>
                                      </p:cBhvr>
                                      <p:to>
                                        <p:strVal val="visible"/>
                                      </p:to>
                                    </p:set>
                                    <p:animEffect transition="in" filter="fade">
                                      <p:cBhvr>
                                        <p:cTn id="34" dur="1000"/>
                                        <p:tgtEl>
                                          <p:spTgt spid="57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uiExpand="1" build="p"/>
      <p:bldP spid="573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WordArt 2"/>
          <p:cNvSpPr>
            <a:spLocks noChangeArrowheads="1" noChangeShapeType="1" noTextEdit="1"/>
          </p:cNvSpPr>
          <p:nvPr/>
        </p:nvSpPr>
        <p:spPr bwMode="auto">
          <a:xfrm>
            <a:off x="1903413" y="188913"/>
            <a:ext cx="5045075"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FFFFFF"/>
                </a:solidFill>
                <a:latin typeface="Arial Black" panose="020B0A04020102020204" pitchFamily="34" charset="0"/>
              </a:rPr>
              <a:t>ORDEN DE MARCHA</a:t>
            </a:r>
          </a:p>
        </p:txBody>
      </p:sp>
      <p:sp>
        <p:nvSpPr>
          <p:cNvPr id="56323" name="Text Box 3"/>
          <p:cNvSpPr txBox="1">
            <a:spLocks noChangeArrowheads="1"/>
          </p:cNvSpPr>
          <p:nvPr/>
        </p:nvSpPr>
        <p:spPr bwMode="auto">
          <a:xfrm>
            <a:off x="107950" y="750888"/>
            <a:ext cx="9036050" cy="108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chemeClr val="bg1"/>
                  </a:outerShdw>
                </a:effectLst>
              </a14:hiddenEffects>
            </a:ext>
          </a:extLst>
        </p:spPr>
        <p:txBody>
          <a:bodyPr>
            <a:spAutoFit/>
          </a:bodyPr>
          <a:lstStyle>
            <a:lvl1pPr marL="536575" indent="-536575">
              <a:defRPr>
                <a:solidFill>
                  <a:schemeClr val="tx1"/>
                </a:solidFill>
                <a:latin typeface="Arial" panose="020B0604020202020204" pitchFamily="34" charset="0"/>
                <a:cs typeface="Arial" panose="020B0604020202020204" pitchFamily="34" charset="0"/>
              </a:defRPr>
            </a:lvl1pPr>
            <a:lvl2pPr marL="1058863" indent="-342900">
              <a:defRPr>
                <a:solidFill>
                  <a:schemeClr val="tx1"/>
                </a:solidFill>
                <a:latin typeface="Arial" panose="020B0604020202020204" pitchFamily="34" charset="0"/>
                <a:cs typeface="Arial" panose="020B0604020202020204" pitchFamily="34" charset="0"/>
              </a:defRPr>
            </a:lvl2pPr>
            <a:lvl3pPr marL="1581150" indent="-342900">
              <a:defRPr>
                <a:solidFill>
                  <a:schemeClr val="tx1"/>
                </a:solidFill>
                <a:latin typeface="Arial" panose="020B0604020202020204" pitchFamily="34" charset="0"/>
                <a:cs typeface="Arial" panose="020B0604020202020204" pitchFamily="34" charset="0"/>
              </a:defRPr>
            </a:lvl3pPr>
            <a:lvl4pPr marL="2103438" indent="-342900">
              <a:defRPr>
                <a:solidFill>
                  <a:schemeClr val="tx1"/>
                </a:solidFill>
                <a:latin typeface="Arial" panose="020B0604020202020204" pitchFamily="34" charset="0"/>
                <a:cs typeface="Arial" panose="020B0604020202020204" pitchFamily="34" charset="0"/>
              </a:defRPr>
            </a:lvl4pPr>
            <a:lvl5pPr marL="2625725" indent="-342900">
              <a:defRPr>
                <a:solidFill>
                  <a:schemeClr val="tx1"/>
                </a:solidFill>
                <a:latin typeface="Arial" panose="020B0604020202020204" pitchFamily="34" charset="0"/>
                <a:cs typeface="Arial" panose="020B0604020202020204" pitchFamily="34" charset="0"/>
              </a:defRPr>
            </a:lvl5pPr>
            <a:lvl6pPr marL="30829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5401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9973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4545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Clr>
                <a:srgbClr val="0000CC"/>
              </a:buClr>
              <a:buFontTx/>
              <a:buAutoNum type="arabicPeriod"/>
            </a:pPr>
            <a:r>
              <a:rPr lang="es-ES" sz="2600" b="1"/>
              <a:t>La nube se levantaba.</a:t>
            </a:r>
          </a:p>
          <a:p>
            <a:pPr>
              <a:spcBef>
                <a:spcPct val="50000"/>
              </a:spcBef>
              <a:buClr>
                <a:srgbClr val="0000CC"/>
              </a:buClr>
              <a:buFontTx/>
              <a:buAutoNum type="arabicPeriod"/>
            </a:pPr>
            <a:r>
              <a:rPr lang="es-ES" sz="2600" b="1"/>
              <a:t>El santuario era desmontado.</a:t>
            </a:r>
          </a:p>
        </p:txBody>
      </p:sp>
      <p:sp>
        <p:nvSpPr>
          <p:cNvPr id="56324" name="Text Box 4"/>
          <p:cNvSpPr txBox="1">
            <a:spLocks noChangeArrowheads="1"/>
          </p:cNvSpPr>
          <p:nvPr/>
        </p:nvSpPr>
        <p:spPr bwMode="auto">
          <a:xfrm>
            <a:off x="611188" y="2032000"/>
            <a:ext cx="7848600"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AutoNum type="alphaLcPeriod"/>
            </a:pPr>
            <a:r>
              <a:rPr lang="es-ES"/>
              <a:t>El velo era desmontado.</a:t>
            </a:r>
          </a:p>
          <a:p>
            <a:pPr>
              <a:spcBef>
                <a:spcPct val="50000"/>
              </a:spcBef>
              <a:buFontTx/>
              <a:buAutoNum type="alphaLcPeriod"/>
            </a:pPr>
            <a:r>
              <a:rPr lang="es-ES"/>
              <a:t>El arca era cubierta.</a:t>
            </a:r>
          </a:p>
          <a:p>
            <a:pPr>
              <a:spcBef>
                <a:spcPct val="50000"/>
              </a:spcBef>
              <a:buFontTx/>
              <a:buAutoNum type="alphaLcPeriod"/>
            </a:pPr>
            <a:r>
              <a:rPr lang="es-ES"/>
              <a:t>La mesa del pan de la proposición era cubierta.</a:t>
            </a:r>
          </a:p>
        </p:txBody>
      </p:sp>
      <p:sp>
        <p:nvSpPr>
          <p:cNvPr id="56325" name="Text Box 5"/>
          <p:cNvSpPr txBox="1">
            <a:spLocks noChangeArrowheads="1"/>
          </p:cNvSpPr>
          <p:nvPr/>
        </p:nvSpPr>
        <p:spPr bwMode="auto">
          <a:xfrm>
            <a:off x="611188" y="1700213"/>
            <a:ext cx="23034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(Números, 4)</a:t>
            </a:r>
          </a:p>
        </p:txBody>
      </p:sp>
      <p:pic>
        <p:nvPicPr>
          <p:cNvPr id="56326" name="Picture 6" descr="m_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5373688"/>
            <a:ext cx="1727200" cy="1187450"/>
          </a:xfrm>
          <a:prstGeom prst="rect">
            <a:avLst/>
          </a:prstGeom>
          <a:noFill/>
          <a:extLst>
            <a:ext uri="{909E8E84-426E-40DD-AFC4-6F175D3DCCD1}">
              <a14:hiddenFill xmlns:a14="http://schemas.microsoft.com/office/drawing/2010/main">
                <a:solidFill>
                  <a:srgbClr val="FFFFFF"/>
                </a:solidFill>
              </a14:hiddenFill>
            </a:ext>
          </a:extLst>
        </p:spPr>
      </p:pic>
      <p:pic>
        <p:nvPicPr>
          <p:cNvPr id="56328" name="Picture 8" descr="me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2708275"/>
            <a:ext cx="2322512" cy="2449513"/>
          </a:xfrm>
          <a:prstGeom prst="rect">
            <a:avLst/>
          </a:prstGeom>
          <a:noFill/>
          <a:extLst>
            <a:ext uri="{909E8E84-426E-40DD-AFC4-6F175D3DCCD1}">
              <a14:hiddenFill xmlns:a14="http://schemas.microsoft.com/office/drawing/2010/main">
                <a:solidFill>
                  <a:srgbClr val="FFFFFF"/>
                </a:solidFill>
              </a14:hiddenFill>
            </a:ext>
          </a:extLst>
        </p:spPr>
      </p:pic>
      <p:pic>
        <p:nvPicPr>
          <p:cNvPr id="56329" name="Picture 9" descr="mesa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692150"/>
            <a:ext cx="3571875" cy="2014538"/>
          </a:xfrm>
          <a:prstGeom prst="rect">
            <a:avLst/>
          </a:prstGeom>
          <a:noFill/>
          <a:extLst>
            <a:ext uri="{909E8E84-426E-40DD-AFC4-6F175D3DCCD1}">
              <a14:hiddenFill xmlns:a14="http://schemas.microsoft.com/office/drawing/2010/main">
                <a:solidFill>
                  <a:srgbClr val="FFFFFF"/>
                </a:solidFill>
              </a14:hiddenFill>
            </a:ext>
          </a:extLst>
        </p:spPr>
      </p:pic>
      <p:sp>
        <p:nvSpPr>
          <p:cNvPr id="56330" name="Text Box 10"/>
          <p:cNvSpPr txBox="1">
            <a:spLocks noChangeArrowheads="1"/>
          </p:cNvSpPr>
          <p:nvPr/>
        </p:nvSpPr>
        <p:spPr bwMode="auto">
          <a:xfrm>
            <a:off x="323850" y="3284538"/>
            <a:ext cx="5545138" cy="33877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400" b="1">
                <a:latin typeface="Comic Sans MS" panose="030F0702030302020204" pitchFamily="66" charset="0"/>
              </a:rPr>
              <a:t>“Sobre la mesa de la proposición extenderán un </a:t>
            </a:r>
            <a:r>
              <a:rPr lang="es-ES" sz="2400" b="1">
                <a:solidFill>
                  <a:srgbClr val="FF0000"/>
                </a:solidFill>
                <a:latin typeface="Comic Sans MS" panose="030F0702030302020204" pitchFamily="66" charset="0"/>
              </a:rPr>
              <a:t>paño azul</a:t>
            </a:r>
            <a:r>
              <a:rPr lang="es-ES" sz="2400" b="1">
                <a:latin typeface="Comic Sans MS" panose="030F0702030302020204" pitchFamily="66" charset="0"/>
              </a:rPr>
              <a:t>, y </a:t>
            </a:r>
            <a:r>
              <a:rPr lang="es-ES" sz="2400" b="1" i="1">
                <a:latin typeface="Comic Sans MS" panose="030F0702030302020204" pitchFamily="66" charset="0"/>
              </a:rPr>
              <a:t>pondrán sobre ella las escudillas, las cucharas, las copas y los tazones para libar</a:t>
            </a:r>
            <a:r>
              <a:rPr lang="es-ES" sz="2400" b="1">
                <a:latin typeface="Comic Sans MS" panose="030F0702030302020204" pitchFamily="66" charset="0"/>
              </a:rPr>
              <a:t>; y el pan continuo estará sobre ella. Y extenderán sobre ella un </a:t>
            </a:r>
            <a:r>
              <a:rPr lang="es-ES" sz="2400" b="1">
                <a:solidFill>
                  <a:srgbClr val="FF0000"/>
                </a:solidFill>
                <a:latin typeface="Comic Sans MS" panose="030F0702030302020204" pitchFamily="66" charset="0"/>
              </a:rPr>
              <a:t>paño carmesí</a:t>
            </a:r>
            <a:r>
              <a:rPr lang="es-ES" sz="2400" b="1">
                <a:latin typeface="Comic Sans MS" panose="030F0702030302020204" pitchFamily="66" charset="0"/>
              </a:rPr>
              <a:t>, y lo cubrirán con la </a:t>
            </a:r>
            <a:r>
              <a:rPr lang="es-ES" sz="2400" b="1">
                <a:solidFill>
                  <a:srgbClr val="FF0000"/>
                </a:solidFill>
                <a:latin typeface="Comic Sans MS" panose="030F0702030302020204" pitchFamily="66" charset="0"/>
              </a:rPr>
              <a:t>cubierta de pieles de tejones</a:t>
            </a:r>
            <a:r>
              <a:rPr lang="es-ES" sz="2400" b="1">
                <a:latin typeface="Comic Sans MS" panose="030F0702030302020204" pitchFamily="66" charset="0"/>
              </a:rPr>
              <a:t>; y le pondrán sus varas”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632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324">
                                            <p:txEl>
                                              <p:pRg st="1" end="1"/>
                                            </p:txEl>
                                          </p:spTgt>
                                        </p:tgtEl>
                                        <p:attrNameLst>
                                          <p:attrName>style.visibility</p:attrName>
                                        </p:attrNameLst>
                                      </p:cBhvr>
                                      <p:to>
                                        <p:strVal val="visible"/>
                                      </p:to>
                                    </p:set>
                                  </p:childTnLst>
                                </p:cTn>
                              </p:par>
                            </p:childTnLst>
                          </p:cTn>
                        </p:par>
                        <p:par>
                          <p:cTn id="9" fill="hold" nodeType="afterGroup">
                            <p:stCondLst>
                              <p:cond delay="0"/>
                            </p:stCondLst>
                            <p:childTnLst>
                              <p:par>
                                <p:cTn id="10" presetID="27" presetClass="entr" presetSubtype="0" fill="hold" grpId="0" nodeType="afterEffect">
                                  <p:stCondLst>
                                    <p:cond delay="0"/>
                                  </p:stCondLst>
                                  <p:iterate type="lt">
                                    <p:tmPct val="50000"/>
                                  </p:iterate>
                                  <p:childTnLst>
                                    <p:set>
                                      <p:cBhvr>
                                        <p:cTn id="11" dur="1" fill="hold">
                                          <p:stCondLst>
                                            <p:cond delay="0"/>
                                          </p:stCondLst>
                                        </p:cTn>
                                        <p:tgtEl>
                                          <p:spTgt spid="56324">
                                            <p:txEl>
                                              <p:pRg st="2" end="2"/>
                                            </p:txEl>
                                          </p:spTgt>
                                        </p:tgtEl>
                                        <p:attrNameLst>
                                          <p:attrName>style.visibility</p:attrName>
                                        </p:attrNameLst>
                                      </p:cBhvr>
                                      <p:to>
                                        <p:strVal val="visible"/>
                                      </p:to>
                                    </p:set>
                                    <p:anim calcmode="discrete" valueType="clr">
                                      <p:cBhvr override="childStyle">
                                        <p:cTn id="12" dur="80"/>
                                        <p:tgtEl>
                                          <p:spTgt spid="56324">
                                            <p:txEl>
                                              <p:pRg st="2" end="2"/>
                                            </p:txEl>
                                          </p:spTgt>
                                        </p:tgtEl>
                                        <p:attrNameLst>
                                          <p:attrName>style.color</p:attrName>
                                        </p:attrNameLst>
                                      </p:cBhvr>
                                      <p:tavLst>
                                        <p:tav tm="0">
                                          <p:val>
                                            <p:clrVal>
                                              <a:srgbClr val="FF0000"/>
                                            </p:clrVal>
                                          </p:val>
                                        </p:tav>
                                        <p:tav tm="50000">
                                          <p:val>
                                            <p:clrVal>
                                              <a:srgbClr val="FFFF66"/>
                                            </p:clrVal>
                                          </p:val>
                                        </p:tav>
                                      </p:tavLst>
                                    </p:anim>
                                    <p:anim calcmode="discrete" valueType="clr">
                                      <p:cBhvr>
                                        <p:cTn id="13" dur="80"/>
                                        <p:tgtEl>
                                          <p:spTgt spid="56324">
                                            <p:txEl>
                                              <p:pRg st="2" end="2"/>
                                            </p:txEl>
                                          </p:spTgt>
                                        </p:tgtEl>
                                        <p:attrNameLst>
                                          <p:attrName>fillcolor</p:attrName>
                                        </p:attrNameLst>
                                      </p:cBhvr>
                                      <p:tavLst>
                                        <p:tav tm="0">
                                          <p:val>
                                            <p:clrVal>
                                              <a:schemeClr val="accent2"/>
                                            </p:clrVal>
                                          </p:val>
                                        </p:tav>
                                        <p:tav tm="50000">
                                          <p:val>
                                            <p:clrVal>
                                              <a:schemeClr val="hlink"/>
                                            </p:clrVal>
                                          </p:val>
                                        </p:tav>
                                      </p:tavLst>
                                    </p:anim>
                                    <p:set>
                                      <p:cBhvr>
                                        <p:cTn id="14" dur="80"/>
                                        <p:tgtEl>
                                          <p:spTgt spid="56324">
                                            <p:txEl>
                                              <p:pRg st="2" end="2"/>
                                            </p:txEl>
                                          </p:spTgt>
                                        </p:tgtEl>
                                        <p:attrNameLst>
                                          <p:attrName>fill.type</p:attrName>
                                        </p:attrNameLst>
                                      </p:cBhvr>
                                      <p:to>
                                        <p:strVal val="solid"/>
                                      </p:to>
                                    </p:set>
                                  </p:childTnLst>
                                </p:cTn>
                              </p:par>
                            </p:childTnLst>
                          </p:cTn>
                        </p:par>
                        <p:par>
                          <p:cTn id="15" fill="hold" nodeType="afterGroup">
                            <p:stCondLst>
                              <p:cond delay="1600"/>
                            </p:stCondLst>
                            <p:childTnLst>
                              <p:par>
                                <p:cTn id="16" presetID="23" presetClass="entr" presetSubtype="16" fill="hold" nodeType="afterEffect">
                                  <p:stCondLst>
                                    <p:cond delay="0"/>
                                  </p:stCondLst>
                                  <p:childTnLst>
                                    <p:set>
                                      <p:cBhvr>
                                        <p:cTn id="17" dur="1" fill="hold">
                                          <p:stCondLst>
                                            <p:cond delay="0"/>
                                          </p:stCondLst>
                                        </p:cTn>
                                        <p:tgtEl>
                                          <p:spTgt spid="56329"/>
                                        </p:tgtEl>
                                        <p:attrNameLst>
                                          <p:attrName>style.visibility</p:attrName>
                                        </p:attrNameLst>
                                      </p:cBhvr>
                                      <p:to>
                                        <p:strVal val="visible"/>
                                      </p:to>
                                    </p:set>
                                    <p:anim calcmode="lin" valueType="num">
                                      <p:cBhvr>
                                        <p:cTn id="18" dur="500" fill="hold"/>
                                        <p:tgtEl>
                                          <p:spTgt spid="56329"/>
                                        </p:tgtEl>
                                        <p:attrNameLst>
                                          <p:attrName>ppt_w</p:attrName>
                                        </p:attrNameLst>
                                      </p:cBhvr>
                                      <p:tavLst>
                                        <p:tav tm="0">
                                          <p:val>
                                            <p:fltVal val="0"/>
                                          </p:val>
                                        </p:tav>
                                        <p:tav tm="100000">
                                          <p:val>
                                            <p:strVal val="#ppt_w"/>
                                          </p:val>
                                        </p:tav>
                                      </p:tavLst>
                                    </p:anim>
                                    <p:anim calcmode="lin" valueType="num">
                                      <p:cBhvr>
                                        <p:cTn id="19" dur="500" fill="hold"/>
                                        <p:tgtEl>
                                          <p:spTgt spid="56329"/>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56330"/>
                                        </p:tgtEl>
                                        <p:attrNameLst>
                                          <p:attrName>style.visibility</p:attrName>
                                        </p:attrNameLst>
                                      </p:cBhvr>
                                      <p:to>
                                        <p:strVal val="visible"/>
                                      </p:to>
                                    </p:set>
                                    <p:animEffect transition="in" filter="box(out)">
                                      <p:cBhvr>
                                        <p:cTn id="24" dur="500"/>
                                        <p:tgtEl>
                                          <p:spTgt spid="5633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nodeType="clickEffect">
                                  <p:stCondLst>
                                    <p:cond delay="0"/>
                                  </p:stCondLst>
                                  <p:childTnLst>
                                    <p:set>
                                      <p:cBhvr>
                                        <p:cTn id="28" dur="1" fill="hold">
                                          <p:stCondLst>
                                            <p:cond delay="0"/>
                                          </p:stCondLst>
                                        </p:cTn>
                                        <p:tgtEl>
                                          <p:spTgt spid="56328"/>
                                        </p:tgtEl>
                                        <p:attrNameLst>
                                          <p:attrName>style.visibility</p:attrName>
                                        </p:attrNameLst>
                                      </p:cBhvr>
                                      <p:to>
                                        <p:strVal val="visible"/>
                                      </p:to>
                                    </p:set>
                                    <p:animEffect transition="in" filter="fade">
                                      <p:cBhvr>
                                        <p:cTn id="29" dur="1000"/>
                                        <p:tgtEl>
                                          <p:spTgt spid="56328"/>
                                        </p:tgtEl>
                                      </p:cBhvr>
                                    </p:animEffect>
                                    <p:anim calcmode="lin" valueType="num">
                                      <p:cBhvr>
                                        <p:cTn id="30" dur="1000" fill="hold"/>
                                        <p:tgtEl>
                                          <p:spTgt spid="56328"/>
                                        </p:tgtEl>
                                        <p:attrNameLst>
                                          <p:attrName>ppt_x</p:attrName>
                                        </p:attrNameLst>
                                      </p:cBhvr>
                                      <p:tavLst>
                                        <p:tav tm="0">
                                          <p:val>
                                            <p:strVal val="#ppt_x"/>
                                          </p:val>
                                        </p:tav>
                                        <p:tav tm="100000">
                                          <p:val>
                                            <p:strVal val="#ppt_x"/>
                                          </p:val>
                                        </p:tav>
                                      </p:tavLst>
                                    </p:anim>
                                    <p:anim calcmode="lin" valueType="num">
                                      <p:cBhvr>
                                        <p:cTn id="31" dur="1000" fill="hold"/>
                                        <p:tgtEl>
                                          <p:spTgt spid="56328"/>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56326"/>
                                        </p:tgtEl>
                                        <p:attrNameLst>
                                          <p:attrName>style.visibility</p:attrName>
                                        </p:attrNameLst>
                                      </p:cBhvr>
                                      <p:to>
                                        <p:strVal val="visible"/>
                                      </p:to>
                                    </p:set>
                                    <p:animEffect transition="in" filter="fade">
                                      <p:cBhvr>
                                        <p:cTn id="36" dur="1000"/>
                                        <p:tgtEl>
                                          <p:spTgt spid="56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uiExpand="1" build="p"/>
      <p:bldP spid="563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WordArt 2"/>
          <p:cNvSpPr>
            <a:spLocks noChangeArrowheads="1" noChangeShapeType="1" noTextEdit="1"/>
          </p:cNvSpPr>
          <p:nvPr/>
        </p:nvSpPr>
        <p:spPr bwMode="auto">
          <a:xfrm>
            <a:off x="1903413" y="188913"/>
            <a:ext cx="5045075"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FFFFFF"/>
                </a:solidFill>
                <a:latin typeface="Arial Black" panose="020B0A04020102020204" pitchFamily="34" charset="0"/>
              </a:rPr>
              <a:t>ORDEN DE MARCHA</a:t>
            </a:r>
          </a:p>
        </p:txBody>
      </p:sp>
      <p:sp>
        <p:nvSpPr>
          <p:cNvPr id="55299" name="Text Box 3"/>
          <p:cNvSpPr txBox="1">
            <a:spLocks noChangeArrowheads="1"/>
          </p:cNvSpPr>
          <p:nvPr/>
        </p:nvSpPr>
        <p:spPr bwMode="auto">
          <a:xfrm>
            <a:off x="107950" y="750888"/>
            <a:ext cx="9036050" cy="108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chemeClr val="bg1"/>
                  </a:outerShdw>
                </a:effectLst>
              </a14:hiddenEffects>
            </a:ext>
          </a:extLst>
        </p:spPr>
        <p:txBody>
          <a:bodyPr>
            <a:spAutoFit/>
          </a:bodyPr>
          <a:lstStyle>
            <a:lvl1pPr marL="536575" indent="-536575">
              <a:defRPr>
                <a:solidFill>
                  <a:schemeClr val="tx1"/>
                </a:solidFill>
                <a:latin typeface="Arial" panose="020B0604020202020204" pitchFamily="34" charset="0"/>
                <a:cs typeface="Arial" panose="020B0604020202020204" pitchFamily="34" charset="0"/>
              </a:defRPr>
            </a:lvl1pPr>
            <a:lvl2pPr marL="1058863" indent="-342900">
              <a:defRPr>
                <a:solidFill>
                  <a:schemeClr val="tx1"/>
                </a:solidFill>
                <a:latin typeface="Arial" panose="020B0604020202020204" pitchFamily="34" charset="0"/>
                <a:cs typeface="Arial" panose="020B0604020202020204" pitchFamily="34" charset="0"/>
              </a:defRPr>
            </a:lvl2pPr>
            <a:lvl3pPr marL="1581150" indent="-342900">
              <a:defRPr>
                <a:solidFill>
                  <a:schemeClr val="tx1"/>
                </a:solidFill>
                <a:latin typeface="Arial" panose="020B0604020202020204" pitchFamily="34" charset="0"/>
                <a:cs typeface="Arial" panose="020B0604020202020204" pitchFamily="34" charset="0"/>
              </a:defRPr>
            </a:lvl3pPr>
            <a:lvl4pPr marL="2103438" indent="-342900">
              <a:defRPr>
                <a:solidFill>
                  <a:schemeClr val="tx1"/>
                </a:solidFill>
                <a:latin typeface="Arial" panose="020B0604020202020204" pitchFamily="34" charset="0"/>
                <a:cs typeface="Arial" panose="020B0604020202020204" pitchFamily="34" charset="0"/>
              </a:defRPr>
            </a:lvl4pPr>
            <a:lvl5pPr marL="2625725" indent="-342900">
              <a:defRPr>
                <a:solidFill>
                  <a:schemeClr val="tx1"/>
                </a:solidFill>
                <a:latin typeface="Arial" panose="020B0604020202020204" pitchFamily="34" charset="0"/>
                <a:cs typeface="Arial" panose="020B0604020202020204" pitchFamily="34" charset="0"/>
              </a:defRPr>
            </a:lvl5pPr>
            <a:lvl6pPr marL="30829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5401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9973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4545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Clr>
                <a:srgbClr val="0000CC"/>
              </a:buClr>
              <a:buFontTx/>
              <a:buAutoNum type="arabicPeriod"/>
            </a:pPr>
            <a:r>
              <a:rPr lang="es-ES" sz="2600" b="1"/>
              <a:t>La nube se levantaba.</a:t>
            </a:r>
          </a:p>
          <a:p>
            <a:pPr>
              <a:spcBef>
                <a:spcPct val="50000"/>
              </a:spcBef>
              <a:buClr>
                <a:srgbClr val="0000CC"/>
              </a:buClr>
              <a:buFontTx/>
              <a:buAutoNum type="arabicPeriod"/>
            </a:pPr>
            <a:r>
              <a:rPr lang="es-ES" sz="2600" b="1"/>
              <a:t>El santuario era desmontado.</a:t>
            </a:r>
          </a:p>
        </p:txBody>
      </p:sp>
      <p:sp>
        <p:nvSpPr>
          <p:cNvPr id="55300" name="Text Box 4"/>
          <p:cNvSpPr txBox="1">
            <a:spLocks noChangeArrowheads="1"/>
          </p:cNvSpPr>
          <p:nvPr/>
        </p:nvSpPr>
        <p:spPr bwMode="auto">
          <a:xfrm>
            <a:off x="611188" y="2032000"/>
            <a:ext cx="7848600"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AutoNum type="alphaLcPeriod"/>
            </a:pPr>
            <a:r>
              <a:rPr lang="es-ES"/>
              <a:t>El velo era desmontado.</a:t>
            </a:r>
          </a:p>
          <a:p>
            <a:pPr>
              <a:spcBef>
                <a:spcPct val="50000"/>
              </a:spcBef>
              <a:buFontTx/>
              <a:buAutoNum type="alphaLcPeriod"/>
            </a:pPr>
            <a:r>
              <a:rPr lang="es-ES"/>
              <a:t>El arca era cubierta.</a:t>
            </a:r>
          </a:p>
          <a:p>
            <a:pPr>
              <a:spcBef>
                <a:spcPct val="50000"/>
              </a:spcBef>
              <a:buFontTx/>
              <a:buAutoNum type="alphaLcPeriod"/>
            </a:pPr>
            <a:r>
              <a:rPr lang="es-ES"/>
              <a:t>La mesa del pan de la proposición era cubierta.</a:t>
            </a:r>
          </a:p>
          <a:p>
            <a:pPr>
              <a:spcBef>
                <a:spcPct val="50000"/>
              </a:spcBef>
              <a:buFontTx/>
              <a:buAutoNum type="alphaLcPeriod"/>
            </a:pPr>
            <a:r>
              <a:rPr lang="es-ES"/>
              <a:t>El candelero de oro era cubierto y colocado sobre parihuelas.</a:t>
            </a:r>
          </a:p>
        </p:txBody>
      </p:sp>
      <p:sp>
        <p:nvSpPr>
          <p:cNvPr id="55301" name="Text Box 5"/>
          <p:cNvSpPr txBox="1">
            <a:spLocks noChangeArrowheads="1"/>
          </p:cNvSpPr>
          <p:nvPr/>
        </p:nvSpPr>
        <p:spPr bwMode="auto">
          <a:xfrm>
            <a:off x="611188" y="1700213"/>
            <a:ext cx="23034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(Números, 4)</a:t>
            </a:r>
          </a:p>
        </p:txBody>
      </p:sp>
      <p:pic>
        <p:nvPicPr>
          <p:cNvPr id="55302" name="Picture 6" descr="Candelabro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59563" y="765175"/>
            <a:ext cx="2147887" cy="2160588"/>
          </a:xfrm>
          <a:prstGeom prst="rect">
            <a:avLst/>
          </a:prstGeom>
          <a:noFill/>
          <a:extLst>
            <a:ext uri="{909E8E84-426E-40DD-AFC4-6F175D3DCCD1}">
              <a14:hiddenFill xmlns:a14="http://schemas.microsoft.com/office/drawing/2010/main">
                <a:solidFill>
                  <a:srgbClr val="FFFFFF"/>
                </a:solidFill>
              </a14:hiddenFill>
            </a:ext>
          </a:extLst>
        </p:spPr>
      </p:pic>
      <p:pic>
        <p:nvPicPr>
          <p:cNvPr id="55303" name="Picture 7" descr="Candelabro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3213100"/>
            <a:ext cx="1284288" cy="1497013"/>
          </a:xfrm>
          <a:prstGeom prst="rect">
            <a:avLst/>
          </a:prstGeom>
          <a:noFill/>
          <a:extLst>
            <a:ext uri="{909E8E84-426E-40DD-AFC4-6F175D3DCCD1}">
              <a14:hiddenFill xmlns:a14="http://schemas.microsoft.com/office/drawing/2010/main">
                <a:solidFill>
                  <a:srgbClr val="FFFFFF"/>
                </a:solidFill>
              </a14:hiddenFill>
            </a:ext>
          </a:extLst>
        </p:spPr>
      </p:pic>
      <p:sp>
        <p:nvSpPr>
          <p:cNvPr id="55307" name="Text Box 11"/>
          <p:cNvSpPr txBox="1">
            <a:spLocks noChangeArrowheads="1"/>
          </p:cNvSpPr>
          <p:nvPr/>
        </p:nvSpPr>
        <p:spPr bwMode="auto">
          <a:xfrm>
            <a:off x="215900" y="3716338"/>
            <a:ext cx="5868988" cy="30226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400" b="1">
                <a:latin typeface="Comic Sans MS" panose="030F0702030302020204" pitchFamily="66" charset="0"/>
              </a:rPr>
              <a:t>“Tomarán un </a:t>
            </a:r>
            <a:r>
              <a:rPr lang="es-ES" sz="2400" b="1">
                <a:solidFill>
                  <a:srgbClr val="FF0000"/>
                </a:solidFill>
                <a:latin typeface="Comic Sans MS" panose="030F0702030302020204" pitchFamily="66" charset="0"/>
              </a:rPr>
              <a:t>paño azul</a:t>
            </a:r>
            <a:r>
              <a:rPr lang="es-ES" sz="2400" b="1">
                <a:latin typeface="Comic Sans MS" panose="030F0702030302020204" pitchFamily="66" charset="0"/>
              </a:rPr>
              <a:t> y cubrirán el candelero del alumbrado, sus lamparillas, sus despabiladeras, sus platillos, y todos sus utensilios del aceite con que se sirve; y lo pondrán </a:t>
            </a:r>
            <a:r>
              <a:rPr lang="es-ES" sz="2400" b="1" i="1">
                <a:latin typeface="Comic Sans MS" panose="030F0702030302020204" pitchFamily="66" charset="0"/>
              </a:rPr>
              <a:t>con todos sus utensilios</a:t>
            </a:r>
            <a:r>
              <a:rPr lang="es-ES" sz="2400" b="1">
                <a:latin typeface="Comic Sans MS" panose="030F0702030302020204" pitchFamily="66" charset="0"/>
              </a:rPr>
              <a:t> en una </a:t>
            </a:r>
            <a:r>
              <a:rPr lang="es-ES" sz="2400" b="1">
                <a:solidFill>
                  <a:srgbClr val="FF0000"/>
                </a:solidFill>
                <a:latin typeface="Comic Sans MS" panose="030F0702030302020204" pitchFamily="66" charset="0"/>
              </a:rPr>
              <a:t>cubierta de pieles de tejones</a:t>
            </a:r>
            <a:r>
              <a:rPr lang="es-ES" sz="2400" b="1">
                <a:latin typeface="Comic Sans MS" panose="030F0702030302020204" pitchFamily="66" charset="0"/>
              </a:rPr>
              <a:t>, y </a:t>
            </a:r>
            <a:r>
              <a:rPr lang="es-ES" sz="2400" b="1" i="1" u="sng">
                <a:latin typeface="Comic Sans MS" panose="030F0702030302020204" pitchFamily="66" charset="0"/>
              </a:rPr>
              <a:t>lo colocarán sobre unas parihuelas</a:t>
            </a:r>
            <a:r>
              <a:rPr lang="es-ES" sz="2400" b="1">
                <a:latin typeface="Comic Sans MS" panose="030F0702030302020204" pitchFamily="66" charset="0"/>
              </a:rPr>
              <a:t>”</a:t>
            </a:r>
          </a:p>
        </p:txBody>
      </p:sp>
      <p:pic>
        <p:nvPicPr>
          <p:cNvPr id="55308" name="Picture 12" descr="candelabro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4868863"/>
            <a:ext cx="2813050" cy="1784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30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0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300">
                                            <p:txEl>
                                              <p:pRg st="2" end="2"/>
                                            </p:txEl>
                                          </p:spTgt>
                                        </p:tgtEl>
                                        <p:attrNameLst>
                                          <p:attrName>style.visibility</p:attrName>
                                        </p:attrNameLst>
                                      </p:cBhvr>
                                      <p:to>
                                        <p:strVal val="visible"/>
                                      </p:to>
                                    </p:set>
                                  </p:childTnLst>
                                </p:cTn>
                              </p:par>
                            </p:childTnLst>
                          </p:cTn>
                        </p:par>
                        <p:par>
                          <p:cTn id="11" fill="hold" nodeType="afterGroup">
                            <p:stCondLst>
                              <p:cond delay="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55300">
                                            <p:txEl>
                                              <p:pRg st="3" end="3"/>
                                            </p:txEl>
                                          </p:spTgt>
                                        </p:tgtEl>
                                        <p:attrNameLst>
                                          <p:attrName>style.visibility</p:attrName>
                                        </p:attrNameLst>
                                      </p:cBhvr>
                                      <p:to>
                                        <p:strVal val="visible"/>
                                      </p:to>
                                    </p:set>
                                    <p:anim calcmode="discrete" valueType="clr">
                                      <p:cBhvr override="childStyle">
                                        <p:cTn id="14" dur="80"/>
                                        <p:tgtEl>
                                          <p:spTgt spid="55300">
                                            <p:txEl>
                                              <p:pRg st="3" end="3"/>
                                            </p:txEl>
                                          </p:spTgt>
                                        </p:tgtEl>
                                        <p:attrNameLst>
                                          <p:attrName>style.color</p:attrName>
                                        </p:attrNameLst>
                                      </p:cBhvr>
                                      <p:tavLst>
                                        <p:tav tm="0">
                                          <p:val>
                                            <p:clrVal>
                                              <a:srgbClr val="FF0000"/>
                                            </p:clrVal>
                                          </p:val>
                                        </p:tav>
                                        <p:tav tm="50000">
                                          <p:val>
                                            <p:clrVal>
                                              <a:srgbClr val="FFFF66"/>
                                            </p:clrVal>
                                          </p:val>
                                        </p:tav>
                                      </p:tavLst>
                                    </p:anim>
                                    <p:anim calcmode="discrete" valueType="clr">
                                      <p:cBhvr>
                                        <p:cTn id="15" dur="80"/>
                                        <p:tgtEl>
                                          <p:spTgt spid="55300">
                                            <p:txEl>
                                              <p:pRg st="3" end="3"/>
                                            </p:txEl>
                                          </p:spTgt>
                                        </p:tgtEl>
                                        <p:attrNameLst>
                                          <p:attrName>fillcolor</p:attrName>
                                        </p:attrNameLst>
                                      </p:cBhvr>
                                      <p:tavLst>
                                        <p:tav tm="0">
                                          <p:val>
                                            <p:clrVal>
                                              <a:schemeClr val="accent2"/>
                                            </p:clrVal>
                                          </p:val>
                                        </p:tav>
                                        <p:tav tm="50000">
                                          <p:val>
                                            <p:clrVal>
                                              <a:schemeClr val="hlink"/>
                                            </p:clrVal>
                                          </p:val>
                                        </p:tav>
                                      </p:tavLst>
                                    </p:anim>
                                    <p:set>
                                      <p:cBhvr>
                                        <p:cTn id="16" dur="80"/>
                                        <p:tgtEl>
                                          <p:spTgt spid="55300">
                                            <p:txEl>
                                              <p:pRg st="3" end="3"/>
                                            </p:txEl>
                                          </p:spTgt>
                                        </p:tgtEl>
                                        <p:attrNameLst>
                                          <p:attrName>fill.type</p:attrName>
                                        </p:attrNameLst>
                                      </p:cBhvr>
                                      <p:to>
                                        <p:strVal val="solid"/>
                                      </p:to>
                                    </p:set>
                                  </p:childTnLst>
                                </p:cTn>
                              </p:par>
                            </p:childTnLst>
                          </p:cTn>
                        </p:par>
                        <p:par>
                          <p:cTn id="17" fill="hold" nodeType="afterGroup">
                            <p:stCondLst>
                              <p:cond delay="2120"/>
                            </p:stCondLst>
                            <p:childTnLst>
                              <p:par>
                                <p:cTn id="18" presetID="23" presetClass="entr" presetSubtype="16" fill="hold" nodeType="afterEffect">
                                  <p:stCondLst>
                                    <p:cond delay="0"/>
                                  </p:stCondLst>
                                  <p:childTnLst>
                                    <p:set>
                                      <p:cBhvr>
                                        <p:cTn id="19" dur="1" fill="hold">
                                          <p:stCondLst>
                                            <p:cond delay="0"/>
                                          </p:stCondLst>
                                        </p:cTn>
                                        <p:tgtEl>
                                          <p:spTgt spid="55302"/>
                                        </p:tgtEl>
                                        <p:attrNameLst>
                                          <p:attrName>style.visibility</p:attrName>
                                        </p:attrNameLst>
                                      </p:cBhvr>
                                      <p:to>
                                        <p:strVal val="visible"/>
                                      </p:to>
                                    </p:set>
                                    <p:anim calcmode="lin" valueType="num">
                                      <p:cBhvr>
                                        <p:cTn id="20" dur="500" fill="hold"/>
                                        <p:tgtEl>
                                          <p:spTgt spid="55302"/>
                                        </p:tgtEl>
                                        <p:attrNameLst>
                                          <p:attrName>ppt_w</p:attrName>
                                        </p:attrNameLst>
                                      </p:cBhvr>
                                      <p:tavLst>
                                        <p:tav tm="0">
                                          <p:val>
                                            <p:fltVal val="0"/>
                                          </p:val>
                                        </p:tav>
                                        <p:tav tm="100000">
                                          <p:val>
                                            <p:strVal val="#ppt_w"/>
                                          </p:val>
                                        </p:tav>
                                      </p:tavLst>
                                    </p:anim>
                                    <p:anim calcmode="lin" valueType="num">
                                      <p:cBhvr>
                                        <p:cTn id="21" dur="500" fill="hold"/>
                                        <p:tgtEl>
                                          <p:spTgt spid="55302"/>
                                        </p:tgtEl>
                                        <p:attrNameLst>
                                          <p:attrName>ppt_h</p:attrName>
                                        </p:attrNameLst>
                                      </p:cBhvr>
                                      <p:tavLst>
                                        <p:tav tm="0">
                                          <p:val>
                                            <p:fltVal val="0"/>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55307"/>
                                        </p:tgtEl>
                                        <p:attrNameLst>
                                          <p:attrName>style.visibility</p:attrName>
                                        </p:attrNameLst>
                                      </p:cBhvr>
                                      <p:to>
                                        <p:strVal val="visible"/>
                                      </p:to>
                                    </p:set>
                                    <p:animEffect transition="in" filter="box(out)">
                                      <p:cBhvr>
                                        <p:cTn id="26" dur="500"/>
                                        <p:tgtEl>
                                          <p:spTgt spid="5530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55303"/>
                                        </p:tgtEl>
                                        <p:attrNameLst>
                                          <p:attrName>style.visibility</p:attrName>
                                        </p:attrNameLst>
                                      </p:cBhvr>
                                      <p:to>
                                        <p:strVal val="visible"/>
                                      </p:to>
                                    </p:set>
                                    <p:animEffect transition="in" filter="fade">
                                      <p:cBhvr>
                                        <p:cTn id="31" dur="1000"/>
                                        <p:tgtEl>
                                          <p:spTgt spid="5530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7" presetClass="entr" presetSubtype="0" fill="hold" nodeType="clickEffect">
                                  <p:stCondLst>
                                    <p:cond delay="0"/>
                                  </p:stCondLst>
                                  <p:childTnLst>
                                    <p:set>
                                      <p:cBhvr>
                                        <p:cTn id="35" dur="1" fill="hold">
                                          <p:stCondLst>
                                            <p:cond delay="0"/>
                                          </p:stCondLst>
                                        </p:cTn>
                                        <p:tgtEl>
                                          <p:spTgt spid="55308"/>
                                        </p:tgtEl>
                                        <p:attrNameLst>
                                          <p:attrName>style.visibility</p:attrName>
                                        </p:attrNameLst>
                                      </p:cBhvr>
                                      <p:to>
                                        <p:strVal val="visible"/>
                                      </p:to>
                                    </p:set>
                                    <p:animEffect transition="in" filter="fade">
                                      <p:cBhvr>
                                        <p:cTn id="36" dur="1000"/>
                                        <p:tgtEl>
                                          <p:spTgt spid="55308"/>
                                        </p:tgtEl>
                                      </p:cBhvr>
                                    </p:animEffect>
                                    <p:anim calcmode="lin" valueType="num">
                                      <p:cBhvr>
                                        <p:cTn id="37" dur="1000" fill="hold"/>
                                        <p:tgtEl>
                                          <p:spTgt spid="55308"/>
                                        </p:tgtEl>
                                        <p:attrNameLst>
                                          <p:attrName>ppt_x</p:attrName>
                                        </p:attrNameLst>
                                      </p:cBhvr>
                                      <p:tavLst>
                                        <p:tav tm="0">
                                          <p:val>
                                            <p:strVal val="#ppt_x"/>
                                          </p:val>
                                        </p:tav>
                                        <p:tav tm="100000">
                                          <p:val>
                                            <p:strVal val="#ppt_x"/>
                                          </p:val>
                                        </p:tav>
                                      </p:tavLst>
                                    </p:anim>
                                    <p:anim calcmode="lin" valueType="num">
                                      <p:cBhvr>
                                        <p:cTn id="38" dur="1000" fill="hold"/>
                                        <p:tgtEl>
                                          <p:spTgt spid="553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uiExpand="1" build="p"/>
      <p:bldP spid="553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WordArt 2"/>
          <p:cNvSpPr>
            <a:spLocks noChangeArrowheads="1" noChangeShapeType="1" noTextEdit="1"/>
          </p:cNvSpPr>
          <p:nvPr/>
        </p:nvSpPr>
        <p:spPr bwMode="auto">
          <a:xfrm>
            <a:off x="1903413" y="188913"/>
            <a:ext cx="5045075"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FFFFFF"/>
                </a:solidFill>
                <a:latin typeface="Arial Black" panose="020B0A04020102020204" pitchFamily="34" charset="0"/>
              </a:rPr>
              <a:t>ORDEN DE MARCHA</a:t>
            </a:r>
          </a:p>
        </p:txBody>
      </p:sp>
      <p:sp>
        <p:nvSpPr>
          <p:cNvPr id="54275" name="Text Box 3"/>
          <p:cNvSpPr txBox="1">
            <a:spLocks noChangeArrowheads="1"/>
          </p:cNvSpPr>
          <p:nvPr/>
        </p:nvSpPr>
        <p:spPr bwMode="auto">
          <a:xfrm>
            <a:off x="107950" y="750888"/>
            <a:ext cx="9036050" cy="108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chemeClr val="bg1"/>
                  </a:outerShdw>
                </a:effectLst>
              </a14:hiddenEffects>
            </a:ext>
          </a:extLst>
        </p:spPr>
        <p:txBody>
          <a:bodyPr>
            <a:spAutoFit/>
          </a:bodyPr>
          <a:lstStyle>
            <a:lvl1pPr marL="536575" indent="-536575">
              <a:defRPr>
                <a:solidFill>
                  <a:schemeClr val="tx1"/>
                </a:solidFill>
                <a:latin typeface="Arial" panose="020B0604020202020204" pitchFamily="34" charset="0"/>
                <a:cs typeface="Arial" panose="020B0604020202020204" pitchFamily="34" charset="0"/>
              </a:defRPr>
            </a:lvl1pPr>
            <a:lvl2pPr marL="1058863" indent="-342900">
              <a:defRPr>
                <a:solidFill>
                  <a:schemeClr val="tx1"/>
                </a:solidFill>
                <a:latin typeface="Arial" panose="020B0604020202020204" pitchFamily="34" charset="0"/>
                <a:cs typeface="Arial" panose="020B0604020202020204" pitchFamily="34" charset="0"/>
              </a:defRPr>
            </a:lvl2pPr>
            <a:lvl3pPr marL="1581150" indent="-342900">
              <a:defRPr>
                <a:solidFill>
                  <a:schemeClr val="tx1"/>
                </a:solidFill>
                <a:latin typeface="Arial" panose="020B0604020202020204" pitchFamily="34" charset="0"/>
                <a:cs typeface="Arial" panose="020B0604020202020204" pitchFamily="34" charset="0"/>
              </a:defRPr>
            </a:lvl3pPr>
            <a:lvl4pPr marL="2103438" indent="-342900">
              <a:defRPr>
                <a:solidFill>
                  <a:schemeClr val="tx1"/>
                </a:solidFill>
                <a:latin typeface="Arial" panose="020B0604020202020204" pitchFamily="34" charset="0"/>
                <a:cs typeface="Arial" panose="020B0604020202020204" pitchFamily="34" charset="0"/>
              </a:defRPr>
            </a:lvl4pPr>
            <a:lvl5pPr marL="2625725" indent="-342900">
              <a:defRPr>
                <a:solidFill>
                  <a:schemeClr val="tx1"/>
                </a:solidFill>
                <a:latin typeface="Arial" panose="020B0604020202020204" pitchFamily="34" charset="0"/>
                <a:cs typeface="Arial" panose="020B0604020202020204" pitchFamily="34" charset="0"/>
              </a:defRPr>
            </a:lvl5pPr>
            <a:lvl6pPr marL="30829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5401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9973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4545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Clr>
                <a:srgbClr val="0000CC"/>
              </a:buClr>
              <a:buFontTx/>
              <a:buAutoNum type="arabicPeriod"/>
            </a:pPr>
            <a:r>
              <a:rPr lang="es-ES" sz="2600" b="1"/>
              <a:t>La nube se levantaba.</a:t>
            </a:r>
          </a:p>
          <a:p>
            <a:pPr>
              <a:spcBef>
                <a:spcPct val="50000"/>
              </a:spcBef>
              <a:buClr>
                <a:srgbClr val="0000CC"/>
              </a:buClr>
              <a:buFontTx/>
              <a:buAutoNum type="arabicPeriod"/>
            </a:pPr>
            <a:r>
              <a:rPr lang="es-ES" sz="2600" b="1"/>
              <a:t>El santuario era desmontado.</a:t>
            </a:r>
          </a:p>
        </p:txBody>
      </p:sp>
      <p:sp>
        <p:nvSpPr>
          <p:cNvPr id="54276" name="Text Box 4"/>
          <p:cNvSpPr txBox="1">
            <a:spLocks noChangeArrowheads="1"/>
          </p:cNvSpPr>
          <p:nvPr/>
        </p:nvSpPr>
        <p:spPr bwMode="auto">
          <a:xfrm>
            <a:off x="611188" y="2032000"/>
            <a:ext cx="7848600"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AutoNum type="alphaLcPeriod"/>
            </a:pPr>
            <a:r>
              <a:rPr lang="es-ES"/>
              <a:t>El velo era desmontado.</a:t>
            </a:r>
          </a:p>
          <a:p>
            <a:pPr>
              <a:spcBef>
                <a:spcPct val="50000"/>
              </a:spcBef>
              <a:buFontTx/>
              <a:buAutoNum type="alphaLcPeriod"/>
            </a:pPr>
            <a:r>
              <a:rPr lang="es-ES"/>
              <a:t>El arca era cubierta.</a:t>
            </a:r>
          </a:p>
          <a:p>
            <a:pPr>
              <a:spcBef>
                <a:spcPct val="50000"/>
              </a:spcBef>
              <a:buFontTx/>
              <a:buAutoNum type="alphaLcPeriod"/>
            </a:pPr>
            <a:r>
              <a:rPr lang="es-ES"/>
              <a:t>La mesa del pan de la proposición era cubierta.</a:t>
            </a:r>
          </a:p>
          <a:p>
            <a:pPr>
              <a:spcBef>
                <a:spcPct val="50000"/>
              </a:spcBef>
              <a:buFontTx/>
              <a:buAutoNum type="alphaLcPeriod"/>
            </a:pPr>
            <a:r>
              <a:rPr lang="es-ES"/>
              <a:t>El candelero de oro era cubierto y colocado sobre parihuelas.</a:t>
            </a:r>
          </a:p>
          <a:p>
            <a:pPr>
              <a:spcBef>
                <a:spcPct val="50000"/>
              </a:spcBef>
              <a:buFontTx/>
              <a:buAutoNum type="alphaLcPeriod"/>
            </a:pPr>
            <a:r>
              <a:rPr lang="es-ES"/>
              <a:t>El altar del incienso era cubierto.</a:t>
            </a:r>
          </a:p>
        </p:txBody>
      </p:sp>
      <p:sp>
        <p:nvSpPr>
          <p:cNvPr id="54277" name="Text Box 5"/>
          <p:cNvSpPr txBox="1">
            <a:spLocks noChangeArrowheads="1"/>
          </p:cNvSpPr>
          <p:nvPr/>
        </p:nvSpPr>
        <p:spPr bwMode="auto">
          <a:xfrm>
            <a:off x="611188" y="1700213"/>
            <a:ext cx="23034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(Números, 4)</a:t>
            </a:r>
          </a:p>
        </p:txBody>
      </p:sp>
      <p:pic>
        <p:nvPicPr>
          <p:cNvPr id="54278" name="Picture 6" descr="AltarDelIncienso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5300663"/>
            <a:ext cx="1724025" cy="1266825"/>
          </a:xfrm>
          <a:prstGeom prst="rect">
            <a:avLst/>
          </a:prstGeom>
          <a:noFill/>
          <a:extLst>
            <a:ext uri="{909E8E84-426E-40DD-AFC4-6F175D3DCCD1}">
              <a14:hiddenFill xmlns:a14="http://schemas.microsoft.com/office/drawing/2010/main">
                <a:solidFill>
                  <a:srgbClr val="FFFFFF"/>
                </a:solidFill>
              </a14:hiddenFill>
            </a:ext>
          </a:extLst>
        </p:spPr>
      </p:pic>
      <p:pic>
        <p:nvPicPr>
          <p:cNvPr id="54279" name="Picture 7" descr="altar inciens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3573463"/>
            <a:ext cx="2305050" cy="2135187"/>
          </a:xfrm>
          <a:prstGeom prst="rect">
            <a:avLst/>
          </a:prstGeom>
          <a:noFill/>
          <a:extLst>
            <a:ext uri="{909E8E84-426E-40DD-AFC4-6F175D3DCCD1}">
              <a14:hiddenFill xmlns:a14="http://schemas.microsoft.com/office/drawing/2010/main">
                <a:solidFill>
                  <a:srgbClr val="FFFFFF"/>
                </a:solidFill>
              </a14:hiddenFill>
            </a:ext>
          </a:extLst>
        </p:spPr>
      </p:pic>
      <p:pic>
        <p:nvPicPr>
          <p:cNvPr id="54280" name="Picture 8" descr="altar incienso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619125"/>
            <a:ext cx="2495550" cy="2665413"/>
          </a:xfrm>
          <a:prstGeom prst="rect">
            <a:avLst/>
          </a:prstGeom>
          <a:noFill/>
          <a:extLst>
            <a:ext uri="{909E8E84-426E-40DD-AFC4-6F175D3DCCD1}">
              <a14:hiddenFill xmlns:a14="http://schemas.microsoft.com/office/drawing/2010/main">
                <a:solidFill>
                  <a:srgbClr val="FFFFFF"/>
                </a:solidFill>
              </a14:hiddenFill>
            </a:ext>
          </a:extLst>
        </p:spPr>
      </p:pic>
      <p:sp>
        <p:nvSpPr>
          <p:cNvPr id="54281" name="Text Box 9"/>
          <p:cNvSpPr txBox="1">
            <a:spLocks noChangeArrowheads="1"/>
          </p:cNvSpPr>
          <p:nvPr/>
        </p:nvSpPr>
        <p:spPr bwMode="auto">
          <a:xfrm>
            <a:off x="468313" y="4508500"/>
            <a:ext cx="5329237" cy="15621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400" b="1">
                <a:latin typeface="Comic Sans MS" panose="030F0702030302020204" pitchFamily="66" charset="0"/>
              </a:rPr>
              <a:t>“Sobre el altar de oro extenderán un </a:t>
            </a:r>
            <a:r>
              <a:rPr lang="es-ES" sz="2400" b="1">
                <a:solidFill>
                  <a:srgbClr val="FF0000"/>
                </a:solidFill>
                <a:latin typeface="Comic Sans MS" panose="030F0702030302020204" pitchFamily="66" charset="0"/>
              </a:rPr>
              <a:t>paño azul</a:t>
            </a:r>
            <a:r>
              <a:rPr lang="es-ES" sz="2400" b="1">
                <a:latin typeface="Comic Sans MS" panose="030F0702030302020204" pitchFamily="66" charset="0"/>
              </a:rPr>
              <a:t>, y lo cubrirán con la </a:t>
            </a:r>
            <a:r>
              <a:rPr lang="es-ES" sz="2400" b="1">
                <a:solidFill>
                  <a:srgbClr val="FF0000"/>
                </a:solidFill>
                <a:latin typeface="Comic Sans MS" panose="030F0702030302020204" pitchFamily="66" charset="0"/>
              </a:rPr>
              <a:t>cubierta de pieles de tejones</a:t>
            </a:r>
            <a:r>
              <a:rPr lang="es-ES" sz="2400" b="1">
                <a:latin typeface="Comic Sans MS" panose="030F0702030302020204" pitchFamily="66" charset="0"/>
              </a:rPr>
              <a:t>, y le pondrán sus varas”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2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2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276">
                                            <p:txEl>
                                              <p:pRg st="3" end="3"/>
                                            </p:txEl>
                                          </p:spTgt>
                                        </p:tgtEl>
                                        <p:attrNameLst>
                                          <p:attrName>style.visibility</p:attrName>
                                        </p:attrNameLst>
                                      </p:cBhvr>
                                      <p:to>
                                        <p:strVal val="visible"/>
                                      </p:to>
                                    </p:set>
                                  </p:childTnLst>
                                </p:cTn>
                              </p:par>
                            </p:childTnLst>
                          </p:cTn>
                        </p:par>
                        <p:par>
                          <p:cTn id="13" fill="hold" nodeType="afterGroup">
                            <p:stCondLst>
                              <p:cond delay="0"/>
                            </p:stCondLst>
                            <p:childTnLst>
                              <p:par>
                                <p:cTn id="14" presetID="27" presetClass="entr" presetSubtype="0" fill="hold" grpId="0" nodeType="afterEffect">
                                  <p:stCondLst>
                                    <p:cond delay="0"/>
                                  </p:stCondLst>
                                  <p:iterate type="lt">
                                    <p:tmPct val="50000"/>
                                  </p:iterate>
                                  <p:childTnLst>
                                    <p:set>
                                      <p:cBhvr>
                                        <p:cTn id="15" dur="1" fill="hold">
                                          <p:stCondLst>
                                            <p:cond delay="0"/>
                                          </p:stCondLst>
                                        </p:cTn>
                                        <p:tgtEl>
                                          <p:spTgt spid="54276">
                                            <p:txEl>
                                              <p:pRg st="4" end="4"/>
                                            </p:txEl>
                                          </p:spTgt>
                                        </p:tgtEl>
                                        <p:attrNameLst>
                                          <p:attrName>style.visibility</p:attrName>
                                        </p:attrNameLst>
                                      </p:cBhvr>
                                      <p:to>
                                        <p:strVal val="visible"/>
                                      </p:to>
                                    </p:set>
                                    <p:anim calcmode="discrete" valueType="clr">
                                      <p:cBhvr override="childStyle">
                                        <p:cTn id="16" dur="80"/>
                                        <p:tgtEl>
                                          <p:spTgt spid="54276">
                                            <p:txEl>
                                              <p:pRg st="4" end="4"/>
                                            </p:txEl>
                                          </p:spTgt>
                                        </p:tgtEl>
                                        <p:attrNameLst>
                                          <p:attrName>style.color</p:attrName>
                                        </p:attrNameLst>
                                      </p:cBhvr>
                                      <p:tavLst>
                                        <p:tav tm="0">
                                          <p:val>
                                            <p:clrVal>
                                              <a:srgbClr val="FF0000"/>
                                            </p:clrVal>
                                          </p:val>
                                        </p:tav>
                                        <p:tav tm="50000">
                                          <p:val>
                                            <p:clrVal>
                                              <a:srgbClr val="FFFF66"/>
                                            </p:clrVal>
                                          </p:val>
                                        </p:tav>
                                      </p:tavLst>
                                    </p:anim>
                                    <p:anim calcmode="discrete" valueType="clr">
                                      <p:cBhvr>
                                        <p:cTn id="17" dur="80"/>
                                        <p:tgtEl>
                                          <p:spTgt spid="54276">
                                            <p:txEl>
                                              <p:pRg st="4" end="4"/>
                                            </p:txEl>
                                          </p:spTgt>
                                        </p:tgtEl>
                                        <p:attrNameLst>
                                          <p:attrName>fillcolor</p:attrName>
                                        </p:attrNameLst>
                                      </p:cBhvr>
                                      <p:tavLst>
                                        <p:tav tm="0">
                                          <p:val>
                                            <p:clrVal>
                                              <a:schemeClr val="accent2"/>
                                            </p:clrVal>
                                          </p:val>
                                        </p:tav>
                                        <p:tav tm="50000">
                                          <p:val>
                                            <p:clrVal>
                                              <a:schemeClr val="hlink"/>
                                            </p:clrVal>
                                          </p:val>
                                        </p:tav>
                                      </p:tavLst>
                                    </p:anim>
                                    <p:set>
                                      <p:cBhvr>
                                        <p:cTn id="18" dur="80"/>
                                        <p:tgtEl>
                                          <p:spTgt spid="54276">
                                            <p:txEl>
                                              <p:pRg st="4" end="4"/>
                                            </p:txEl>
                                          </p:spTgt>
                                        </p:tgtEl>
                                        <p:attrNameLst>
                                          <p:attrName>fill.type</p:attrName>
                                        </p:attrNameLst>
                                      </p:cBhvr>
                                      <p:to>
                                        <p:strVal val="solid"/>
                                      </p:to>
                                    </p:set>
                                  </p:childTnLst>
                                </p:cTn>
                              </p:par>
                            </p:childTnLst>
                          </p:cTn>
                        </p:par>
                        <p:par>
                          <p:cTn id="19" fill="hold" nodeType="afterGroup">
                            <p:stCondLst>
                              <p:cond delay="1240"/>
                            </p:stCondLst>
                            <p:childTnLst>
                              <p:par>
                                <p:cTn id="20" presetID="23" presetClass="entr" presetSubtype="16" fill="hold" nodeType="afterEffect">
                                  <p:stCondLst>
                                    <p:cond delay="0"/>
                                  </p:stCondLst>
                                  <p:childTnLst>
                                    <p:set>
                                      <p:cBhvr>
                                        <p:cTn id="21" dur="1" fill="hold">
                                          <p:stCondLst>
                                            <p:cond delay="0"/>
                                          </p:stCondLst>
                                        </p:cTn>
                                        <p:tgtEl>
                                          <p:spTgt spid="54280"/>
                                        </p:tgtEl>
                                        <p:attrNameLst>
                                          <p:attrName>style.visibility</p:attrName>
                                        </p:attrNameLst>
                                      </p:cBhvr>
                                      <p:to>
                                        <p:strVal val="visible"/>
                                      </p:to>
                                    </p:set>
                                    <p:anim calcmode="lin" valueType="num">
                                      <p:cBhvr>
                                        <p:cTn id="22" dur="500" fill="hold"/>
                                        <p:tgtEl>
                                          <p:spTgt spid="54280"/>
                                        </p:tgtEl>
                                        <p:attrNameLst>
                                          <p:attrName>ppt_w</p:attrName>
                                        </p:attrNameLst>
                                      </p:cBhvr>
                                      <p:tavLst>
                                        <p:tav tm="0">
                                          <p:val>
                                            <p:fltVal val="0"/>
                                          </p:val>
                                        </p:tav>
                                        <p:tav tm="100000">
                                          <p:val>
                                            <p:strVal val="#ppt_w"/>
                                          </p:val>
                                        </p:tav>
                                      </p:tavLst>
                                    </p:anim>
                                    <p:anim calcmode="lin" valueType="num">
                                      <p:cBhvr>
                                        <p:cTn id="23" dur="500" fill="hold"/>
                                        <p:tgtEl>
                                          <p:spTgt spid="54280"/>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54281"/>
                                        </p:tgtEl>
                                        <p:attrNameLst>
                                          <p:attrName>style.visibility</p:attrName>
                                        </p:attrNameLst>
                                      </p:cBhvr>
                                      <p:to>
                                        <p:strVal val="visible"/>
                                      </p:to>
                                    </p:set>
                                    <p:animEffect transition="in" filter="box(out)">
                                      <p:cBhvr>
                                        <p:cTn id="28" dur="500"/>
                                        <p:tgtEl>
                                          <p:spTgt spid="5428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54279"/>
                                        </p:tgtEl>
                                        <p:attrNameLst>
                                          <p:attrName>style.visibility</p:attrName>
                                        </p:attrNameLst>
                                      </p:cBhvr>
                                      <p:to>
                                        <p:strVal val="visible"/>
                                      </p:to>
                                    </p:set>
                                    <p:animEffect transition="in" filter="fade">
                                      <p:cBhvr>
                                        <p:cTn id="33" dur="1000"/>
                                        <p:tgtEl>
                                          <p:spTgt spid="54279"/>
                                        </p:tgtEl>
                                      </p:cBhvr>
                                    </p:animEffect>
                                    <p:anim calcmode="lin" valueType="num">
                                      <p:cBhvr>
                                        <p:cTn id="34" dur="1000" fill="hold"/>
                                        <p:tgtEl>
                                          <p:spTgt spid="54279"/>
                                        </p:tgtEl>
                                        <p:attrNameLst>
                                          <p:attrName>ppt_x</p:attrName>
                                        </p:attrNameLst>
                                      </p:cBhvr>
                                      <p:tavLst>
                                        <p:tav tm="0">
                                          <p:val>
                                            <p:strVal val="#ppt_x"/>
                                          </p:val>
                                        </p:tav>
                                        <p:tav tm="100000">
                                          <p:val>
                                            <p:strVal val="#ppt_x"/>
                                          </p:val>
                                        </p:tav>
                                      </p:tavLst>
                                    </p:anim>
                                    <p:anim calcmode="lin" valueType="num">
                                      <p:cBhvr>
                                        <p:cTn id="35" dur="1000" fill="hold"/>
                                        <p:tgtEl>
                                          <p:spTgt spid="54279"/>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54278"/>
                                        </p:tgtEl>
                                        <p:attrNameLst>
                                          <p:attrName>style.visibility</p:attrName>
                                        </p:attrNameLst>
                                      </p:cBhvr>
                                      <p:to>
                                        <p:strVal val="visible"/>
                                      </p:to>
                                    </p:set>
                                    <p:animEffect transition="in" filter="fade">
                                      <p:cBhvr>
                                        <p:cTn id="40" dur="1000"/>
                                        <p:tgtEl>
                                          <p:spTgt spid="54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uiExpand="1" build="p"/>
      <p:bldP spid="5428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3" name="WordArt 3"/>
          <p:cNvSpPr>
            <a:spLocks noChangeArrowheads="1" noChangeShapeType="1" noTextEdit="1"/>
          </p:cNvSpPr>
          <p:nvPr/>
        </p:nvSpPr>
        <p:spPr bwMode="auto">
          <a:xfrm>
            <a:off x="250825" y="2852738"/>
            <a:ext cx="2700338" cy="4005262"/>
          </a:xfrm>
          <a:prstGeom prst="rect">
            <a:avLst/>
          </a:prstGeom>
        </p:spPr>
        <p:txBody>
          <a:bodyPr wrap="none" fromWordArt="1">
            <a:prstTxWarp prst="textDeflate">
              <a:avLst>
                <a:gd name="adj" fmla="val 12245"/>
              </a:avLst>
            </a:prstTxWarp>
          </a:bodyPr>
          <a:lstStyle/>
          <a:p>
            <a:pPr algn="ctr"/>
            <a:r>
              <a:rPr lang="es-ES" sz="3600" i="1" kern="10">
                <a:ln w="25400">
                  <a:solidFill>
                    <a:srgbClr val="663300"/>
                  </a:solidFill>
                  <a:round/>
                  <a:headEnd/>
                  <a:tailEnd/>
                </a:ln>
                <a:solidFill>
                  <a:srgbClr val="FFFF99"/>
                </a:solidFill>
                <a:effectLst>
                  <a:outerShdw dist="35921" dir="2700000" algn="ctr" rotWithShape="0">
                    <a:srgbClr val="663300">
                      <a:alpha val="80000"/>
                    </a:srgbClr>
                  </a:outerShdw>
                </a:effectLst>
                <a:latin typeface="Arial Black" panose="020B0A04020102020204" pitchFamily="34" charset="0"/>
              </a:rPr>
              <a:t>EL</a:t>
            </a:r>
          </a:p>
          <a:p>
            <a:pPr algn="ctr"/>
            <a:r>
              <a:rPr lang="es-ES" sz="3600" i="1" kern="10">
                <a:ln w="25400">
                  <a:solidFill>
                    <a:srgbClr val="663300"/>
                  </a:solidFill>
                  <a:round/>
                  <a:headEnd/>
                  <a:tailEnd/>
                </a:ln>
                <a:solidFill>
                  <a:srgbClr val="FFFF99"/>
                </a:solidFill>
                <a:effectLst>
                  <a:outerShdw dist="35921" dir="2700000" algn="ctr" rotWithShape="0">
                    <a:srgbClr val="663300">
                      <a:alpha val="80000"/>
                    </a:srgbClr>
                  </a:outerShdw>
                </a:effectLst>
                <a:latin typeface="Arial Black" panose="020B0A04020102020204" pitchFamily="34" charset="0"/>
              </a:rPr>
              <a:t>CAMPAMENTO</a:t>
            </a:r>
          </a:p>
          <a:p>
            <a:pPr algn="ctr"/>
            <a:r>
              <a:rPr lang="es-ES" sz="3600" i="1" kern="10">
                <a:ln w="25400">
                  <a:solidFill>
                    <a:srgbClr val="663300"/>
                  </a:solidFill>
                  <a:round/>
                  <a:headEnd/>
                  <a:tailEnd/>
                </a:ln>
                <a:solidFill>
                  <a:srgbClr val="FFFF99"/>
                </a:solidFill>
                <a:effectLst>
                  <a:outerShdw dist="35921" dir="2700000" algn="ctr" rotWithShape="0">
                    <a:srgbClr val="663300">
                      <a:alpha val="80000"/>
                    </a:srgbClr>
                  </a:outerShdw>
                </a:effectLst>
                <a:latin typeface="Arial Black" panose="020B0A04020102020204" pitchFamily="34" charset="0"/>
              </a:rPr>
              <a:t>DE</a:t>
            </a:r>
          </a:p>
          <a:p>
            <a:pPr algn="ctr"/>
            <a:r>
              <a:rPr lang="es-ES" sz="3600" i="1" kern="10">
                <a:ln w="25400">
                  <a:solidFill>
                    <a:srgbClr val="663300"/>
                  </a:solidFill>
                  <a:round/>
                  <a:headEnd/>
                  <a:tailEnd/>
                </a:ln>
                <a:solidFill>
                  <a:srgbClr val="FFFF99"/>
                </a:solidFill>
                <a:effectLst>
                  <a:outerShdw dist="35921" dir="2700000" algn="ctr" rotWithShape="0">
                    <a:srgbClr val="663300">
                      <a:alpha val="80000"/>
                    </a:srgbClr>
                  </a:outerShdw>
                </a:effectLst>
                <a:latin typeface="Arial Black" panose="020B0A04020102020204" pitchFamily="34" charset="0"/>
              </a:rPr>
              <a:t>ISRAEL</a:t>
            </a:r>
          </a:p>
        </p:txBody>
      </p:sp>
      <p:sp>
        <p:nvSpPr>
          <p:cNvPr id="35844" name="Text Box 4"/>
          <p:cNvSpPr txBox="1">
            <a:spLocks noChangeArrowheads="1"/>
          </p:cNvSpPr>
          <p:nvPr/>
        </p:nvSpPr>
        <p:spPr bwMode="auto">
          <a:xfrm>
            <a:off x="0" y="0"/>
            <a:ext cx="9144000" cy="15541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s-ES" sz="3200" b="1">
                <a:solidFill>
                  <a:schemeClr val="bg1"/>
                </a:solidFill>
                <a:latin typeface="Comic Sans MS" panose="030F0702030302020204" pitchFamily="66" charset="0"/>
              </a:rPr>
              <a:t>“Los hijos de Israel acamparán cada uno en su campamento, y cada uno junto a su bandera, por sus ejércitos”</a:t>
            </a:r>
          </a:p>
        </p:txBody>
      </p:sp>
      <p:sp>
        <p:nvSpPr>
          <p:cNvPr id="35845" name="Text Box 5"/>
          <p:cNvSpPr txBox="1">
            <a:spLocks noChangeArrowheads="1"/>
          </p:cNvSpPr>
          <p:nvPr/>
        </p:nvSpPr>
        <p:spPr bwMode="auto">
          <a:xfrm>
            <a:off x="7308850" y="1330325"/>
            <a:ext cx="1835150" cy="336550"/>
          </a:xfrm>
          <a:prstGeom prst="rect">
            <a:avLst/>
          </a:prstGeom>
          <a:noFill/>
          <a:ln>
            <a:noFill/>
          </a:ln>
          <a:effectLst>
            <a:outerShdw dist="28398" dir="3806097"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s-ES" sz="1600" b="1" i="1">
                <a:solidFill>
                  <a:schemeClr val="bg1"/>
                </a:solidFill>
                <a:latin typeface="Comic Sans MS" panose="030F0702030302020204" pitchFamily="66" charset="0"/>
              </a:rPr>
              <a:t>Números, 1: 52</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5843"/>
                                        </p:tgtEl>
                                        <p:attrNameLst>
                                          <p:attrName>style.visibility</p:attrName>
                                        </p:attrNameLst>
                                      </p:cBhvr>
                                      <p:to>
                                        <p:strVal val="visible"/>
                                      </p:to>
                                    </p:set>
                                    <p:anim calcmode="lin" valueType="num">
                                      <p:cBhvr>
                                        <p:cTn id="7" dur="2000" fill="hold"/>
                                        <p:tgtEl>
                                          <p:spTgt spid="35843"/>
                                        </p:tgtEl>
                                        <p:attrNameLst>
                                          <p:attrName>ppt_w</p:attrName>
                                        </p:attrNameLst>
                                      </p:cBhvr>
                                      <p:tavLst>
                                        <p:tav tm="0">
                                          <p:val>
                                            <p:fltVal val="0"/>
                                          </p:val>
                                        </p:tav>
                                        <p:tav tm="100000">
                                          <p:val>
                                            <p:strVal val="#ppt_w"/>
                                          </p:val>
                                        </p:tav>
                                      </p:tavLst>
                                    </p:anim>
                                    <p:anim calcmode="lin" valueType="num">
                                      <p:cBhvr>
                                        <p:cTn id="8" dur="2000" fill="hold"/>
                                        <p:tgtEl>
                                          <p:spTgt spid="35843"/>
                                        </p:tgtEl>
                                        <p:attrNameLst>
                                          <p:attrName>ppt_h</p:attrName>
                                        </p:attrNameLst>
                                      </p:cBhvr>
                                      <p:tavLst>
                                        <p:tav tm="0">
                                          <p:val>
                                            <p:fltVal val="0"/>
                                          </p:val>
                                        </p:tav>
                                        <p:tav tm="100000">
                                          <p:val>
                                            <p:strVal val="#ppt_h"/>
                                          </p:val>
                                        </p:tav>
                                      </p:tavLst>
                                    </p:anim>
                                    <p:anim calcmode="lin" valueType="num">
                                      <p:cBhvr>
                                        <p:cTn id="9" dur="2000" fill="hold"/>
                                        <p:tgtEl>
                                          <p:spTgt spid="35843"/>
                                        </p:tgtEl>
                                        <p:attrNameLst>
                                          <p:attrName>ppt_x</p:attrName>
                                        </p:attrNameLst>
                                      </p:cBhvr>
                                      <p:tavLst>
                                        <p:tav tm="0">
                                          <p:val>
                                            <p:fltVal val="0.5"/>
                                          </p:val>
                                        </p:tav>
                                        <p:tav tm="100000">
                                          <p:val>
                                            <p:strVal val="#ppt_x"/>
                                          </p:val>
                                        </p:tav>
                                      </p:tavLst>
                                    </p:anim>
                                    <p:anim calcmode="lin" valueType="num">
                                      <p:cBhvr>
                                        <p:cTn id="10" dur="2000" fill="hold"/>
                                        <p:tgtEl>
                                          <p:spTgt spid="35843"/>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2000"/>
                            </p:stCondLst>
                            <p:childTnLst>
                              <p:par>
                                <p:cTn id="12" presetID="30" presetClass="emph" presetSubtype="0" fill="remove" grpId="1" nodeType="afterEffect">
                                  <p:stCondLst>
                                    <p:cond delay="0"/>
                                  </p:stCondLst>
                                  <p:childTnLst>
                                    <p:animClr clrSpc="hsl" dir="cw">
                                      <p:cBhvr override="childStyle">
                                        <p:cTn id="13" dur="500" fill="hold"/>
                                        <p:tgtEl>
                                          <p:spTgt spid="35843"/>
                                        </p:tgtEl>
                                        <p:attrNameLst>
                                          <p:attrName>style.color</p:attrName>
                                        </p:attrNameLst>
                                      </p:cBhvr>
                                      <p:by>
                                        <p:hsl h="0" s="12549" l="25098"/>
                                      </p:by>
                                    </p:animClr>
                                    <p:animClr clrSpc="hsl" dir="cw">
                                      <p:cBhvr>
                                        <p:cTn id="14" dur="500" fill="hold"/>
                                        <p:tgtEl>
                                          <p:spTgt spid="35843"/>
                                        </p:tgtEl>
                                        <p:attrNameLst>
                                          <p:attrName>fillcolor</p:attrName>
                                        </p:attrNameLst>
                                      </p:cBhvr>
                                      <p:by>
                                        <p:hsl h="0" s="12549" l="25098"/>
                                      </p:by>
                                    </p:animClr>
                                    <p:animClr clrSpc="hsl" dir="cw">
                                      <p:cBhvr>
                                        <p:cTn id="15" dur="500" fill="hold"/>
                                        <p:tgtEl>
                                          <p:spTgt spid="35843"/>
                                        </p:tgtEl>
                                        <p:attrNameLst>
                                          <p:attrName>stroke.color</p:attrName>
                                        </p:attrNameLst>
                                      </p:cBhvr>
                                      <p:by>
                                        <p:hsl h="0" s="12549" l="25098"/>
                                      </p:by>
                                    </p:animClr>
                                    <p:set>
                                      <p:cBhvr>
                                        <p:cTn id="16" dur="500" fill="hold"/>
                                        <p:tgtEl>
                                          <p:spTgt spid="35843"/>
                                        </p:tgtEl>
                                        <p:attrNameLst>
                                          <p:attrName>fill.type</p:attrName>
                                        </p:attrNameLst>
                                      </p:cBhvr>
                                      <p:to>
                                        <p:strVal val="solid"/>
                                      </p:to>
                                    </p:set>
                                  </p:childTnLst>
                                </p:cTn>
                              </p:par>
                            </p:childTnLst>
                          </p:cTn>
                        </p:par>
                        <p:par>
                          <p:cTn id="17" fill="hold" nodeType="afterGroup">
                            <p:stCondLst>
                              <p:cond delay="2500"/>
                            </p:stCondLst>
                            <p:childTnLst>
                              <p:par>
                                <p:cTn id="18" presetID="42" presetClass="entr" presetSubtype="0" fill="hold" grpId="0" nodeType="afterEffect">
                                  <p:stCondLst>
                                    <p:cond delay="0"/>
                                  </p:stCondLst>
                                  <p:childTnLst>
                                    <p:set>
                                      <p:cBhvr>
                                        <p:cTn id="19" dur="1" fill="hold">
                                          <p:stCondLst>
                                            <p:cond delay="0"/>
                                          </p:stCondLst>
                                        </p:cTn>
                                        <p:tgtEl>
                                          <p:spTgt spid="35844"/>
                                        </p:tgtEl>
                                        <p:attrNameLst>
                                          <p:attrName>style.visibility</p:attrName>
                                        </p:attrNameLst>
                                      </p:cBhvr>
                                      <p:to>
                                        <p:strVal val="visible"/>
                                      </p:to>
                                    </p:set>
                                    <p:animEffect transition="in" filter="fade">
                                      <p:cBhvr>
                                        <p:cTn id="20" dur="1000"/>
                                        <p:tgtEl>
                                          <p:spTgt spid="35844"/>
                                        </p:tgtEl>
                                      </p:cBhvr>
                                    </p:animEffect>
                                    <p:anim calcmode="lin" valueType="num">
                                      <p:cBhvr>
                                        <p:cTn id="21" dur="1000" fill="hold"/>
                                        <p:tgtEl>
                                          <p:spTgt spid="35844"/>
                                        </p:tgtEl>
                                        <p:attrNameLst>
                                          <p:attrName>ppt_x</p:attrName>
                                        </p:attrNameLst>
                                      </p:cBhvr>
                                      <p:tavLst>
                                        <p:tav tm="0">
                                          <p:val>
                                            <p:strVal val="#ppt_x"/>
                                          </p:val>
                                        </p:tav>
                                        <p:tav tm="100000">
                                          <p:val>
                                            <p:strVal val="#ppt_x"/>
                                          </p:val>
                                        </p:tav>
                                      </p:tavLst>
                                    </p:anim>
                                    <p:anim calcmode="lin" valueType="num">
                                      <p:cBhvr>
                                        <p:cTn id="22" dur="1000" fill="hold"/>
                                        <p:tgtEl>
                                          <p:spTgt spid="35844"/>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3500"/>
                            </p:stCondLst>
                            <p:childTnLst>
                              <p:par>
                                <p:cTn id="24" presetID="1" presetClass="entr" presetSubtype="0" fill="hold" grpId="0" nodeType="afterEffect">
                                  <p:stCondLst>
                                    <p:cond delay="0"/>
                                  </p:stCondLst>
                                  <p:childTnLst>
                                    <p:set>
                                      <p:cBhvr>
                                        <p:cTn id="25" dur="1" fill="hold">
                                          <p:stCondLst>
                                            <p:cond delay="0"/>
                                          </p:stCondLst>
                                        </p:cTn>
                                        <p:tgtEl>
                                          <p:spTgt spid="358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nimBg="1"/>
      <p:bldP spid="35843" grpId="1" animBg="1"/>
      <p:bldP spid="35844" grpId="0"/>
      <p:bldP spid="358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WordArt 2"/>
          <p:cNvSpPr>
            <a:spLocks noChangeArrowheads="1" noChangeShapeType="1" noTextEdit="1"/>
          </p:cNvSpPr>
          <p:nvPr/>
        </p:nvSpPr>
        <p:spPr bwMode="auto">
          <a:xfrm>
            <a:off x="1903413" y="188913"/>
            <a:ext cx="5045075"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FFFFFF"/>
                </a:solidFill>
                <a:latin typeface="Arial Black" panose="020B0A04020102020204" pitchFamily="34" charset="0"/>
              </a:rPr>
              <a:t>ORDEN DE MARCHA</a:t>
            </a:r>
          </a:p>
        </p:txBody>
      </p:sp>
      <p:sp>
        <p:nvSpPr>
          <p:cNvPr id="53251" name="Text Box 3"/>
          <p:cNvSpPr txBox="1">
            <a:spLocks noChangeArrowheads="1"/>
          </p:cNvSpPr>
          <p:nvPr/>
        </p:nvSpPr>
        <p:spPr bwMode="auto">
          <a:xfrm>
            <a:off x="107950" y="750888"/>
            <a:ext cx="9036050" cy="108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chemeClr val="bg1"/>
                  </a:outerShdw>
                </a:effectLst>
              </a14:hiddenEffects>
            </a:ext>
          </a:extLst>
        </p:spPr>
        <p:txBody>
          <a:bodyPr>
            <a:spAutoFit/>
          </a:bodyPr>
          <a:lstStyle>
            <a:lvl1pPr marL="536575" indent="-536575">
              <a:defRPr>
                <a:solidFill>
                  <a:schemeClr val="tx1"/>
                </a:solidFill>
                <a:latin typeface="Arial" panose="020B0604020202020204" pitchFamily="34" charset="0"/>
                <a:cs typeface="Arial" panose="020B0604020202020204" pitchFamily="34" charset="0"/>
              </a:defRPr>
            </a:lvl1pPr>
            <a:lvl2pPr marL="1058863" indent="-342900">
              <a:defRPr>
                <a:solidFill>
                  <a:schemeClr val="tx1"/>
                </a:solidFill>
                <a:latin typeface="Arial" panose="020B0604020202020204" pitchFamily="34" charset="0"/>
                <a:cs typeface="Arial" panose="020B0604020202020204" pitchFamily="34" charset="0"/>
              </a:defRPr>
            </a:lvl2pPr>
            <a:lvl3pPr marL="1581150" indent="-342900">
              <a:defRPr>
                <a:solidFill>
                  <a:schemeClr val="tx1"/>
                </a:solidFill>
                <a:latin typeface="Arial" panose="020B0604020202020204" pitchFamily="34" charset="0"/>
                <a:cs typeface="Arial" panose="020B0604020202020204" pitchFamily="34" charset="0"/>
              </a:defRPr>
            </a:lvl3pPr>
            <a:lvl4pPr marL="2103438" indent="-342900">
              <a:defRPr>
                <a:solidFill>
                  <a:schemeClr val="tx1"/>
                </a:solidFill>
                <a:latin typeface="Arial" panose="020B0604020202020204" pitchFamily="34" charset="0"/>
                <a:cs typeface="Arial" panose="020B0604020202020204" pitchFamily="34" charset="0"/>
              </a:defRPr>
            </a:lvl4pPr>
            <a:lvl5pPr marL="2625725" indent="-342900">
              <a:defRPr>
                <a:solidFill>
                  <a:schemeClr val="tx1"/>
                </a:solidFill>
                <a:latin typeface="Arial" panose="020B0604020202020204" pitchFamily="34" charset="0"/>
                <a:cs typeface="Arial" panose="020B0604020202020204" pitchFamily="34" charset="0"/>
              </a:defRPr>
            </a:lvl5pPr>
            <a:lvl6pPr marL="30829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5401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9973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4545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Clr>
                <a:srgbClr val="0000CC"/>
              </a:buClr>
              <a:buFontTx/>
              <a:buAutoNum type="arabicPeriod"/>
            </a:pPr>
            <a:r>
              <a:rPr lang="es-ES" sz="2600" b="1"/>
              <a:t>La nube se levantaba.</a:t>
            </a:r>
          </a:p>
          <a:p>
            <a:pPr>
              <a:spcBef>
                <a:spcPct val="50000"/>
              </a:spcBef>
              <a:buClr>
                <a:srgbClr val="0000CC"/>
              </a:buClr>
              <a:buFontTx/>
              <a:buAutoNum type="arabicPeriod"/>
            </a:pPr>
            <a:r>
              <a:rPr lang="es-ES" sz="2600" b="1"/>
              <a:t>El santuario era desmontado.</a:t>
            </a:r>
          </a:p>
        </p:txBody>
      </p:sp>
      <p:sp>
        <p:nvSpPr>
          <p:cNvPr id="53252" name="Text Box 4"/>
          <p:cNvSpPr txBox="1">
            <a:spLocks noChangeArrowheads="1"/>
          </p:cNvSpPr>
          <p:nvPr/>
        </p:nvSpPr>
        <p:spPr bwMode="auto">
          <a:xfrm>
            <a:off x="611188" y="2032000"/>
            <a:ext cx="784860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AutoNum type="alphaLcPeriod"/>
            </a:pPr>
            <a:r>
              <a:rPr lang="es-ES"/>
              <a:t>El velo era desmontado.</a:t>
            </a:r>
          </a:p>
          <a:p>
            <a:pPr>
              <a:spcBef>
                <a:spcPct val="50000"/>
              </a:spcBef>
              <a:buFontTx/>
              <a:buAutoNum type="alphaLcPeriod"/>
            </a:pPr>
            <a:r>
              <a:rPr lang="es-ES"/>
              <a:t>El arca era cubierta.</a:t>
            </a:r>
          </a:p>
          <a:p>
            <a:pPr>
              <a:spcBef>
                <a:spcPct val="50000"/>
              </a:spcBef>
              <a:buFontTx/>
              <a:buAutoNum type="alphaLcPeriod"/>
            </a:pPr>
            <a:r>
              <a:rPr lang="es-ES"/>
              <a:t>La mesa del pan de la proposición era cubierta.</a:t>
            </a:r>
          </a:p>
          <a:p>
            <a:pPr>
              <a:spcBef>
                <a:spcPct val="50000"/>
              </a:spcBef>
              <a:buFontTx/>
              <a:buAutoNum type="alphaLcPeriod"/>
            </a:pPr>
            <a:r>
              <a:rPr lang="es-ES"/>
              <a:t>El candelero de oro era cubierto y colocado sobre parihuelas.</a:t>
            </a:r>
          </a:p>
          <a:p>
            <a:pPr>
              <a:spcBef>
                <a:spcPct val="50000"/>
              </a:spcBef>
              <a:buFontTx/>
              <a:buAutoNum type="alphaLcPeriod"/>
            </a:pPr>
            <a:r>
              <a:rPr lang="es-ES"/>
              <a:t>El altar del incienso era cubierto.</a:t>
            </a:r>
          </a:p>
          <a:p>
            <a:pPr>
              <a:spcBef>
                <a:spcPct val="50000"/>
              </a:spcBef>
              <a:buFontTx/>
              <a:buAutoNum type="alphaLcPeriod"/>
            </a:pPr>
            <a:r>
              <a:rPr lang="es-ES"/>
              <a:t>El resto de los utensilios del Lugar Santo eran cubiertos y colocados sobre parihuelas.</a:t>
            </a:r>
          </a:p>
        </p:txBody>
      </p:sp>
      <p:sp>
        <p:nvSpPr>
          <p:cNvPr id="53253" name="Text Box 5"/>
          <p:cNvSpPr txBox="1">
            <a:spLocks noChangeArrowheads="1"/>
          </p:cNvSpPr>
          <p:nvPr/>
        </p:nvSpPr>
        <p:spPr bwMode="auto">
          <a:xfrm>
            <a:off x="611188" y="1700213"/>
            <a:ext cx="23034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(Números, 4)</a:t>
            </a:r>
          </a:p>
        </p:txBody>
      </p:sp>
      <p:pic>
        <p:nvPicPr>
          <p:cNvPr id="53254" name="Picture 6" descr="utensilios"/>
          <p:cNvPicPr>
            <a:picLocks noChangeAspect="1" noChangeArrowheads="1"/>
          </p:cNvPicPr>
          <p:nvPr/>
        </p:nvPicPr>
        <p:blipFill>
          <a:blip r:embed="rId2">
            <a:extLst>
              <a:ext uri="{28A0092B-C50C-407E-A947-70E740481C1C}">
                <a14:useLocalDpi xmlns:a14="http://schemas.microsoft.com/office/drawing/2010/main" val="0"/>
              </a:ext>
            </a:extLst>
          </a:blip>
          <a:srcRect r="13496"/>
          <a:stretch>
            <a:fillRect/>
          </a:stretch>
        </p:blipFill>
        <p:spPr bwMode="auto">
          <a:xfrm>
            <a:off x="6375400" y="3716338"/>
            <a:ext cx="2768600"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7" descr="utensilios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692150"/>
            <a:ext cx="2439988" cy="2592388"/>
          </a:xfrm>
          <a:prstGeom prst="rect">
            <a:avLst/>
          </a:prstGeom>
          <a:noFill/>
          <a:extLst>
            <a:ext uri="{909E8E84-426E-40DD-AFC4-6F175D3DCCD1}">
              <a14:hiddenFill xmlns:a14="http://schemas.microsoft.com/office/drawing/2010/main">
                <a:solidFill>
                  <a:srgbClr val="FFFFFF"/>
                </a:solidFill>
              </a14:hiddenFill>
            </a:ext>
          </a:extLst>
        </p:spPr>
      </p:pic>
      <p:sp>
        <p:nvSpPr>
          <p:cNvPr id="53256" name="Text Box 8"/>
          <p:cNvSpPr txBox="1">
            <a:spLocks noChangeArrowheads="1"/>
          </p:cNvSpPr>
          <p:nvPr/>
        </p:nvSpPr>
        <p:spPr bwMode="auto">
          <a:xfrm>
            <a:off x="107950" y="4886325"/>
            <a:ext cx="6551613" cy="185578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300" b="1">
                <a:latin typeface="Comic Sans MS" panose="030F0702030302020204" pitchFamily="66" charset="0"/>
              </a:rPr>
              <a:t>“Y tomarán todos los utensilios del servicio de que hacen uso en el santuario, y los pondrán en un </a:t>
            </a:r>
            <a:r>
              <a:rPr lang="es-ES" sz="2300" b="1">
                <a:solidFill>
                  <a:srgbClr val="FF0000"/>
                </a:solidFill>
                <a:latin typeface="Comic Sans MS" panose="030F0702030302020204" pitchFamily="66" charset="0"/>
              </a:rPr>
              <a:t>paño azul</a:t>
            </a:r>
            <a:r>
              <a:rPr lang="es-ES" sz="2300" b="1">
                <a:latin typeface="Comic Sans MS" panose="030F0702030302020204" pitchFamily="66" charset="0"/>
              </a:rPr>
              <a:t>, y los cubrirán con una </a:t>
            </a:r>
            <a:r>
              <a:rPr lang="es-ES" sz="2300" b="1">
                <a:solidFill>
                  <a:srgbClr val="FF0000"/>
                </a:solidFill>
                <a:latin typeface="Comic Sans MS" panose="030F0702030302020204" pitchFamily="66" charset="0"/>
              </a:rPr>
              <a:t>cubierta de pieles de tejones</a:t>
            </a:r>
            <a:r>
              <a:rPr lang="es-ES" sz="2300" b="1">
                <a:latin typeface="Comic Sans MS" panose="030F0702030302020204" pitchFamily="66" charset="0"/>
              </a:rPr>
              <a:t>, y </a:t>
            </a:r>
            <a:r>
              <a:rPr lang="es-ES" sz="2300" b="1" i="1" u="sng">
                <a:latin typeface="Comic Sans MS" panose="030F0702030302020204" pitchFamily="66" charset="0"/>
              </a:rPr>
              <a:t>los colocarán sobre unas parihuelas</a:t>
            </a:r>
            <a:r>
              <a:rPr lang="es-ES" sz="2300" b="1">
                <a:latin typeface="Comic Sans MS" panose="030F0702030302020204" pitchFamily="66" charset="0"/>
              </a:rPr>
              <a:t>”</a:t>
            </a:r>
          </a:p>
        </p:txBody>
      </p:sp>
      <p:pic>
        <p:nvPicPr>
          <p:cNvPr id="53257" name="Picture 9" descr="m_us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5661025"/>
            <a:ext cx="2317750" cy="1098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25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5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25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25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252">
                                            <p:txEl>
                                              <p:pRg st="4" end="4"/>
                                            </p:txEl>
                                          </p:spTgt>
                                        </p:tgtEl>
                                        <p:attrNameLst>
                                          <p:attrName>style.visibility</p:attrName>
                                        </p:attrNameLst>
                                      </p:cBhvr>
                                      <p:to>
                                        <p:strVal val="visible"/>
                                      </p:to>
                                    </p:set>
                                  </p:childTnLst>
                                </p:cTn>
                              </p:par>
                            </p:childTnLst>
                          </p:cTn>
                        </p:par>
                        <p:par>
                          <p:cTn id="15" fill="hold" nodeType="afterGroup">
                            <p:stCondLst>
                              <p:cond delay="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53252">
                                            <p:txEl>
                                              <p:pRg st="5" end="5"/>
                                            </p:txEl>
                                          </p:spTgt>
                                        </p:tgtEl>
                                        <p:attrNameLst>
                                          <p:attrName>style.visibility</p:attrName>
                                        </p:attrNameLst>
                                      </p:cBhvr>
                                      <p:to>
                                        <p:strVal val="visible"/>
                                      </p:to>
                                    </p:set>
                                    <p:anim calcmode="discrete" valueType="clr">
                                      <p:cBhvr override="childStyle">
                                        <p:cTn id="18" dur="80"/>
                                        <p:tgtEl>
                                          <p:spTgt spid="53252">
                                            <p:txEl>
                                              <p:pRg st="5" end="5"/>
                                            </p:txEl>
                                          </p:spTgt>
                                        </p:tgtEl>
                                        <p:attrNameLst>
                                          <p:attrName>style.color</p:attrName>
                                        </p:attrNameLst>
                                      </p:cBhvr>
                                      <p:tavLst>
                                        <p:tav tm="0">
                                          <p:val>
                                            <p:clrVal>
                                              <a:srgbClr val="FF0000"/>
                                            </p:clrVal>
                                          </p:val>
                                        </p:tav>
                                        <p:tav tm="50000">
                                          <p:val>
                                            <p:clrVal>
                                              <a:srgbClr val="FFFF66"/>
                                            </p:clrVal>
                                          </p:val>
                                        </p:tav>
                                      </p:tavLst>
                                    </p:anim>
                                    <p:anim calcmode="discrete" valueType="clr">
                                      <p:cBhvr>
                                        <p:cTn id="19" dur="80"/>
                                        <p:tgtEl>
                                          <p:spTgt spid="53252">
                                            <p:txEl>
                                              <p:pRg st="5" end="5"/>
                                            </p:txEl>
                                          </p:spTgt>
                                        </p:tgtEl>
                                        <p:attrNameLst>
                                          <p:attrName>fillcolor</p:attrName>
                                        </p:attrNameLst>
                                      </p:cBhvr>
                                      <p:tavLst>
                                        <p:tav tm="0">
                                          <p:val>
                                            <p:clrVal>
                                              <a:schemeClr val="accent2"/>
                                            </p:clrVal>
                                          </p:val>
                                        </p:tav>
                                        <p:tav tm="50000">
                                          <p:val>
                                            <p:clrVal>
                                              <a:schemeClr val="hlink"/>
                                            </p:clrVal>
                                          </p:val>
                                        </p:tav>
                                      </p:tavLst>
                                    </p:anim>
                                    <p:set>
                                      <p:cBhvr>
                                        <p:cTn id="20" dur="80"/>
                                        <p:tgtEl>
                                          <p:spTgt spid="53252">
                                            <p:txEl>
                                              <p:pRg st="5" end="5"/>
                                            </p:txEl>
                                          </p:spTgt>
                                        </p:tgtEl>
                                        <p:attrNameLst>
                                          <p:attrName>fill.type</p:attrName>
                                        </p:attrNameLst>
                                      </p:cBhvr>
                                      <p:to>
                                        <p:strVal val="solid"/>
                                      </p:to>
                                    </p:set>
                                  </p:childTnLst>
                                </p:cTn>
                              </p:par>
                            </p:childTnLst>
                          </p:cTn>
                        </p:par>
                        <p:par>
                          <p:cTn id="21" fill="hold" nodeType="afterGroup">
                            <p:stCondLst>
                              <p:cond delay="3000"/>
                            </p:stCondLst>
                            <p:childTnLst>
                              <p:par>
                                <p:cTn id="22" presetID="23" presetClass="entr" presetSubtype="16" fill="hold" nodeType="afterEffect">
                                  <p:stCondLst>
                                    <p:cond delay="0"/>
                                  </p:stCondLst>
                                  <p:childTnLst>
                                    <p:set>
                                      <p:cBhvr>
                                        <p:cTn id="23" dur="1" fill="hold">
                                          <p:stCondLst>
                                            <p:cond delay="0"/>
                                          </p:stCondLst>
                                        </p:cTn>
                                        <p:tgtEl>
                                          <p:spTgt spid="53255"/>
                                        </p:tgtEl>
                                        <p:attrNameLst>
                                          <p:attrName>style.visibility</p:attrName>
                                        </p:attrNameLst>
                                      </p:cBhvr>
                                      <p:to>
                                        <p:strVal val="visible"/>
                                      </p:to>
                                    </p:set>
                                    <p:anim calcmode="lin" valueType="num">
                                      <p:cBhvr>
                                        <p:cTn id="24" dur="500" fill="hold"/>
                                        <p:tgtEl>
                                          <p:spTgt spid="53255"/>
                                        </p:tgtEl>
                                        <p:attrNameLst>
                                          <p:attrName>ppt_w</p:attrName>
                                        </p:attrNameLst>
                                      </p:cBhvr>
                                      <p:tavLst>
                                        <p:tav tm="0">
                                          <p:val>
                                            <p:fltVal val="0"/>
                                          </p:val>
                                        </p:tav>
                                        <p:tav tm="100000">
                                          <p:val>
                                            <p:strVal val="#ppt_w"/>
                                          </p:val>
                                        </p:tav>
                                      </p:tavLst>
                                    </p:anim>
                                    <p:anim calcmode="lin" valueType="num">
                                      <p:cBhvr>
                                        <p:cTn id="25" dur="500" fill="hold"/>
                                        <p:tgtEl>
                                          <p:spTgt spid="53255"/>
                                        </p:tgtEl>
                                        <p:attrNameLst>
                                          <p:attrName>ppt_h</p:attrName>
                                        </p:attrNameLst>
                                      </p:cBhvr>
                                      <p:tavLst>
                                        <p:tav tm="0">
                                          <p:val>
                                            <p:fltVal val="0"/>
                                          </p:val>
                                        </p:tav>
                                        <p:tav tm="100000">
                                          <p:val>
                                            <p:strVal val="#ppt_h"/>
                                          </p:val>
                                        </p:tav>
                                      </p:tavLst>
                                    </p:anim>
                                  </p:childTnLst>
                                </p:cTn>
                              </p:par>
                            </p:childTnLst>
                          </p:cTn>
                        </p:par>
                        <p:par>
                          <p:cTn id="26" fill="hold" nodeType="afterGroup">
                            <p:stCondLst>
                              <p:cond delay="3500"/>
                            </p:stCondLst>
                            <p:childTnLst>
                              <p:par>
                                <p:cTn id="27" presetID="23" presetClass="entr" presetSubtype="16" fill="hold" nodeType="afterEffect">
                                  <p:stCondLst>
                                    <p:cond delay="0"/>
                                  </p:stCondLst>
                                  <p:childTnLst>
                                    <p:set>
                                      <p:cBhvr>
                                        <p:cTn id="28" dur="1" fill="hold">
                                          <p:stCondLst>
                                            <p:cond delay="0"/>
                                          </p:stCondLst>
                                        </p:cTn>
                                        <p:tgtEl>
                                          <p:spTgt spid="53254"/>
                                        </p:tgtEl>
                                        <p:attrNameLst>
                                          <p:attrName>style.visibility</p:attrName>
                                        </p:attrNameLst>
                                      </p:cBhvr>
                                      <p:to>
                                        <p:strVal val="visible"/>
                                      </p:to>
                                    </p:set>
                                    <p:anim calcmode="lin" valueType="num">
                                      <p:cBhvr>
                                        <p:cTn id="29" dur="500" fill="hold"/>
                                        <p:tgtEl>
                                          <p:spTgt spid="53254"/>
                                        </p:tgtEl>
                                        <p:attrNameLst>
                                          <p:attrName>ppt_w</p:attrName>
                                        </p:attrNameLst>
                                      </p:cBhvr>
                                      <p:tavLst>
                                        <p:tav tm="0">
                                          <p:val>
                                            <p:fltVal val="0"/>
                                          </p:val>
                                        </p:tav>
                                        <p:tav tm="100000">
                                          <p:val>
                                            <p:strVal val="#ppt_w"/>
                                          </p:val>
                                        </p:tav>
                                      </p:tavLst>
                                    </p:anim>
                                    <p:anim calcmode="lin" valueType="num">
                                      <p:cBhvr>
                                        <p:cTn id="30" dur="500" fill="hold"/>
                                        <p:tgtEl>
                                          <p:spTgt spid="53254"/>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53256"/>
                                        </p:tgtEl>
                                        <p:attrNameLst>
                                          <p:attrName>style.visibility</p:attrName>
                                        </p:attrNameLst>
                                      </p:cBhvr>
                                      <p:to>
                                        <p:strVal val="visible"/>
                                      </p:to>
                                    </p:set>
                                    <p:animEffect transition="in" filter="box(out)">
                                      <p:cBhvr>
                                        <p:cTn id="35" dur="500"/>
                                        <p:tgtEl>
                                          <p:spTgt spid="5325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53257"/>
                                        </p:tgtEl>
                                        <p:attrNameLst>
                                          <p:attrName>style.visibility</p:attrName>
                                        </p:attrNameLst>
                                      </p:cBhvr>
                                      <p:to>
                                        <p:strVal val="visible"/>
                                      </p:to>
                                    </p:set>
                                    <p:animEffect transition="in" filter="fade">
                                      <p:cBhvr>
                                        <p:cTn id="40" dur="1000"/>
                                        <p:tgtEl>
                                          <p:spTgt spid="53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uiExpand="1" build="p"/>
      <p:bldP spid="5325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WordArt 2"/>
          <p:cNvSpPr>
            <a:spLocks noChangeArrowheads="1" noChangeShapeType="1" noTextEdit="1"/>
          </p:cNvSpPr>
          <p:nvPr/>
        </p:nvSpPr>
        <p:spPr bwMode="auto">
          <a:xfrm>
            <a:off x="1903413" y="188913"/>
            <a:ext cx="5045075"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FFFFFF"/>
                </a:solidFill>
                <a:latin typeface="Arial Black" panose="020B0A04020102020204" pitchFamily="34" charset="0"/>
              </a:rPr>
              <a:t>ORDEN DE MARCHA</a:t>
            </a:r>
          </a:p>
        </p:txBody>
      </p:sp>
      <p:sp>
        <p:nvSpPr>
          <p:cNvPr id="52227" name="Text Box 3"/>
          <p:cNvSpPr txBox="1">
            <a:spLocks noChangeArrowheads="1"/>
          </p:cNvSpPr>
          <p:nvPr/>
        </p:nvSpPr>
        <p:spPr bwMode="auto">
          <a:xfrm>
            <a:off x="107950" y="750888"/>
            <a:ext cx="9036050" cy="108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chemeClr val="bg1"/>
                  </a:outerShdw>
                </a:effectLst>
              </a14:hiddenEffects>
            </a:ext>
          </a:extLst>
        </p:spPr>
        <p:txBody>
          <a:bodyPr>
            <a:spAutoFit/>
          </a:bodyPr>
          <a:lstStyle>
            <a:lvl1pPr marL="536575" indent="-536575">
              <a:defRPr>
                <a:solidFill>
                  <a:schemeClr val="tx1"/>
                </a:solidFill>
                <a:latin typeface="Arial" panose="020B0604020202020204" pitchFamily="34" charset="0"/>
                <a:cs typeface="Arial" panose="020B0604020202020204" pitchFamily="34" charset="0"/>
              </a:defRPr>
            </a:lvl1pPr>
            <a:lvl2pPr marL="1058863" indent="-342900">
              <a:defRPr>
                <a:solidFill>
                  <a:schemeClr val="tx1"/>
                </a:solidFill>
                <a:latin typeface="Arial" panose="020B0604020202020204" pitchFamily="34" charset="0"/>
                <a:cs typeface="Arial" panose="020B0604020202020204" pitchFamily="34" charset="0"/>
              </a:defRPr>
            </a:lvl2pPr>
            <a:lvl3pPr marL="1581150" indent="-342900">
              <a:defRPr>
                <a:solidFill>
                  <a:schemeClr val="tx1"/>
                </a:solidFill>
                <a:latin typeface="Arial" panose="020B0604020202020204" pitchFamily="34" charset="0"/>
                <a:cs typeface="Arial" panose="020B0604020202020204" pitchFamily="34" charset="0"/>
              </a:defRPr>
            </a:lvl3pPr>
            <a:lvl4pPr marL="2103438" indent="-342900">
              <a:defRPr>
                <a:solidFill>
                  <a:schemeClr val="tx1"/>
                </a:solidFill>
                <a:latin typeface="Arial" panose="020B0604020202020204" pitchFamily="34" charset="0"/>
                <a:cs typeface="Arial" panose="020B0604020202020204" pitchFamily="34" charset="0"/>
              </a:defRPr>
            </a:lvl4pPr>
            <a:lvl5pPr marL="2625725" indent="-342900">
              <a:defRPr>
                <a:solidFill>
                  <a:schemeClr val="tx1"/>
                </a:solidFill>
                <a:latin typeface="Arial" panose="020B0604020202020204" pitchFamily="34" charset="0"/>
                <a:cs typeface="Arial" panose="020B0604020202020204" pitchFamily="34" charset="0"/>
              </a:defRPr>
            </a:lvl5pPr>
            <a:lvl6pPr marL="30829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5401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9973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4545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Clr>
                <a:srgbClr val="0000CC"/>
              </a:buClr>
              <a:buFontTx/>
              <a:buAutoNum type="arabicPeriod"/>
            </a:pPr>
            <a:r>
              <a:rPr lang="es-ES" sz="2600" b="1"/>
              <a:t>La nube se levantaba.</a:t>
            </a:r>
          </a:p>
          <a:p>
            <a:pPr>
              <a:spcBef>
                <a:spcPct val="50000"/>
              </a:spcBef>
              <a:buClr>
                <a:srgbClr val="0000CC"/>
              </a:buClr>
              <a:buFontTx/>
              <a:buAutoNum type="arabicPeriod"/>
            </a:pPr>
            <a:r>
              <a:rPr lang="es-ES" sz="2600" b="1"/>
              <a:t>El santuario era desmontado.</a:t>
            </a:r>
          </a:p>
        </p:txBody>
      </p:sp>
      <p:sp>
        <p:nvSpPr>
          <p:cNvPr id="52228" name="Text Box 4"/>
          <p:cNvSpPr txBox="1">
            <a:spLocks noChangeArrowheads="1"/>
          </p:cNvSpPr>
          <p:nvPr/>
        </p:nvSpPr>
        <p:spPr bwMode="auto">
          <a:xfrm>
            <a:off x="611188" y="2032000"/>
            <a:ext cx="7848600" cy="311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AutoNum type="alphaLcPeriod"/>
            </a:pPr>
            <a:r>
              <a:rPr lang="es-ES"/>
              <a:t>El velo era desmontado.</a:t>
            </a:r>
          </a:p>
          <a:p>
            <a:pPr>
              <a:spcBef>
                <a:spcPct val="50000"/>
              </a:spcBef>
              <a:buFontTx/>
              <a:buAutoNum type="alphaLcPeriod"/>
            </a:pPr>
            <a:r>
              <a:rPr lang="es-ES"/>
              <a:t>El arca era cubierta.</a:t>
            </a:r>
          </a:p>
          <a:p>
            <a:pPr>
              <a:spcBef>
                <a:spcPct val="50000"/>
              </a:spcBef>
              <a:buFontTx/>
              <a:buAutoNum type="alphaLcPeriod"/>
            </a:pPr>
            <a:r>
              <a:rPr lang="es-ES"/>
              <a:t>La mesa del pan de la proposición era cubierta.</a:t>
            </a:r>
          </a:p>
          <a:p>
            <a:pPr>
              <a:spcBef>
                <a:spcPct val="50000"/>
              </a:spcBef>
              <a:buFontTx/>
              <a:buAutoNum type="alphaLcPeriod"/>
            </a:pPr>
            <a:r>
              <a:rPr lang="es-ES"/>
              <a:t>El candelero de oro era cubierto y colocado sobre parihuelas.</a:t>
            </a:r>
          </a:p>
          <a:p>
            <a:pPr>
              <a:spcBef>
                <a:spcPct val="50000"/>
              </a:spcBef>
              <a:buFontTx/>
              <a:buAutoNum type="alphaLcPeriod"/>
            </a:pPr>
            <a:r>
              <a:rPr lang="es-ES"/>
              <a:t>El altar del incienso era cubierto.</a:t>
            </a:r>
          </a:p>
          <a:p>
            <a:pPr>
              <a:spcBef>
                <a:spcPct val="50000"/>
              </a:spcBef>
              <a:buFontTx/>
              <a:buAutoNum type="alphaLcPeriod"/>
            </a:pPr>
            <a:r>
              <a:rPr lang="es-ES"/>
              <a:t>El resto de los utensilios del Lugar Santo eran cubiertos y colocados sobre parihuelas.</a:t>
            </a:r>
          </a:p>
          <a:p>
            <a:pPr>
              <a:spcBef>
                <a:spcPct val="50000"/>
              </a:spcBef>
              <a:buFontTx/>
              <a:buAutoNum type="alphaLcPeriod"/>
            </a:pPr>
            <a:r>
              <a:rPr lang="es-ES"/>
              <a:t>El altar de los holocaustos era cubierto.</a:t>
            </a:r>
          </a:p>
        </p:txBody>
      </p:sp>
      <p:sp>
        <p:nvSpPr>
          <p:cNvPr id="52229" name="Text Box 5"/>
          <p:cNvSpPr txBox="1">
            <a:spLocks noChangeArrowheads="1"/>
          </p:cNvSpPr>
          <p:nvPr/>
        </p:nvSpPr>
        <p:spPr bwMode="auto">
          <a:xfrm>
            <a:off x="611188" y="1700213"/>
            <a:ext cx="23034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(Números, 4)</a:t>
            </a:r>
          </a:p>
        </p:txBody>
      </p:sp>
      <p:sp>
        <p:nvSpPr>
          <p:cNvPr id="52231" name="Text Box 7"/>
          <p:cNvSpPr txBox="1">
            <a:spLocks noChangeArrowheads="1"/>
          </p:cNvSpPr>
          <p:nvPr/>
        </p:nvSpPr>
        <p:spPr bwMode="auto">
          <a:xfrm>
            <a:off x="107950" y="5245100"/>
            <a:ext cx="6192838" cy="15684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1600" b="1">
                <a:latin typeface="Comic Sans MS" panose="030F0702030302020204" pitchFamily="66" charset="0"/>
              </a:rPr>
              <a:t>“Quitarán la ceniza del altar, y extenderán sobre él un </a:t>
            </a:r>
            <a:r>
              <a:rPr lang="es-ES" sz="1600" b="1">
                <a:solidFill>
                  <a:srgbClr val="FF0000"/>
                </a:solidFill>
                <a:latin typeface="Comic Sans MS" panose="030F0702030302020204" pitchFamily="66" charset="0"/>
              </a:rPr>
              <a:t>paño de púrpura</a:t>
            </a:r>
            <a:r>
              <a:rPr lang="es-ES" sz="1600" b="1">
                <a:latin typeface="Comic Sans MS" panose="030F0702030302020204" pitchFamily="66" charset="0"/>
              </a:rPr>
              <a:t>; y pondrán sobre él todos sus instrumentos de que se sirve: </a:t>
            </a:r>
            <a:r>
              <a:rPr lang="es-ES" sz="1600" b="1" i="1">
                <a:latin typeface="Comic Sans MS" panose="030F0702030302020204" pitchFamily="66" charset="0"/>
              </a:rPr>
              <a:t>las paletas, los garfios, los braseros y los tazones, todos los utensilios del altar</a:t>
            </a:r>
            <a:r>
              <a:rPr lang="es-ES" sz="1600" b="1">
                <a:latin typeface="Comic Sans MS" panose="030F0702030302020204" pitchFamily="66" charset="0"/>
              </a:rPr>
              <a:t>; y extenderán sobre él la </a:t>
            </a:r>
            <a:r>
              <a:rPr lang="es-ES" sz="1600" b="1">
                <a:solidFill>
                  <a:srgbClr val="FF0000"/>
                </a:solidFill>
                <a:latin typeface="Comic Sans MS" panose="030F0702030302020204" pitchFamily="66" charset="0"/>
              </a:rPr>
              <a:t>cubierta de pieles de tejones</a:t>
            </a:r>
            <a:r>
              <a:rPr lang="es-ES" sz="1600" b="1">
                <a:latin typeface="Comic Sans MS" panose="030F0702030302020204" pitchFamily="66" charset="0"/>
              </a:rPr>
              <a:t>, y le pondrán además las varas”</a:t>
            </a:r>
          </a:p>
        </p:txBody>
      </p:sp>
      <p:pic>
        <p:nvPicPr>
          <p:cNvPr id="52232" name="Picture 8" descr="AltarDelHolocausto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2565400"/>
            <a:ext cx="210502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52233" name="Picture 9" descr="altar holocaus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4508500"/>
            <a:ext cx="3041650" cy="2047875"/>
          </a:xfrm>
          <a:prstGeom prst="rect">
            <a:avLst/>
          </a:prstGeom>
          <a:noFill/>
          <a:extLst>
            <a:ext uri="{909E8E84-426E-40DD-AFC4-6F175D3DCCD1}">
              <a14:hiddenFill xmlns:a14="http://schemas.microsoft.com/office/drawing/2010/main">
                <a:solidFill>
                  <a:srgbClr val="FFFFFF"/>
                </a:solidFill>
              </a14:hiddenFill>
            </a:ext>
          </a:extLst>
        </p:spPr>
      </p:pic>
      <p:pic>
        <p:nvPicPr>
          <p:cNvPr id="52235" name="Picture 11" descr="altar holocausto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549275"/>
            <a:ext cx="3132138" cy="1935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222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22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22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22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22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228">
                                            <p:txEl>
                                              <p:pRg st="5" end="5"/>
                                            </p:txEl>
                                          </p:spTgt>
                                        </p:tgtEl>
                                        <p:attrNameLst>
                                          <p:attrName>style.visibility</p:attrName>
                                        </p:attrNameLst>
                                      </p:cBhvr>
                                      <p:to>
                                        <p:strVal val="visible"/>
                                      </p:to>
                                    </p:set>
                                  </p:childTnLst>
                                </p:cTn>
                              </p:par>
                            </p:childTnLst>
                          </p:cTn>
                        </p:par>
                        <p:par>
                          <p:cTn id="17" fill="hold" nodeType="afterGroup">
                            <p:stCondLst>
                              <p:cond delay="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52228">
                                            <p:txEl>
                                              <p:pRg st="6" end="6"/>
                                            </p:txEl>
                                          </p:spTgt>
                                        </p:tgtEl>
                                        <p:attrNameLst>
                                          <p:attrName>style.visibility</p:attrName>
                                        </p:attrNameLst>
                                      </p:cBhvr>
                                      <p:to>
                                        <p:strVal val="visible"/>
                                      </p:to>
                                    </p:set>
                                    <p:anim calcmode="discrete" valueType="clr">
                                      <p:cBhvr override="childStyle">
                                        <p:cTn id="20" dur="80"/>
                                        <p:tgtEl>
                                          <p:spTgt spid="52228">
                                            <p:txEl>
                                              <p:pRg st="6" end="6"/>
                                            </p:txEl>
                                          </p:spTgt>
                                        </p:tgtEl>
                                        <p:attrNameLst>
                                          <p:attrName>style.color</p:attrName>
                                        </p:attrNameLst>
                                      </p:cBhvr>
                                      <p:tavLst>
                                        <p:tav tm="0">
                                          <p:val>
                                            <p:clrVal>
                                              <a:srgbClr val="FF0000"/>
                                            </p:clrVal>
                                          </p:val>
                                        </p:tav>
                                        <p:tav tm="50000">
                                          <p:val>
                                            <p:clrVal>
                                              <a:srgbClr val="FFFF66"/>
                                            </p:clrVal>
                                          </p:val>
                                        </p:tav>
                                      </p:tavLst>
                                    </p:anim>
                                    <p:anim calcmode="discrete" valueType="clr">
                                      <p:cBhvr>
                                        <p:cTn id="21" dur="80"/>
                                        <p:tgtEl>
                                          <p:spTgt spid="52228">
                                            <p:txEl>
                                              <p:pRg st="6" end="6"/>
                                            </p:txEl>
                                          </p:spTgt>
                                        </p:tgtEl>
                                        <p:attrNameLst>
                                          <p:attrName>fillcolor</p:attrName>
                                        </p:attrNameLst>
                                      </p:cBhvr>
                                      <p:tavLst>
                                        <p:tav tm="0">
                                          <p:val>
                                            <p:clrVal>
                                              <a:schemeClr val="accent2"/>
                                            </p:clrVal>
                                          </p:val>
                                        </p:tav>
                                        <p:tav tm="50000">
                                          <p:val>
                                            <p:clrVal>
                                              <a:schemeClr val="hlink"/>
                                            </p:clrVal>
                                          </p:val>
                                        </p:tav>
                                      </p:tavLst>
                                    </p:anim>
                                    <p:set>
                                      <p:cBhvr>
                                        <p:cTn id="22" dur="80"/>
                                        <p:tgtEl>
                                          <p:spTgt spid="52228">
                                            <p:txEl>
                                              <p:pRg st="6" end="6"/>
                                            </p:txEl>
                                          </p:spTgt>
                                        </p:tgtEl>
                                        <p:attrNameLst>
                                          <p:attrName>fill.type</p:attrName>
                                        </p:attrNameLst>
                                      </p:cBhvr>
                                      <p:to>
                                        <p:strVal val="solid"/>
                                      </p:to>
                                    </p:set>
                                  </p:childTnLst>
                                </p:cTn>
                              </p:par>
                            </p:childTnLst>
                          </p:cTn>
                        </p:par>
                        <p:par>
                          <p:cTn id="23" fill="hold" nodeType="afterGroup">
                            <p:stCondLst>
                              <p:cond delay="1440"/>
                            </p:stCondLst>
                            <p:childTnLst>
                              <p:par>
                                <p:cTn id="24" presetID="23" presetClass="entr" presetSubtype="16" fill="hold" nodeType="afterEffect">
                                  <p:stCondLst>
                                    <p:cond delay="0"/>
                                  </p:stCondLst>
                                  <p:childTnLst>
                                    <p:set>
                                      <p:cBhvr>
                                        <p:cTn id="25" dur="1" fill="hold">
                                          <p:stCondLst>
                                            <p:cond delay="0"/>
                                          </p:stCondLst>
                                        </p:cTn>
                                        <p:tgtEl>
                                          <p:spTgt spid="52235"/>
                                        </p:tgtEl>
                                        <p:attrNameLst>
                                          <p:attrName>style.visibility</p:attrName>
                                        </p:attrNameLst>
                                      </p:cBhvr>
                                      <p:to>
                                        <p:strVal val="visible"/>
                                      </p:to>
                                    </p:set>
                                    <p:anim calcmode="lin" valueType="num">
                                      <p:cBhvr>
                                        <p:cTn id="26" dur="500" fill="hold"/>
                                        <p:tgtEl>
                                          <p:spTgt spid="52235"/>
                                        </p:tgtEl>
                                        <p:attrNameLst>
                                          <p:attrName>ppt_w</p:attrName>
                                        </p:attrNameLst>
                                      </p:cBhvr>
                                      <p:tavLst>
                                        <p:tav tm="0">
                                          <p:val>
                                            <p:fltVal val="0"/>
                                          </p:val>
                                        </p:tav>
                                        <p:tav tm="100000">
                                          <p:val>
                                            <p:strVal val="#ppt_w"/>
                                          </p:val>
                                        </p:tav>
                                      </p:tavLst>
                                    </p:anim>
                                    <p:anim calcmode="lin" valueType="num">
                                      <p:cBhvr>
                                        <p:cTn id="27" dur="500" fill="hold"/>
                                        <p:tgtEl>
                                          <p:spTgt spid="52235"/>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52231"/>
                                        </p:tgtEl>
                                        <p:attrNameLst>
                                          <p:attrName>style.visibility</p:attrName>
                                        </p:attrNameLst>
                                      </p:cBhvr>
                                      <p:to>
                                        <p:strVal val="visible"/>
                                      </p:to>
                                    </p:set>
                                    <p:animEffect transition="in" filter="box(out)">
                                      <p:cBhvr>
                                        <p:cTn id="32" dur="500"/>
                                        <p:tgtEl>
                                          <p:spTgt spid="5223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entr" presetSubtype="0" fill="hold" nodeType="clickEffect">
                                  <p:stCondLst>
                                    <p:cond delay="0"/>
                                  </p:stCondLst>
                                  <p:childTnLst>
                                    <p:set>
                                      <p:cBhvr>
                                        <p:cTn id="36" dur="1" fill="hold">
                                          <p:stCondLst>
                                            <p:cond delay="0"/>
                                          </p:stCondLst>
                                        </p:cTn>
                                        <p:tgtEl>
                                          <p:spTgt spid="52233"/>
                                        </p:tgtEl>
                                        <p:attrNameLst>
                                          <p:attrName>style.visibility</p:attrName>
                                        </p:attrNameLst>
                                      </p:cBhvr>
                                      <p:to>
                                        <p:strVal val="visible"/>
                                      </p:to>
                                    </p:set>
                                    <p:animEffect transition="in" filter="fade">
                                      <p:cBhvr>
                                        <p:cTn id="37" dur="1000"/>
                                        <p:tgtEl>
                                          <p:spTgt spid="52233"/>
                                        </p:tgtEl>
                                      </p:cBhvr>
                                    </p:animEffect>
                                    <p:anim calcmode="lin" valueType="num">
                                      <p:cBhvr>
                                        <p:cTn id="38" dur="1000" fill="hold"/>
                                        <p:tgtEl>
                                          <p:spTgt spid="52233"/>
                                        </p:tgtEl>
                                        <p:attrNameLst>
                                          <p:attrName>ppt_x</p:attrName>
                                        </p:attrNameLst>
                                      </p:cBhvr>
                                      <p:tavLst>
                                        <p:tav tm="0">
                                          <p:val>
                                            <p:strVal val="#ppt_x"/>
                                          </p:val>
                                        </p:tav>
                                        <p:tav tm="100000">
                                          <p:val>
                                            <p:strVal val="#ppt_x"/>
                                          </p:val>
                                        </p:tav>
                                      </p:tavLst>
                                    </p:anim>
                                    <p:anim calcmode="lin" valueType="num">
                                      <p:cBhvr>
                                        <p:cTn id="39" dur="1000" fill="hold"/>
                                        <p:tgtEl>
                                          <p:spTgt spid="52233"/>
                                        </p:tgtEl>
                                        <p:attrNameLst>
                                          <p:attrName>ppt_y</p:attrName>
                                        </p:attrNameLst>
                                      </p:cBhvr>
                                      <p:tavLst>
                                        <p:tav tm="0">
                                          <p:val>
                                            <p:strVal val="#ppt_y+.1"/>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52232"/>
                                        </p:tgtEl>
                                        <p:attrNameLst>
                                          <p:attrName>style.visibility</p:attrName>
                                        </p:attrNameLst>
                                      </p:cBhvr>
                                      <p:to>
                                        <p:strVal val="visible"/>
                                      </p:to>
                                    </p:set>
                                    <p:animEffect transition="in" filter="fade">
                                      <p:cBhvr>
                                        <p:cTn id="44" dur="1000"/>
                                        <p:tgtEl>
                                          <p:spTgt spid="52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uiExpand="1" build="p"/>
      <p:bldP spid="522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8" name="Picture 8" descr="04cover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4138" y="5778500"/>
            <a:ext cx="1439862" cy="1079500"/>
          </a:xfrm>
          <a:prstGeom prst="rect">
            <a:avLst/>
          </a:prstGeom>
          <a:noFill/>
          <a:extLst>
            <a:ext uri="{909E8E84-426E-40DD-AFC4-6F175D3DCCD1}">
              <a14:hiddenFill xmlns:a14="http://schemas.microsoft.com/office/drawing/2010/main">
                <a:solidFill>
                  <a:srgbClr val="FFFFFF"/>
                </a:solidFill>
              </a14:hiddenFill>
            </a:ext>
          </a:extLst>
        </p:spPr>
      </p:pic>
      <p:pic>
        <p:nvPicPr>
          <p:cNvPr id="51210" name="Picture 10" descr="01cover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778500"/>
            <a:ext cx="1438275" cy="1079500"/>
          </a:xfrm>
          <a:prstGeom prst="rect">
            <a:avLst/>
          </a:prstGeom>
          <a:noFill/>
          <a:extLst>
            <a:ext uri="{909E8E84-426E-40DD-AFC4-6F175D3DCCD1}">
              <a14:hiddenFill xmlns:a14="http://schemas.microsoft.com/office/drawing/2010/main">
                <a:solidFill>
                  <a:srgbClr val="FFFFFF"/>
                </a:solidFill>
              </a14:hiddenFill>
            </a:ext>
          </a:extLst>
        </p:spPr>
      </p:pic>
      <p:pic>
        <p:nvPicPr>
          <p:cNvPr id="51211" name="Picture 11" descr="02cover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7313" y="5778500"/>
            <a:ext cx="1438275" cy="1079500"/>
          </a:xfrm>
          <a:prstGeom prst="rect">
            <a:avLst/>
          </a:prstGeom>
          <a:noFill/>
          <a:extLst>
            <a:ext uri="{909E8E84-426E-40DD-AFC4-6F175D3DCCD1}">
              <a14:hiddenFill xmlns:a14="http://schemas.microsoft.com/office/drawing/2010/main">
                <a:solidFill>
                  <a:srgbClr val="FFFFFF"/>
                </a:solidFill>
              </a14:hiddenFill>
            </a:ext>
          </a:extLst>
        </p:spPr>
      </p:pic>
      <p:pic>
        <p:nvPicPr>
          <p:cNvPr id="51212" name="Picture 12" descr="03cover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48263" y="5778500"/>
            <a:ext cx="1439862" cy="1079500"/>
          </a:xfrm>
          <a:prstGeom prst="rect">
            <a:avLst/>
          </a:prstGeom>
          <a:noFill/>
          <a:extLst>
            <a:ext uri="{909E8E84-426E-40DD-AFC4-6F175D3DCCD1}">
              <a14:hiddenFill xmlns:a14="http://schemas.microsoft.com/office/drawing/2010/main">
                <a:solidFill>
                  <a:srgbClr val="FFFFFF"/>
                </a:solidFill>
              </a14:hiddenFill>
            </a:ext>
          </a:extLst>
        </p:spPr>
      </p:pic>
      <p:sp>
        <p:nvSpPr>
          <p:cNvPr id="51202" name="WordArt 2"/>
          <p:cNvSpPr>
            <a:spLocks noChangeArrowheads="1" noChangeShapeType="1" noTextEdit="1"/>
          </p:cNvSpPr>
          <p:nvPr/>
        </p:nvSpPr>
        <p:spPr bwMode="auto">
          <a:xfrm>
            <a:off x="1903413" y="188913"/>
            <a:ext cx="5045075"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FFFFFF"/>
                </a:solidFill>
                <a:latin typeface="Arial Black" panose="020B0A04020102020204" pitchFamily="34" charset="0"/>
              </a:rPr>
              <a:t>ORDEN DE MARCHA</a:t>
            </a:r>
          </a:p>
        </p:txBody>
      </p:sp>
      <p:sp>
        <p:nvSpPr>
          <p:cNvPr id="51203" name="Text Box 3"/>
          <p:cNvSpPr txBox="1">
            <a:spLocks noChangeArrowheads="1"/>
          </p:cNvSpPr>
          <p:nvPr/>
        </p:nvSpPr>
        <p:spPr bwMode="auto">
          <a:xfrm>
            <a:off x="107950" y="750888"/>
            <a:ext cx="9036050" cy="108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chemeClr val="bg1"/>
                  </a:outerShdw>
                </a:effectLst>
              </a14:hiddenEffects>
            </a:ext>
          </a:extLst>
        </p:spPr>
        <p:txBody>
          <a:bodyPr>
            <a:spAutoFit/>
          </a:bodyPr>
          <a:lstStyle>
            <a:lvl1pPr marL="536575" indent="-536575">
              <a:defRPr>
                <a:solidFill>
                  <a:schemeClr val="tx1"/>
                </a:solidFill>
                <a:latin typeface="Arial" panose="020B0604020202020204" pitchFamily="34" charset="0"/>
                <a:cs typeface="Arial" panose="020B0604020202020204" pitchFamily="34" charset="0"/>
              </a:defRPr>
            </a:lvl1pPr>
            <a:lvl2pPr marL="1058863" indent="-342900">
              <a:defRPr>
                <a:solidFill>
                  <a:schemeClr val="tx1"/>
                </a:solidFill>
                <a:latin typeface="Arial" panose="020B0604020202020204" pitchFamily="34" charset="0"/>
                <a:cs typeface="Arial" panose="020B0604020202020204" pitchFamily="34" charset="0"/>
              </a:defRPr>
            </a:lvl2pPr>
            <a:lvl3pPr marL="1581150" indent="-342900">
              <a:defRPr>
                <a:solidFill>
                  <a:schemeClr val="tx1"/>
                </a:solidFill>
                <a:latin typeface="Arial" panose="020B0604020202020204" pitchFamily="34" charset="0"/>
                <a:cs typeface="Arial" panose="020B0604020202020204" pitchFamily="34" charset="0"/>
              </a:defRPr>
            </a:lvl3pPr>
            <a:lvl4pPr marL="2103438" indent="-342900">
              <a:defRPr>
                <a:solidFill>
                  <a:schemeClr val="tx1"/>
                </a:solidFill>
                <a:latin typeface="Arial" panose="020B0604020202020204" pitchFamily="34" charset="0"/>
                <a:cs typeface="Arial" panose="020B0604020202020204" pitchFamily="34" charset="0"/>
              </a:defRPr>
            </a:lvl4pPr>
            <a:lvl5pPr marL="2625725" indent="-342900">
              <a:defRPr>
                <a:solidFill>
                  <a:schemeClr val="tx1"/>
                </a:solidFill>
                <a:latin typeface="Arial" panose="020B0604020202020204" pitchFamily="34" charset="0"/>
                <a:cs typeface="Arial" panose="020B0604020202020204" pitchFamily="34" charset="0"/>
              </a:defRPr>
            </a:lvl5pPr>
            <a:lvl6pPr marL="30829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5401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9973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4545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Clr>
                <a:srgbClr val="0000CC"/>
              </a:buClr>
              <a:buFontTx/>
              <a:buAutoNum type="arabicPeriod"/>
            </a:pPr>
            <a:r>
              <a:rPr lang="es-ES" sz="2600" b="1"/>
              <a:t>La nube se levantaba.</a:t>
            </a:r>
          </a:p>
          <a:p>
            <a:pPr>
              <a:spcBef>
                <a:spcPct val="50000"/>
              </a:spcBef>
              <a:buClr>
                <a:srgbClr val="0000CC"/>
              </a:buClr>
              <a:buFontTx/>
              <a:buAutoNum type="arabicPeriod"/>
            </a:pPr>
            <a:r>
              <a:rPr lang="es-ES" sz="2600" b="1"/>
              <a:t>El santuario era desmontado.</a:t>
            </a:r>
          </a:p>
        </p:txBody>
      </p:sp>
      <p:sp>
        <p:nvSpPr>
          <p:cNvPr id="51204" name="Text Box 4"/>
          <p:cNvSpPr txBox="1">
            <a:spLocks noChangeArrowheads="1"/>
          </p:cNvSpPr>
          <p:nvPr/>
        </p:nvSpPr>
        <p:spPr bwMode="auto">
          <a:xfrm>
            <a:off x="611188" y="2032000"/>
            <a:ext cx="7848600" cy="380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AutoNum type="alphaLcPeriod"/>
            </a:pPr>
            <a:r>
              <a:rPr lang="es-ES"/>
              <a:t>El velo era desmontado.</a:t>
            </a:r>
          </a:p>
          <a:p>
            <a:pPr>
              <a:spcBef>
                <a:spcPct val="50000"/>
              </a:spcBef>
              <a:buFontTx/>
              <a:buAutoNum type="alphaLcPeriod"/>
            </a:pPr>
            <a:r>
              <a:rPr lang="es-ES"/>
              <a:t>El arca era cubierta.</a:t>
            </a:r>
          </a:p>
          <a:p>
            <a:pPr>
              <a:spcBef>
                <a:spcPct val="50000"/>
              </a:spcBef>
              <a:buFontTx/>
              <a:buAutoNum type="alphaLcPeriod"/>
            </a:pPr>
            <a:r>
              <a:rPr lang="es-ES"/>
              <a:t>La mesa del pan de la proposición era cubierta.</a:t>
            </a:r>
          </a:p>
          <a:p>
            <a:pPr>
              <a:spcBef>
                <a:spcPct val="50000"/>
              </a:spcBef>
              <a:buFontTx/>
              <a:buAutoNum type="alphaLcPeriod"/>
            </a:pPr>
            <a:r>
              <a:rPr lang="es-ES"/>
              <a:t>El candelero de oro era cubierto y colocado sobre parihuelas.</a:t>
            </a:r>
          </a:p>
          <a:p>
            <a:pPr>
              <a:spcBef>
                <a:spcPct val="50000"/>
              </a:spcBef>
              <a:buFontTx/>
              <a:buAutoNum type="alphaLcPeriod"/>
            </a:pPr>
            <a:r>
              <a:rPr lang="es-ES"/>
              <a:t>El altar del incienso era cubierto.</a:t>
            </a:r>
          </a:p>
          <a:p>
            <a:pPr>
              <a:spcBef>
                <a:spcPct val="50000"/>
              </a:spcBef>
              <a:buFontTx/>
              <a:buAutoNum type="alphaLcPeriod"/>
            </a:pPr>
            <a:r>
              <a:rPr lang="es-ES"/>
              <a:t>El resto de los utensilios del Lugar Santo eran cubiertos y colocados sobre parihuelas.</a:t>
            </a:r>
          </a:p>
          <a:p>
            <a:pPr>
              <a:spcBef>
                <a:spcPct val="50000"/>
              </a:spcBef>
              <a:buFontTx/>
              <a:buAutoNum type="alphaLcPeriod"/>
            </a:pPr>
            <a:r>
              <a:rPr lang="es-ES"/>
              <a:t>El altar de los holocaustos era cubierto.</a:t>
            </a:r>
          </a:p>
          <a:p>
            <a:pPr>
              <a:spcBef>
                <a:spcPct val="50000"/>
              </a:spcBef>
              <a:buFontTx/>
              <a:buAutoNum type="alphaLcPeriod"/>
            </a:pPr>
            <a:r>
              <a:rPr lang="es-ES"/>
              <a:t>Se desmontaban las telas y sus cuerdas tanto del Tabernáculo como del Atrio exterior y se cargaba en carretas.</a:t>
            </a:r>
          </a:p>
        </p:txBody>
      </p:sp>
      <p:sp>
        <p:nvSpPr>
          <p:cNvPr id="51205" name="Text Box 5"/>
          <p:cNvSpPr txBox="1">
            <a:spLocks noChangeArrowheads="1"/>
          </p:cNvSpPr>
          <p:nvPr/>
        </p:nvSpPr>
        <p:spPr bwMode="auto">
          <a:xfrm>
            <a:off x="611188" y="1700213"/>
            <a:ext cx="23034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(Números, 4)</a:t>
            </a:r>
          </a:p>
        </p:txBody>
      </p:sp>
      <p:pic>
        <p:nvPicPr>
          <p:cNvPr id="51207" name="Picture 7" descr="desmontand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7900" y="677863"/>
            <a:ext cx="4321175" cy="22431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0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0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0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0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0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20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204">
                                            <p:txEl>
                                              <p:pRg st="6" end="6"/>
                                            </p:txEl>
                                          </p:spTgt>
                                        </p:tgtEl>
                                        <p:attrNameLst>
                                          <p:attrName>style.visibility</p:attrName>
                                        </p:attrNameLst>
                                      </p:cBhvr>
                                      <p:to>
                                        <p:strVal val="visible"/>
                                      </p:to>
                                    </p:set>
                                  </p:childTnLst>
                                </p:cTn>
                              </p:par>
                            </p:childTnLst>
                          </p:cTn>
                        </p:par>
                        <p:par>
                          <p:cTn id="19" fill="hold" nodeType="afterGroup">
                            <p:stCondLst>
                              <p:cond delay="0"/>
                            </p:stCondLst>
                            <p:childTnLst>
                              <p:par>
                                <p:cTn id="20" presetID="27" presetClass="entr" presetSubtype="0" fill="hold" grpId="0" nodeType="afterEffect">
                                  <p:stCondLst>
                                    <p:cond delay="0"/>
                                  </p:stCondLst>
                                  <p:iterate type="lt">
                                    <p:tmPct val="50000"/>
                                  </p:iterate>
                                  <p:childTnLst>
                                    <p:set>
                                      <p:cBhvr>
                                        <p:cTn id="21" dur="1" fill="hold">
                                          <p:stCondLst>
                                            <p:cond delay="0"/>
                                          </p:stCondLst>
                                        </p:cTn>
                                        <p:tgtEl>
                                          <p:spTgt spid="51204">
                                            <p:txEl>
                                              <p:pRg st="7" end="7"/>
                                            </p:txEl>
                                          </p:spTgt>
                                        </p:tgtEl>
                                        <p:attrNameLst>
                                          <p:attrName>style.visibility</p:attrName>
                                        </p:attrNameLst>
                                      </p:cBhvr>
                                      <p:to>
                                        <p:strVal val="visible"/>
                                      </p:to>
                                    </p:set>
                                    <p:anim calcmode="discrete" valueType="clr">
                                      <p:cBhvr override="childStyle">
                                        <p:cTn id="22" dur="80"/>
                                        <p:tgtEl>
                                          <p:spTgt spid="51204">
                                            <p:txEl>
                                              <p:pRg st="7" end="7"/>
                                            </p:txEl>
                                          </p:spTgt>
                                        </p:tgtEl>
                                        <p:attrNameLst>
                                          <p:attrName>style.color</p:attrName>
                                        </p:attrNameLst>
                                      </p:cBhvr>
                                      <p:tavLst>
                                        <p:tav tm="0">
                                          <p:val>
                                            <p:clrVal>
                                              <a:srgbClr val="FF0000"/>
                                            </p:clrVal>
                                          </p:val>
                                        </p:tav>
                                        <p:tav tm="50000">
                                          <p:val>
                                            <p:clrVal>
                                              <a:srgbClr val="FFFF66"/>
                                            </p:clrVal>
                                          </p:val>
                                        </p:tav>
                                      </p:tavLst>
                                    </p:anim>
                                    <p:anim calcmode="discrete" valueType="clr">
                                      <p:cBhvr>
                                        <p:cTn id="23" dur="80"/>
                                        <p:tgtEl>
                                          <p:spTgt spid="51204">
                                            <p:txEl>
                                              <p:pRg st="7" end="7"/>
                                            </p:txEl>
                                          </p:spTgt>
                                        </p:tgtEl>
                                        <p:attrNameLst>
                                          <p:attrName>fillcolor</p:attrName>
                                        </p:attrNameLst>
                                      </p:cBhvr>
                                      <p:tavLst>
                                        <p:tav tm="0">
                                          <p:val>
                                            <p:clrVal>
                                              <a:schemeClr val="accent2"/>
                                            </p:clrVal>
                                          </p:val>
                                        </p:tav>
                                        <p:tav tm="50000">
                                          <p:val>
                                            <p:clrVal>
                                              <a:schemeClr val="hlink"/>
                                            </p:clrVal>
                                          </p:val>
                                        </p:tav>
                                      </p:tavLst>
                                    </p:anim>
                                    <p:set>
                                      <p:cBhvr>
                                        <p:cTn id="24" dur="80"/>
                                        <p:tgtEl>
                                          <p:spTgt spid="51204">
                                            <p:txEl>
                                              <p:pRg st="7" end="7"/>
                                            </p:txEl>
                                          </p:spTgt>
                                        </p:tgtEl>
                                        <p:attrNameLst>
                                          <p:attrName>fill.type</p:attrName>
                                        </p:attrNameLst>
                                      </p:cBhvr>
                                      <p:to>
                                        <p:strVal val="solid"/>
                                      </p:to>
                                    </p:set>
                                  </p:childTnLst>
                                </p:cTn>
                              </p:par>
                            </p:childTnLst>
                          </p:cTn>
                        </p:par>
                        <p:par>
                          <p:cTn id="25" fill="hold" nodeType="afterGroup">
                            <p:stCondLst>
                              <p:cond delay="3720"/>
                            </p:stCondLst>
                            <p:childTnLst>
                              <p:par>
                                <p:cTn id="26" presetID="23" presetClass="entr" presetSubtype="16" fill="hold" nodeType="afterEffect">
                                  <p:stCondLst>
                                    <p:cond delay="0"/>
                                  </p:stCondLst>
                                  <p:childTnLst>
                                    <p:set>
                                      <p:cBhvr>
                                        <p:cTn id="27" dur="1" fill="hold">
                                          <p:stCondLst>
                                            <p:cond delay="0"/>
                                          </p:stCondLst>
                                        </p:cTn>
                                        <p:tgtEl>
                                          <p:spTgt spid="51207"/>
                                        </p:tgtEl>
                                        <p:attrNameLst>
                                          <p:attrName>style.visibility</p:attrName>
                                        </p:attrNameLst>
                                      </p:cBhvr>
                                      <p:to>
                                        <p:strVal val="visible"/>
                                      </p:to>
                                    </p:set>
                                    <p:anim calcmode="lin" valueType="num">
                                      <p:cBhvr>
                                        <p:cTn id="28" dur="500" fill="hold"/>
                                        <p:tgtEl>
                                          <p:spTgt spid="51207"/>
                                        </p:tgtEl>
                                        <p:attrNameLst>
                                          <p:attrName>ppt_w</p:attrName>
                                        </p:attrNameLst>
                                      </p:cBhvr>
                                      <p:tavLst>
                                        <p:tav tm="0">
                                          <p:val>
                                            <p:fltVal val="0"/>
                                          </p:val>
                                        </p:tav>
                                        <p:tav tm="100000">
                                          <p:val>
                                            <p:strVal val="#ppt_w"/>
                                          </p:val>
                                        </p:tav>
                                      </p:tavLst>
                                    </p:anim>
                                    <p:anim calcmode="lin" valueType="num">
                                      <p:cBhvr>
                                        <p:cTn id="29" dur="500" fill="hold"/>
                                        <p:tgtEl>
                                          <p:spTgt spid="51207"/>
                                        </p:tgtEl>
                                        <p:attrNameLst>
                                          <p:attrName>ppt_h</p:attrName>
                                        </p:attrNameLst>
                                      </p:cBhvr>
                                      <p:tavLst>
                                        <p:tav tm="0">
                                          <p:val>
                                            <p:fltVal val="0"/>
                                          </p:val>
                                        </p:tav>
                                        <p:tav tm="100000">
                                          <p:val>
                                            <p:strVal val="#ppt_h"/>
                                          </p:val>
                                        </p:tav>
                                      </p:tavLst>
                                    </p:anim>
                                  </p:childTnLst>
                                </p:cTn>
                              </p:par>
                            </p:childTnLst>
                          </p:cTn>
                        </p:par>
                        <p:par>
                          <p:cTn id="30" fill="hold" nodeType="afterGroup">
                            <p:stCondLst>
                              <p:cond delay="4220"/>
                            </p:stCondLst>
                            <p:childTnLst>
                              <p:par>
                                <p:cTn id="31" presetID="10" presetClass="entr" presetSubtype="0" fill="hold" nodeType="afterEffect">
                                  <p:stCondLst>
                                    <p:cond delay="0"/>
                                  </p:stCondLst>
                                  <p:childTnLst>
                                    <p:set>
                                      <p:cBhvr>
                                        <p:cTn id="32" dur="1" fill="hold">
                                          <p:stCondLst>
                                            <p:cond delay="0"/>
                                          </p:stCondLst>
                                        </p:cTn>
                                        <p:tgtEl>
                                          <p:spTgt spid="51208"/>
                                        </p:tgtEl>
                                        <p:attrNameLst>
                                          <p:attrName>style.visibility</p:attrName>
                                        </p:attrNameLst>
                                      </p:cBhvr>
                                      <p:to>
                                        <p:strVal val="visible"/>
                                      </p:to>
                                    </p:set>
                                    <p:animEffect transition="in" filter="fade">
                                      <p:cBhvr>
                                        <p:cTn id="33" dur="1000"/>
                                        <p:tgtEl>
                                          <p:spTgt spid="51208"/>
                                        </p:tgtEl>
                                      </p:cBhvr>
                                    </p:animEffect>
                                  </p:childTnLst>
                                </p:cTn>
                              </p:par>
                            </p:childTnLst>
                          </p:cTn>
                        </p:par>
                        <p:par>
                          <p:cTn id="34" fill="hold" nodeType="afterGroup">
                            <p:stCondLst>
                              <p:cond delay="5220"/>
                            </p:stCondLst>
                            <p:childTnLst>
                              <p:par>
                                <p:cTn id="35" presetID="10" presetClass="entr" presetSubtype="0" fill="hold" nodeType="afterEffect">
                                  <p:stCondLst>
                                    <p:cond delay="0"/>
                                  </p:stCondLst>
                                  <p:childTnLst>
                                    <p:set>
                                      <p:cBhvr>
                                        <p:cTn id="36" dur="1" fill="hold">
                                          <p:stCondLst>
                                            <p:cond delay="0"/>
                                          </p:stCondLst>
                                        </p:cTn>
                                        <p:tgtEl>
                                          <p:spTgt spid="51212"/>
                                        </p:tgtEl>
                                        <p:attrNameLst>
                                          <p:attrName>style.visibility</p:attrName>
                                        </p:attrNameLst>
                                      </p:cBhvr>
                                      <p:to>
                                        <p:strVal val="visible"/>
                                      </p:to>
                                    </p:set>
                                    <p:animEffect transition="in" filter="fade">
                                      <p:cBhvr>
                                        <p:cTn id="37" dur="1000"/>
                                        <p:tgtEl>
                                          <p:spTgt spid="51212"/>
                                        </p:tgtEl>
                                      </p:cBhvr>
                                    </p:animEffect>
                                  </p:childTnLst>
                                </p:cTn>
                              </p:par>
                            </p:childTnLst>
                          </p:cTn>
                        </p:par>
                        <p:par>
                          <p:cTn id="38" fill="hold" nodeType="afterGroup">
                            <p:stCondLst>
                              <p:cond delay="6220"/>
                            </p:stCondLst>
                            <p:childTnLst>
                              <p:par>
                                <p:cTn id="39" presetID="10" presetClass="entr" presetSubtype="0" fill="hold" nodeType="afterEffect">
                                  <p:stCondLst>
                                    <p:cond delay="0"/>
                                  </p:stCondLst>
                                  <p:childTnLst>
                                    <p:set>
                                      <p:cBhvr>
                                        <p:cTn id="40" dur="1" fill="hold">
                                          <p:stCondLst>
                                            <p:cond delay="0"/>
                                          </p:stCondLst>
                                        </p:cTn>
                                        <p:tgtEl>
                                          <p:spTgt spid="51211"/>
                                        </p:tgtEl>
                                        <p:attrNameLst>
                                          <p:attrName>style.visibility</p:attrName>
                                        </p:attrNameLst>
                                      </p:cBhvr>
                                      <p:to>
                                        <p:strVal val="visible"/>
                                      </p:to>
                                    </p:set>
                                    <p:animEffect transition="in" filter="fade">
                                      <p:cBhvr>
                                        <p:cTn id="41" dur="1000"/>
                                        <p:tgtEl>
                                          <p:spTgt spid="51211"/>
                                        </p:tgtEl>
                                      </p:cBhvr>
                                    </p:animEffect>
                                  </p:childTnLst>
                                </p:cTn>
                              </p:par>
                            </p:childTnLst>
                          </p:cTn>
                        </p:par>
                        <p:par>
                          <p:cTn id="42" fill="hold" nodeType="afterGroup">
                            <p:stCondLst>
                              <p:cond delay="7220"/>
                            </p:stCondLst>
                            <p:childTnLst>
                              <p:par>
                                <p:cTn id="43" presetID="10" presetClass="entr" presetSubtype="0" fill="hold" nodeType="afterEffect">
                                  <p:stCondLst>
                                    <p:cond delay="0"/>
                                  </p:stCondLst>
                                  <p:childTnLst>
                                    <p:set>
                                      <p:cBhvr>
                                        <p:cTn id="44" dur="1" fill="hold">
                                          <p:stCondLst>
                                            <p:cond delay="0"/>
                                          </p:stCondLst>
                                        </p:cTn>
                                        <p:tgtEl>
                                          <p:spTgt spid="51210"/>
                                        </p:tgtEl>
                                        <p:attrNameLst>
                                          <p:attrName>style.visibility</p:attrName>
                                        </p:attrNameLst>
                                      </p:cBhvr>
                                      <p:to>
                                        <p:strVal val="visible"/>
                                      </p:to>
                                    </p:set>
                                    <p:animEffect transition="in" filter="fade">
                                      <p:cBhvr>
                                        <p:cTn id="45" dur="1000"/>
                                        <p:tgtEl>
                                          <p:spTgt spid="51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WordArt 2"/>
          <p:cNvSpPr>
            <a:spLocks noChangeArrowheads="1" noChangeShapeType="1" noTextEdit="1"/>
          </p:cNvSpPr>
          <p:nvPr/>
        </p:nvSpPr>
        <p:spPr bwMode="auto">
          <a:xfrm>
            <a:off x="1903413" y="188913"/>
            <a:ext cx="5045075"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FFFFFF"/>
                </a:solidFill>
                <a:latin typeface="Arial Black" panose="020B0A04020102020204" pitchFamily="34" charset="0"/>
              </a:rPr>
              <a:t>ORDEN DE MARCHA</a:t>
            </a:r>
          </a:p>
        </p:txBody>
      </p:sp>
      <p:sp>
        <p:nvSpPr>
          <p:cNvPr id="50179" name="Text Box 3"/>
          <p:cNvSpPr txBox="1">
            <a:spLocks noChangeArrowheads="1"/>
          </p:cNvSpPr>
          <p:nvPr/>
        </p:nvSpPr>
        <p:spPr bwMode="auto">
          <a:xfrm>
            <a:off x="107950" y="750888"/>
            <a:ext cx="9036050" cy="108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chemeClr val="bg1"/>
                  </a:outerShdw>
                </a:effectLst>
              </a14:hiddenEffects>
            </a:ext>
          </a:extLst>
        </p:spPr>
        <p:txBody>
          <a:bodyPr>
            <a:spAutoFit/>
          </a:bodyPr>
          <a:lstStyle>
            <a:lvl1pPr marL="536575" indent="-536575">
              <a:defRPr>
                <a:solidFill>
                  <a:schemeClr val="tx1"/>
                </a:solidFill>
                <a:latin typeface="Arial" panose="020B0604020202020204" pitchFamily="34" charset="0"/>
                <a:cs typeface="Arial" panose="020B0604020202020204" pitchFamily="34" charset="0"/>
              </a:defRPr>
            </a:lvl1pPr>
            <a:lvl2pPr marL="1058863" indent="-342900">
              <a:defRPr>
                <a:solidFill>
                  <a:schemeClr val="tx1"/>
                </a:solidFill>
                <a:latin typeface="Arial" panose="020B0604020202020204" pitchFamily="34" charset="0"/>
                <a:cs typeface="Arial" panose="020B0604020202020204" pitchFamily="34" charset="0"/>
              </a:defRPr>
            </a:lvl2pPr>
            <a:lvl3pPr marL="1581150" indent="-342900">
              <a:defRPr>
                <a:solidFill>
                  <a:schemeClr val="tx1"/>
                </a:solidFill>
                <a:latin typeface="Arial" panose="020B0604020202020204" pitchFamily="34" charset="0"/>
                <a:cs typeface="Arial" panose="020B0604020202020204" pitchFamily="34" charset="0"/>
              </a:defRPr>
            </a:lvl3pPr>
            <a:lvl4pPr marL="2103438" indent="-342900">
              <a:defRPr>
                <a:solidFill>
                  <a:schemeClr val="tx1"/>
                </a:solidFill>
                <a:latin typeface="Arial" panose="020B0604020202020204" pitchFamily="34" charset="0"/>
                <a:cs typeface="Arial" panose="020B0604020202020204" pitchFamily="34" charset="0"/>
              </a:defRPr>
            </a:lvl4pPr>
            <a:lvl5pPr marL="2625725" indent="-342900">
              <a:defRPr>
                <a:solidFill>
                  <a:schemeClr val="tx1"/>
                </a:solidFill>
                <a:latin typeface="Arial" panose="020B0604020202020204" pitchFamily="34" charset="0"/>
                <a:cs typeface="Arial" panose="020B0604020202020204" pitchFamily="34" charset="0"/>
              </a:defRPr>
            </a:lvl5pPr>
            <a:lvl6pPr marL="30829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5401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9973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4545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Clr>
                <a:srgbClr val="0000CC"/>
              </a:buClr>
              <a:buFontTx/>
              <a:buAutoNum type="arabicPeriod"/>
            </a:pPr>
            <a:r>
              <a:rPr lang="es-ES" sz="2600" b="1"/>
              <a:t>La nube se levantaba.</a:t>
            </a:r>
          </a:p>
          <a:p>
            <a:pPr>
              <a:spcBef>
                <a:spcPct val="50000"/>
              </a:spcBef>
              <a:buClr>
                <a:srgbClr val="0000CC"/>
              </a:buClr>
              <a:buFontTx/>
              <a:buAutoNum type="arabicPeriod"/>
            </a:pPr>
            <a:r>
              <a:rPr lang="es-ES" sz="2600" b="1"/>
              <a:t>El santuario era desmontado.</a:t>
            </a:r>
          </a:p>
        </p:txBody>
      </p:sp>
      <p:sp>
        <p:nvSpPr>
          <p:cNvPr id="50180" name="Text Box 4"/>
          <p:cNvSpPr txBox="1">
            <a:spLocks noChangeArrowheads="1"/>
          </p:cNvSpPr>
          <p:nvPr/>
        </p:nvSpPr>
        <p:spPr bwMode="auto">
          <a:xfrm>
            <a:off x="611188" y="2032000"/>
            <a:ext cx="7848600" cy="449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AutoNum type="alphaLcPeriod"/>
            </a:pPr>
            <a:r>
              <a:rPr lang="es-ES"/>
              <a:t>El velo era desmontado.</a:t>
            </a:r>
          </a:p>
          <a:p>
            <a:pPr>
              <a:spcBef>
                <a:spcPct val="50000"/>
              </a:spcBef>
              <a:buFontTx/>
              <a:buAutoNum type="alphaLcPeriod"/>
            </a:pPr>
            <a:r>
              <a:rPr lang="es-ES"/>
              <a:t>El arca era cubierta.</a:t>
            </a:r>
          </a:p>
          <a:p>
            <a:pPr>
              <a:spcBef>
                <a:spcPct val="50000"/>
              </a:spcBef>
              <a:buFontTx/>
              <a:buAutoNum type="alphaLcPeriod"/>
            </a:pPr>
            <a:r>
              <a:rPr lang="es-ES"/>
              <a:t>La mesa del pan de la proposición era cubierta.</a:t>
            </a:r>
          </a:p>
          <a:p>
            <a:pPr>
              <a:spcBef>
                <a:spcPct val="50000"/>
              </a:spcBef>
              <a:buFontTx/>
              <a:buAutoNum type="alphaLcPeriod"/>
            </a:pPr>
            <a:r>
              <a:rPr lang="es-ES"/>
              <a:t>El candelero de oro era cubierto y colocado sobre parihuelas.</a:t>
            </a:r>
          </a:p>
          <a:p>
            <a:pPr>
              <a:spcBef>
                <a:spcPct val="50000"/>
              </a:spcBef>
              <a:buFontTx/>
              <a:buAutoNum type="alphaLcPeriod"/>
            </a:pPr>
            <a:r>
              <a:rPr lang="es-ES"/>
              <a:t>El altar del incienso era cubierto.</a:t>
            </a:r>
          </a:p>
          <a:p>
            <a:pPr>
              <a:spcBef>
                <a:spcPct val="50000"/>
              </a:spcBef>
              <a:buFontTx/>
              <a:buAutoNum type="alphaLcPeriod"/>
            </a:pPr>
            <a:r>
              <a:rPr lang="es-ES"/>
              <a:t>El resto de los utensilios del Lugar Santo eran cubiertos y colocados sobre parihuelas.</a:t>
            </a:r>
          </a:p>
          <a:p>
            <a:pPr>
              <a:spcBef>
                <a:spcPct val="50000"/>
              </a:spcBef>
              <a:buFontTx/>
              <a:buAutoNum type="alphaLcPeriod"/>
            </a:pPr>
            <a:r>
              <a:rPr lang="es-ES"/>
              <a:t>El altar de los holocaustos era cubierto.</a:t>
            </a:r>
          </a:p>
          <a:p>
            <a:pPr>
              <a:spcBef>
                <a:spcPct val="50000"/>
              </a:spcBef>
              <a:buFontTx/>
              <a:buAutoNum type="alphaLcPeriod"/>
            </a:pPr>
            <a:r>
              <a:rPr lang="es-ES"/>
              <a:t>Se desmontaban las telas y sus cuerdas tanto del Tabernáculo como del Atrio exterior y se cargaba en carretas.</a:t>
            </a:r>
          </a:p>
          <a:p>
            <a:pPr>
              <a:spcBef>
                <a:spcPct val="50000"/>
              </a:spcBef>
              <a:buFontTx/>
              <a:buAutoNum type="alphaLcPeriod"/>
            </a:pPr>
            <a:r>
              <a:rPr lang="es-ES"/>
              <a:t>Se desmontaba la estructura de madera del Tabernáculo y del Atrio exterior y se cargaba en carros cubiertos.</a:t>
            </a:r>
          </a:p>
        </p:txBody>
      </p:sp>
      <p:sp>
        <p:nvSpPr>
          <p:cNvPr id="50181" name="Text Box 5"/>
          <p:cNvSpPr txBox="1">
            <a:spLocks noChangeArrowheads="1"/>
          </p:cNvSpPr>
          <p:nvPr/>
        </p:nvSpPr>
        <p:spPr bwMode="auto">
          <a:xfrm>
            <a:off x="611188" y="1700213"/>
            <a:ext cx="23034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(Números, 4)</a:t>
            </a:r>
          </a:p>
        </p:txBody>
      </p:sp>
      <p:pic>
        <p:nvPicPr>
          <p:cNvPr id="50182" name="Picture 6" descr="Estructu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2349500"/>
            <a:ext cx="1573213" cy="1800225"/>
          </a:xfrm>
          <a:prstGeom prst="rect">
            <a:avLst/>
          </a:prstGeom>
          <a:noFill/>
          <a:extLst>
            <a:ext uri="{909E8E84-426E-40DD-AFC4-6F175D3DCCD1}">
              <a14:hiddenFill xmlns:a14="http://schemas.microsoft.com/office/drawing/2010/main">
                <a:solidFill>
                  <a:srgbClr val="FFFFFF"/>
                </a:solidFill>
              </a14:hiddenFill>
            </a:ext>
          </a:extLst>
        </p:spPr>
      </p:pic>
      <p:pic>
        <p:nvPicPr>
          <p:cNvPr id="50183" name="Picture 7" descr="Estructura (14)"/>
          <p:cNvPicPr>
            <a:picLocks noChangeAspect="1" noChangeArrowheads="1"/>
          </p:cNvPicPr>
          <p:nvPr/>
        </p:nvPicPr>
        <p:blipFill>
          <a:blip r:embed="rId3" cstate="print">
            <a:clrChange>
              <a:clrFrom>
                <a:srgbClr val="FAF9FE"/>
              </a:clrFrom>
              <a:clrTo>
                <a:srgbClr val="FAF9FE">
                  <a:alpha val="0"/>
                </a:srgbClr>
              </a:clrTo>
            </a:clrChange>
            <a:extLst>
              <a:ext uri="{28A0092B-C50C-407E-A947-70E740481C1C}">
                <a14:useLocalDpi xmlns:a14="http://schemas.microsoft.com/office/drawing/2010/main" val="0"/>
              </a:ext>
            </a:extLst>
          </a:blip>
          <a:srcRect/>
          <a:stretch>
            <a:fillRect/>
          </a:stretch>
        </p:blipFill>
        <p:spPr bwMode="auto">
          <a:xfrm>
            <a:off x="6242050" y="333375"/>
            <a:ext cx="2901950" cy="2165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018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18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18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18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18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180">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180">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180">
                                            <p:txEl>
                                              <p:pRg st="7" end="7"/>
                                            </p:txEl>
                                          </p:spTgt>
                                        </p:tgtEl>
                                        <p:attrNameLst>
                                          <p:attrName>style.visibility</p:attrName>
                                        </p:attrNameLst>
                                      </p:cBhvr>
                                      <p:to>
                                        <p:strVal val="visible"/>
                                      </p:to>
                                    </p:set>
                                  </p:childTnLst>
                                </p:cTn>
                              </p:par>
                            </p:childTnLst>
                          </p:cTn>
                        </p:par>
                        <p:par>
                          <p:cTn id="21" fill="hold" nodeType="afterGroup">
                            <p:stCondLst>
                              <p:cond delay="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50180">
                                            <p:txEl>
                                              <p:pRg st="8" end="8"/>
                                            </p:txEl>
                                          </p:spTgt>
                                        </p:tgtEl>
                                        <p:attrNameLst>
                                          <p:attrName>style.visibility</p:attrName>
                                        </p:attrNameLst>
                                      </p:cBhvr>
                                      <p:to>
                                        <p:strVal val="visible"/>
                                      </p:to>
                                    </p:set>
                                    <p:anim calcmode="discrete" valueType="clr">
                                      <p:cBhvr override="childStyle">
                                        <p:cTn id="24" dur="80"/>
                                        <p:tgtEl>
                                          <p:spTgt spid="50180">
                                            <p:txEl>
                                              <p:pRg st="8" end="8"/>
                                            </p:txEl>
                                          </p:spTgt>
                                        </p:tgtEl>
                                        <p:attrNameLst>
                                          <p:attrName>style.color</p:attrName>
                                        </p:attrNameLst>
                                      </p:cBhvr>
                                      <p:tavLst>
                                        <p:tav tm="0">
                                          <p:val>
                                            <p:clrVal>
                                              <a:srgbClr val="FF0000"/>
                                            </p:clrVal>
                                          </p:val>
                                        </p:tav>
                                        <p:tav tm="50000">
                                          <p:val>
                                            <p:clrVal>
                                              <a:srgbClr val="FFFF66"/>
                                            </p:clrVal>
                                          </p:val>
                                        </p:tav>
                                      </p:tavLst>
                                    </p:anim>
                                    <p:anim calcmode="discrete" valueType="clr">
                                      <p:cBhvr>
                                        <p:cTn id="25" dur="80"/>
                                        <p:tgtEl>
                                          <p:spTgt spid="50180">
                                            <p:txEl>
                                              <p:pRg st="8" end="8"/>
                                            </p:txEl>
                                          </p:spTgt>
                                        </p:tgtEl>
                                        <p:attrNameLst>
                                          <p:attrName>fillcolor</p:attrName>
                                        </p:attrNameLst>
                                      </p:cBhvr>
                                      <p:tavLst>
                                        <p:tav tm="0">
                                          <p:val>
                                            <p:clrVal>
                                              <a:schemeClr val="accent2"/>
                                            </p:clrVal>
                                          </p:val>
                                        </p:tav>
                                        <p:tav tm="50000">
                                          <p:val>
                                            <p:clrVal>
                                              <a:schemeClr val="hlink"/>
                                            </p:clrVal>
                                          </p:val>
                                        </p:tav>
                                      </p:tavLst>
                                    </p:anim>
                                    <p:set>
                                      <p:cBhvr>
                                        <p:cTn id="26" dur="80"/>
                                        <p:tgtEl>
                                          <p:spTgt spid="50180">
                                            <p:txEl>
                                              <p:pRg st="8" end="8"/>
                                            </p:txEl>
                                          </p:spTgt>
                                        </p:tgtEl>
                                        <p:attrNameLst>
                                          <p:attrName>fill.type</p:attrName>
                                        </p:attrNameLst>
                                      </p:cBhvr>
                                      <p:to>
                                        <p:strVal val="solid"/>
                                      </p:to>
                                    </p:set>
                                  </p:childTnLst>
                                </p:cTn>
                              </p:par>
                            </p:childTnLst>
                          </p:cTn>
                        </p:par>
                        <p:par>
                          <p:cTn id="27" fill="hold" nodeType="afterGroup">
                            <p:stCondLst>
                              <p:cond delay="3680"/>
                            </p:stCondLst>
                            <p:childTnLst>
                              <p:par>
                                <p:cTn id="28" presetID="23" presetClass="entr" presetSubtype="16" fill="hold" nodeType="afterEffect">
                                  <p:stCondLst>
                                    <p:cond delay="0"/>
                                  </p:stCondLst>
                                  <p:childTnLst>
                                    <p:set>
                                      <p:cBhvr>
                                        <p:cTn id="29" dur="1" fill="hold">
                                          <p:stCondLst>
                                            <p:cond delay="0"/>
                                          </p:stCondLst>
                                        </p:cTn>
                                        <p:tgtEl>
                                          <p:spTgt spid="50183"/>
                                        </p:tgtEl>
                                        <p:attrNameLst>
                                          <p:attrName>style.visibility</p:attrName>
                                        </p:attrNameLst>
                                      </p:cBhvr>
                                      <p:to>
                                        <p:strVal val="visible"/>
                                      </p:to>
                                    </p:set>
                                    <p:anim calcmode="lin" valueType="num">
                                      <p:cBhvr>
                                        <p:cTn id="30" dur="500" fill="hold"/>
                                        <p:tgtEl>
                                          <p:spTgt spid="50183"/>
                                        </p:tgtEl>
                                        <p:attrNameLst>
                                          <p:attrName>ppt_w</p:attrName>
                                        </p:attrNameLst>
                                      </p:cBhvr>
                                      <p:tavLst>
                                        <p:tav tm="0">
                                          <p:val>
                                            <p:fltVal val="0"/>
                                          </p:val>
                                        </p:tav>
                                        <p:tav tm="100000">
                                          <p:val>
                                            <p:strVal val="#ppt_w"/>
                                          </p:val>
                                        </p:tav>
                                      </p:tavLst>
                                    </p:anim>
                                    <p:anim calcmode="lin" valueType="num">
                                      <p:cBhvr>
                                        <p:cTn id="31" dur="500" fill="hold"/>
                                        <p:tgtEl>
                                          <p:spTgt spid="50183"/>
                                        </p:tgtEl>
                                        <p:attrNameLst>
                                          <p:attrName>ppt_h</p:attrName>
                                        </p:attrNameLst>
                                      </p:cBhvr>
                                      <p:tavLst>
                                        <p:tav tm="0">
                                          <p:val>
                                            <p:fltVal val="0"/>
                                          </p:val>
                                        </p:tav>
                                        <p:tav tm="100000">
                                          <p:val>
                                            <p:strVal val="#ppt_h"/>
                                          </p:val>
                                        </p:tav>
                                      </p:tavLst>
                                    </p:anim>
                                  </p:childTnLst>
                                </p:cTn>
                              </p:par>
                              <p:par>
                                <p:cTn id="32" presetID="23" presetClass="entr" presetSubtype="16" fill="hold" nodeType="withEffect">
                                  <p:stCondLst>
                                    <p:cond delay="0"/>
                                  </p:stCondLst>
                                  <p:childTnLst>
                                    <p:set>
                                      <p:cBhvr>
                                        <p:cTn id="33" dur="1" fill="hold">
                                          <p:stCondLst>
                                            <p:cond delay="0"/>
                                          </p:stCondLst>
                                        </p:cTn>
                                        <p:tgtEl>
                                          <p:spTgt spid="50182"/>
                                        </p:tgtEl>
                                        <p:attrNameLst>
                                          <p:attrName>style.visibility</p:attrName>
                                        </p:attrNameLst>
                                      </p:cBhvr>
                                      <p:to>
                                        <p:strVal val="visible"/>
                                      </p:to>
                                    </p:set>
                                    <p:anim calcmode="lin" valueType="num">
                                      <p:cBhvr>
                                        <p:cTn id="34" dur="500" fill="hold"/>
                                        <p:tgtEl>
                                          <p:spTgt spid="50182"/>
                                        </p:tgtEl>
                                        <p:attrNameLst>
                                          <p:attrName>ppt_w</p:attrName>
                                        </p:attrNameLst>
                                      </p:cBhvr>
                                      <p:tavLst>
                                        <p:tav tm="0">
                                          <p:val>
                                            <p:fltVal val="0"/>
                                          </p:val>
                                        </p:tav>
                                        <p:tav tm="100000">
                                          <p:val>
                                            <p:strVal val="#ppt_w"/>
                                          </p:val>
                                        </p:tav>
                                      </p:tavLst>
                                    </p:anim>
                                    <p:anim calcmode="lin" valueType="num">
                                      <p:cBhvr>
                                        <p:cTn id="35" dur="500" fill="hold"/>
                                        <p:tgtEl>
                                          <p:spTgt spid="501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61447" name="Text Box 7"/>
          <p:cNvSpPr txBox="1">
            <a:spLocks noChangeArrowheads="1"/>
          </p:cNvSpPr>
          <p:nvPr/>
        </p:nvSpPr>
        <p:spPr bwMode="auto">
          <a:xfrm>
            <a:off x="107950" y="44450"/>
            <a:ext cx="85693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400" b="1"/>
              <a:t>Con respecto a la forma en que se desmontaba el santuario debemos resaltar algunos puntos:</a:t>
            </a:r>
          </a:p>
        </p:txBody>
      </p:sp>
      <p:sp>
        <p:nvSpPr>
          <p:cNvPr id="61448" name="Text Box 8"/>
          <p:cNvSpPr txBox="1">
            <a:spLocks noChangeArrowheads="1"/>
          </p:cNvSpPr>
          <p:nvPr/>
        </p:nvSpPr>
        <p:spPr bwMode="auto">
          <a:xfrm>
            <a:off x="142875" y="1052513"/>
            <a:ext cx="8893175"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tx1"/>
                  </a:outerShdw>
                </a:effectLst>
              </a14:hiddenEffects>
            </a:ext>
          </a:extLst>
        </p:spPr>
        <p:txBody>
          <a:bodyPr>
            <a:spAutoFit/>
          </a:bodyPr>
          <a:lstStyle>
            <a:lvl1pPr marL="357188" indent="-357188">
              <a:defRPr>
                <a:solidFill>
                  <a:schemeClr val="tx1"/>
                </a:solidFill>
                <a:latin typeface="Arial" panose="020B0604020202020204" pitchFamily="34" charset="0"/>
                <a:cs typeface="Arial" panose="020B0604020202020204" pitchFamily="34" charset="0"/>
              </a:defRPr>
            </a:lvl1pPr>
            <a:lvl2pPr marL="536575">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Clr>
                <a:srgbClr val="FF0000"/>
              </a:buClr>
              <a:buFont typeface="Wingdings" panose="05000000000000000000" pitchFamily="2" charset="2"/>
              <a:buChar char="v"/>
            </a:pPr>
            <a:r>
              <a:rPr lang="es-ES" sz="2000" b="1"/>
              <a:t>Aunque era la nube, y no el arca, la que dirigía al campamento en sus viajes, el arca iba a la cabeza del campamento.</a:t>
            </a:r>
          </a:p>
          <a:p>
            <a:pPr>
              <a:spcBef>
                <a:spcPct val="50000"/>
              </a:spcBef>
              <a:buClr>
                <a:srgbClr val="FF0000"/>
              </a:buClr>
              <a:buFont typeface="Wingdings" panose="05000000000000000000" pitchFamily="2" charset="2"/>
              <a:buChar char="v"/>
            </a:pPr>
            <a:r>
              <a:rPr lang="es-ES" sz="2000" b="1"/>
              <a:t>Se diferenciaba de los demás muebles por el paño azul que la cubría.</a:t>
            </a:r>
          </a:p>
        </p:txBody>
      </p:sp>
      <p:sp>
        <p:nvSpPr>
          <p:cNvPr id="61449" name="Text Box 9"/>
          <p:cNvSpPr txBox="1">
            <a:spLocks noChangeArrowheads="1"/>
          </p:cNvSpPr>
          <p:nvPr/>
        </p:nvSpPr>
        <p:spPr bwMode="auto">
          <a:xfrm>
            <a:off x="395288" y="2551113"/>
            <a:ext cx="5905500" cy="41179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s-ES" sz="2400" b="1">
                <a:latin typeface="Comic Sans MS" panose="030F0702030302020204" pitchFamily="66" charset="0"/>
              </a:rPr>
              <a:t>“En el año segundo, en el mes segundo, a los veinte días del mes, </a:t>
            </a:r>
            <a:r>
              <a:rPr lang="es-ES" sz="2400" b="1">
                <a:solidFill>
                  <a:srgbClr val="FF0000"/>
                </a:solidFill>
                <a:latin typeface="Comic Sans MS" panose="030F0702030302020204" pitchFamily="66" charset="0"/>
              </a:rPr>
              <a:t>la nube se alzó</a:t>
            </a:r>
            <a:r>
              <a:rPr lang="es-ES" sz="2400" b="1">
                <a:latin typeface="Comic Sans MS" panose="030F0702030302020204" pitchFamily="66" charset="0"/>
              </a:rPr>
              <a:t> del tabernáculo del testimonio. Y partieron los hijos de Israel del desierto de Sinaí según el orden de marcha; y </a:t>
            </a:r>
            <a:r>
              <a:rPr lang="es-ES" sz="2400" b="1">
                <a:solidFill>
                  <a:srgbClr val="FF0000"/>
                </a:solidFill>
                <a:latin typeface="Comic Sans MS" panose="030F0702030302020204" pitchFamily="66" charset="0"/>
              </a:rPr>
              <a:t>se detuvo la nube</a:t>
            </a:r>
            <a:r>
              <a:rPr lang="es-ES" sz="2400" b="1">
                <a:latin typeface="Comic Sans MS" panose="030F0702030302020204" pitchFamily="66" charset="0"/>
              </a:rPr>
              <a:t> en el desierto de Parán… </a:t>
            </a:r>
            <a:r>
              <a:rPr lang="es-ES" sz="2400" b="1" i="1" u="sng">
                <a:latin typeface="Comic Sans MS" panose="030F0702030302020204" pitchFamily="66" charset="0"/>
              </a:rPr>
              <a:t>y el arca del pacto de Jehová fue delante de ellos camino de tres días, buscándoles lugar de descanso</a:t>
            </a:r>
            <a:r>
              <a:rPr lang="es-ES" sz="2400" b="1">
                <a:latin typeface="Comic Sans MS" panose="030F0702030302020204" pitchFamily="66" charset="0"/>
              </a:rPr>
              <a:t>”</a:t>
            </a:r>
            <a:br>
              <a:rPr lang="es-ES" sz="2400" b="1">
                <a:latin typeface="Comic Sans MS" panose="030F0702030302020204" pitchFamily="66" charset="0"/>
              </a:rPr>
            </a:br>
            <a:endParaRPr lang="es-ES" sz="2400" b="1">
              <a:latin typeface="Comic Sans MS" panose="030F0702030302020204" pitchFamily="66" charset="0"/>
            </a:endParaRPr>
          </a:p>
        </p:txBody>
      </p:sp>
      <p:sp>
        <p:nvSpPr>
          <p:cNvPr id="61450" name="Text Box 10"/>
          <p:cNvSpPr txBox="1">
            <a:spLocks noChangeArrowheads="1"/>
          </p:cNvSpPr>
          <p:nvPr/>
        </p:nvSpPr>
        <p:spPr bwMode="auto">
          <a:xfrm>
            <a:off x="3995738" y="6308725"/>
            <a:ext cx="22336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s-ES" sz="1400"/>
              <a:t>Números, 10: 11-12, 33</a:t>
            </a:r>
          </a:p>
        </p:txBody>
      </p:sp>
      <p:pic>
        <p:nvPicPr>
          <p:cNvPr id="61451" name="Picture 11" descr="TABArkCar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2565400"/>
            <a:ext cx="2524125" cy="1838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1447"/>
                                        </p:tgtEl>
                                        <p:attrNameLst>
                                          <p:attrName>style.visibility</p:attrName>
                                        </p:attrNameLst>
                                      </p:cBhvr>
                                      <p:to>
                                        <p:strVal val="visible"/>
                                      </p:to>
                                    </p:set>
                                    <p:anim calcmode="discrete" valueType="clr">
                                      <p:cBhvr override="childStyle">
                                        <p:cTn id="7" dur="80"/>
                                        <p:tgtEl>
                                          <p:spTgt spid="61447"/>
                                        </p:tgtEl>
                                        <p:attrNameLst>
                                          <p:attrName>style.color</p:attrName>
                                        </p:attrNameLst>
                                      </p:cBhvr>
                                      <p:tavLst>
                                        <p:tav tm="0">
                                          <p:val>
                                            <p:clrVal>
                                              <a:srgbClr val="FF0000"/>
                                            </p:clrVal>
                                          </p:val>
                                        </p:tav>
                                        <p:tav tm="50000">
                                          <p:val>
                                            <p:clrVal>
                                              <a:srgbClr val="FFFF66"/>
                                            </p:clrVal>
                                          </p:val>
                                        </p:tav>
                                      </p:tavLst>
                                    </p:anim>
                                    <p:anim calcmode="discrete" valueType="clr">
                                      <p:cBhvr>
                                        <p:cTn id="8" dur="80"/>
                                        <p:tgtEl>
                                          <p:spTgt spid="61447"/>
                                        </p:tgtEl>
                                        <p:attrNameLst>
                                          <p:attrName>fillcolor</p:attrName>
                                        </p:attrNameLst>
                                      </p:cBhvr>
                                      <p:tavLst>
                                        <p:tav tm="0">
                                          <p:val>
                                            <p:clrVal>
                                              <a:schemeClr val="accent2"/>
                                            </p:clrVal>
                                          </p:val>
                                        </p:tav>
                                        <p:tav tm="50000">
                                          <p:val>
                                            <p:clrVal>
                                              <a:schemeClr val="hlink"/>
                                            </p:clrVal>
                                          </p:val>
                                        </p:tav>
                                      </p:tavLst>
                                    </p:anim>
                                    <p:set>
                                      <p:cBhvr>
                                        <p:cTn id="9" dur="80"/>
                                        <p:tgtEl>
                                          <p:spTgt spid="6144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iterate type="wd">
                                    <p:tmPct val="10000"/>
                                  </p:iterate>
                                  <p:childTnLst>
                                    <p:set>
                                      <p:cBhvr>
                                        <p:cTn id="13" dur="1" fill="hold">
                                          <p:stCondLst>
                                            <p:cond delay="0"/>
                                          </p:stCondLst>
                                        </p:cTn>
                                        <p:tgtEl>
                                          <p:spTgt spid="61448">
                                            <p:txEl>
                                              <p:pRg st="0" end="0"/>
                                            </p:txEl>
                                          </p:spTgt>
                                        </p:tgtEl>
                                        <p:attrNameLst>
                                          <p:attrName>style.visibility</p:attrName>
                                        </p:attrNameLst>
                                      </p:cBhvr>
                                      <p:to>
                                        <p:strVal val="visible"/>
                                      </p:to>
                                    </p:set>
                                    <p:animEffect transition="in" filter="fade">
                                      <p:cBhvr>
                                        <p:cTn id="14" dur="500"/>
                                        <p:tgtEl>
                                          <p:spTgt spid="61448">
                                            <p:txEl>
                                              <p:pRg st="0" end="0"/>
                                            </p:txEl>
                                          </p:spTgt>
                                        </p:tgtEl>
                                      </p:cBhvr>
                                    </p:animEffect>
                                    <p:anim calcmode="lin" valueType="num">
                                      <p:cBhvr>
                                        <p:cTn id="15" dur="500" fill="hold"/>
                                        <p:tgtEl>
                                          <p:spTgt spid="6144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144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61449"/>
                                        </p:tgtEl>
                                        <p:attrNameLst>
                                          <p:attrName>style.visibility</p:attrName>
                                        </p:attrNameLst>
                                      </p:cBhvr>
                                      <p:to>
                                        <p:strVal val="visible"/>
                                      </p:to>
                                    </p:set>
                                    <p:animEffect transition="in" filter="circle(in)">
                                      <p:cBhvr>
                                        <p:cTn id="21" dur="1000"/>
                                        <p:tgtEl>
                                          <p:spTgt spid="61449"/>
                                        </p:tgtEl>
                                      </p:cBhvr>
                                    </p:animEffect>
                                  </p:childTnLst>
                                </p:cTn>
                              </p:par>
                            </p:childTnLst>
                          </p:cTn>
                        </p:par>
                        <p:par>
                          <p:cTn id="22" fill="hold" nodeType="afterGroup">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6145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grpId="0" nodeType="clickEffect">
                                  <p:stCondLst>
                                    <p:cond delay="0"/>
                                  </p:stCondLst>
                                  <p:iterate type="wd">
                                    <p:tmPct val="10000"/>
                                  </p:iterate>
                                  <p:childTnLst>
                                    <p:set>
                                      <p:cBhvr>
                                        <p:cTn id="28" dur="1" fill="hold">
                                          <p:stCondLst>
                                            <p:cond delay="0"/>
                                          </p:stCondLst>
                                        </p:cTn>
                                        <p:tgtEl>
                                          <p:spTgt spid="61448">
                                            <p:txEl>
                                              <p:pRg st="1" end="1"/>
                                            </p:txEl>
                                          </p:spTgt>
                                        </p:tgtEl>
                                        <p:attrNameLst>
                                          <p:attrName>style.visibility</p:attrName>
                                        </p:attrNameLst>
                                      </p:cBhvr>
                                      <p:to>
                                        <p:strVal val="visible"/>
                                      </p:to>
                                    </p:set>
                                    <p:animEffect transition="in" filter="fade">
                                      <p:cBhvr>
                                        <p:cTn id="29" dur="500"/>
                                        <p:tgtEl>
                                          <p:spTgt spid="61448">
                                            <p:txEl>
                                              <p:pRg st="1" end="1"/>
                                            </p:txEl>
                                          </p:spTgt>
                                        </p:tgtEl>
                                      </p:cBhvr>
                                    </p:animEffect>
                                    <p:anim calcmode="lin" valueType="num">
                                      <p:cBhvr>
                                        <p:cTn id="30" dur="500" fill="hold"/>
                                        <p:tgtEl>
                                          <p:spTgt spid="61448">
                                            <p:txEl>
                                              <p:pRg st="1" end="1"/>
                                            </p:txEl>
                                          </p:spTgt>
                                        </p:tgtEl>
                                        <p:attrNameLst>
                                          <p:attrName>ppt_x</p:attrName>
                                        </p:attrNameLst>
                                      </p:cBhvr>
                                      <p:tavLst>
                                        <p:tav tm="0">
                                          <p:val>
                                            <p:strVal val="#ppt_x"/>
                                          </p:val>
                                        </p:tav>
                                        <p:tav tm="100000">
                                          <p:val>
                                            <p:strVal val="#ppt_x"/>
                                          </p:val>
                                        </p:tav>
                                      </p:tavLst>
                                    </p:anim>
                                    <p:anim calcmode="lin" valueType="num">
                                      <p:cBhvr>
                                        <p:cTn id="31" dur="500" fill="hold"/>
                                        <p:tgtEl>
                                          <p:spTgt spid="61448">
                                            <p:txEl>
                                              <p:pRg st="1" end="1"/>
                                            </p:txEl>
                                          </p:spTgt>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1150"/>
                            </p:stCondLst>
                            <p:childTnLst>
                              <p:par>
                                <p:cTn id="33" presetID="10" presetClass="entr" presetSubtype="0" fill="hold" nodeType="afterEffect">
                                  <p:stCondLst>
                                    <p:cond delay="0"/>
                                  </p:stCondLst>
                                  <p:childTnLst>
                                    <p:set>
                                      <p:cBhvr>
                                        <p:cTn id="34" dur="1" fill="hold">
                                          <p:stCondLst>
                                            <p:cond delay="0"/>
                                          </p:stCondLst>
                                        </p:cTn>
                                        <p:tgtEl>
                                          <p:spTgt spid="61451"/>
                                        </p:tgtEl>
                                        <p:attrNameLst>
                                          <p:attrName>style.visibility</p:attrName>
                                        </p:attrNameLst>
                                      </p:cBhvr>
                                      <p:to>
                                        <p:strVal val="visible"/>
                                      </p:to>
                                    </p:set>
                                    <p:animEffect transition="in" filter="fade">
                                      <p:cBhvr>
                                        <p:cTn id="35" dur="1000"/>
                                        <p:tgtEl>
                                          <p:spTgt spid="61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7" grpId="0"/>
      <p:bldP spid="61448" grpId="0" uiExpand="1" build="p"/>
      <p:bldP spid="61449" grpId="0" animBg="1"/>
      <p:bldP spid="6145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107950" y="44450"/>
            <a:ext cx="85693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400" b="1"/>
              <a:t>Con respecto a la forma en que se desmontaba el santuario debemos resaltar algunos puntos:</a:t>
            </a:r>
          </a:p>
        </p:txBody>
      </p:sp>
      <p:sp>
        <p:nvSpPr>
          <p:cNvPr id="63491" name="Text Box 3"/>
          <p:cNvSpPr txBox="1">
            <a:spLocks noChangeArrowheads="1"/>
          </p:cNvSpPr>
          <p:nvPr/>
        </p:nvSpPr>
        <p:spPr bwMode="auto">
          <a:xfrm>
            <a:off x="142875" y="1052513"/>
            <a:ext cx="8893175"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tx1"/>
                  </a:outerShdw>
                </a:effectLst>
              </a14:hiddenEffects>
            </a:ext>
          </a:extLst>
        </p:spPr>
        <p:txBody>
          <a:bodyPr>
            <a:spAutoFit/>
          </a:bodyPr>
          <a:lstStyle>
            <a:lvl1pPr marL="357188" indent="-357188">
              <a:defRPr>
                <a:solidFill>
                  <a:schemeClr val="tx1"/>
                </a:solidFill>
                <a:latin typeface="Arial" panose="020B0604020202020204" pitchFamily="34" charset="0"/>
                <a:cs typeface="Arial" panose="020B0604020202020204" pitchFamily="34" charset="0"/>
              </a:defRPr>
            </a:lvl1pPr>
            <a:lvl2pPr marL="536575">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Clr>
                <a:srgbClr val="FF0000"/>
              </a:buClr>
              <a:buFont typeface="Wingdings" panose="05000000000000000000" pitchFamily="2" charset="2"/>
              <a:buChar char="v"/>
            </a:pPr>
            <a:r>
              <a:rPr lang="es-ES" sz="2000" b="1"/>
              <a:t>El proceso de tapar los muebles del santuario era labor exclusiva de los sacerdotes.</a:t>
            </a:r>
          </a:p>
          <a:p>
            <a:pPr>
              <a:spcBef>
                <a:spcPct val="50000"/>
              </a:spcBef>
              <a:buClr>
                <a:srgbClr val="FF0000"/>
              </a:buClr>
              <a:buFont typeface="Wingdings" panose="05000000000000000000" pitchFamily="2" charset="2"/>
              <a:buChar char="v"/>
            </a:pPr>
            <a:r>
              <a:rPr lang="es-ES" sz="2000" b="1"/>
              <a:t>Ningún levita podía entrar en el Lugar Santo ni en el Santísimo hasta que los sacerdotes hubiesen tapado todos los muebles.</a:t>
            </a:r>
          </a:p>
          <a:p>
            <a:pPr>
              <a:spcBef>
                <a:spcPct val="50000"/>
              </a:spcBef>
              <a:buClr>
                <a:srgbClr val="FF0000"/>
              </a:buClr>
              <a:buFont typeface="Wingdings" panose="05000000000000000000" pitchFamily="2" charset="2"/>
              <a:buChar char="v"/>
            </a:pPr>
            <a:r>
              <a:rPr lang="es-ES" sz="2000" b="1"/>
              <a:t>El proceso de desmontaje de las cortinas, las tablas y las cuerdas era realizado por levitas (excepto el velo que separaba el Lugar Santo del Santísimo)</a:t>
            </a:r>
          </a:p>
        </p:txBody>
      </p:sp>
      <p:sp>
        <p:nvSpPr>
          <p:cNvPr id="63492" name="Text Box 4"/>
          <p:cNvSpPr txBox="1">
            <a:spLocks noChangeArrowheads="1"/>
          </p:cNvSpPr>
          <p:nvPr/>
        </p:nvSpPr>
        <p:spPr bwMode="auto">
          <a:xfrm>
            <a:off x="539750" y="3867150"/>
            <a:ext cx="7777163" cy="26574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s-ES" sz="2400" b="1">
                <a:latin typeface="Comic Sans MS" panose="030F0702030302020204" pitchFamily="66" charset="0"/>
              </a:rPr>
              <a:t>“No haréis que perezca la tribu de las familias de Coat de entre los levitas. Para que cuando se acerquen al lugar santísimo vivan, y no mueran, haréis con ellos esto: Aarón y sus hijos vendrán y los pondrán a cada uno en su oficio y en su cargo. </a:t>
            </a:r>
            <a:r>
              <a:rPr lang="es-ES" sz="2400" b="1" i="1" u="sng">
                <a:latin typeface="Comic Sans MS" panose="030F0702030302020204" pitchFamily="66" charset="0"/>
              </a:rPr>
              <a:t>No entrarán para ver cuando cubran las cosas santas, porque morirán</a:t>
            </a:r>
            <a:r>
              <a:rPr lang="es-ES" sz="2400" b="1">
                <a:latin typeface="Comic Sans MS" panose="030F0702030302020204" pitchFamily="66" charset="0"/>
              </a:rPr>
              <a:t>”</a:t>
            </a:r>
          </a:p>
        </p:txBody>
      </p:sp>
      <p:sp>
        <p:nvSpPr>
          <p:cNvPr id="63493" name="Text Box 5"/>
          <p:cNvSpPr txBox="1">
            <a:spLocks noChangeArrowheads="1"/>
          </p:cNvSpPr>
          <p:nvPr/>
        </p:nvSpPr>
        <p:spPr bwMode="auto">
          <a:xfrm>
            <a:off x="6011863" y="6237288"/>
            <a:ext cx="22336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s-ES" sz="1400"/>
              <a:t>Números, 10: 18-20</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iterate type="wd">
                                    <p:tmPct val="10000"/>
                                  </p:iterate>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fade">
                                      <p:cBhvr>
                                        <p:cTn id="7" dur="1000"/>
                                        <p:tgtEl>
                                          <p:spTgt spid="63491">
                                            <p:txEl>
                                              <p:pRg st="0" end="0"/>
                                            </p:txEl>
                                          </p:spTgt>
                                        </p:tgtEl>
                                      </p:cBhvr>
                                    </p:animEffect>
                                    <p:anim calcmode="lin" valueType="num">
                                      <p:cBhvr>
                                        <p:cTn id="8" dur="10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34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iterate type="wd">
                                    <p:tmPct val="10000"/>
                                  </p:iterate>
                                  <p:childTnLst>
                                    <p:set>
                                      <p:cBhvr>
                                        <p:cTn id="13" dur="1" fill="hold">
                                          <p:stCondLst>
                                            <p:cond delay="0"/>
                                          </p:stCondLst>
                                        </p:cTn>
                                        <p:tgtEl>
                                          <p:spTgt spid="63491">
                                            <p:txEl>
                                              <p:pRg st="1" end="1"/>
                                            </p:txEl>
                                          </p:spTgt>
                                        </p:tgtEl>
                                        <p:attrNameLst>
                                          <p:attrName>style.visibility</p:attrName>
                                        </p:attrNameLst>
                                      </p:cBhvr>
                                      <p:to>
                                        <p:strVal val="visible"/>
                                      </p:to>
                                    </p:set>
                                    <p:animEffect transition="in" filter="fade">
                                      <p:cBhvr>
                                        <p:cTn id="14" dur="1000"/>
                                        <p:tgtEl>
                                          <p:spTgt spid="63491">
                                            <p:txEl>
                                              <p:pRg st="1" end="1"/>
                                            </p:txEl>
                                          </p:spTgt>
                                        </p:tgtEl>
                                      </p:cBhvr>
                                    </p:animEffect>
                                    <p:anim calcmode="lin" valueType="num">
                                      <p:cBhvr>
                                        <p:cTn id="15" dur="1000" fill="hold"/>
                                        <p:tgtEl>
                                          <p:spTgt spid="6349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3491">
                                            <p:txEl>
                                              <p:pRg st="1" end="1"/>
                                            </p:txEl>
                                          </p:spTgt>
                                        </p:tgtEl>
                                        <p:attrNameLst>
                                          <p:attrName>ppt_y</p:attrName>
                                        </p:attrNameLst>
                                      </p:cBhvr>
                                      <p:tavLst>
                                        <p:tav tm="0">
                                          <p:val>
                                            <p:strVal val="#ppt_y+.1"/>
                                          </p:val>
                                        </p:tav>
                                        <p:tav tm="100000">
                                          <p:val>
                                            <p:strVal val="#ppt_y"/>
                                          </p:val>
                                        </p:tav>
                                      </p:tavLst>
                                    </p:anim>
                                  </p:childTnLst>
                                </p:cTn>
                              </p:par>
                            </p:childTnLst>
                          </p:cTn>
                        </p:par>
                        <p:par>
                          <p:cTn id="17" fill="hold" nodeType="afterGroup">
                            <p:stCondLst>
                              <p:cond delay="3100"/>
                            </p:stCondLst>
                            <p:childTnLst>
                              <p:par>
                                <p:cTn id="18" presetID="6" presetClass="entr" presetSubtype="16" fill="hold" grpId="0" nodeType="afterEffect">
                                  <p:stCondLst>
                                    <p:cond delay="0"/>
                                  </p:stCondLst>
                                  <p:childTnLst>
                                    <p:set>
                                      <p:cBhvr>
                                        <p:cTn id="19" dur="1" fill="hold">
                                          <p:stCondLst>
                                            <p:cond delay="0"/>
                                          </p:stCondLst>
                                        </p:cTn>
                                        <p:tgtEl>
                                          <p:spTgt spid="63492"/>
                                        </p:tgtEl>
                                        <p:attrNameLst>
                                          <p:attrName>style.visibility</p:attrName>
                                        </p:attrNameLst>
                                      </p:cBhvr>
                                      <p:to>
                                        <p:strVal val="visible"/>
                                      </p:to>
                                    </p:set>
                                    <p:animEffect transition="in" filter="circle(in)">
                                      <p:cBhvr>
                                        <p:cTn id="20" dur="1000"/>
                                        <p:tgtEl>
                                          <p:spTgt spid="63492"/>
                                        </p:tgtEl>
                                      </p:cBhvr>
                                    </p:animEffect>
                                  </p:childTnLst>
                                </p:cTn>
                              </p:par>
                            </p:childTnLst>
                          </p:cTn>
                        </p:par>
                        <p:par>
                          <p:cTn id="21" fill="hold" nodeType="afterGroup">
                            <p:stCondLst>
                              <p:cond delay="4100"/>
                            </p:stCondLst>
                            <p:childTnLst>
                              <p:par>
                                <p:cTn id="22" presetID="1" presetClass="entr" presetSubtype="0" fill="hold" grpId="0" nodeType="afterEffect">
                                  <p:stCondLst>
                                    <p:cond delay="0"/>
                                  </p:stCondLst>
                                  <p:childTnLst>
                                    <p:set>
                                      <p:cBhvr>
                                        <p:cTn id="23" dur="1" fill="hold">
                                          <p:stCondLst>
                                            <p:cond delay="0"/>
                                          </p:stCondLst>
                                        </p:cTn>
                                        <p:tgtEl>
                                          <p:spTgt spid="63493"/>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iterate type="wd">
                                    <p:tmPct val="10000"/>
                                  </p:iterate>
                                  <p:childTnLst>
                                    <p:set>
                                      <p:cBhvr>
                                        <p:cTn id="27" dur="1" fill="hold">
                                          <p:stCondLst>
                                            <p:cond delay="0"/>
                                          </p:stCondLst>
                                        </p:cTn>
                                        <p:tgtEl>
                                          <p:spTgt spid="63491">
                                            <p:txEl>
                                              <p:pRg st="2" end="2"/>
                                            </p:txEl>
                                          </p:spTgt>
                                        </p:tgtEl>
                                        <p:attrNameLst>
                                          <p:attrName>style.visibility</p:attrName>
                                        </p:attrNameLst>
                                      </p:cBhvr>
                                      <p:to>
                                        <p:strVal val="visible"/>
                                      </p:to>
                                    </p:set>
                                    <p:animEffect transition="in" filter="fade">
                                      <p:cBhvr>
                                        <p:cTn id="28" dur="1000"/>
                                        <p:tgtEl>
                                          <p:spTgt spid="63491">
                                            <p:txEl>
                                              <p:pRg st="2" end="2"/>
                                            </p:txEl>
                                          </p:spTgt>
                                        </p:tgtEl>
                                      </p:cBhvr>
                                    </p:animEffect>
                                    <p:anim calcmode="lin" valueType="num">
                                      <p:cBhvr>
                                        <p:cTn id="29" dur="10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349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uiExpand="1" build="p"/>
      <p:bldP spid="63492" grpId="0" animBg="1"/>
      <p:bldP spid="6349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07950" y="44450"/>
            <a:ext cx="85693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400" b="1"/>
              <a:t>Con respecto a la forma en que se desmontaba el santuario debemos resaltar algunos puntos:</a:t>
            </a:r>
          </a:p>
        </p:txBody>
      </p:sp>
      <p:sp>
        <p:nvSpPr>
          <p:cNvPr id="64515" name="Text Box 3"/>
          <p:cNvSpPr txBox="1">
            <a:spLocks noChangeArrowheads="1"/>
          </p:cNvSpPr>
          <p:nvPr/>
        </p:nvSpPr>
        <p:spPr bwMode="auto">
          <a:xfrm>
            <a:off x="142875" y="1052513"/>
            <a:ext cx="8893175"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tx1"/>
                  </a:outerShdw>
                </a:effectLst>
              </a14:hiddenEffects>
            </a:ext>
          </a:extLst>
        </p:spPr>
        <p:txBody>
          <a:bodyPr>
            <a:spAutoFit/>
          </a:bodyPr>
          <a:lstStyle>
            <a:lvl1pPr marL="357188" indent="-357188">
              <a:defRPr>
                <a:solidFill>
                  <a:schemeClr val="tx1"/>
                </a:solidFill>
                <a:latin typeface="Arial" panose="020B0604020202020204" pitchFamily="34" charset="0"/>
                <a:cs typeface="Arial" panose="020B0604020202020204" pitchFamily="34" charset="0"/>
              </a:defRPr>
            </a:lvl1pPr>
            <a:lvl2pPr marL="536575">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Clr>
                <a:srgbClr val="FF0000"/>
              </a:buClr>
              <a:buFont typeface="Wingdings" panose="05000000000000000000" pitchFamily="2" charset="2"/>
              <a:buChar char="v"/>
            </a:pPr>
            <a:r>
              <a:rPr lang="es-ES" sz="2000" b="1"/>
              <a:t>Cuando se cubría el arca se dice que “le pondrán sus varas” (Números, 4: 6)</a:t>
            </a:r>
          </a:p>
          <a:p>
            <a:pPr>
              <a:spcBef>
                <a:spcPct val="50000"/>
              </a:spcBef>
              <a:buClr>
                <a:srgbClr val="FF0000"/>
              </a:buClr>
              <a:buFont typeface="Wingdings" panose="05000000000000000000" pitchFamily="2" charset="2"/>
              <a:buChar char="v"/>
            </a:pPr>
            <a:r>
              <a:rPr lang="es-ES" sz="2000" b="1"/>
              <a:t>No obstante, Éxodo, 25: 14-15 dice: “Y meterás las varas por los anillos a los lados del arca, para llevar el arca con ellas. Las varas quedarán en los anillos del arca; no se quitarán de ella”.</a:t>
            </a:r>
          </a:p>
          <a:p>
            <a:pPr>
              <a:spcBef>
                <a:spcPct val="50000"/>
              </a:spcBef>
              <a:buClr>
                <a:srgbClr val="FF0000"/>
              </a:buClr>
              <a:buFont typeface="Wingdings" panose="05000000000000000000" pitchFamily="2" charset="2"/>
              <a:buChar char="v"/>
            </a:pPr>
            <a:r>
              <a:rPr lang="es-ES" sz="2000" b="1"/>
              <a:t>Aunque el texto lo omite, es evidente que los sacerdotes quitaban las varas para poderla cubrir completamente y luego las volvían a colocar.</a:t>
            </a:r>
          </a:p>
        </p:txBody>
      </p:sp>
      <p:pic>
        <p:nvPicPr>
          <p:cNvPr id="64519" name="Picture 7" descr="ar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365625"/>
            <a:ext cx="3017838" cy="1976438"/>
          </a:xfrm>
          <a:prstGeom prst="rect">
            <a:avLst/>
          </a:prstGeom>
          <a:noFill/>
          <a:extLst>
            <a:ext uri="{909E8E84-426E-40DD-AFC4-6F175D3DCCD1}">
              <a14:hiddenFill xmlns:a14="http://schemas.microsoft.com/office/drawing/2010/main">
                <a:solidFill>
                  <a:srgbClr val="FFFFFF"/>
                </a:solidFill>
              </a14:hiddenFill>
            </a:ext>
          </a:extLst>
        </p:spPr>
      </p:pic>
      <p:pic>
        <p:nvPicPr>
          <p:cNvPr id="64520" name="Picture 8" descr="arca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3933825"/>
            <a:ext cx="17018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64521" name="Picture 9" descr="m_arch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4437063"/>
            <a:ext cx="2058987" cy="1460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iterate type="wd">
                                    <p:tmPct val="10000"/>
                                  </p:iterate>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fade">
                                      <p:cBhvr>
                                        <p:cTn id="7" dur="1000"/>
                                        <p:tgtEl>
                                          <p:spTgt spid="64515">
                                            <p:txEl>
                                              <p:pRg st="0" end="0"/>
                                            </p:txEl>
                                          </p:spTgt>
                                        </p:tgtEl>
                                      </p:cBhvr>
                                    </p:animEffect>
                                    <p:anim calcmode="lin" valueType="num">
                                      <p:cBhvr>
                                        <p:cTn id="8" dur="1000" fill="hold"/>
                                        <p:tgtEl>
                                          <p:spTgt spid="645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4515">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3000"/>
                            </p:stCondLst>
                            <p:childTnLst>
                              <p:par>
                                <p:cTn id="11" presetID="10" presetClass="entr" presetSubtype="0" fill="hold" nodeType="afterEffect">
                                  <p:stCondLst>
                                    <p:cond delay="0"/>
                                  </p:stCondLst>
                                  <p:childTnLst>
                                    <p:set>
                                      <p:cBhvr>
                                        <p:cTn id="12" dur="1" fill="hold">
                                          <p:stCondLst>
                                            <p:cond delay="0"/>
                                          </p:stCondLst>
                                        </p:cTn>
                                        <p:tgtEl>
                                          <p:spTgt spid="64519"/>
                                        </p:tgtEl>
                                        <p:attrNameLst>
                                          <p:attrName>style.visibility</p:attrName>
                                        </p:attrNameLst>
                                      </p:cBhvr>
                                      <p:to>
                                        <p:strVal val="visible"/>
                                      </p:to>
                                    </p:set>
                                    <p:animEffect transition="in" filter="fade">
                                      <p:cBhvr>
                                        <p:cTn id="13" dur="1000"/>
                                        <p:tgtEl>
                                          <p:spTgt spid="6451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iterate type="wd">
                                    <p:tmPct val="10000"/>
                                  </p:iterate>
                                  <p:childTnLst>
                                    <p:set>
                                      <p:cBhvr>
                                        <p:cTn id="17" dur="1" fill="hold">
                                          <p:stCondLst>
                                            <p:cond delay="0"/>
                                          </p:stCondLst>
                                        </p:cTn>
                                        <p:tgtEl>
                                          <p:spTgt spid="64515">
                                            <p:txEl>
                                              <p:pRg st="1" end="1"/>
                                            </p:txEl>
                                          </p:spTgt>
                                        </p:tgtEl>
                                        <p:attrNameLst>
                                          <p:attrName>style.visibility</p:attrName>
                                        </p:attrNameLst>
                                      </p:cBhvr>
                                      <p:to>
                                        <p:strVal val="visible"/>
                                      </p:to>
                                    </p:set>
                                    <p:animEffect transition="in" filter="fade">
                                      <p:cBhvr>
                                        <p:cTn id="18" dur="1000"/>
                                        <p:tgtEl>
                                          <p:spTgt spid="64515">
                                            <p:txEl>
                                              <p:pRg st="1" end="1"/>
                                            </p:txEl>
                                          </p:spTgt>
                                        </p:tgtEl>
                                      </p:cBhvr>
                                    </p:animEffect>
                                    <p:anim calcmode="lin" valueType="num">
                                      <p:cBhvr>
                                        <p:cTn id="19" dur="1000" fill="hold"/>
                                        <p:tgtEl>
                                          <p:spTgt spid="64515">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645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0" nodeType="clickEffect">
                                  <p:stCondLst>
                                    <p:cond delay="0"/>
                                  </p:stCondLst>
                                  <p:iterate type="wd">
                                    <p:tmPct val="10000"/>
                                  </p:iterate>
                                  <p:childTnLst>
                                    <p:set>
                                      <p:cBhvr>
                                        <p:cTn id="24" dur="1" fill="hold">
                                          <p:stCondLst>
                                            <p:cond delay="0"/>
                                          </p:stCondLst>
                                        </p:cTn>
                                        <p:tgtEl>
                                          <p:spTgt spid="64515">
                                            <p:txEl>
                                              <p:pRg st="2" end="2"/>
                                            </p:txEl>
                                          </p:spTgt>
                                        </p:tgtEl>
                                        <p:attrNameLst>
                                          <p:attrName>style.visibility</p:attrName>
                                        </p:attrNameLst>
                                      </p:cBhvr>
                                      <p:to>
                                        <p:strVal val="visible"/>
                                      </p:to>
                                    </p:set>
                                    <p:animEffect transition="in" filter="fade">
                                      <p:cBhvr>
                                        <p:cTn id="25" dur="1000"/>
                                        <p:tgtEl>
                                          <p:spTgt spid="64515">
                                            <p:txEl>
                                              <p:pRg st="2" end="2"/>
                                            </p:txEl>
                                          </p:spTgt>
                                        </p:tgtEl>
                                      </p:cBhvr>
                                    </p:animEffect>
                                    <p:anim calcmode="lin" valueType="num">
                                      <p:cBhvr>
                                        <p:cTn id="26" dur="1000" fill="hold"/>
                                        <p:tgtEl>
                                          <p:spTgt spid="64515">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64515">
                                            <p:txEl>
                                              <p:pRg st="2" end="2"/>
                                            </p:txEl>
                                          </p:spTgt>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3400"/>
                            </p:stCondLst>
                            <p:childTnLst>
                              <p:par>
                                <p:cTn id="29" presetID="42" presetClass="entr" presetSubtype="0" fill="hold" nodeType="afterEffect">
                                  <p:stCondLst>
                                    <p:cond delay="0"/>
                                  </p:stCondLst>
                                  <p:childTnLst>
                                    <p:set>
                                      <p:cBhvr>
                                        <p:cTn id="30" dur="1" fill="hold">
                                          <p:stCondLst>
                                            <p:cond delay="0"/>
                                          </p:stCondLst>
                                        </p:cTn>
                                        <p:tgtEl>
                                          <p:spTgt spid="64520"/>
                                        </p:tgtEl>
                                        <p:attrNameLst>
                                          <p:attrName>style.visibility</p:attrName>
                                        </p:attrNameLst>
                                      </p:cBhvr>
                                      <p:to>
                                        <p:strVal val="visible"/>
                                      </p:to>
                                    </p:set>
                                    <p:animEffect transition="in" filter="fade">
                                      <p:cBhvr>
                                        <p:cTn id="31" dur="1000"/>
                                        <p:tgtEl>
                                          <p:spTgt spid="64520"/>
                                        </p:tgtEl>
                                      </p:cBhvr>
                                    </p:animEffect>
                                    <p:anim calcmode="lin" valueType="num">
                                      <p:cBhvr>
                                        <p:cTn id="32" dur="1000" fill="hold"/>
                                        <p:tgtEl>
                                          <p:spTgt spid="64520"/>
                                        </p:tgtEl>
                                        <p:attrNameLst>
                                          <p:attrName>ppt_x</p:attrName>
                                        </p:attrNameLst>
                                      </p:cBhvr>
                                      <p:tavLst>
                                        <p:tav tm="0">
                                          <p:val>
                                            <p:strVal val="#ppt_x"/>
                                          </p:val>
                                        </p:tav>
                                        <p:tav tm="100000">
                                          <p:val>
                                            <p:strVal val="#ppt_x"/>
                                          </p:val>
                                        </p:tav>
                                      </p:tavLst>
                                    </p:anim>
                                    <p:anim calcmode="lin" valueType="num">
                                      <p:cBhvr>
                                        <p:cTn id="33" dur="1000" fill="hold"/>
                                        <p:tgtEl>
                                          <p:spTgt spid="64520"/>
                                        </p:tgtEl>
                                        <p:attrNameLst>
                                          <p:attrName>ppt_y</p:attrName>
                                        </p:attrNameLst>
                                      </p:cBhvr>
                                      <p:tavLst>
                                        <p:tav tm="0">
                                          <p:val>
                                            <p:strVal val="#ppt_y+.1"/>
                                          </p:val>
                                        </p:tav>
                                        <p:tav tm="100000">
                                          <p:val>
                                            <p:strVal val="#ppt_y"/>
                                          </p:val>
                                        </p:tav>
                                      </p:tavLst>
                                    </p:anim>
                                  </p:childTnLst>
                                </p:cTn>
                              </p:par>
                              <p:par>
                                <p:cTn id="34" presetID="10" presetClass="entr" presetSubtype="0" fill="hold" nodeType="withEffect">
                                  <p:stCondLst>
                                    <p:cond delay="0"/>
                                  </p:stCondLst>
                                  <p:childTnLst>
                                    <p:set>
                                      <p:cBhvr>
                                        <p:cTn id="35" dur="1" fill="hold">
                                          <p:stCondLst>
                                            <p:cond delay="0"/>
                                          </p:stCondLst>
                                        </p:cTn>
                                        <p:tgtEl>
                                          <p:spTgt spid="64521"/>
                                        </p:tgtEl>
                                        <p:attrNameLst>
                                          <p:attrName>style.visibility</p:attrName>
                                        </p:attrNameLst>
                                      </p:cBhvr>
                                      <p:to>
                                        <p:strVal val="visible"/>
                                      </p:to>
                                    </p:set>
                                    <p:animEffect transition="in" filter="fade">
                                      <p:cBhvr>
                                        <p:cTn id="36" dur="1000"/>
                                        <p:tgtEl>
                                          <p:spTgt spid="64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107950" y="44450"/>
            <a:ext cx="85693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400" b="1"/>
              <a:t>Con respecto a la forma en que se desmontaba el santuario debemos resaltar algunos puntos:</a:t>
            </a:r>
          </a:p>
        </p:txBody>
      </p:sp>
      <p:sp>
        <p:nvSpPr>
          <p:cNvPr id="65539" name="Text Box 3"/>
          <p:cNvSpPr txBox="1">
            <a:spLocks noChangeArrowheads="1"/>
          </p:cNvSpPr>
          <p:nvPr/>
        </p:nvSpPr>
        <p:spPr bwMode="auto">
          <a:xfrm>
            <a:off x="142875" y="1052513"/>
            <a:ext cx="8893175"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tx1"/>
                  </a:outerShdw>
                </a:effectLst>
              </a14:hiddenEffects>
            </a:ext>
          </a:extLst>
        </p:spPr>
        <p:txBody>
          <a:bodyPr>
            <a:spAutoFit/>
          </a:bodyPr>
          <a:lstStyle>
            <a:lvl1pPr marL="357188" indent="-357188">
              <a:defRPr>
                <a:solidFill>
                  <a:schemeClr val="tx1"/>
                </a:solidFill>
                <a:latin typeface="Arial" panose="020B0604020202020204" pitchFamily="34" charset="0"/>
                <a:cs typeface="Arial" panose="020B0604020202020204" pitchFamily="34" charset="0"/>
              </a:defRPr>
            </a:lvl1pPr>
            <a:lvl2pPr marL="536575">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Clr>
                <a:srgbClr val="FF0000"/>
              </a:buClr>
              <a:buFont typeface="Wingdings" panose="05000000000000000000" pitchFamily="2" charset="2"/>
              <a:buChar char="v"/>
            </a:pPr>
            <a:r>
              <a:rPr lang="es-ES" sz="2000" b="1"/>
              <a:t>Con respecto a la mesa, se dice específicamente que el pan no podía ser retirado de ella.</a:t>
            </a:r>
          </a:p>
          <a:p>
            <a:pPr>
              <a:spcBef>
                <a:spcPct val="50000"/>
              </a:spcBef>
              <a:buClr>
                <a:srgbClr val="FF0000"/>
              </a:buClr>
              <a:buFont typeface="Wingdings" panose="05000000000000000000" pitchFamily="2" charset="2"/>
              <a:buChar char="v"/>
            </a:pPr>
            <a:r>
              <a:rPr lang="es-ES" sz="2000" b="1"/>
              <a:t>Durante todo el viaje, el pan de la proposición debía estar en la mesa como lo estaba cuando el santuario estaba en pie.</a:t>
            </a:r>
          </a:p>
          <a:p>
            <a:pPr>
              <a:spcBef>
                <a:spcPct val="50000"/>
              </a:spcBef>
              <a:buClr>
                <a:srgbClr val="FF0000"/>
              </a:buClr>
              <a:buFont typeface="Wingdings" panose="05000000000000000000" pitchFamily="2" charset="2"/>
              <a:buChar char="v"/>
            </a:pPr>
            <a:r>
              <a:rPr lang="es-ES" sz="2000" b="1"/>
              <a:t>Este pan “de la cara” debía estar siempre recordando el cuidado que Dios tiene por su pueblo para darles el alimento a su tiempo –tanto el alimento físico como el espiritual.</a:t>
            </a:r>
          </a:p>
        </p:txBody>
      </p:sp>
      <p:sp>
        <p:nvSpPr>
          <p:cNvPr id="65540" name="Text Box 4"/>
          <p:cNvSpPr txBox="1">
            <a:spLocks noChangeArrowheads="1"/>
          </p:cNvSpPr>
          <p:nvPr/>
        </p:nvSpPr>
        <p:spPr bwMode="auto">
          <a:xfrm>
            <a:off x="250825" y="3743325"/>
            <a:ext cx="6769100" cy="28448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s-ES" sz="2000" b="1">
                <a:latin typeface="Comic Sans MS" panose="030F0702030302020204" pitchFamily="66" charset="0"/>
              </a:rPr>
              <a:t>“Y tomarás flor de harina, y cocerás de ella doce tortas; cada torta será de dos décimas de efa. Y las pondrás en dos hileras, seis en cada hilera, sobre la mesa limpia delante del Señor. Pondrás también sobre cada hilera incienso puro, y será para el pan como perfume, ofrenda encendida al Señor. Cada día de reposo lo pondrá continuamente en orden delante del Señor, en nombre de los hijos de Israel, como </a:t>
            </a:r>
            <a:r>
              <a:rPr lang="es-ES" sz="2000" b="1">
                <a:solidFill>
                  <a:srgbClr val="FF0000"/>
                </a:solidFill>
                <a:latin typeface="Comic Sans MS" panose="030F0702030302020204" pitchFamily="66" charset="0"/>
              </a:rPr>
              <a:t>pacto perpetuo</a:t>
            </a:r>
            <a:r>
              <a:rPr lang="es-ES" sz="2000" b="1">
                <a:latin typeface="Comic Sans MS" panose="030F0702030302020204" pitchFamily="66" charset="0"/>
              </a:rPr>
              <a:t>”</a:t>
            </a:r>
          </a:p>
        </p:txBody>
      </p:sp>
      <p:sp>
        <p:nvSpPr>
          <p:cNvPr id="65541" name="Text Box 5"/>
          <p:cNvSpPr txBox="1">
            <a:spLocks noChangeArrowheads="1"/>
          </p:cNvSpPr>
          <p:nvPr/>
        </p:nvSpPr>
        <p:spPr bwMode="auto">
          <a:xfrm>
            <a:off x="4716463" y="6292850"/>
            <a:ext cx="22336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s-ES" sz="1400"/>
              <a:t>Levítico, 24: 5-8</a:t>
            </a:r>
          </a:p>
        </p:txBody>
      </p:sp>
      <p:pic>
        <p:nvPicPr>
          <p:cNvPr id="65542" name="Picture 6" descr="MesaDeLosPanes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950" y="4452938"/>
            <a:ext cx="1898650" cy="14239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iterate type="wd">
                                    <p:tmPct val="10000"/>
                                  </p:iterate>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fade">
                                      <p:cBhvr>
                                        <p:cTn id="7" dur="1000"/>
                                        <p:tgtEl>
                                          <p:spTgt spid="65539">
                                            <p:txEl>
                                              <p:pRg st="0" end="0"/>
                                            </p:txEl>
                                          </p:spTgt>
                                        </p:tgtEl>
                                      </p:cBhvr>
                                    </p:animEffect>
                                    <p:anim calcmode="lin" valueType="num">
                                      <p:cBhvr>
                                        <p:cTn id="8" dur="10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55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iterate type="wd">
                                    <p:tmPct val="10000"/>
                                  </p:iterate>
                                  <p:childTnLst>
                                    <p:set>
                                      <p:cBhvr>
                                        <p:cTn id="13" dur="1" fill="hold">
                                          <p:stCondLst>
                                            <p:cond delay="0"/>
                                          </p:stCondLst>
                                        </p:cTn>
                                        <p:tgtEl>
                                          <p:spTgt spid="65539">
                                            <p:txEl>
                                              <p:pRg st="1" end="1"/>
                                            </p:txEl>
                                          </p:spTgt>
                                        </p:tgtEl>
                                        <p:attrNameLst>
                                          <p:attrName>style.visibility</p:attrName>
                                        </p:attrNameLst>
                                      </p:cBhvr>
                                      <p:to>
                                        <p:strVal val="visible"/>
                                      </p:to>
                                    </p:set>
                                    <p:animEffect transition="in" filter="fade">
                                      <p:cBhvr>
                                        <p:cTn id="14" dur="1000"/>
                                        <p:tgtEl>
                                          <p:spTgt spid="65539">
                                            <p:txEl>
                                              <p:pRg st="1" end="1"/>
                                            </p:txEl>
                                          </p:spTgt>
                                        </p:tgtEl>
                                      </p:cBhvr>
                                    </p:animEffect>
                                    <p:anim calcmode="lin" valueType="num">
                                      <p:cBhvr>
                                        <p:cTn id="15" dur="10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5539">
                                            <p:txEl>
                                              <p:pRg st="1" end="1"/>
                                            </p:txEl>
                                          </p:spTgt>
                                        </p:tgtEl>
                                        <p:attrNameLst>
                                          <p:attrName>ppt_y</p:attrName>
                                        </p:attrNameLst>
                                      </p:cBhvr>
                                      <p:tavLst>
                                        <p:tav tm="0">
                                          <p:val>
                                            <p:strVal val="#ppt_y+.1"/>
                                          </p:val>
                                        </p:tav>
                                        <p:tav tm="100000">
                                          <p:val>
                                            <p:strVal val="#ppt_y"/>
                                          </p:val>
                                        </p:tav>
                                      </p:tavLst>
                                    </p:anim>
                                  </p:childTnLst>
                                </p:cTn>
                              </p:par>
                            </p:childTnLst>
                          </p:cTn>
                        </p:par>
                        <p:par>
                          <p:cTn id="17" fill="hold" nodeType="afterGroup">
                            <p:stCondLst>
                              <p:cond delay="3400"/>
                            </p:stCondLst>
                            <p:childTnLst>
                              <p:par>
                                <p:cTn id="18" presetID="6" presetClass="entr" presetSubtype="16" fill="hold" grpId="0" nodeType="afterEffect">
                                  <p:stCondLst>
                                    <p:cond delay="0"/>
                                  </p:stCondLst>
                                  <p:childTnLst>
                                    <p:set>
                                      <p:cBhvr>
                                        <p:cTn id="19" dur="1" fill="hold">
                                          <p:stCondLst>
                                            <p:cond delay="0"/>
                                          </p:stCondLst>
                                        </p:cTn>
                                        <p:tgtEl>
                                          <p:spTgt spid="65540"/>
                                        </p:tgtEl>
                                        <p:attrNameLst>
                                          <p:attrName>style.visibility</p:attrName>
                                        </p:attrNameLst>
                                      </p:cBhvr>
                                      <p:to>
                                        <p:strVal val="visible"/>
                                      </p:to>
                                    </p:set>
                                    <p:animEffect transition="in" filter="circle(in)">
                                      <p:cBhvr>
                                        <p:cTn id="20" dur="1000"/>
                                        <p:tgtEl>
                                          <p:spTgt spid="65540"/>
                                        </p:tgtEl>
                                      </p:cBhvr>
                                    </p:animEffect>
                                  </p:childTnLst>
                                </p:cTn>
                              </p:par>
                            </p:childTnLst>
                          </p:cTn>
                        </p:par>
                        <p:par>
                          <p:cTn id="21" fill="hold" nodeType="afterGroup">
                            <p:stCondLst>
                              <p:cond delay="4400"/>
                            </p:stCondLst>
                            <p:childTnLst>
                              <p:par>
                                <p:cTn id="22" presetID="1" presetClass="entr" presetSubtype="0" fill="hold" grpId="0" nodeType="afterEffect">
                                  <p:stCondLst>
                                    <p:cond delay="0"/>
                                  </p:stCondLst>
                                  <p:childTnLst>
                                    <p:set>
                                      <p:cBhvr>
                                        <p:cTn id="23" dur="1" fill="hold">
                                          <p:stCondLst>
                                            <p:cond delay="0"/>
                                          </p:stCondLst>
                                        </p:cTn>
                                        <p:tgtEl>
                                          <p:spTgt spid="65541"/>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iterate type="wd">
                                    <p:tmPct val="10000"/>
                                  </p:iterate>
                                  <p:childTnLst>
                                    <p:set>
                                      <p:cBhvr>
                                        <p:cTn id="27" dur="1" fill="hold">
                                          <p:stCondLst>
                                            <p:cond delay="0"/>
                                          </p:stCondLst>
                                        </p:cTn>
                                        <p:tgtEl>
                                          <p:spTgt spid="65539">
                                            <p:txEl>
                                              <p:pRg st="2" end="2"/>
                                            </p:txEl>
                                          </p:spTgt>
                                        </p:tgtEl>
                                        <p:attrNameLst>
                                          <p:attrName>style.visibility</p:attrName>
                                        </p:attrNameLst>
                                      </p:cBhvr>
                                      <p:to>
                                        <p:strVal val="visible"/>
                                      </p:to>
                                    </p:set>
                                    <p:animEffect transition="in" filter="fade">
                                      <p:cBhvr>
                                        <p:cTn id="28" dur="1000"/>
                                        <p:tgtEl>
                                          <p:spTgt spid="65539">
                                            <p:txEl>
                                              <p:pRg st="2" end="2"/>
                                            </p:txEl>
                                          </p:spTgt>
                                        </p:tgtEl>
                                      </p:cBhvr>
                                    </p:animEffect>
                                    <p:anim calcmode="lin" valueType="num">
                                      <p:cBhvr>
                                        <p:cTn id="29" dur="1000" fill="hold"/>
                                        <p:tgtEl>
                                          <p:spTgt spid="6553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5539">
                                            <p:txEl>
                                              <p:pRg st="2" end="2"/>
                                            </p:txEl>
                                          </p:spTgt>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4400"/>
                            </p:stCondLst>
                            <p:childTnLst>
                              <p:par>
                                <p:cTn id="32" presetID="10" presetClass="entr" presetSubtype="0" fill="hold" nodeType="afterEffect">
                                  <p:stCondLst>
                                    <p:cond delay="0"/>
                                  </p:stCondLst>
                                  <p:childTnLst>
                                    <p:set>
                                      <p:cBhvr>
                                        <p:cTn id="33" dur="1" fill="hold">
                                          <p:stCondLst>
                                            <p:cond delay="0"/>
                                          </p:stCondLst>
                                        </p:cTn>
                                        <p:tgtEl>
                                          <p:spTgt spid="65542"/>
                                        </p:tgtEl>
                                        <p:attrNameLst>
                                          <p:attrName>style.visibility</p:attrName>
                                        </p:attrNameLst>
                                      </p:cBhvr>
                                      <p:to>
                                        <p:strVal val="visible"/>
                                      </p:to>
                                    </p:set>
                                    <p:animEffect transition="in" filter="fade">
                                      <p:cBhvr>
                                        <p:cTn id="34" dur="1000"/>
                                        <p:tgtEl>
                                          <p:spTgt spid="65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uiExpand="1" build="p"/>
      <p:bldP spid="65540" grpId="0" animBg="1"/>
      <p:bldP spid="655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107950" y="44450"/>
            <a:ext cx="85693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400" b="1"/>
              <a:t>Con respecto a la forma en que se desmontaba el santuario debemos resaltar algunos puntos:</a:t>
            </a:r>
          </a:p>
        </p:txBody>
      </p:sp>
      <p:sp>
        <p:nvSpPr>
          <p:cNvPr id="66563" name="Text Box 3"/>
          <p:cNvSpPr txBox="1">
            <a:spLocks noChangeArrowheads="1"/>
          </p:cNvSpPr>
          <p:nvPr/>
        </p:nvSpPr>
        <p:spPr bwMode="auto">
          <a:xfrm>
            <a:off x="250825" y="908050"/>
            <a:ext cx="8893175"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tx1"/>
                  </a:outerShdw>
                </a:effectLst>
              </a14:hiddenEffects>
            </a:ext>
          </a:extLst>
        </p:spPr>
        <p:txBody>
          <a:bodyPr>
            <a:spAutoFit/>
          </a:bodyPr>
          <a:lstStyle>
            <a:lvl1pPr marL="357188" indent="-357188">
              <a:defRPr>
                <a:solidFill>
                  <a:schemeClr val="tx1"/>
                </a:solidFill>
                <a:latin typeface="Arial" panose="020B0604020202020204" pitchFamily="34" charset="0"/>
                <a:cs typeface="Arial" panose="020B0604020202020204" pitchFamily="34" charset="0"/>
              </a:defRPr>
            </a:lvl1pPr>
            <a:lvl2pPr marL="893763" indent="-357188">
              <a:defRPr>
                <a:solidFill>
                  <a:schemeClr val="tx1"/>
                </a:solidFill>
                <a:latin typeface="Arial" panose="020B0604020202020204" pitchFamily="34" charset="0"/>
                <a:cs typeface="Arial" panose="020B0604020202020204" pitchFamily="34" charset="0"/>
              </a:defRPr>
            </a:lvl2pPr>
            <a:lvl3pPr marL="1073150">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Clr>
                <a:srgbClr val="FF0000"/>
              </a:buClr>
              <a:buFont typeface="Wingdings" panose="05000000000000000000" pitchFamily="2" charset="2"/>
              <a:buChar char="v"/>
            </a:pPr>
            <a:r>
              <a:rPr lang="es-ES" sz="2000" b="1"/>
              <a:t>Las telas que eran quitadas y transportadas por los gersonitas eran:</a:t>
            </a:r>
          </a:p>
          <a:p>
            <a:pPr lvl="1">
              <a:spcBef>
                <a:spcPct val="50000"/>
              </a:spcBef>
              <a:buClr>
                <a:srgbClr val="808000"/>
              </a:buClr>
              <a:buFont typeface="Wingdings" panose="05000000000000000000" pitchFamily="2" charset="2"/>
              <a:buChar char="Ø"/>
            </a:pPr>
            <a:r>
              <a:rPr lang="es-ES" sz="2000" b="1"/>
              <a:t>La cubierta exterior de pieles de tejón.</a:t>
            </a:r>
          </a:p>
          <a:p>
            <a:pPr lvl="1">
              <a:spcBef>
                <a:spcPct val="50000"/>
              </a:spcBef>
              <a:buClr>
                <a:srgbClr val="808000"/>
              </a:buClr>
              <a:buFont typeface="Wingdings" panose="05000000000000000000" pitchFamily="2" charset="2"/>
              <a:buChar char="Ø"/>
            </a:pPr>
            <a:r>
              <a:rPr lang="es-ES" sz="2000" b="1"/>
              <a:t>La cubierta de pieles de carnero teñidas de rojo.</a:t>
            </a:r>
          </a:p>
          <a:p>
            <a:pPr lvl="1">
              <a:spcBef>
                <a:spcPct val="50000"/>
              </a:spcBef>
              <a:buClr>
                <a:srgbClr val="808000"/>
              </a:buClr>
              <a:buFont typeface="Wingdings" panose="05000000000000000000" pitchFamily="2" charset="2"/>
              <a:buChar char="Ø"/>
            </a:pPr>
            <a:r>
              <a:rPr lang="es-ES" sz="2000" b="1"/>
              <a:t>La cubierta de pelo de cabra.</a:t>
            </a:r>
          </a:p>
          <a:p>
            <a:pPr lvl="1">
              <a:spcBef>
                <a:spcPct val="50000"/>
              </a:spcBef>
              <a:buClr>
                <a:srgbClr val="808000"/>
              </a:buClr>
              <a:buFont typeface="Wingdings" panose="05000000000000000000" pitchFamily="2" charset="2"/>
              <a:buChar char="Ø"/>
            </a:pPr>
            <a:r>
              <a:rPr lang="es-ES" sz="2000" b="1"/>
              <a:t>La tela de lino torcido, púrpura y carmesí con imágenes bordadas de querubines.</a:t>
            </a:r>
          </a:p>
          <a:p>
            <a:pPr lvl="1">
              <a:spcBef>
                <a:spcPct val="50000"/>
              </a:spcBef>
              <a:buClr>
                <a:srgbClr val="808000"/>
              </a:buClr>
              <a:buFont typeface="Wingdings" panose="05000000000000000000" pitchFamily="2" charset="2"/>
              <a:buChar char="Ø"/>
            </a:pPr>
            <a:r>
              <a:rPr lang="es-ES" sz="2000" b="1"/>
              <a:t>Todas las cuerdas que sujetaban las cubiertas.</a:t>
            </a:r>
          </a:p>
          <a:p>
            <a:pPr lvl="1">
              <a:spcBef>
                <a:spcPct val="50000"/>
              </a:spcBef>
              <a:buClr>
                <a:srgbClr val="808000"/>
              </a:buClr>
              <a:buFont typeface="Wingdings" panose="05000000000000000000" pitchFamily="2" charset="2"/>
              <a:buChar char="Ø"/>
            </a:pPr>
            <a:r>
              <a:rPr lang="es-ES" sz="2000" b="1"/>
              <a:t>El velo de la puerta del Tabernáculo.</a:t>
            </a:r>
          </a:p>
        </p:txBody>
      </p:sp>
      <p:pic>
        <p:nvPicPr>
          <p:cNvPr id="66567" name="Picture 7" descr="tabernacle6enlargement"/>
          <p:cNvPicPr>
            <a:picLocks noChangeAspect="1" noChangeArrowheads="1"/>
          </p:cNvPicPr>
          <p:nvPr/>
        </p:nvPicPr>
        <p:blipFill>
          <a:blip r:embed="rId2" cstate="print">
            <a:clrChange>
              <a:clrFrom>
                <a:srgbClr val="FDF8FE"/>
              </a:clrFrom>
              <a:clrTo>
                <a:srgbClr val="FDF8FE">
                  <a:alpha val="0"/>
                </a:srgbClr>
              </a:clrTo>
            </a:clrChange>
            <a:extLst>
              <a:ext uri="{28A0092B-C50C-407E-A947-70E740481C1C}">
                <a14:useLocalDpi xmlns:a14="http://schemas.microsoft.com/office/drawing/2010/main" val="0"/>
              </a:ext>
            </a:extLst>
          </a:blip>
          <a:srcRect/>
          <a:stretch>
            <a:fillRect/>
          </a:stretch>
        </p:blipFill>
        <p:spPr bwMode="auto">
          <a:xfrm>
            <a:off x="6143625" y="4408488"/>
            <a:ext cx="2965450" cy="2189162"/>
          </a:xfrm>
          <a:prstGeom prst="rect">
            <a:avLst/>
          </a:prstGeom>
          <a:noFill/>
          <a:extLst>
            <a:ext uri="{909E8E84-426E-40DD-AFC4-6F175D3DCCD1}">
              <a14:hiddenFill xmlns:a14="http://schemas.microsoft.com/office/drawing/2010/main">
                <a:solidFill>
                  <a:srgbClr val="FFFFFF"/>
                </a:solidFill>
              </a14:hiddenFill>
            </a:ext>
          </a:extLst>
        </p:spPr>
      </p:pic>
      <p:pic>
        <p:nvPicPr>
          <p:cNvPr id="66568" name="Picture 8" descr="t_tbeli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4508500"/>
            <a:ext cx="1598613" cy="2160588"/>
          </a:xfrm>
          <a:prstGeom prst="rect">
            <a:avLst/>
          </a:prstGeom>
          <a:noFill/>
          <a:extLst>
            <a:ext uri="{909E8E84-426E-40DD-AFC4-6F175D3DCCD1}">
              <a14:hiddenFill xmlns:a14="http://schemas.microsoft.com/office/drawing/2010/main">
                <a:solidFill>
                  <a:srgbClr val="FFFFFF"/>
                </a:solidFill>
              </a14:hiddenFill>
            </a:ext>
          </a:extLst>
        </p:spPr>
      </p:pic>
      <p:pic>
        <p:nvPicPr>
          <p:cNvPr id="66569" name="Picture 9" descr="t_tbro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4508500"/>
            <a:ext cx="1363663" cy="2159000"/>
          </a:xfrm>
          <a:prstGeom prst="rect">
            <a:avLst/>
          </a:prstGeom>
          <a:noFill/>
          <a:extLst>
            <a:ext uri="{909E8E84-426E-40DD-AFC4-6F175D3DCCD1}">
              <a14:hiddenFill xmlns:a14="http://schemas.microsoft.com/office/drawing/2010/main">
                <a:solidFill>
                  <a:srgbClr val="FFFFFF"/>
                </a:solidFill>
              </a14:hiddenFill>
            </a:ext>
          </a:extLst>
        </p:spPr>
      </p:pic>
      <p:pic>
        <p:nvPicPr>
          <p:cNvPr id="66570" name="Picture 10" descr="t_tche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75" y="4508500"/>
            <a:ext cx="1568450" cy="2157413"/>
          </a:xfrm>
          <a:prstGeom prst="rect">
            <a:avLst/>
          </a:prstGeom>
          <a:noFill/>
          <a:extLst>
            <a:ext uri="{909E8E84-426E-40DD-AFC4-6F175D3DCCD1}">
              <a14:hiddenFill xmlns:a14="http://schemas.microsoft.com/office/drawing/2010/main">
                <a:solidFill>
                  <a:srgbClr val="FFFFFF"/>
                </a:solidFill>
              </a14:hiddenFill>
            </a:ext>
          </a:extLst>
        </p:spPr>
      </p:pic>
      <p:pic>
        <p:nvPicPr>
          <p:cNvPr id="66571" name="Picture 11" descr="t_ttai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4508500"/>
            <a:ext cx="1508125" cy="215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6563">
                                            <p:txEl>
                                              <p:pRg st="0" end="0"/>
                                            </p:txEl>
                                          </p:spTgt>
                                        </p:tgtEl>
                                        <p:attrNameLst>
                                          <p:attrName>style.visibility</p:attrName>
                                        </p:attrNameLst>
                                      </p:cBhvr>
                                      <p:to>
                                        <p:strVal val="visible"/>
                                      </p:to>
                                    </p:set>
                                    <p:anim calcmode="discrete" valueType="clr">
                                      <p:cBhvr override="childStyle">
                                        <p:cTn id="7" dur="80"/>
                                        <p:tgtEl>
                                          <p:spTgt spid="66563">
                                            <p:txEl>
                                              <p:pRg st="0" end="0"/>
                                            </p:txEl>
                                          </p:spTgt>
                                        </p:tgtEl>
                                        <p:attrNameLst>
                                          <p:attrName>style.color</p:attrName>
                                        </p:attrNameLst>
                                      </p:cBhvr>
                                      <p:tavLst>
                                        <p:tav tm="0">
                                          <p:val>
                                            <p:clrVal>
                                              <a:srgbClr val="FF0000"/>
                                            </p:clrVal>
                                          </p:val>
                                        </p:tav>
                                        <p:tav tm="50000">
                                          <p:val>
                                            <p:clrVal>
                                              <a:srgbClr val="FFFF66"/>
                                            </p:clrVal>
                                          </p:val>
                                        </p:tav>
                                      </p:tavLst>
                                    </p:anim>
                                    <p:anim calcmode="discrete" valueType="clr">
                                      <p:cBhvr>
                                        <p:cTn id="8" dur="80"/>
                                        <p:tgtEl>
                                          <p:spTgt spid="6656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6563">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6563">
                                            <p:txEl>
                                              <p:pRg st="1" end="1"/>
                                            </p:txEl>
                                          </p:spTgt>
                                        </p:tgtEl>
                                        <p:attrNameLst>
                                          <p:attrName>style.visibility</p:attrName>
                                        </p:attrNameLst>
                                      </p:cBhvr>
                                      <p:to>
                                        <p:strVal val="visible"/>
                                      </p:to>
                                    </p:set>
                                    <p:anim calcmode="discrete" valueType="clr">
                                      <p:cBhvr override="childStyle">
                                        <p:cTn id="14" dur="80"/>
                                        <p:tgtEl>
                                          <p:spTgt spid="66563">
                                            <p:txEl>
                                              <p:pRg st="1" end="1"/>
                                            </p:txEl>
                                          </p:spTgt>
                                        </p:tgtEl>
                                        <p:attrNameLst>
                                          <p:attrName>style.color</p:attrName>
                                        </p:attrNameLst>
                                      </p:cBhvr>
                                      <p:tavLst>
                                        <p:tav tm="0">
                                          <p:val>
                                            <p:clrVal>
                                              <a:srgbClr val="FF0000"/>
                                            </p:clrVal>
                                          </p:val>
                                        </p:tav>
                                        <p:tav tm="50000">
                                          <p:val>
                                            <p:clrVal>
                                              <a:srgbClr val="FFFF66"/>
                                            </p:clrVal>
                                          </p:val>
                                        </p:tav>
                                      </p:tavLst>
                                    </p:anim>
                                    <p:anim calcmode="discrete" valueType="clr">
                                      <p:cBhvr>
                                        <p:cTn id="15" dur="80"/>
                                        <p:tgtEl>
                                          <p:spTgt spid="6656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66563">
                                            <p:txEl>
                                              <p:pRg st="1" end="1"/>
                                            </p:txEl>
                                          </p:spTgt>
                                        </p:tgtEl>
                                        <p:attrNameLst>
                                          <p:attrName>fill.type</p:attrName>
                                        </p:attrNameLst>
                                      </p:cBhvr>
                                      <p:to>
                                        <p:strVal val="solid"/>
                                      </p:to>
                                    </p:set>
                                  </p:childTnLst>
                                </p:cTn>
                              </p:par>
                            </p:childTnLst>
                          </p:cTn>
                        </p:par>
                        <p:par>
                          <p:cTn id="17" fill="hold" nodeType="afterGroup">
                            <p:stCondLst>
                              <p:cond delay="1400"/>
                            </p:stCondLst>
                            <p:childTnLst>
                              <p:par>
                                <p:cTn id="18" presetID="10" presetClass="entr" presetSubtype="0" fill="hold" nodeType="afterEffect">
                                  <p:stCondLst>
                                    <p:cond delay="0"/>
                                  </p:stCondLst>
                                  <p:childTnLst>
                                    <p:set>
                                      <p:cBhvr>
                                        <p:cTn id="19" dur="1" fill="hold">
                                          <p:stCondLst>
                                            <p:cond delay="0"/>
                                          </p:stCondLst>
                                        </p:cTn>
                                        <p:tgtEl>
                                          <p:spTgt spid="66571"/>
                                        </p:tgtEl>
                                        <p:attrNameLst>
                                          <p:attrName>style.visibility</p:attrName>
                                        </p:attrNameLst>
                                      </p:cBhvr>
                                      <p:to>
                                        <p:strVal val="visible"/>
                                      </p:to>
                                    </p:set>
                                    <p:animEffect transition="in" filter="fade">
                                      <p:cBhvr>
                                        <p:cTn id="20" dur="1000"/>
                                        <p:tgtEl>
                                          <p:spTgt spid="6657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66563">
                                            <p:txEl>
                                              <p:pRg st="2" end="2"/>
                                            </p:txEl>
                                          </p:spTgt>
                                        </p:tgtEl>
                                        <p:attrNameLst>
                                          <p:attrName>style.visibility</p:attrName>
                                        </p:attrNameLst>
                                      </p:cBhvr>
                                      <p:to>
                                        <p:strVal val="visible"/>
                                      </p:to>
                                    </p:set>
                                    <p:anim calcmode="discrete" valueType="clr">
                                      <p:cBhvr override="childStyle">
                                        <p:cTn id="25" dur="80"/>
                                        <p:tgtEl>
                                          <p:spTgt spid="66563">
                                            <p:txEl>
                                              <p:pRg st="2" end="2"/>
                                            </p:txEl>
                                          </p:spTgt>
                                        </p:tgtEl>
                                        <p:attrNameLst>
                                          <p:attrName>style.color</p:attrName>
                                        </p:attrNameLst>
                                      </p:cBhvr>
                                      <p:tavLst>
                                        <p:tav tm="0">
                                          <p:val>
                                            <p:clrVal>
                                              <a:srgbClr val="FF0000"/>
                                            </p:clrVal>
                                          </p:val>
                                        </p:tav>
                                        <p:tav tm="50000">
                                          <p:val>
                                            <p:clrVal>
                                              <a:srgbClr val="FFFF66"/>
                                            </p:clrVal>
                                          </p:val>
                                        </p:tav>
                                      </p:tavLst>
                                    </p:anim>
                                    <p:anim calcmode="discrete" valueType="clr">
                                      <p:cBhvr>
                                        <p:cTn id="26" dur="80"/>
                                        <p:tgtEl>
                                          <p:spTgt spid="66563">
                                            <p:txEl>
                                              <p:pRg st="2" end="2"/>
                                            </p:txEl>
                                          </p:spTgt>
                                        </p:tgtEl>
                                        <p:attrNameLst>
                                          <p:attrName>fillcolor</p:attrName>
                                        </p:attrNameLst>
                                      </p:cBhvr>
                                      <p:tavLst>
                                        <p:tav tm="0">
                                          <p:val>
                                            <p:clrVal>
                                              <a:schemeClr val="accent2"/>
                                            </p:clrVal>
                                          </p:val>
                                        </p:tav>
                                        <p:tav tm="50000">
                                          <p:val>
                                            <p:clrVal>
                                              <a:schemeClr val="hlink"/>
                                            </p:clrVal>
                                          </p:val>
                                        </p:tav>
                                      </p:tavLst>
                                    </p:anim>
                                    <p:set>
                                      <p:cBhvr>
                                        <p:cTn id="27" dur="80"/>
                                        <p:tgtEl>
                                          <p:spTgt spid="66563">
                                            <p:txEl>
                                              <p:pRg st="2" end="2"/>
                                            </p:txEl>
                                          </p:spTgt>
                                        </p:tgtEl>
                                        <p:attrNameLst>
                                          <p:attrName>fill.type</p:attrName>
                                        </p:attrNameLst>
                                      </p:cBhvr>
                                      <p:to>
                                        <p:strVal val="solid"/>
                                      </p:to>
                                    </p:set>
                                  </p:childTnLst>
                                </p:cTn>
                              </p:par>
                            </p:childTnLst>
                          </p:cTn>
                        </p:par>
                        <p:par>
                          <p:cTn id="28" fill="hold" nodeType="afterGroup">
                            <p:stCondLst>
                              <p:cond delay="1680"/>
                            </p:stCondLst>
                            <p:childTnLst>
                              <p:par>
                                <p:cTn id="29" presetID="10" presetClass="entr" presetSubtype="0" fill="hold" nodeType="afterEffect">
                                  <p:stCondLst>
                                    <p:cond delay="0"/>
                                  </p:stCondLst>
                                  <p:childTnLst>
                                    <p:set>
                                      <p:cBhvr>
                                        <p:cTn id="30" dur="1" fill="hold">
                                          <p:stCondLst>
                                            <p:cond delay="0"/>
                                          </p:stCondLst>
                                        </p:cTn>
                                        <p:tgtEl>
                                          <p:spTgt spid="66568"/>
                                        </p:tgtEl>
                                        <p:attrNameLst>
                                          <p:attrName>style.visibility</p:attrName>
                                        </p:attrNameLst>
                                      </p:cBhvr>
                                      <p:to>
                                        <p:strVal val="visible"/>
                                      </p:to>
                                    </p:set>
                                    <p:animEffect transition="in" filter="fade">
                                      <p:cBhvr>
                                        <p:cTn id="31" dur="1000"/>
                                        <p:tgtEl>
                                          <p:spTgt spid="6656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66563">
                                            <p:txEl>
                                              <p:pRg st="3" end="3"/>
                                            </p:txEl>
                                          </p:spTgt>
                                        </p:tgtEl>
                                        <p:attrNameLst>
                                          <p:attrName>style.visibility</p:attrName>
                                        </p:attrNameLst>
                                      </p:cBhvr>
                                      <p:to>
                                        <p:strVal val="visible"/>
                                      </p:to>
                                    </p:set>
                                    <p:anim calcmode="discrete" valueType="clr">
                                      <p:cBhvr override="childStyle">
                                        <p:cTn id="36" dur="80"/>
                                        <p:tgtEl>
                                          <p:spTgt spid="66563">
                                            <p:txEl>
                                              <p:pRg st="3" end="3"/>
                                            </p:txEl>
                                          </p:spTgt>
                                        </p:tgtEl>
                                        <p:attrNameLst>
                                          <p:attrName>style.color</p:attrName>
                                        </p:attrNameLst>
                                      </p:cBhvr>
                                      <p:tavLst>
                                        <p:tav tm="0">
                                          <p:val>
                                            <p:clrVal>
                                              <a:srgbClr val="FF0000"/>
                                            </p:clrVal>
                                          </p:val>
                                        </p:tav>
                                        <p:tav tm="50000">
                                          <p:val>
                                            <p:clrVal>
                                              <a:srgbClr val="FFFF66"/>
                                            </p:clrVal>
                                          </p:val>
                                        </p:tav>
                                      </p:tavLst>
                                    </p:anim>
                                    <p:anim calcmode="discrete" valueType="clr">
                                      <p:cBhvr>
                                        <p:cTn id="37" dur="80"/>
                                        <p:tgtEl>
                                          <p:spTgt spid="66563">
                                            <p:txEl>
                                              <p:pRg st="3" end="3"/>
                                            </p:txEl>
                                          </p:spTgt>
                                        </p:tgtEl>
                                        <p:attrNameLst>
                                          <p:attrName>fillcolor</p:attrName>
                                        </p:attrNameLst>
                                      </p:cBhvr>
                                      <p:tavLst>
                                        <p:tav tm="0">
                                          <p:val>
                                            <p:clrVal>
                                              <a:schemeClr val="accent2"/>
                                            </p:clrVal>
                                          </p:val>
                                        </p:tav>
                                        <p:tav tm="50000">
                                          <p:val>
                                            <p:clrVal>
                                              <a:schemeClr val="hlink"/>
                                            </p:clrVal>
                                          </p:val>
                                        </p:tav>
                                      </p:tavLst>
                                    </p:anim>
                                    <p:set>
                                      <p:cBhvr>
                                        <p:cTn id="38" dur="80"/>
                                        <p:tgtEl>
                                          <p:spTgt spid="66563">
                                            <p:txEl>
                                              <p:pRg st="3" end="3"/>
                                            </p:txEl>
                                          </p:spTgt>
                                        </p:tgtEl>
                                        <p:attrNameLst>
                                          <p:attrName>fill.type</p:attrName>
                                        </p:attrNameLst>
                                      </p:cBhvr>
                                      <p:to>
                                        <p:strVal val="solid"/>
                                      </p:to>
                                    </p:set>
                                  </p:childTnLst>
                                </p:cTn>
                              </p:par>
                            </p:childTnLst>
                          </p:cTn>
                        </p:par>
                        <p:par>
                          <p:cTn id="39" fill="hold" nodeType="afterGroup">
                            <p:stCondLst>
                              <p:cond delay="1000"/>
                            </p:stCondLst>
                            <p:childTnLst>
                              <p:par>
                                <p:cTn id="40" presetID="10" presetClass="entr" presetSubtype="0" fill="hold" nodeType="afterEffect">
                                  <p:stCondLst>
                                    <p:cond delay="0"/>
                                  </p:stCondLst>
                                  <p:childTnLst>
                                    <p:set>
                                      <p:cBhvr>
                                        <p:cTn id="41" dur="1" fill="hold">
                                          <p:stCondLst>
                                            <p:cond delay="0"/>
                                          </p:stCondLst>
                                        </p:cTn>
                                        <p:tgtEl>
                                          <p:spTgt spid="66570"/>
                                        </p:tgtEl>
                                        <p:attrNameLst>
                                          <p:attrName>style.visibility</p:attrName>
                                        </p:attrNameLst>
                                      </p:cBhvr>
                                      <p:to>
                                        <p:strVal val="visible"/>
                                      </p:to>
                                    </p:set>
                                    <p:animEffect transition="in" filter="fade">
                                      <p:cBhvr>
                                        <p:cTn id="42" dur="1000"/>
                                        <p:tgtEl>
                                          <p:spTgt spid="6657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7" presetClass="entr" presetSubtype="0" fill="hold" grpId="0" nodeType="clickEffect">
                                  <p:stCondLst>
                                    <p:cond delay="0"/>
                                  </p:stCondLst>
                                  <p:iterate type="lt">
                                    <p:tmPct val="50000"/>
                                  </p:iterate>
                                  <p:childTnLst>
                                    <p:set>
                                      <p:cBhvr>
                                        <p:cTn id="46" dur="1" fill="hold">
                                          <p:stCondLst>
                                            <p:cond delay="0"/>
                                          </p:stCondLst>
                                        </p:cTn>
                                        <p:tgtEl>
                                          <p:spTgt spid="66563">
                                            <p:txEl>
                                              <p:pRg st="4" end="4"/>
                                            </p:txEl>
                                          </p:spTgt>
                                        </p:tgtEl>
                                        <p:attrNameLst>
                                          <p:attrName>style.visibility</p:attrName>
                                        </p:attrNameLst>
                                      </p:cBhvr>
                                      <p:to>
                                        <p:strVal val="visible"/>
                                      </p:to>
                                    </p:set>
                                    <p:anim calcmode="discrete" valueType="clr">
                                      <p:cBhvr override="childStyle">
                                        <p:cTn id="47" dur="80"/>
                                        <p:tgtEl>
                                          <p:spTgt spid="66563">
                                            <p:txEl>
                                              <p:pRg st="4" end="4"/>
                                            </p:txEl>
                                          </p:spTgt>
                                        </p:tgtEl>
                                        <p:attrNameLst>
                                          <p:attrName>style.color</p:attrName>
                                        </p:attrNameLst>
                                      </p:cBhvr>
                                      <p:tavLst>
                                        <p:tav tm="0">
                                          <p:val>
                                            <p:clrVal>
                                              <a:srgbClr val="FF0000"/>
                                            </p:clrVal>
                                          </p:val>
                                        </p:tav>
                                        <p:tav tm="50000">
                                          <p:val>
                                            <p:clrVal>
                                              <a:srgbClr val="FFFF66"/>
                                            </p:clrVal>
                                          </p:val>
                                        </p:tav>
                                      </p:tavLst>
                                    </p:anim>
                                    <p:anim calcmode="discrete" valueType="clr">
                                      <p:cBhvr>
                                        <p:cTn id="48" dur="80"/>
                                        <p:tgtEl>
                                          <p:spTgt spid="66563">
                                            <p:txEl>
                                              <p:pRg st="4" end="4"/>
                                            </p:txEl>
                                          </p:spTgt>
                                        </p:tgtEl>
                                        <p:attrNameLst>
                                          <p:attrName>fillcolor</p:attrName>
                                        </p:attrNameLst>
                                      </p:cBhvr>
                                      <p:tavLst>
                                        <p:tav tm="0">
                                          <p:val>
                                            <p:clrVal>
                                              <a:schemeClr val="accent2"/>
                                            </p:clrVal>
                                          </p:val>
                                        </p:tav>
                                        <p:tav tm="50000">
                                          <p:val>
                                            <p:clrVal>
                                              <a:schemeClr val="hlink"/>
                                            </p:clrVal>
                                          </p:val>
                                        </p:tav>
                                      </p:tavLst>
                                    </p:anim>
                                    <p:set>
                                      <p:cBhvr>
                                        <p:cTn id="49" dur="80"/>
                                        <p:tgtEl>
                                          <p:spTgt spid="66563">
                                            <p:txEl>
                                              <p:pRg st="4" end="4"/>
                                            </p:txEl>
                                          </p:spTgt>
                                        </p:tgtEl>
                                        <p:attrNameLst>
                                          <p:attrName>fill.type</p:attrName>
                                        </p:attrNameLst>
                                      </p:cBhvr>
                                      <p:to>
                                        <p:strVal val="solid"/>
                                      </p:to>
                                    </p:set>
                                  </p:childTnLst>
                                </p:cTn>
                              </p:par>
                            </p:childTnLst>
                          </p:cTn>
                        </p:par>
                        <p:par>
                          <p:cTn id="50" fill="hold" nodeType="afterGroup">
                            <p:stCondLst>
                              <p:cond delay="2720"/>
                            </p:stCondLst>
                            <p:childTnLst>
                              <p:par>
                                <p:cTn id="51" presetID="10" presetClass="entr" presetSubtype="0" fill="hold" nodeType="afterEffect">
                                  <p:stCondLst>
                                    <p:cond delay="0"/>
                                  </p:stCondLst>
                                  <p:childTnLst>
                                    <p:set>
                                      <p:cBhvr>
                                        <p:cTn id="52" dur="1" fill="hold">
                                          <p:stCondLst>
                                            <p:cond delay="0"/>
                                          </p:stCondLst>
                                        </p:cTn>
                                        <p:tgtEl>
                                          <p:spTgt spid="66569"/>
                                        </p:tgtEl>
                                        <p:attrNameLst>
                                          <p:attrName>style.visibility</p:attrName>
                                        </p:attrNameLst>
                                      </p:cBhvr>
                                      <p:to>
                                        <p:strVal val="visible"/>
                                      </p:to>
                                    </p:set>
                                    <p:animEffect transition="in" filter="fade">
                                      <p:cBhvr>
                                        <p:cTn id="53" dur="1000"/>
                                        <p:tgtEl>
                                          <p:spTgt spid="66569"/>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7" presetClass="entr" presetSubtype="0" fill="hold" grpId="0" nodeType="clickEffect">
                                  <p:stCondLst>
                                    <p:cond delay="0"/>
                                  </p:stCondLst>
                                  <p:iterate type="lt">
                                    <p:tmPct val="50000"/>
                                  </p:iterate>
                                  <p:childTnLst>
                                    <p:set>
                                      <p:cBhvr>
                                        <p:cTn id="57" dur="1" fill="hold">
                                          <p:stCondLst>
                                            <p:cond delay="0"/>
                                          </p:stCondLst>
                                        </p:cTn>
                                        <p:tgtEl>
                                          <p:spTgt spid="66563">
                                            <p:txEl>
                                              <p:pRg st="5" end="5"/>
                                            </p:txEl>
                                          </p:spTgt>
                                        </p:tgtEl>
                                        <p:attrNameLst>
                                          <p:attrName>style.visibility</p:attrName>
                                        </p:attrNameLst>
                                      </p:cBhvr>
                                      <p:to>
                                        <p:strVal val="visible"/>
                                      </p:to>
                                    </p:set>
                                    <p:anim calcmode="discrete" valueType="clr">
                                      <p:cBhvr override="childStyle">
                                        <p:cTn id="58" dur="80"/>
                                        <p:tgtEl>
                                          <p:spTgt spid="66563">
                                            <p:txEl>
                                              <p:pRg st="5" end="5"/>
                                            </p:txEl>
                                          </p:spTgt>
                                        </p:tgtEl>
                                        <p:attrNameLst>
                                          <p:attrName>style.color</p:attrName>
                                        </p:attrNameLst>
                                      </p:cBhvr>
                                      <p:tavLst>
                                        <p:tav tm="0">
                                          <p:val>
                                            <p:clrVal>
                                              <a:srgbClr val="FF0000"/>
                                            </p:clrVal>
                                          </p:val>
                                        </p:tav>
                                        <p:tav tm="50000">
                                          <p:val>
                                            <p:clrVal>
                                              <a:srgbClr val="FFFF66"/>
                                            </p:clrVal>
                                          </p:val>
                                        </p:tav>
                                      </p:tavLst>
                                    </p:anim>
                                    <p:anim calcmode="discrete" valueType="clr">
                                      <p:cBhvr>
                                        <p:cTn id="59" dur="80"/>
                                        <p:tgtEl>
                                          <p:spTgt spid="66563">
                                            <p:txEl>
                                              <p:pRg st="5" end="5"/>
                                            </p:txEl>
                                          </p:spTgt>
                                        </p:tgtEl>
                                        <p:attrNameLst>
                                          <p:attrName>fillcolor</p:attrName>
                                        </p:attrNameLst>
                                      </p:cBhvr>
                                      <p:tavLst>
                                        <p:tav tm="0">
                                          <p:val>
                                            <p:clrVal>
                                              <a:schemeClr val="accent2"/>
                                            </p:clrVal>
                                          </p:val>
                                        </p:tav>
                                        <p:tav tm="50000">
                                          <p:val>
                                            <p:clrVal>
                                              <a:schemeClr val="hlink"/>
                                            </p:clrVal>
                                          </p:val>
                                        </p:tav>
                                      </p:tavLst>
                                    </p:anim>
                                    <p:set>
                                      <p:cBhvr>
                                        <p:cTn id="60" dur="80"/>
                                        <p:tgtEl>
                                          <p:spTgt spid="66563">
                                            <p:txEl>
                                              <p:pRg st="5" end="5"/>
                                            </p:txEl>
                                          </p:spTgt>
                                        </p:tgtEl>
                                        <p:attrNameLst>
                                          <p:attrName>fill.type</p:attrName>
                                        </p:attrNameLst>
                                      </p:cBhvr>
                                      <p:to>
                                        <p:strVal val="solid"/>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27" presetClass="entr" presetSubtype="0" fill="hold" grpId="0" nodeType="clickEffect">
                                  <p:stCondLst>
                                    <p:cond delay="0"/>
                                  </p:stCondLst>
                                  <p:iterate type="lt">
                                    <p:tmPct val="50000"/>
                                  </p:iterate>
                                  <p:childTnLst>
                                    <p:set>
                                      <p:cBhvr>
                                        <p:cTn id="64" dur="1" fill="hold">
                                          <p:stCondLst>
                                            <p:cond delay="0"/>
                                          </p:stCondLst>
                                        </p:cTn>
                                        <p:tgtEl>
                                          <p:spTgt spid="66563">
                                            <p:txEl>
                                              <p:pRg st="6" end="6"/>
                                            </p:txEl>
                                          </p:spTgt>
                                        </p:tgtEl>
                                        <p:attrNameLst>
                                          <p:attrName>style.visibility</p:attrName>
                                        </p:attrNameLst>
                                      </p:cBhvr>
                                      <p:to>
                                        <p:strVal val="visible"/>
                                      </p:to>
                                    </p:set>
                                    <p:anim calcmode="discrete" valueType="clr">
                                      <p:cBhvr override="childStyle">
                                        <p:cTn id="65" dur="80"/>
                                        <p:tgtEl>
                                          <p:spTgt spid="66563">
                                            <p:txEl>
                                              <p:pRg st="6" end="6"/>
                                            </p:txEl>
                                          </p:spTgt>
                                        </p:tgtEl>
                                        <p:attrNameLst>
                                          <p:attrName>style.color</p:attrName>
                                        </p:attrNameLst>
                                      </p:cBhvr>
                                      <p:tavLst>
                                        <p:tav tm="0">
                                          <p:val>
                                            <p:clrVal>
                                              <a:srgbClr val="FF0000"/>
                                            </p:clrVal>
                                          </p:val>
                                        </p:tav>
                                        <p:tav tm="50000">
                                          <p:val>
                                            <p:clrVal>
                                              <a:srgbClr val="FFFF66"/>
                                            </p:clrVal>
                                          </p:val>
                                        </p:tav>
                                      </p:tavLst>
                                    </p:anim>
                                    <p:anim calcmode="discrete" valueType="clr">
                                      <p:cBhvr>
                                        <p:cTn id="66" dur="80"/>
                                        <p:tgtEl>
                                          <p:spTgt spid="66563">
                                            <p:txEl>
                                              <p:pRg st="6" end="6"/>
                                            </p:txEl>
                                          </p:spTgt>
                                        </p:tgtEl>
                                        <p:attrNameLst>
                                          <p:attrName>fillcolor</p:attrName>
                                        </p:attrNameLst>
                                      </p:cBhvr>
                                      <p:tavLst>
                                        <p:tav tm="0">
                                          <p:val>
                                            <p:clrVal>
                                              <a:schemeClr val="accent2"/>
                                            </p:clrVal>
                                          </p:val>
                                        </p:tav>
                                        <p:tav tm="50000">
                                          <p:val>
                                            <p:clrVal>
                                              <a:schemeClr val="hlink"/>
                                            </p:clrVal>
                                          </p:val>
                                        </p:tav>
                                      </p:tavLst>
                                    </p:anim>
                                    <p:set>
                                      <p:cBhvr>
                                        <p:cTn id="67" dur="80"/>
                                        <p:tgtEl>
                                          <p:spTgt spid="66563">
                                            <p:txEl>
                                              <p:pRg st="6" end="6"/>
                                            </p:txEl>
                                          </p:spTgt>
                                        </p:tgtEl>
                                        <p:attrNameLst>
                                          <p:attrName>fill.type</p:attrName>
                                        </p:attrNameLst>
                                      </p:cBhvr>
                                      <p:to>
                                        <p:strVal val="solid"/>
                                      </p:to>
                                    </p:set>
                                  </p:childTnLst>
                                </p:cTn>
                              </p:par>
                            </p:childTnLst>
                          </p:cTn>
                        </p:par>
                        <p:par>
                          <p:cTn id="68" fill="hold" nodeType="afterGroup">
                            <p:stCondLst>
                              <p:cond delay="1280"/>
                            </p:stCondLst>
                            <p:childTnLst>
                              <p:par>
                                <p:cTn id="69" presetID="10" presetClass="entr" presetSubtype="0" fill="hold" nodeType="afterEffect">
                                  <p:stCondLst>
                                    <p:cond delay="0"/>
                                  </p:stCondLst>
                                  <p:childTnLst>
                                    <p:set>
                                      <p:cBhvr>
                                        <p:cTn id="70" dur="1" fill="hold">
                                          <p:stCondLst>
                                            <p:cond delay="0"/>
                                          </p:stCondLst>
                                        </p:cTn>
                                        <p:tgtEl>
                                          <p:spTgt spid="66567"/>
                                        </p:tgtEl>
                                        <p:attrNameLst>
                                          <p:attrName>style.visibility</p:attrName>
                                        </p:attrNameLst>
                                      </p:cBhvr>
                                      <p:to>
                                        <p:strVal val="visible"/>
                                      </p:to>
                                    </p:set>
                                    <p:animEffect transition="in" filter="fade">
                                      <p:cBhvr>
                                        <p:cTn id="71" dur="1000"/>
                                        <p:tgtEl>
                                          <p:spTgt spid="66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uiExpand="1"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107950" y="44450"/>
            <a:ext cx="85693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400" b="1"/>
              <a:t>Con respecto a la forma en que se desmontaba el santuario debemos resaltar algunos puntos:</a:t>
            </a:r>
          </a:p>
        </p:txBody>
      </p:sp>
      <p:sp>
        <p:nvSpPr>
          <p:cNvPr id="67587" name="Text Box 3"/>
          <p:cNvSpPr txBox="1">
            <a:spLocks noChangeArrowheads="1"/>
          </p:cNvSpPr>
          <p:nvPr/>
        </p:nvSpPr>
        <p:spPr bwMode="auto">
          <a:xfrm>
            <a:off x="250825" y="908050"/>
            <a:ext cx="8893175"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tx1"/>
                  </a:outerShdw>
                </a:effectLst>
              </a14:hiddenEffects>
            </a:ext>
          </a:extLst>
        </p:spPr>
        <p:txBody>
          <a:bodyPr>
            <a:spAutoFit/>
          </a:bodyPr>
          <a:lstStyle>
            <a:lvl1pPr marL="357188" indent="-357188">
              <a:defRPr>
                <a:solidFill>
                  <a:schemeClr val="tx1"/>
                </a:solidFill>
                <a:latin typeface="Arial" panose="020B0604020202020204" pitchFamily="34" charset="0"/>
                <a:cs typeface="Arial" panose="020B0604020202020204" pitchFamily="34" charset="0"/>
              </a:defRPr>
            </a:lvl1pPr>
            <a:lvl2pPr marL="893763" indent="-357188">
              <a:defRPr>
                <a:solidFill>
                  <a:schemeClr val="tx1"/>
                </a:solidFill>
                <a:latin typeface="Arial" panose="020B0604020202020204" pitchFamily="34" charset="0"/>
                <a:cs typeface="Arial" panose="020B0604020202020204" pitchFamily="34" charset="0"/>
              </a:defRPr>
            </a:lvl2pPr>
            <a:lvl3pPr marL="1073150">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Clr>
                <a:srgbClr val="FF0000"/>
              </a:buClr>
              <a:buFont typeface="Wingdings" panose="05000000000000000000" pitchFamily="2" charset="2"/>
              <a:buChar char="v"/>
            </a:pPr>
            <a:r>
              <a:rPr lang="es-ES" sz="2000" b="1"/>
              <a:t>Las telas que eran quitadas y transportadas por los gersonitas eran:</a:t>
            </a:r>
          </a:p>
          <a:p>
            <a:pPr lvl="1">
              <a:spcBef>
                <a:spcPct val="50000"/>
              </a:spcBef>
              <a:buClr>
                <a:srgbClr val="808000"/>
              </a:buClr>
              <a:buFont typeface="Wingdings" panose="05000000000000000000" pitchFamily="2" charset="2"/>
              <a:buChar char="Ø"/>
            </a:pPr>
            <a:r>
              <a:rPr lang="es-ES" sz="2000" b="1"/>
              <a:t>La cubierta exterior de pieles de tejón.</a:t>
            </a:r>
          </a:p>
          <a:p>
            <a:pPr lvl="1">
              <a:spcBef>
                <a:spcPct val="50000"/>
              </a:spcBef>
              <a:buClr>
                <a:srgbClr val="808000"/>
              </a:buClr>
              <a:buFont typeface="Wingdings" panose="05000000000000000000" pitchFamily="2" charset="2"/>
              <a:buChar char="Ø"/>
            </a:pPr>
            <a:r>
              <a:rPr lang="es-ES" sz="2000" b="1"/>
              <a:t>La cubierta de pieles de carnero teñidas de rojo.</a:t>
            </a:r>
          </a:p>
          <a:p>
            <a:pPr lvl="1">
              <a:spcBef>
                <a:spcPct val="50000"/>
              </a:spcBef>
              <a:buClr>
                <a:srgbClr val="808000"/>
              </a:buClr>
              <a:buFont typeface="Wingdings" panose="05000000000000000000" pitchFamily="2" charset="2"/>
              <a:buChar char="Ø"/>
            </a:pPr>
            <a:r>
              <a:rPr lang="es-ES" sz="2000" b="1"/>
              <a:t>La cubierta de pelo de cabra.</a:t>
            </a:r>
          </a:p>
          <a:p>
            <a:pPr lvl="1">
              <a:spcBef>
                <a:spcPct val="50000"/>
              </a:spcBef>
              <a:buClr>
                <a:srgbClr val="808000"/>
              </a:buClr>
              <a:buFont typeface="Wingdings" panose="05000000000000000000" pitchFamily="2" charset="2"/>
              <a:buChar char="Ø"/>
            </a:pPr>
            <a:r>
              <a:rPr lang="es-ES" sz="2000" b="1"/>
              <a:t>La tela de lino torcido, púrpura y carmesí con imágenes bordadas de querubines.</a:t>
            </a:r>
          </a:p>
          <a:p>
            <a:pPr lvl="1">
              <a:spcBef>
                <a:spcPct val="50000"/>
              </a:spcBef>
              <a:buClr>
                <a:srgbClr val="808000"/>
              </a:buClr>
              <a:buFont typeface="Wingdings" panose="05000000000000000000" pitchFamily="2" charset="2"/>
              <a:buChar char="Ø"/>
            </a:pPr>
            <a:r>
              <a:rPr lang="es-ES" sz="2000" b="1"/>
              <a:t>Todas las cuerdas que sujetaban las cubiertas.</a:t>
            </a:r>
          </a:p>
          <a:p>
            <a:pPr lvl="1">
              <a:spcBef>
                <a:spcPct val="50000"/>
              </a:spcBef>
              <a:buClr>
                <a:srgbClr val="808000"/>
              </a:buClr>
              <a:buFont typeface="Wingdings" panose="05000000000000000000" pitchFamily="2" charset="2"/>
              <a:buChar char="Ø"/>
            </a:pPr>
            <a:r>
              <a:rPr lang="es-ES" sz="2000" b="1"/>
              <a:t>El velo de la puerta del Tabernáculo.</a:t>
            </a:r>
          </a:p>
          <a:p>
            <a:pPr lvl="1">
              <a:spcBef>
                <a:spcPct val="50000"/>
              </a:spcBef>
              <a:buClr>
                <a:srgbClr val="808000"/>
              </a:buClr>
              <a:buFont typeface="Wingdings" panose="05000000000000000000" pitchFamily="2" charset="2"/>
              <a:buChar char="Ø"/>
            </a:pPr>
            <a:r>
              <a:rPr lang="es-ES" sz="2000" b="1"/>
              <a:t>La tela que circundaba el atrio exterior.</a:t>
            </a:r>
          </a:p>
          <a:p>
            <a:pPr lvl="1">
              <a:spcBef>
                <a:spcPct val="50000"/>
              </a:spcBef>
              <a:buClr>
                <a:srgbClr val="808000"/>
              </a:buClr>
              <a:buFont typeface="Wingdings" panose="05000000000000000000" pitchFamily="2" charset="2"/>
              <a:buChar char="Ø"/>
            </a:pPr>
            <a:r>
              <a:rPr lang="es-ES" sz="2000" b="1"/>
              <a:t>El velo de la puerta del atrio.</a:t>
            </a:r>
          </a:p>
        </p:txBody>
      </p:sp>
      <p:pic>
        <p:nvPicPr>
          <p:cNvPr id="67594" name="Picture 10" descr="at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4819650"/>
            <a:ext cx="2928937" cy="1778000"/>
          </a:xfrm>
          <a:prstGeom prst="rect">
            <a:avLst/>
          </a:prstGeom>
          <a:noFill/>
          <a:extLst>
            <a:ext uri="{909E8E84-426E-40DD-AFC4-6F175D3DCCD1}">
              <a14:hiddenFill xmlns:a14="http://schemas.microsoft.com/office/drawing/2010/main">
                <a:solidFill>
                  <a:srgbClr val="FFFFFF"/>
                </a:solidFill>
              </a14:hiddenFill>
            </a:ext>
          </a:extLst>
        </p:spPr>
      </p:pic>
      <p:pic>
        <p:nvPicPr>
          <p:cNvPr id="67596" name="Picture 12" descr="puer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5348288"/>
            <a:ext cx="3240087" cy="1393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5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5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58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58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58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587">
                                            <p:txEl>
                                              <p:pRg st="6" end="6"/>
                                            </p:txEl>
                                          </p:spTgt>
                                        </p:tgtEl>
                                        <p:attrNameLst>
                                          <p:attrName>style.visibility</p:attrName>
                                        </p:attrNameLst>
                                      </p:cBhvr>
                                      <p:to>
                                        <p:strVal val="visible"/>
                                      </p:to>
                                    </p:set>
                                  </p:childTnLst>
                                </p:cTn>
                              </p:par>
                            </p:childTnLst>
                          </p:cTn>
                        </p:par>
                        <p:par>
                          <p:cTn id="19" fill="hold" nodeType="afterGroup">
                            <p:stCondLst>
                              <p:cond delay="0"/>
                            </p:stCondLst>
                            <p:childTnLst>
                              <p:par>
                                <p:cTn id="20" presetID="27" presetClass="entr" presetSubtype="0" fill="hold" grpId="0" nodeType="afterEffect">
                                  <p:stCondLst>
                                    <p:cond delay="0"/>
                                  </p:stCondLst>
                                  <p:iterate type="lt">
                                    <p:tmPct val="50000"/>
                                  </p:iterate>
                                  <p:childTnLst>
                                    <p:set>
                                      <p:cBhvr>
                                        <p:cTn id="21" dur="1" fill="hold">
                                          <p:stCondLst>
                                            <p:cond delay="0"/>
                                          </p:stCondLst>
                                        </p:cTn>
                                        <p:tgtEl>
                                          <p:spTgt spid="67587">
                                            <p:txEl>
                                              <p:pRg st="7" end="7"/>
                                            </p:txEl>
                                          </p:spTgt>
                                        </p:tgtEl>
                                        <p:attrNameLst>
                                          <p:attrName>style.visibility</p:attrName>
                                        </p:attrNameLst>
                                      </p:cBhvr>
                                      <p:to>
                                        <p:strVal val="visible"/>
                                      </p:to>
                                    </p:set>
                                    <p:anim calcmode="discrete" valueType="clr">
                                      <p:cBhvr override="childStyle">
                                        <p:cTn id="22" dur="80"/>
                                        <p:tgtEl>
                                          <p:spTgt spid="67587">
                                            <p:txEl>
                                              <p:pRg st="7" end="7"/>
                                            </p:txEl>
                                          </p:spTgt>
                                        </p:tgtEl>
                                        <p:attrNameLst>
                                          <p:attrName>style.color</p:attrName>
                                        </p:attrNameLst>
                                      </p:cBhvr>
                                      <p:tavLst>
                                        <p:tav tm="0">
                                          <p:val>
                                            <p:clrVal>
                                              <a:srgbClr val="FF0000"/>
                                            </p:clrVal>
                                          </p:val>
                                        </p:tav>
                                        <p:tav tm="50000">
                                          <p:val>
                                            <p:clrVal>
                                              <a:srgbClr val="FFFF66"/>
                                            </p:clrVal>
                                          </p:val>
                                        </p:tav>
                                      </p:tavLst>
                                    </p:anim>
                                    <p:anim calcmode="discrete" valueType="clr">
                                      <p:cBhvr>
                                        <p:cTn id="23" dur="80"/>
                                        <p:tgtEl>
                                          <p:spTgt spid="67587">
                                            <p:txEl>
                                              <p:pRg st="7" end="7"/>
                                            </p:txEl>
                                          </p:spTgt>
                                        </p:tgtEl>
                                        <p:attrNameLst>
                                          <p:attrName>fillcolor</p:attrName>
                                        </p:attrNameLst>
                                      </p:cBhvr>
                                      <p:tavLst>
                                        <p:tav tm="0">
                                          <p:val>
                                            <p:clrVal>
                                              <a:schemeClr val="accent2"/>
                                            </p:clrVal>
                                          </p:val>
                                        </p:tav>
                                        <p:tav tm="50000">
                                          <p:val>
                                            <p:clrVal>
                                              <a:schemeClr val="hlink"/>
                                            </p:clrVal>
                                          </p:val>
                                        </p:tav>
                                      </p:tavLst>
                                    </p:anim>
                                    <p:set>
                                      <p:cBhvr>
                                        <p:cTn id="24" dur="80"/>
                                        <p:tgtEl>
                                          <p:spTgt spid="67587">
                                            <p:txEl>
                                              <p:pRg st="7" end="7"/>
                                            </p:txEl>
                                          </p:spTgt>
                                        </p:tgtEl>
                                        <p:attrNameLst>
                                          <p:attrName>fill.type</p:attrName>
                                        </p:attrNameLst>
                                      </p:cBhvr>
                                      <p:to>
                                        <p:strVal val="solid"/>
                                      </p:to>
                                    </p:set>
                                  </p:childTnLst>
                                </p:cTn>
                              </p:par>
                            </p:childTnLst>
                          </p:cTn>
                        </p:par>
                        <p:par>
                          <p:cTn id="25" fill="hold" nodeType="afterGroup">
                            <p:stCondLst>
                              <p:cond delay="1440"/>
                            </p:stCondLst>
                            <p:childTnLst>
                              <p:par>
                                <p:cTn id="26" presetID="10" presetClass="entr" presetSubtype="0" fill="hold" nodeType="afterEffect">
                                  <p:stCondLst>
                                    <p:cond delay="0"/>
                                  </p:stCondLst>
                                  <p:childTnLst>
                                    <p:set>
                                      <p:cBhvr>
                                        <p:cTn id="27" dur="1" fill="hold">
                                          <p:stCondLst>
                                            <p:cond delay="0"/>
                                          </p:stCondLst>
                                        </p:cTn>
                                        <p:tgtEl>
                                          <p:spTgt spid="67594"/>
                                        </p:tgtEl>
                                        <p:attrNameLst>
                                          <p:attrName>style.visibility</p:attrName>
                                        </p:attrNameLst>
                                      </p:cBhvr>
                                      <p:to>
                                        <p:strVal val="visible"/>
                                      </p:to>
                                    </p:set>
                                    <p:animEffect transition="in" filter="fade">
                                      <p:cBhvr>
                                        <p:cTn id="28" dur="1000"/>
                                        <p:tgtEl>
                                          <p:spTgt spid="6759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67587">
                                            <p:txEl>
                                              <p:pRg st="8" end="8"/>
                                            </p:txEl>
                                          </p:spTgt>
                                        </p:tgtEl>
                                        <p:attrNameLst>
                                          <p:attrName>style.visibility</p:attrName>
                                        </p:attrNameLst>
                                      </p:cBhvr>
                                      <p:to>
                                        <p:strVal val="visible"/>
                                      </p:to>
                                    </p:set>
                                    <p:anim calcmode="discrete" valueType="clr">
                                      <p:cBhvr override="childStyle">
                                        <p:cTn id="33" dur="80"/>
                                        <p:tgtEl>
                                          <p:spTgt spid="67587">
                                            <p:txEl>
                                              <p:pRg st="8" end="8"/>
                                            </p:txEl>
                                          </p:spTgt>
                                        </p:tgtEl>
                                        <p:attrNameLst>
                                          <p:attrName>style.color</p:attrName>
                                        </p:attrNameLst>
                                      </p:cBhvr>
                                      <p:tavLst>
                                        <p:tav tm="0">
                                          <p:val>
                                            <p:clrVal>
                                              <a:srgbClr val="FF0000"/>
                                            </p:clrVal>
                                          </p:val>
                                        </p:tav>
                                        <p:tav tm="50000">
                                          <p:val>
                                            <p:clrVal>
                                              <a:srgbClr val="FFFF66"/>
                                            </p:clrVal>
                                          </p:val>
                                        </p:tav>
                                      </p:tavLst>
                                    </p:anim>
                                    <p:anim calcmode="discrete" valueType="clr">
                                      <p:cBhvr>
                                        <p:cTn id="34" dur="80"/>
                                        <p:tgtEl>
                                          <p:spTgt spid="67587">
                                            <p:txEl>
                                              <p:pRg st="8" end="8"/>
                                            </p:txEl>
                                          </p:spTgt>
                                        </p:tgtEl>
                                        <p:attrNameLst>
                                          <p:attrName>fillcolor</p:attrName>
                                        </p:attrNameLst>
                                      </p:cBhvr>
                                      <p:tavLst>
                                        <p:tav tm="0">
                                          <p:val>
                                            <p:clrVal>
                                              <a:schemeClr val="accent2"/>
                                            </p:clrVal>
                                          </p:val>
                                        </p:tav>
                                        <p:tav tm="50000">
                                          <p:val>
                                            <p:clrVal>
                                              <a:schemeClr val="hlink"/>
                                            </p:clrVal>
                                          </p:val>
                                        </p:tav>
                                      </p:tavLst>
                                    </p:anim>
                                    <p:set>
                                      <p:cBhvr>
                                        <p:cTn id="35" dur="80"/>
                                        <p:tgtEl>
                                          <p:spTgt spid="67587">
                                            <p:txEl>
                                              <p:pRg st="8" end="8"/>
                                            </p:txEl>
                                          </p:spTgt>
                                        </p:tgtEl>
                                        <p:attrNameLst>
                                          <p:attrName>fill.type</p:attrName>
                                        </p:attrNameLst>
                                      </p:cBhvr>
                                      <p:to>
                                        <p:strVal val="solid"/>
                                      </p:to>
                                    </p:set>
                                  </p:childTnLst>
                                </p:cTn>
                              </p:par>
                            </p:childTnLst>
                          </p:cTn>
                        </p:par>
                        <p:par>
                          <p:cTn id="36" fill="hold" nodeType="afterGroup">
                            <p:stCondLst>
                              <p:cond delay="1040"/>
                            </p:stCondLst>
                            <p:childTnLst>
                              <p:par>
                                <p:cTn id="37" presetID="10" presetClass="entr" presetSubtype="0" fill="hold" nodeType="afterEffect">
                                  <p:stCondLst>
                                    <p:cond delay="0"/>
                                  </p:stCondLst>
                                  <p:childTnLst>
                                    <p:set>
                                      <p:cBhvr>
                                        <p:cTn id="38" dur="1" fill="hold">
                                          <p:stCondLst>
                                            <p:cond delay="0"/>
                                          </p:stCondLst>
                                        </p:cTn>
                                        <p:tgtEl>
                                          <p:spTgt spid="67596"/>
                                        </p:tgtEl>
                                        <p:attrNameLst>
                                          <p:attrName>style.visibility</p:attrName>
                                        </p:attrNameLst>
                                      </p:cBhvr>
                                      <p:to>
                                        <p:strVal val="visible"/>
                                      </p:to>
                                    </p:set>
                                    <p:animEffect transition="in" filter="fade">
                                      <p:cBhvr>
                                        <p:cTn id="39" dur="1000"/>
                                        <p:tgtEl>
                                          <p:spTgt spid="67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uiExpand="1"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2709" name="Text Box 5"/>
          <p:cNvSpPr txBox="1">
            <a:spLocks noChangeArrowheads="1"/>
          </p:cNvSpPr>
          <p:nvPr/>
        </p:nvSpPr>
        <p:spPr bwMode="auto">
          <a:xfrm>
            <a:off x="250825" y="115888"/>
            <a:ext cx="8569325" cy="17399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s-ES" sz="3600" b="1">
                <a:solidFill>
                  <a:srgbClr val="FFFF66"/>
                </a:solidFill>
              </a:rPr>
              <a:t>Dios le ordenó a Moisés que hiciese un censo del campamento de Israel antes de partir del Sinaí.</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72709"/>
                                        </p:tgtEl>
                                        <p:attrNameLst>
                                          <p:attrName>style.visibility</p:attrName>
                                        </p:attrNameLst>
                                      </p:cBhvr>
                                      <p:to>
                                        <p:strVal val="visible"/>
                                      </p:to>
                                    </p:set>
                                    <p:anim calcmode="lin" valueType="num">
                                      <p:cBhvr>
                                        <p:cTn id="7" dur="1000" fill="hold"/>
                                        <p:tgtEl>
                                          <p:spTgt spid="72709"/>
                                        </p:tgtEl>
                                        <p:attrNameLst>
                                          <p:attrName>ppt_x</p:attrName>
                                        </p:attrNameLst>
                                      </p:cBhvr>
                                      <p:tavLst>
                                        <p:tav tm="0">
                                          <p:val>
                                            <p:strVal val="#ppt_x-.2"/>
                                          </p:val>
                                        </p:tav>
                                        <p:tav tm="100000">
                                          <p:val>
                                            <p:strVal val="#ppt_x"/>
                                          </p:val>
                                        </p:tav>
                                      </p:tavLst>
                                    </p:anim>
                                    <p:anim calcmode="lin" valueType="num">
                                      <p:cBhvr>
                                        <p:cTn id="8" dur="1000" fill="hold"/>
                                        <p:tgtEl>
                                          <p:spTgt spid="72709"/>
                                        </p:tgtEl>
                                        <p:attrNameLst>
                                          <p:attrName>ppt_y</p:attrName>
                                        </p:attrNameLst>
                                      </p:cBhvr>
                                      <p:tavLst>
                                        <p:tav tm="0">
                                          <p:val>
                                            <p:strVal val="#ppt_y"/>
                                          </p:val>
                                        </p:tav>
                                        <p:tav tm="100000">
                                          <p:val>
                                            <p:strVal val="#ppt_y"/>
                                          </p:val>
                                        </p:tav>
                                      </p:tavLst>
                                    </p:anim>
                                    <p:animEffect transition="in" filter="wipe(right)" prLst="gradientSize: 0.1">
                                      <p:cBhvr>
                                        <p:cTn id="9" dur="1000"/>
                                        <p:tgtEl>
                                          <p:spTgt spid="72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107950" y="44450"/>
            <a:ext cx="85693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400" b="1"/>
              <a:t>Con respecto a la forma en que se desmontaba el santuario debemos resaltar algunos puntos:</a:t>
            </a:r>
          </a:p>
        </p:txBody>
      </p:sp>
      <p:sp>
        <p:nvSpPr>
          <p:cNvPr id="68611" name="Text Box 3"/>
          <p:cNvSpPr txBox="1">
            <a:spLocks noChangeArrowheads="1"/>
          </p:cNvSpPr>
          <p:nvPr/>
        </p:nvSpPr>
        <p:spPr bwMode="auto">
          <a:xfrm>
            <a:off x="142875" y="1052513"/>
            <a:ext cx="8893175"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tx1"/>
                  </a:outerShdw>
                </a:effectLst>
              </a14:hiddenEffects>
            </a:ext>
          </a:extLst>
        </p:spPr>
        <p:txBody>
          <a:bodyPr>
            <a:spAutoFit/>
          </a:bodyPr>
          <a:lstStyle>
            <a:lvl1pPr marL="357188" indent="-357188">
              <a:defRPr>
                <a:solidFill>
                  <a:schemeClr val="tx1"/>
                </a:solidFill>
                <a:latin typeface="Arial" panose="020B0604020202020204" pitchFamily="34" charset="0"/>
                <a:cs typeface="Arial" panose="020B0604020202020204" pitchFamily="34" charset="0"/>
              </a:defRPr>
            </a:lvl1pPr>
            <a:lvl2pPr marL="536575">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Clr>
                <a:srgbClr val="FF0000"/>
              </a:buClr>
              <a:buFont typeface="Wingdings" panose="05000000000000000000" pitchFamily="2" charset="2"/>
              <a:buChar char="v"/>
            </a:pPr>
            <a:r>
              <a:rPr lang="es-ES" sz="2000" b="1"/>
              <a:t>Para el transporte usaban dos carros tapados.</a:t>
            </a:r>
          </a:p>
          <a:p>
            <a:pPr>
              <a:spcBef>
                <a:spcPct val="50000"/>
              </a:spcBef>
              <a:buClr>
                <a:srgbClr val="FF0000"/>
              </a:buClr>
              <a:buFont typeface="Wingdings" panose="05000000000000000000" pitchFamily="2" charset="2"/>
              <a:buChar char="v"/>
            </a:pPr>
            <a:r>
              <a:rPr lang="es-ES" sz="2000" b="1"/>
              <a:t>Los meraritas usaban cuatro porque su carga era mayor.</a:t>
            </a:r>
          </a:p>
          <a:p>
            <a:pPr>
              <a:spcBef>
                <a:spcPct val="50000"/>
              </a:spcBef>
              <a:buClr>
                <a:srgbClr val="FF0000"/>
              </a:buClr>
              <a:buFont typeface="Wingdings" panose="05000000000000000000" pitchFamily="2" charset="2"/>
              <a:buChar char="v"/>
            </a:pPr>
            <a:r>
              <a:rPr lang="es-ES" sz="2000" b="1"/>
              <a:t>Estos carros no podían ser sus propios carros, ya que debían estar consagrados y dedicados exclusivamente para este fin.</a:t>
            </a:r>
          </a:p>
          <a:p>
            <a:pPr>
              <a:spcBef>
                <a:spcPct val="50000"/>
              </a:spcBef>
              <a:buClr>
                <a:srgbClr val="FF0000"/>
              </a:buClr>
              <a:buFont typeface="Wingdings" panose="05000000000000000000" pitchFamily="2" charset="2"/>
              <a:buChar char="v"/>
            </a:pPr>
            <a:r>
              <a:rPr lang="es-ES" sz="2000" b="1"/>
              <a:t>¿De dónde los sacaron?</a:t>
            </a:r>
          </a:p>
        </p:txBody>
      </p:sp>
      <p:sp>
        <p:nvSpPr>
          <p:cNvPr id="68612" name="Text Box 4"/>
          <p:cNvSpPr txBox="1">
            <a:spLocks noChangeArrowheads="1"/>
          </p:cNvSpPr>
          <p:nvPr/>
        </p:nvSpPr>
        <p:spPr bwMode="auto">
          <a:xfrm>
            <a:off x="539750" y="3284538"/>
            <a:ext cx="7920038" cy="33877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s-ES" sz="2400" b="1">
                <a:latin typeface="Comic Sans MS" panose="030F0702030302020204" pitchFamily="66" charset="0"/>
              </a:rPr>
              <a:t>“Aconteció que cuando Moisés hubo acabado de levantar el tabernáculo, y lo hubo ungido y santificado, con todos sus utensilios, y asimismo ungido y santificado el altar y todos sus utensilios, entonces los príncipes de Israel… trajeron sus </a:t>
            </a:r>
            <a:r>
              <a:rPr lang="es-ES" sz="2400" b="1" i="1" u="sng">
                <a:latin typeface="Comic Sans MS" panose="030F0702030302020204" pitchFamily="66" charset="0"/>
              </a:rPr>
              <a:t>ofrendas</a:t>
            </a:r>
            <a:r>
              <a:rPr lang="es-ES" sz="2400" b="1">
                <a:latin typeface="Comic Sans MS" panose="030F0702030302020204" pitchFamily="66" charset="0"/>
              </a:rPr>
              <a:t> delante del Señor, </a:t>
            </a:r>
            <a:r>
              <a:rPr lang="es-ES" sz="2400" b="1">
                <a:solidFill>
                  <a:srgbClr val="FF0000"/>
                </a:solidFill>
                <a:latin typeface="Comic Sans MS" panose="030F0702030302020204" pitchFamily="66" charset="0"/>
              </a:rPr>
              <a:t>seis carros cubiertos y doce bueyes</a:t>
            </a:r>
            <a:r>
              <a:rPr lang="es-ES" sz="2400" b="1">
                <a:latin typeface="Comic Sans MS" panose="030F0702030302020204" pitchFamily="66" charset="0"/>
              </a:rPr>
              <a:t>; por cada dos príncipes un carro, y cada uno un buey, y los ofrecieron delante del tabernáculo”</a:t>
            </a:r>
          </a:p>
        </p:txBody>
      </p:sp>
      <p:sp>
        <p:nvSpPr>
          <p:cNvPr id="68613" name="Text Box 5"/>
          <p:cNvSpPr txBox="1">
            <a:spLocks noChangeArrowheads="1"/>
          </p:cNvSpPr>
          <p:nvPr/>
        </p:nvSpPr>
        <p:spPr bwMode="auto">
          <a:xfrm>
            <a:off x="6659563" y="6364288"/>
            <a:ext cx="22336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1400"/>
              <a:t>Números, 7: 1-3</a:t>
            </a:r>
          </a:p>
        </p:txBody>
      </p:sp>
      <p:pic>
        <p:nvPicPr>
          <p:cNvPr id="68615" name="Picture 7" descr="CARRO-DE-BUEYES-(Schleich%2042008)-0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48488" y="476250"/>
            <a:ext cx="2047875" cy="1104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8611">
                                            <p:txEl>
                                              <p:pRg st="0" end="0"/>
                                            </p:txEl>
                                          </p:spTgt>
                                        </p:tgtEl>
                                        <p:attrNameLst>
                                          <p:attrName>style.visibility</p:attrName>
                                        </p:attrNameLst>
                                      </p:cBhvr>
                                      <p:to>
                                        <p:strVal val="visible"/>
                                      </p:to>
                                    </p:set>
                                    <p:anim calcmode="discrete" valueType="clr">
                                      <p:cBhvr override="childStyle">
                                        <p:cTn id="7" dur="80"/>
                                        <p:tgtEl>
                                          <p:spTgt spid="68611">
                                            <p:txEl>
                                              <p:pRg st="0" end="0"/>
                                            </p:txEl>
                                          </p:spTgt>
                                        </p:tgtEl>
                                        <p:attrNameLst>
                                          <p:attrName>style.color</p:attrName>
                                        </p:attrNameLst>
                                      </p:cBhvr>
                                      <p:tavLst>
                                        <p:tav tm="0">
                                          <p:val>
                                            <p:clrVal>
                                              <a:srgbClr val="FF0000"/>
                                            </p:clrVal>
                                          </p:val>
                                        </p:tav>
                                        <p:tav tm="50000">
                                          <p:val>
                                            <p:clrVal>
                                              <a:srgbClr val="FFFF66"/>
                                            </p:clrVal>
                                          </p:val>
                                        </p:tav>
                                      </p:tavLst>
                                    </p:anim>
                                    <p:anim calcmode="discrete" valueType="clr">
                                      <p:cBhvr>
                                        <p:cTn id="8" dur="80"/>
                                        <p:tgtEl>
                                          <p:spTgt spid="6861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8611">
                                            <p:txEl>
                                              <p:pRg st="0" end="0"/>
                                            </p:txEl>
                                          </p:spTgt>
                                        </p:tgtEl>
                                        <p:attrNameLst>
                                          <p:attrName>fill.type</p:attrName>
                                        </p:attrNameLst>
                                      </p:cBhvr>
                                      <p:to>
                                        <p:strVal val="solid"/>
                                      </p:to>
                                    </p:set>
                                  </p:childTnLst>
                                </p:cTn>
                              </p:par>
                            </p:childTnLst>
                          </p:cTn>
                        </p:par>
                        <p:par>
                          <p:cTn id="10" fill="hold" nodeType="afterGroup">
                            <p:stCondLst>
                              <p:cond delay="1600"/>
                            </p:stCondLst>
                            <p:childTnLst>
                              <p:par>
                                <p:cTn id="11" presetID="10" presetClass="entr" presetSubtype="0" fill="hold" nodeType="afterEffect">
                                  <p:stCondLst>
                                    <p:cond delay="0"/>
                                  </p:stCondLst>
                                  <p:childTnLst>
                                    <p:set>
                                      <p:cBhvr>
                                        <p:cTn id="12" dur="1" fill="hold">
                                          <p:stCondLst>
                                            <p:cond delay="0"/>
                                          </p:stCondLst>
                                        </p:cTn>
                                        <p:tgtEl>
                                          <p:spTgt spid="68615"/>
                                        </p:tgtEl>
                                        <p:attrNameLst>
                                          <p:attrName>style.visibility</p:attrName>
                                        </p:attrNameLst>
                                      </p:cBhvr>
                                      <p:to>
                                        <p:strVal val="visible"/>
                                      </p:to>
                                    </p:set>
                                    <p:animEffect transition="in" filter="fade">
                                      <p:cBhvr>
                                        <p:cTn id="13" dur="1000"/>
                                        <p:tgtEl>
                                          <p:spTgt spid="6861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8611">
                                            <p:txEl>
                                              <p:pRg st="1" end="1"/>
                                            </p:txEl>
                                          </p:spTgt>
                                        </p:tgtEl>
                                        <p:attrNameLst>
                                          <p:attrName>style.visibility</p:attrName>
                                        </p:attrNameLst>
                                      </p:cBhvr>
                                      <p:to>
                                        <p:strVal val="visible"/>
                                      </p:to>
                                    </p:set>
                                    <p:anim calcmode="discrete" valueType="clr">
                                      <p:cBhvr override="childStyle">
                                        <p:cTn id="18" dur="80"/>
                                        <p:tgtEl>
                                          <p:spTgt spid="68611">
                                            <p:txEl>
                                              <p:pRg st="1" end="1"/>
                                            </p:txEl>
                                          </p:spTgt>
                                        </p:tgtEl>
                                        <p:attrNameLst>
                                          <p:attrName>style.color</p:attrName>
                                        </p:attrNameLst>
                                      </p:cBhvr>
                                      <p:tavLst>
                                        <p:tav tm="0">
                                          <p:val>
                                            <p:clrVal>
                                              <a:srgbClr val="FF0000"/>
                                            </p:clrVal>
                                          </p:val>
                                        </p:tav>
                                        <p:tav tm="50000">
                                          <p:val>
                                            <p:clrVal>
                                              <a:srgbClr val="FFFF66"/>
                                            </p:clrVal>
                                          </p:val>
                                        </p:tav>
                                      </p:tavLst>
                                    </p:anim>
                                    <p:anim calcmode="discrete" valueType="clr">
                                      <p:cBhvr>
                                        <p:cTn id="19" dur="80"/>
                                        <p:tgtEl>
                                          <p:spTgt spid="68611">
                                            <p:txEl>
                                              <p:pRg st="1" end="1"/>
                                            </p:txEl>
                                          </p:spTgt>
                                        </p:tgtEl>
                                        <p:attrNameLst>
                                          <p:attrName>fillcolor</p:attrName>
                                        </p:attrNameLst>
                                      </p:cBhvr>
                                      <p:tavLst>
                                        <p:tav tm="0">
                                          <p:val>
                                            <p:clrVal>
                                              <a:schemeClr val="accent2"/>
                                            </p:clrVal>
                                          </p:val>
                                        </p:tav>
                                        <p:tav tm="50000">
                                          <p:val>
                                            <p:clrVal>
                                              <a:schemeClr val="hlink"/>
                                            </p:clrVal>
                                          </p:val>
                                        </p:tav>
                                      </p:tavLst>
                                    </p:anim>
                                    <p:set>
                                      <p:cBhvr>
                                        <p:cTn id="20" dur="80"/>
                                        <p:tgtEl>
                                          <p:spTgt spid="68611">
                                            <p:txEl>
                                              <p:pRg st="1" end="1"/>
                                            </p:txEl>
                                          </p:spTgt>
                                        </p:tgtEl>
                                        <p:attrNameLst>
                                          <p:attrName>fill.type</p:attrName>
                                        </p:attrNameLst>
                                      </p:cBhvr>
                                      <p:to>
                                        <p:strVal val="soli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68611">
                                            <p:txEl>
                                              <p:pRg st="2" end="2"/>
                                            </p:txEl>
                                          </p:spTgt>
                                        </p:tgtEl>
                                        <p:attrNameLst>
                                          <p:attrName>style.visibility</p:attrName>
                                        </p:attrNameLst>
                                      </p:cBhvr>
                                      <p:to>
                                        <p:strVal val="visible"/>
                                      </p:to>
                                    </p:set>
                                    <p:anim calcmode="discrete" valueType="clr">
                                      <p:cBhvr override="childStyle">
                                        <p:cTn id="25" dur="80"/>
                                        <p:tgtEl>
                                          <p:spTgt spid="68611">
                                            <p:txEl>
                                              <p:pRg st="2" end="2"/>
                                            </p:txEl>
                                          </p:spTgt>
                                        </p:tgtEl>
                                        <p:attrNameLst>
                                          <p:attrName>style.color</p:attrName>
                                        </p:attrNameLst>
                                      </p:cBhvr>
                                      <p:tavLst>
                                        <p:tav tm="0">
                                          <p:val>
                                            <p:clrVal>
                                              <a:srgbClr val="FF0000"/>
                                            </p:clrVal>
                                          </p:val>
                                        </p:tav>
                                        <p:tav tm="50000">
                                          <p:val>
                                            <p:clrVal>
                                              <a:srgbClr val="FFFF66"/>
                                            </p:clrVal>
                                          </p:val>
                                        </p:tav>
                                      </p:tavLst>
                                    </p:anim>
                                    <p:anim calcmode="discrete" valueType="clr">
                                      <p:cBhvr>
                                        <p:cTn id="26" dur="80"/>
                                        <p:tgtEl>
                                          <p:spTgt spid="68611">
                                            <p:txEl>
                                              <p:pRg st="2" end="2"/>
                                            </p:txEl>
                                          </p:spTgt>
                                        </p:tgtEl>
                                        <p:attrNameLst>
                                          <p:attrName>fillcolor</p:attrName>
                                        </p:attrNameLst>
                                      </p:cBhvr>
                                      <p:tavLst>
                                        <p:tav tm="0">
                                          <p:val>
                                            <p:clrVal>
                                              <a:schemeClr val="accent2"/>
                                            </p:clrVal>
                                          </p:val>
                                        </p:tav>
                                        <p:tav tm="50000">
                                          <p:val>
                                            <p:clrVal>
                                              <a:schemeClr val="hlink"/>
                                            </p:clrVal>
                                          </p:val>
                                        </p:tav>
                                      </p:tavLst>
                                    </p:anim>
                                    <p:set>
                                      <p:cBhvr>
                                        <p:cTn id="27" dur="80"/>
                                        <p:tgtEl>
                                          <p:spTgt spid="68611">
                                            <p:txEl>
                                              <p:pRg st="2" end="2"/>
                                            </p:txEl>
                                          </p:spTgt>
                                        </p:tgtEl>
                                        <p:attrNameLst>
                                          <p:attrName>fill.type</p:attrName>
                                        </p:attrNameLst>
                                      </p:cBhvr>
                                      <p:to>
                                        <p:strVal val="solid"/>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68611">
                                            <p:txEl>
                                              <p:pRg st="3" end="3"/>
                                            </p:txEl>
                                          </p:spTgt>
                                        </p:tgtEl>
                                        <p:attrNameLst>
                                          <p:attrName>style.visibility</p:attrName>
                                        </p:attrNameLst>
                                      </p:cBhvr>
                                      <p:to>
                                        <p:strVal val="visible"/>
                                      </p:to>
                                    </p:set>
                                    <p:anim calcmode="discrete" valueType="clr">
                                      <p:cBhvr override="childStyle">
                                        <p:cTn id="32" dur="80"/>
                                        <p:tgtEl>
                                          <p:spTgt spid="68611">
                                            <p:txEl>
                                              <p:pRg st="3" end="3"/>
                                            </p:txEl>
                                          </p:spTgt>
                                        </p:tgtEl>
                                        <p:attrNameLst>
                                          <p:attrName>style.color</p:attrName>
                                        </p:attrNameLst>
                                      </p:cBhvr>
                                      <p:tavLst>
                                        <p:tav tm="0">
                                          <p:val>
                                            <p:clrVal>
                                              <a:srgbClr val="FF0000"/>
                                            </p:clrVal>
                                          </p:val>
                                        </p:tav>
                                        <p:tav tm="50000">
                                          <p:val>
                                            <p:clrVal>
                                              <a:srgbClr val="FFFF66"/>
                                            </p:clrVal>
                                          </p:val>
                                        </p:tav>
                                      </p:tavLst>
                                    </p:anim>
                                    <p:anim calcmode="discrete" valueType="clr">
                                      <p:cBhvr>
                                        <p:cTn id="33" dur="80"/>
                                        <p:tgtEl>
                                          <p:spTgt spid="68611">
                                            <p:txEl>
                                              <p:pRg st="3" end="3"/>
                                            </p:txEl>
                                          </p:spTgt>
                                        </p:tgtEl>
                                        <p:attrNameLst>
                                          <p:attrName>fillcolor</p:attrName>
                                        </p:attrNameLst>
                                      </p:cBhvr>
                                      <p:tavLst>
                                        <p:tav tm="0">
                                          <p:val>
                                            <p:clrVal>
                                              <a:schemeClr val="accent2"/>
                                            </p:clrVal>
                                          </p:val>
                                        </p:tav>
                                        <p:tav tm="50000">
                                          <p:val>
                                            <p:clrVal>
                                              <a:schemeClr val="hlink"/>
                                            </p:clrVal>
                                          </p:val>
                                        </p:tav>
                                      </p:tavLst>
                                    </p:anim>
                                    <p:set>
                                      <p:cBhvr>
                                        <p:cTn id="34" dur="80"/>
                                        <p:tgtEl>
                                          <p:spTgt spid="68611">
                                            <p:txEl>
                                              <p:pRg st="3" end="3"/>
                                            </p:txEl>
                                          </p:spTgt>
                                        </p:tgtEl>
                                        <p:attrNameLst>
                                          <p:attrName>fill.type</p:attrName>
                                        </p:attrNameLst>
                                      </p:cBhvr>
                                      <p:to>
                                        <p:strVal val="solid"/>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68612"/>
                                        </p:tgtEl>
                                        <p:attrNameLst>
                                          <p:attrName>style.visibility</p:attrName>
                                        </p:attrNameLst>
                                      </p:cBhvr>
                                      <p:to>
                                        <p:strVal val="visible"/>
                                      </p:to>
                                    </p:set>
                                    <p:animEffect transition="in" filter="circle(in)">
                                      <p:cBhvr>
                                        <p:cTn id="39" dur="1000"/>
                                        <p:tgtEl>
                                          <p:spTgt spid="68612"/>
                                        </p:tgtEl>
                                      </p:cBhvr>
                                    </p:animEffect>
                                  </p:childTnLst>
                                </p:cTn>
                              </p:par>
                            </p:childTnLst>
                          </p:cTn>
                        </p:par>
                        <p:par>
                          <p:cTn id="40" fill="hold" nodeType="afterGroup">
                            <p:stCondLst>
                              <p:cond delay="1000"/>
                            </p:stCondLst>
                            <p:childTnLst>
                              <p:par>
                                <p:cTn id="41" presetID="1" presetClass="entr" presetSubtype="0" fill="hold" grpId="0" nodeType="afterEffect">
                                  <p:stCondLst>
                                    <p:cond delay="0"/>
                                  </p:stCondLst>
                                  <p:childTnLst>
                                    <p:set>
                                      <p:cBhvr>
                                        <p:cTn id="42" dur="1" fill="hold">
                                          <p:stCondLst>
                                            <p:cond delay="0"/>
                                          </p:stCondLst>
                                        </p:cTn>
                                        <p:tgtEl>
                                          <p:spTgt spid="686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uiExpand="1" build="p"/>
      <p:bldP spid="68612" grpId="0" animBg="1"/>
      <p:bldP spid="686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107950" y="44450"/>
            <a:ext cx="85693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400" b="1"/>
              <a:t>Con respecto a la forma en que se desmontaba el santuario debemos resaltar algunos puntos:</a:t>
            </a:r>
          </a:p>
        </p:txBody>
      </p:sp>
      <p:sp>
        <p:nvSpPr>
          <p:cNvPr id="69635" name="Text Box 3"/>
          <p:cNvSpPr txBox="1">
            <a:spLocks noChangeArrowheads="1"/>
          </p:cNvSpPr>
          <p:nvPr/>
        </p:nvSpPr>
        <p:spPr bwMode="auto">
          <a:xfrm>
            <a:off x="142875" y="1052513"/>
            <a:ext cx="8893175"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tx1"/>
                  </a:outerShdw>
                </a:effectLst>
              </a14:hiddenEffects>
            </a:ext>
          </a:extLst>
        </p:spPr>
        <p:txBody>
          <a:bodyPr>
            <a:spAutoFit/>
          </a:bodyPr>
          <a:lstStyle>
            <a:lvl1pPr marL="357188" indent="-357188">
              <a:defRPr>
                <a:solidFill>
                  <a:schemeClr val="tx1"/>
                </a:solidFill>
                <a:latin typeface="Arial" panose="020B0604020202020204" pitchFamily="34" charset="0"/>
                <a:cs typeface="Arial" panose="020B0604020202020204" pitchFamily="34" charset="0"/>
              </a:defRPr>
            </a:lvl1pPr>
            <a:lvl2pPr marL="536575">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Clr>
                <a:srgbClr val="FF0000"/>
              </a:buClr>
              <a:buFont typeface="Wingdings" panose="05000000000000000000" pitchFamily="2" charset="2"/>
              <a:buChar char="v"/>
            </a:pPr>
            <a:r>
              <a:rPr lang="es-ES" sz="2000" b="1"/>
              <a:t>Para el transporte usaban dos carros tapados.</a:t>
            </a:r>
          </a:p>
          <a:p>
            <a:pPr>
              <a:spcBef>
                <a:spcPct val="50000"/>
              </a:spcBef>
              <a:buClr>
                <a:srgbClr val="FF0000"/>
              </a:buClr>
              <a:buFont typeface="Wingdings" panose="05000000000000000000" pitchFamily="2" charset="2"/>
              <a:buChar char="v"/>
            </a:pPr>
            <a:r>
              <a:rPr lang="es-ES" sz="2000" b="1"/>
              <a:t>Los meraritas usaban cuatro porque su carga era mayor.</a:t>
            </a:r>
          </a:p>
          <a:p>
            <a:pPr>
              <a:spcBef>
                <a:spcPct val="50000"/>
              </a:spcBef>
              <a:buClr>
                <a:srgbClr val="FF0000"/>
              </a:buClr>
              <a:buFont typeface="Wingdings" panose="05000000000000000000" pitchFamily="2" charset="2"/>
              <a:buChar char="v"/>
            </a:pPr>
            <a:r>
              <a:rPr lang="es-ES" sz="2000" b="1"/>
              <a:t>Estos carros no podían ser sus propios carros, ya que debían estar consagrados y dedicados exclusivamente para este fin.</a:t>
            </a:r>
          </a:p>
          <a:p>
            <a:pPr>
              <a:spcBef>
                <a:spcPct val="50000"/>
              </a:spcBef>
              <a:buClr>
                <a:srgbClr val="FF0000"/>
              </a:buClr>
              <a:buFont typeface="Wingdings" panose="05000000000000000000" pitchFamily="2" charset="2"/>
              <a:buChar char="v"/>
            </a:pPr>
            <a:r>
              <a:rPr lang="es-ES" sz="2000" b="1"/>
              <a:t>¿De dónde los sacaron?</a:t>
            </a:r>
          </a:p>
        </p:txBody>
      </p:sp>
      <p:sp>
        <p:nvSpPr>
          <p:cNvPr id="69636" name="Text Box 4"/>
          <p:cNvSpPr txBox="1">
            <a:spLocks noChangeArrowheads="1"/>
          </p:cNvSpPr>
          <p:nvPr/>
        </p:nvSpPr>
        <p:spPr bwMode="auto">
          <a:xfrm>
            <a:off x="539750" y="3284538"/>
            <a:ext cx="7848600" cy="33877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s-ES" sz="2400" b="1">
                <a:latin typeface="Comic Sans MS" panose="030F0702030302020204" pitchFamily="66" charset="0"/>
              </a:rPr>
              <a:t>“Entonces Moisés recibió los carros y los bueyes, y los dio a los levitas. </a:t>
            </a:r>
            <a:r>
              <a:rPr lang="es-ES" sz="2400" b="1">
                <a:solidFill>
                  <a:srgbClr val="FF0000"/>
                </a:solidFill>
                <a:latin typeface="Comic Sans MS" panose="030F0702030302020204" pitchFamily="66" charset="0"/>
              </a:rPr>
              <a:t>Dos carros y cuatro bueyes dio a los hijos de Gersón</a:t>
            </a:r>
            <a:r>
              <a:rPr lang="es-ES" sz="2400" b="1">
                <a:latin typeface="Comic Sans MS" panose="030F0702030302020204" pitchFamily="66" charset="0"/>
              </a:rPr>
              <a:t>, conforme a su ministerio, y </a:t>
            </a:r>
            <a:r>
              <a:rPr lang="es-ES" sz="2400" b="1">
                <a:solidFill>
                  <a:srgbClr val="FF0000"/>
                </a:solidFill>
                <a:latin typeface="Comic Sans MS" panose="030F0702030302020204" pitchFamily="66" charset="0"/>
              </a:rPr>
              <a:t>a los hijos de Merari dio cuatro carros y ocho bueyes</a:t>
            </a:r>
            <a:r>
              <a:rPr lang="es-ES" sz="2400" b="1">
                <a:latin typeface="Comic Sans MS" panose="030F0702030302020204" pitchFamily="66" charset="0"/>
              </a:rPr>
              <a:t>, conforme a su ministerio bajo la mano de Itamar hijo del sacerdote Aarón. Pero </a:t>
            </a:r>
            <a:r>
              <a:rPr lang="es-ES" sz="2400" b="1">
                <a:solidFill>
                  <a:srgbClr val="FF0000"/>
                </a:solidFill>
                <a:latin typeface="Comic Sans MS" panose="030F0702030302020204" pitchFamily="66" charset="0"/>
              </a:rPr>
              <a:t>a los hijos de Coat no les dio</a:t>
            </a:r>
            <a:r>
              <a:rPr lang="es-ES" sz="2400" b="1">
                <a:latin typeface="Comic Sans MS" panose="030F0702030302020204" pitchFamily="66" charset="0"/>
              </a:rPr>
              <a:t>, porque llevaban sobre sí en los hombros el servicio del santuario”</a:t>
            </a:r>
            <a:br>
              <a:rPr lang="es-ES" sz="2400" b="1">
                <a:latin typeface="Comic Sans MS" panose="030F0702030302020204" pitchFamily="66" charset="0"/>
              </a:rPr>
            </a:br>
            <a:endParaRPr lang="es-ES" sz="2400" b="1">
              <a:latin typeface="Comic Sans MS" panose="030F0702030302020204" pitchFamily="66" charset="0"/>
            </a:endParaRPr>
          </a:p>
        </p:txBody>
      </p:sp>
      <p:sp>
        <p:nvSpPr>
          <p:cNvPr id="69637" name="Text Box 5"/>
          <p:cNvSpPr txBox="1">
            <a:spLocks noChangeArrowheads="1"/>
          </p:cNvSpPr>
          <p:nvPr/>
        </p:nvSpPr>
        <p:spPr bwMode="auto">
          <a:xfrm>
            <a:off x="6659563" y="6364288"/>
            <a:ext cx="22336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1400"/>
              <a:t>Números, 7: 6-9</a:t>
            </a:r>
          </a:p>
        </p:txBody>
      </p:sp>
      <p:pic>
        <p:nvPicPr>
          <p:cNvPr id="69638" name="Picture 6" descr="CARRO-DE-BUEYES-(Schleich%2042008)-0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48488" y="476250"/>
            <a:ext cx="2047875" cy="1104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69636"/>
                                        </p:tgtEl>
                                        <p:attrNameLst>
                                          <p:attrName>style.visibility</p:attrName>
                                        </p:attrNameLst>
                                      </p:cBhvr>
                                      <p:to>
                                        <p:strVal val="visible"/>
                                      </p:to>
                                    </p:set>
                                    <p:animEffect transition="in" filter="circle(out)">
                                      <p:cBhvr>
                                        <p:cTn id="7" dur="1000"/>
                                        <p:tgtEl>
                                          <p:spTgt spid="69636"/>
                                        </p:tgtEl>
                                      </p:cBhvr>
                                    </p:animEffect>
                                  </p:childTnLst>
                                </p:cTn>
                              </p:par>
                            </p:childTnLst>
                          </p:cTn>
                        </p:par>
                        <p:par>
                          <p:cTn id="8" fill="hold" nodeType="afterGroup">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696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animBg="1"/>
      <p:bldP spid="6963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107950" y="44450"/>
            <a:ext cx="85693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400" b="1"/>
              <a:t>Con respecto a la forma en que se desmontaba el santuario debemos resaltar algunos puntos:</a:t>
            </a:r>
          </a:p>
        </p:txBody>
      </p:sp>
      <p:sp>
        <p:nvSpPr>
          <p:cNvPr id="73731" name="Text Box 3"/>
          <p:cNvSpPr txBox="1">
            <a:spLocks noChangeArrowheads="1"/>
          </p:cNvSpPr>
          <p:nvPr/>
        </p:nvSpPr>
        <p:spPr bwMode="auto">
          <a:xfrm>
            <a:off x="142875" y="1052513"/>
            <a:ext cx="8893175"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tx1"/>
                  </a:outerShdw>
                </a:effectLst>
              </a14:hiddenEffects>
            </a:ext>
          </a:extLst>
        </p:spPr>
        <p:txBody>
          <a:bodyPr>
            <a:spAutoFit/>
          </a:bodyPr>
          <a:lstStyle>
            <a:lvl1pPr marL="357188" indent="-357188">
              <a:defRPr>
                <a:solidFill>
                  <a:schemeClr val="tx1"/>
                </a:solidFill>
                <a:latin typeface="Arial" panose="020B0604020202020204" pitchFamily="34" charset="0"/>
                <a:cs typeface="Arial" panose="020B0604020202020204" pitchFamily="34" charset="0"/>
              </a:defRPr>
            </a:lvl1pPr>
            <a:lvl2pPr marL="536575">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Clr>
                <a:srgbClr val="FF0000"/>
              </a:buClr>
              <a:buFont typeface="Wingdings" panose="05000000000000000000" pitchFamily="2" charset="2"/>
              <a:buChar char="v"/>
            </a:pPr>
            <a:r>
              <a:rPr lang="es-ES" sz="2000" b="1"/>
              <a:t>Los meraritas eran los encargados de desmontar el armazón del Santuario, tanto del tabernáculo como del Atrio exterior.</a:t>
            </a:r>
          </a:p>
          <a:p>
            <a:pPr>
              <a:spcBef>
                <a:spcPct val="50000"/>
              </a:spcBef>
              <a:buClr>
                <a:srgbClr val="FF0000"/>
              </a:buClr>
              <a:buFont typeface="Wingdings" panose="05000000000000000000" pitchFamily="2" charset="2"/>
              <a:buChar char="v"/>
            </a:pPr>
            <a:r>
              <a:rPr lang="es-ES" sz="2000" b="1"/>
              <a:t>Para que todo se hiciese sin problema alguno, Dios ordenó que se marcasen las tablas, basas, etc., y se asignasen PERSONALMENTE a un levita que se encargaba de desmontarla y volverla a montar exactamente en su lugar y posición originales.</a:t>
            </a:r>
          </a:p>
        </p:txBody>
      </p:sp>
      <p:sp>
        <p:nvSpPr>
          <p:cNvPr id="73732" name="Text Box 4"/>
          <p:cNvSpPr txBox="1">
            <a:spLocks noChangeArrowheads="1"/>
          </p:cNvSpPr>
          <p:nvPr/>
        </p:nvSpPr>
        <p:spPr bwMode="auto">
          <a:xfrm>
            <a:off x="539750" y="3284538"/>
            <a:ext cx="7345363" cy="33877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s-ES" sz="2400" b="1">
                <a:latin typeface="Comic Sans MS" panose="030F0702030302020204" pitchFamily="66" charset="0"/>
              </a:rPr>
              <a:t>“Este será el deber de su cargo para todo su servicio en el tabernáculo de reunión: las tablas del tabernáculo, sus barras, sus columnas y sus basas, las columnas del atrio alrededor y sus basas, sus estacas y sus cuerdas, con todos sus instrumentos y todo su servicio; y </a:t>
            </a:r>
            <a:r>
              <a:rPr lang="es-ES" sz="2400" b="1">
                <a:solidFill>
                  <a:srgbClr val="FF0000"/>
                </a:solidFill>
                <a:latin typeface="Comic Sans MS" panose="030F0702030302020204" pitchFamily="66" charset="0"/>
              </a:rPr>
              <a:t>consignarás por sus nombres todos los utensilios</a:t>
            </a:r>
            <a:r>
              <a:rPr lang="es-ES" sz="2400" b="1">
                <a:latin typeface="Comic Sans MS" panose="030F0702030302020204" pitchFamily="66" charset="0"/>
              </a:rPr>
              <a:t> que ellos tienen que transportar”</a:t>
            </a:r>
            <a:br>
              <a:rPr lang="es-ES" sz="2400" b="1">
                <a:latin typeface="Comic Sans MS" panose="030F0702030302020204" pitchFamily="66" charset="0"/>
              </a:rPr>
            </a:br>
            <a:endParaRPr lang="es-ES" sz="2400" b="1">
              <a:latin typeface="Comic Sans MS" panose="030F0702030302020204" pitchFamily="66" charset="0"/>
            </a:endParaRPr>
          </a:p>
        </p:txBody>
      </p:sp>
      <p:sp>
        <p:nvSpPr>
          <p:cNvPr id="73733" name="Text Box 5"/>
          <p:cNvSpPr txBox="1">
            <a:spLocks noChangeArrowheads="1"/>
          </p:cNvSpPr>
          <p:nvPr/>
        </p:nvSpPr>
        <p:spPr bwMode="auto">
          <a:xfrm>
            <a:off x="5578475" y="6381750"/>
            <a:ext cx="22336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s-ES" sz="1400"/>
              <a:t>Números, 4: 31-32</a:t>
            </a:r>
          </a:p>
        </p:txBody>
      </p:sp>
      <p:graphicFrame>
        <p:nvGraphicFramePr>
          <p:cNvPr id="73734" name="Object 6"/>
          <p:cNvGraphicFramePr>
            <a:graphicFrameLocks noChangeAspect="1"/>
          </p:cNvGraphicFramePr>
          <p:nvPr/>
        </p:nvGraphicFramePr>
        <p:xfrm>
          <a:off x="8232775" y="3644900"/>
          <a:ext cx="660400" cy="2578100"/>
        </p:xfrm>
        <a:graphic>
          <a:graphicData uri="http://schemas.openxmlformats.org/presentationml/2006/ole">
            <mc:AlternateContent xmlns:mc="http://schemas.openxmlformats.org/markup-compatibility/2006">
              <mc:Choice xmlns:v="urn:schemas-microsoft-com:vml" Requires="v">
                <p:oleObj spid="_x0000_s73736" name="PHOTO-PAINT" r:id="rId3" imgW="660317" imgH="2577778" progId="CorelPHOTOPAINT.Image.13">
                  <p:embed/>
                </p:oleObj>
              </mc:Choice>
              <mc:Fallback>
                <p:oleObj name="PHOTO-PAINT" r:id="rId3" imgW="660317" imgH="2577778" progId="CorelPHOTOPAINT.Image.1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2775" y="3644900"/>
                        <a:ext cx="660400"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3731">
                                            <p:txEl>
                                              <p:pRg st="0" end="0"/>
                                            </p:txEl>
                                          </p:spTgt>
                                        </p:tgtEl>
                                        <p:attrNameLst>
                                          <p:attrName>style.visibility</p:attrName>
                                        </p:attrNameLst>
                                      </p:cBhvr>
                                      <p:to>
                                        <p:strVal val="visible"/>
                                      </p:to>
                                    </p:set>
                                    <p:anim calcmode="discrete" valueType="clr">
                                      <p:cBhvr override="childStyle">
                                        <p:cTn id="7" dur="80"/>
                                        <p:tgtEl>
                                          <p:spTgt spid="73731">
                                            <p:txEl>
                                              <p:pRg st="0" end="0"/>
                                            </p:txEl>
                                          </p:spTgt>
                                        </p:tgtEl>
                                        <p:attrNameLst>
                                          <p:attrName>style.color</p:attrName>
                                        </p:attrNameLst>
                                      </p:cBhvr>
                                      <p:tavLst>
                                        <p:tav tm="0">
                                          <p:val>
                                            <p:clrVal>
                                              <a:srgbClr val="FF0000"/>
                                            </p:clrVal>
                                          </p:val>
                                        </p:tav>
                                        <p:tav tm="50000">
                                          <p:val>
                                            <p:clrVal>
                                              <a:srgbClr val="FFFF66"/>
                                            </p:clrVal>
                                          </p:val>
                                        </p:tav>
                                      </p:tavLst>
                                    </p:anim>
                                    <p:anim calcmode="discrete" valueType="clr">
                                      <p:cBhvr>
                                        <p:cTn id="8" dur="80"/>
                                        <p:tgtEl>
                                          <p:spTgt spid="7373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73731">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3731">
                                            <p:txEl>
                                              <p:pRg st="1" end="1"/>
                                            </p:txEl>
                                          </p:spTgt>
                                        </p:tgtEl>
                                        <p:attrNameLst>
                                          <p:attrName>style.visibility</p:attrName>
                                        </p:attrNameLst>
                                      </p:cBhvr>
                                      <p:to>
                                        <p:strVal val="visible"/>
                                      </p:to>
                                    </p:set>
                                    <p:anim calcmode="discrete" valueType="clr">
                                      <p:cBhvr override="childStyle">
                                        <p:cTn id="14" dur="80"/>
                                        <p:tgtEl>
                                          <p:spTgt spid="73731">
                                            <p:txEl>
                                              <p:pRg st="1" end="1"/>
                                            </p:txEl>
                                          </p:spTgt>
                                        </p:tgtEl>
                                        <p:attrNameLst>
                                          <p:attrName>style.color</p:attrName>
                                        </p:attrNameLst>
                                      </p:cBhvr>
                                      <p:tavLst>
                                        <p:tav tm="0">
                                          <p:val>
                                            <p:clrVal>
                                              <a:srgbClr val="FF0000"/>
                                            </p:clrVal>
                                          </p:val>
                                        </p:tav>
                                        <p:tav tm="50000">
                                          <p:val>
                                            <p:clrVal>
                                              <a:srgbClr val="FFFF66"/>
                                            </p:clrVal>
                                          </p:val>
                                        </p:tav>
                                      </p:tavLst>
                                    </p:anim>
                                    <p:anim calcmode="discrete" valueType="clr">
                                      <p:cBhvr>
                                        <p:cTn id="15" dur="80"/>
                                        <p:tgtEl>
                                          <p:spTgt spid="73731">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73731">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ntr" presetSubtype="16" fill="hold" grpId="1" nodeType="clickEffect">
                                  <p:stCondLst>
                                    <p:cond delay="0"/>
                                  </p:stCondLst>
                                  <p:childTnLst>
                                    <p:set>
                                      <p:cBhvr>
                                        <p:cTn id="20" dur="1" fill="hold">
                                          <p:stCondLst>
                                            <p:cond delay="0"/>
                                          </p:stCondLst>
                                        </p:cTn>
                                        <p:tgtEl>
                                          <p:spTgt spid="73732"/>
                                        </p:tgtEl>
                                        <p:attrNameLst>
                                          <p:attrName>style.visibility</p:attrName>
                                        </p:attrNameLst>
                                      </p:cBhvr>
                                      <p:to>
                                        <p:strVal val="visible"/>
                                      </p:to>
                                    </p:set>
                                    <p:animEffect transition="in" filter="circle(in)">
                                      <p:cBhvr>
                                        <p:cTn id="21" dur="1000"/>
                                        <p:tgtEl>
                                          <p:spTgt spid="73732"/>
                                        </p:tgtEl>
                                      </p:cBhvr>
                                    </p:animEffect>
                                  </p:childTnLst>
                                </p:cTn>
                              </p:par>
                            </p:childTnLst>
                          </p:cTn>
                        </p:par>
                        <p:par>
                          <p:cTn id="22" fill="hold" nodeType="afterGroup">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73733"/>
                                        </p:tgtEl>
                                        <p:attrNameLst>
                                          <p:attrName>style.visibility</p:attrName>
                                        </p:attrNameLst>
                                      </p:cBhvr>
                                      <p:to>
                                        <p:strVal val="visible"/>
                                      </p:to>
                                    </p:set>
                                  </p:childTnLst>
                                </p:cTn>
                              </p:par>
                            </p:childTnLst>
                          </p:cTn>
                        </p:par>
                        <p:par>
                          <p:cTn id="25" fill="hold" nodeType="afterGroup">
                            <p:stCondLst>
                              <p:cond delay="1000"/>
                            </p:stCondLst>
                            <p:childTnLst>
                              <p:par>
                                <p:cTn id="26" presetID="10" presetClass="entr" presetSubtype="0" fill="hold" nodeType="afterEffect">
                                  <p:stCondLst>
                                    <p:cond delay="0"/>
                                  </p:stCondLst>
                                  <p:childTnLst>
                                    <p:set>
                                      <p:cBhvr>
                                        <p:cTn id="27" dur="1" fill="hold">
                                          <p:stCondLst>
                                            <p:cond delay="0"/>
                                          </p:stCondLst>
                                        </p:cTn>
                                        <p:tgtEl>
                                          <p:spTgt spid="73734"/>
                                        </p:tgtEl>
                                        <p:attrNameLst>
                                          <p:attrName>style.visibility</p:attrName>
                                        </p:attrNameLst>
                                      </p:cBhvr>
                                      <p:to>
                                        <p:strVal val="visible"/>
                                      </p:to>
                                    </p:set>
                                    <p:animEffect transition="in" filter="fade">
                                      <p:cBhvr>
                                        <p:cTn id="28" dur="1000"/>
                                        <p:tgtEl>
                                          <p:spTgt spid="73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uiExpand="1" build="p"/>
      <p:bldP spid="73732" grpId="1" animBg="1"/>
      <p:bldP spid="7373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107950" y="44450"/>
            <a:ext cx="85693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400" b="1"/>
              <a:t>Con respecto a la forma en que se desmontaba el santuario debemos resaltar algunos puntos:</a:t>
            </a:r>
          </a:p>
        </p:txBody>
      </p:sp>
      <p:sp>
        <p:nvSpPr>
          <p:cNvPr id="74755" name="Text Box 3"/>
          <p:cNvSpPr txBox="1">
            <a:spLocks noChangeArrowheads="1"/>
          </p:cNvSpPr>
          <p:nvPr/>
        </p:nvSpPr>
        <p:spPr bwMode="auto">
          <a:xfrm>
            <a:off x="142875" y="1052513"/>
            <a:ext cx="88931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tx1"/>
                  </a:outerShdw>
                </a:effectLst>
              </a14:hiddenEffects>
            </a:ext>
          </a:extLst>
        </p:spPr>
        <p:txBody>
          <a:bodyPr>
            <a:spAutoFit/>
          </a:bodyPr>
          <a:lstStyle>
            <a:lvl1pPr marL="357188" indent="-357188">
              <a:defRPr>
                <a:solidFill>
                  <a:schemeClr val="tx1"/>
                </a:solidFill>
                <a:latin typeface="Arial" panose="020B0604020202020204" pitchFamily="34" charset="0"/>
                <a:cs typeface="Arial" panose="020B0604020202020204" pitchFamily="34" charset="0"/>
              </a:defRPr>
            </a:lvl1pPr>
            <a:lvl2pPr marL="536575">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Clr>
                <a:srgbClr val="FF0000"/>
              </a:buClr>
              <a:buFont typeface="Wingdings" panose="05000000000000000000" pitchFamily="2" charset="2"/>
              <a:buChar char="v"/>
            </a:pPr>
            <a:r>
              <a:rPr lang="es-ES" sz="2000" b="1"/>
              <a:t>Estas instrucciones tan minuciosas eran necesarias debido a la complejidad del armazón del Santuario.</a:t>
            </a:r>
          </a:p>
        </p:txBody>
      </p:sp>
      <p:pic>
        <p:nvPicPr>
          <p:cNvPr id="74758" name="Picture 6" descr="amud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916113"/>
            <a:ext cx="1189037" cy="1800225"/>
          </a:xfrm>
          <a:prstGeom prst="rect">
            <a:avLst/>
          </a:prstGeom>
          <a:noFill/>
          <a:extLst>
            <a:ext uri="{909E8E84-426E-40DD-AFC4-6F175D3DCCD1}">
              <a14:hiddenFill xmlns:a14="http://schemas.microsoft.com/office/drawing/2010/main">
                <a:solidFill>
                  <a:srgbClr val="FFFFFF"/>
                </a:solidFill>
              </a14:hiddenFill>
            </a:ext>
          </a:extLst>
        </p:spPr>
      </p:pic>
      <p:pic>
        <p:nvPicPr>
          <p:cNvPr id="74759" name="Picture 7" descr="boa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916113"/>
            <a:ext cx="3024188" cy="1800225"/>
          </a:xfrm>
          <a:prstGeom prst="rect">
            <a:avLst/>
          </a:prstGeom>
          <a:noFill/>
          <a:extLst>
            <a:ext uri="{909E8E84-426E-40DD-AFC4-6F175D3DCCD1}">
              <a14:hiddenFill xmlns:a14="http://schemas.microsoft.com/office/drawing/2010/main">
                <a:solidFill>
                  <a:srgbClr val="FFFFFF"/>
                </a:solidFill>
              </a14:hiddenFill>
            </a:ext>
          </a:extLst>
        </p:spPr>
      </p:pic>
      <p:pic>
        <p:nvPicPr>
          <p:cNvPr id="74761" name="Picture 9" descr="Estructura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4491038"/>
            <a:ext cx="3132137" cy="2366962"/>
          </a:xfrm>
          <a:prstGeom prst="rect">
            <a:avLst/>
          </a:prstGeom>
          <a:noFill/>
          <a:extLst>
            <a:ext uri="{909E8E84-426E-40DD-AFC4-6F175D3DCCD1}">
              <a14:hiddenFill xmlns:a14="http://schemas.microsoft.com/office/drawing/2010/main">
                <a:solidFill>
                  <a:srgbClr val="FFFFFF"/>
                </a:solidFill>
              </a14:hiddenFill>
            </a:ext>
          </a:extLst>
        </p:spPr>
      </p:pic>
      <p:pic>
        <p:nvPicPr>
          <p:cNvPr id="74762" name="Picture 10" descr="Estructura (3)"/>
          <p:cNvPicPr>
            <a:picLocks noChangeAspect="1" noChangeArrowheads="1"/>
          </p:cNvPicPr>
          <p:nvPr/>
        </p:nvPicPr>
        <p:blipFill>
          <a:blip r:embed="rId5">
            <a:clrChange>
              <a:clrFrom>
                <a:srgbClr val="F0F7EF"/>
              </a:clrFrom>
              <a:clrTo>
                <a:srgbClr val="F0F7EF">
                  <a:alpha val="0"/>
                </a:srgbClr>
              </a:clrTo>
            </a:clrChange>
            <a:extLst>
              <a:ext uri="{28A0092B-C50C-407E-A947-70E740481C1C}">
                <a14:useLocalDpi xmlns:a14="http://schemas.microsoft.com/office/drawing/2010/main" val="0"/>
              </a:ext>
            </a:extLst>
          </a:blip>
          <a:srcRect/>
          <a:stretch>
            <a:fillRect/>
          </a:stretch>
        </p:blipFill>
        <p:spPr bwMode="auto">
          <a:xfrm>
            <a:off x="7246938" y="1989138"/>
            <a:ext cx="1439862" cy="2376487"/>
          </a:xfrm>
          <a:prstGeom prst="rect">
            <a:avLst/>
          </a:prstGeom>
          <a:noFill/>
          <a:extLst>
            <a:ext uri="{909E8E84-426E-40DD-AFC4-6F175D3DCCD1}">
              <a14:hiddenFill xmlns:a14="http://schemas.microsoft.com/office/drawing/2010/main">
                <a:solidFill>
                  <a:srgbClr val="FFFFFF"/>
                </a:solidFill>
              </a14:hiddenFill>
            </a:ext>
          </a:extLst>
        </p:spPr>
      </p:pic>
      <p:pic>
        <p:nvPicPr>
          <p:cNvPr id="74763" name="Picture 11" descr="Estructura (4)"/>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9338" y="3789363"/>
            <a:ext cx="2290762" cy="1744662"/>
          </a:xfrm>
          <a:prstGeom prst="rect">
            <a:avLst/>
          </a:prstGeom>
          <a:noFill/>
          <a:extLst>
            <a:ext uri="{909E8E84-426E-40DD-AFC4-6F175D3DCCD1}">
              <a14:hiddenFill xmlns:a14="http://schemas.microsoft.com/office/drawing/2010/main">
                <a:solidFill>
                  <a:srgbClr val="FFFFFF"/>
                </a:solidFill>
              </a14:hiddenFill>
            </a:ext>
          </a:extLst>
        </p:spPr>
      </p:pic>
      <p:pic>
        <p:nvPicPr>
          <p:cNvPr id="74764" name="Picture 12" descr="Estructura (20)"/>
          <p:cNvPicPr>
            <a:picLocks noChangeAspect="1" noChangeArrowheads="1"/>
          </p:cNvPicPr>
          <p:nvPr/>
        </p:nvPicPr>
        <p:blipFill>
          <a:blip r:embed="rId7">
            <a:clrChange>
              <a:clrFrom>
                <a:srgbClr val="FBFCF6"/>
              </a:clrFrom>
              <a:clrTo>
                <a:srgbClr val="FBFCF6">
                  <a:alpha val="0"/>
                </a:srgbClr>
              </a:clrTo>
            </a:clrChange>
            <a:extLst>
              <a:ext uri="{28A0092B-C50C-407E-A947-70E740481C1C}">
                <a14:useLocalDpi xmlns:a14="http://schemas.microsoft.com/office/drawing/2010/main" val="0"/>
              </a:ext>
            </a:extLst>
          </a:blip>
          <a:srcRect/>
          <a:stretch>
            <a:fillRect/>
          </a:stretch>
        </p:blipFill>
        <p:spPr bwMode="auto">
          <a:xfrm>
            <a:off x="7019925" y="1414463"/>
            <a:ext cx="2051050" cy="1654175"/>
          </a:xfrm>
          <a:prstGeom prst="rect">
            <a:avLst/>
          </a:prstGeom>
          <a:noFill/>
          <a:extLst>
            <a:ext uri="{909E8E84-426E-40DD-AFC4-6F175D3DCCD1}">
              <a14:hiddenFill xmlns:a14="http://schemas.microsoft.com/office/drawing/2010/main">
                <a:solidFill>
                  <a:srgbClr val="FFFFFF"/>
                </a:solidFill>
              </a14:hiddenFill>
            </a:ext>
          </a:extLst>
        </p:spPr>
      </p:pic>
      <p:pic>
        <p:nvPicPr>
          <p:cNvPr id="74765" name="Picture 13" descr="krashi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47813" y="1916113"/>
            <a:ext cx="1189037" cy="1800225"/>
          </a:xfrm>
          <a:prstGeom prst="rect">
            <a:avLst/>
          </a:prstGeom>
          <a:noFill/>
          <a:extLst>
            <a:ext uri="{909E8E84-426E-40DD-AFC4-6F175D3DCCD1}">
              <a14:hiddenFill xmlns:a14="http://schemas.microsoft.com/office/drawing/2010/main">
                <a:solidFill>
                  <a:srgbClr val="FFFFFF"/>
                </a:solidFill>
              </a14:hiddenFill>
            </a:ext>
          </a:extLst>
        </p:spPr>
      </p:pic>
      <p:pic>
        <p:nvPicPr>
          <p:cNvPr id="74766" name="Picture 14" descr="LOCAL_~2"/>
          <p:cNvPicPr>
            <a:picLocks noChangeAspect="1" noChangeArrowheads="1"/>
          </p:cNvPicPr>
          <p:nvPr/>
        </p:nvPicPr>
        <p:blipFill>
          <a:blip r:embed="rId9">
            <a:clrChange>
              <a:clrFrom>
                <a:srgbClr val="070506"/>
              </a:clrFrom>
              <a:clrTo>
                <a:srgbClr val="070506">
                  <a:alpha val="0"/>
                </a:srgbClr>
              </a:clrTo>
            </a:clrChange>
            <a:extLst>
              <a:ext uri="{28A0092B-C50C-407E-A947-70E740481C1C}">
                <a14:useLocalDpi xmlns:a14="http://schemas.microsoft.com/office/drawing/2010/main" val="0"/>
              </a:ext>
            </a:extLst>
          </a:blip>
          <a:srcRect/>
          <a:stretch>
            <a:fillRect/>
          </a:stretch>
        </p:blipFill>
        <p:spPr bwMode="auto">
          <a:xfrm>
            <a:off x="468313" y="3813175"/>
            <a:ext cx="3887787" cy="2928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4755">
                                            <p:txEl>
                                              <p:pRg st="0" end="0"/>
                                            </p:txEl>
                                          </p:spTgt>
                                        </p:tgtEl>
                                        <p:attrNameLst>
                                          <p:attrName>style.visibility</p:attrName>
                                        </p:attrNameLst>
                                      </p:cBhvr>
                                      <p:to>
                                        <p:strVal val="visible"/>
                                      </p:to>
                                    </p:set>
                                    <p:anim calcmode="discrete" valueType="clr">
                                      <p:cBhvr override="childStyle">
                                        <p:cTn id="7" dur="80"/>
                                        <p:tgtEl>
                                          <p:spTgt spid="74755">
                                            <p:txEl>
                                              <p:pRg st="0" end="0"/>
                                            </p:txEl>
                                          </p:spTgt>
                                        </p:tgtEl>
                                        <p:attrNameLst>
                                          <p:attrName>style.color</p:attrName>
                                        </p:attrNameLst>
                                      </p:cBhvr>
                                      <p:tavLst>
                                        <p:tav tm="0">
                                          <p:val>
                                            <p:clrVal>
                                              <a:srgbClr val="FF0000"/>
                                            </p:clrVal>
                                          </p:val>
                                        </p:tav>
                                        <p:tav tm="50000">
                                          <p:val>
                                            <p:clrVal>
                                              <a:srgbClr val="FFFF66"/>
                                            </p:clrVal>
                                          </p:val>
                                        </p:tav>
                                      </p:tavLst>
                                    </p:anim>
                                    <p:anim calcmode="discrete" valueType="clr">
                                      <p:cBhvr>
                                        <p:cTn id="8" dur="80"/>
                                        <p:tgtEl>
                                          <p:spTgt spid="7475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74755">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74758"/>
                                        </p:tgtEl>
                                        <p:attrNameLst>
                                          <p:attrName>style.visibility</p:attrName>
                                        </p:attrNameLst>
                                      </p:cBhvr>
                                      <p:to>
                                        <p:strVal val="visible"/>
                                      </p:to>
                                    </p:set>
                                    <p:animEffect transition="in" filter="fade">
                                      <p:cBhvr>
                                        <p:cTn id="14" dur="2000"/>
                                        <p:tgtEl>
                                          <p:spTgt spid="74758"/>
                                        </p:tgtEl>
                                      </p:cBhvr>
                                    </p:animEffect>
                                  </p:childTnLst>
                                </p:cTn>
                              </p:par>
                              <p:par>
                                <p:cTn id="15" presetID="10" presetClass="entr" presetSubtype="0" fill="hold" nodeType="withEffect">
                                  <p:stCondLst>
                                    <p:cond delay="0"/>
                                  </p:stCondLst>
                                  <p:childTnLst>
                                    <p:set>
                                      <p:cBhvr>
                                        <p:cTn id="16" dur="1" fill="hold">
                                          <p:stCondLst>
                                            <p:cond delay="0"/>
                                          </p:stCondLst>
                                        </p:cTn>
                                        <p:tgtEl>
                                          <p:spTgt spid="74759"/>
                                        </p:tgtEl>
                                        <p:attrNameLst>
                                          <p:attrName>style.visibility</p:attrName>
                                        </p:attrNameLst>
                                      </p:cBhvr>
                                      <p:to>
                                        <p:strVal val="visible"/>
                                      </p:to>
                                    </p:set>
                                    <p:animEffect transition="in" filter="fade">
                                      <p:cBhvr>
                                        <p:cTn id="17" dur="2000"/>
                                        <p:tgtEl>
                                          <p:spTgt spid="74759"/>
                                        </p:tgtEl>
                                      </p:cBhvr>
                                    </p:animEffect>
                                  </p:childTnLst>
                                </p:cTn>
                              </p:par>
                              <p:par>
                                <p:cTn id="18" presetID="10" presetClass="entr" presetSubtype="0" fill="hold" nodeType="withEffect">
                                  <p:stCondLst>
                                    <p:cond delay="0"/>
                                  </p:stCondLst>
                                  <p:childTnLst>
                                    <p:set>
                                      <p:cBhvr>
                                        <p:cTn id="19" dur="1" fill="hold">
                                          <p:stCondLst>
                                            <p:cond delay="0"/>
                                          </p:stCondLst>
                                        </p:cTn>
                                        <p:tgtEl>
                                          <p:spTgt spid="74761"/>
                                        </p:tgtEl>
                                        <p:attrNameLst>
                                          <p:attrName>style.visibility</p:attrName>
                                        </p:attrNameLst>
                                      </p:cBhvr>
                                      <p:to>
                                        <p:strVal val="visible"/>
                                      </p:to>
                                    </p:set>
                                    <p:animEffect transition="in" filter="fade">
                                      <p:cBhvr>
                                        <p:cTn id="20" dur="2000"/>
                                        <p:tgtEl>
                                          <p:spTgt spid="74761"/>
                                        </p:tgtEl>
                                      </p:cBhvr>
                                    </p:animEffect>
                                  </p:childTnLst>
                                </p:cTn>
                              </p:par>
                              <p:par>
                                <p:cTn id="21" presetID="10" presetClass="entr" presetSubtype="0" fill="hold" nodeType="withEffect">
                                  <p:stCondLst>
                                    <p:cond delay="0"/>
                                  </p:stCondLst>
                                  <p:childTnLst>
                                    <p:set>
                                      <p:cBhvr>
                                        <p:cTn id="22" dur="1" fill="hold">
                                          <p:stCondLst>
                                            <p:cond delay="0"/>
                                          </p:stCondLst>
                                        </p:cTn>
                                        <p:tgtEl>
                                          <p:spTgt spid="74762"/>
                                        </p:tgtEl>
                                        <p:attrNameLst>
                                          <p:attrName>style.visibility</p:attrName>
                                        </p:attrNameLst>
                                      </p:cBhvr>
                                      <p:to>
                                        <p:strVal val="visible"/>
                                      </p:to>
                                    </p:set>
                                    <p:animEffect transition="in" filter="fade">
                                      <p:cBhvr>
                                        <p:cTn id="23" dur="2000"/>
                                        <p:tgtEl>
                                          <p:spTgt spid="74762"/>
                                        </p:tgtEl>
                                      </p:cBhvr>
                                    </p:animEffect>
                                  </p:childTnLst>
                                </p:cTn>
                              </p:par>
                              <p:par>
                                <p:cTn id="24" presetID="10" presetClass="entr" presetSubtype="0" fill="hold" nodeType="withEffect">
                                  <p:stCondLst>
                                    <p:cond delay="0"/>
                                  </p:stCondLst>
                                  <p:childTnLst>
                                    <p:set>
                                      <p:cBhvr>
                                        <p:cTn id="25" dur="1" fill="hold">
                                          <p:stCondLst>
                                            <p:cond delay="0"/>
                                          </p:stCondLst>
                                        </p:cTn>
                                        <p:tgtEl>
                                          <p:spTgt spid="74763"/>
                                        </p:tgtEl>
                                        <p:attrNameLst>
                                          <p:attrName>style.visibility</p:attrName>
                                        </p:attrNameLst>
                                      </p:cBhvr>
                                      <p:to>
                                        <p:strVal val="visible"/>
                                      </p:to>
                                    </p:set>
                                    <p:animEffect transition="in" filter="fade">
                                      <p:cBhvr>
                                        <p:cTn id="26" dur="2000"/>
                                        <p:tgtEl>
                                          <p:spTgt spid="74763"/>
                                        </p:tgtEl>
                                      </p:cBhvr>
                                    </p:animEffect>
                                  </p:childTnLst>
                                </p:cTn>
                              </p:par>
                              <p:par>
                                <p:cTn id="27" presetID="10" presetClass="entr" presetSubtype="0" fill="hold" nodeType="withEffect">
                                  <p:stCondLst>
                                    <p:cond delay="0"/>
                                  </p:stCondLst>
                                  <p:childTnLst>
                                    <p:set>
                                      <p:cBhvr>
                                        <p:cTn id="28" dur="1" fill="hold">
                                          <p:stCondLst>
                                            <p:cond delay="0"/>
                                          </p:stCondLst>
                                        </p:cTn>
                                        <p:tgtEl>
                                          <p:spTgt spid="74765"/>
                                        </p:tgtEl>
                                        <p:attrNameLst>
                                          <p:attrName>style.visibility</p:attrName>
                                        </p:attrNameLst>
                                      </p:cBhvr>
                                      <p:to>
                                        <p:strVal val="visible"/>
                                      </p:to>
                                    </p:set>
                                    <p:animEffect transition="in" filter="fade">
                                      <p:cBhvr>
                                        <p:cTn id="29" dur="2000"/>
                                        <p:tgtEl>
                                          <p:spTgt spid="74765"/>
                                        </p:tgtEl>
                                      </p:cBhvr>
                                    </p:animEffect>
                                  </p:childTnLst>
                                </p:cTn>
                              </p:par>
                              <p:par>
                                <p:cTn id="30" presetID="10" presetClass="entr" presetSubtype="0" fill="hold" nodeType="withEffect">
                                  <p:stCondLst>
                                    <p:cond delay="0"/>
                                  </p:stCondLst>
                                  <p:childTnLst>
                                    <p:set>
                                      <p:cBhvr>
                                        <p:cTn id="31" dur="1" fill="hold">
                                          <p:stCondLst>
                                            <p:cond delay="0"/>
                                          </p:stCondLst>
                                        </p:cTn>
                                        <p:tgtEl>
                                          <p:spTgt spid="74766"/>
                                        </p:tgtEl>
                                        <p:attrNameLst>
                                          <p:attrName>style.visibility</p:attrName>
                                        </p:attrNameLst>
                                      </p:cBhvr>
                                      <p:to>
                                        <p:strVal val="visible"/>
                                      </p:to>
                                    </p:set>
                                    <p:animEffect transition="in" filter="fade">
                                      <p:cBhvr>
                                        <p:cTn id="32" dur="2000"/>
                                        <p:tgtEl>
                                          <p:spTgt spid="74766"/>
                                        </p:tgtEl>
                                      </p:cBhvr>
                                    </p:animEffect>
                                  </p:childTnLst>
                                </p:cTn>
                              </p:par>
                              <p:par>
                                <p:cTn id="33" presetID="10" presetClass="entr" presetSubtype="0" fill="hold" nodeType="withEffect">
                                  <p:stCondLst>
                                    <p:cond delay="0"/>
                                  </p:stCondLst>
                                  <p:childTnLst>
                                    <p:set>
                                      <p:cBhvr>
                                        <p:cTn id="34" dur="1" fill="hold">
                                          <p:stCondLst>
                                            <p:cond delay="0"/>
                                          </p:stCondLst>
                                        </p:cTn>
                                        <p:tgtEl>
                                          <p:spTgt spid="74764"/>
                                        </p:tgtEl>
                                        <p:attrNameLst>
                                          <p:attrName>style.visibility</p:attrName>
                                        </p:attrNameLst>
                                      </p:cBhvr>
                                      <p:to>
                                        <p:strVal val="visible"/>
                                      </p:to>
                                    </p:set>
                                    <p:animEffect transition="in" filter="fade">
                                      <p:cBhvr>
                                        <p:cTn id="35" dur="2000"/>
                                        <p:tgtEl>
                                          <p:spTgt spid="74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WordArt 2"/>
          <p:cNvSpPr>
            <a:spLocks noChangeArrowheads="1" noChangeShapeType="1" noTextEdit="1"/>
          </p:cNvSpPr>
          <p:nvPr/>
        </p:nvSpPr>
        <p:spPr bwMode="auto">
          <a:xfrm>
            <a:off x="1903413" y="188913"/>
            <a:ext cx="5045075"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FFFFFF"/>
                </a:solidFill>
                <a:latin typeface="Arial Black" panose="020B0A04020102020204" pitchFamily="34" charset="0"/>
              </a:rPr>
              <a:t>ORDEN DE MARCHA</a:t>
            </a:r>
          </a:p>
        </p:txBody>
      </p:sp>
      <p:sp>
        <p:nvSpPr>
          <p:cNvPr id="44035" name="Text Box 3"/>
          <p:cNvSpPr txBox="1">
            <a:spLocks noChangeArrowheads="1"/>
          </p:cNvSpPr>
          <p:nvPr/>
        </p:nvSpPr>
        <p:spPr bwMode="auto">
          <a:xfrm>
            <a:off x="107950" y="750888"/>
            <a:ext cx="903605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chemeClr val="bg1"/>
                  </a:outerShdw>
                </a:effectLst>
              </a14:hiddenEffects>
            </a:ext>
          </a:extLst>
        </p:spPr>
        <p:txBody>
          <a:bodyPr>
            <a:spAutoFit/>
          </a:bodyPr>
          <a:lstStyle>
            <a:lvl1pPr marL="536575" indent="-536575">
              <a:defRPr>
                <a:solidFill>
                  <a:schemeClr val="tx1"/>
                </a:solidFill>
                <a:latin typeface="Arial" panose="020B0604020202020204" pitchFamily="34" charset="0"/>
                <a:cs typeface="Arial" panose="020B0604020202020204" pitchFamily="34" charset="0"/>
              </a:defRPr>
            </a:lvl1pPr>
            <a:lvl2pPr marL="1058863" indent="-342900">
              <a:defRPr>
                <a:solidFill>
                  <a:schemeClr val="tx1"/>
                </a:solidFill>
                <a:latin typeface="Arial" panose="020B0604020202020204" pitchFamily="34" charset="0"/>
                <a:cs typeface="Arial" panose="020B0604020202020204" pitchFamily="34" charset="0"/>
              </a:defRPr>
            </a:lvl2pPr>
            <a:lvl3pPr marL="1581150" indent="-342900">
              <a:defRPr>
                <a:solidFill>
                  <a:schemeClr val="tx1"/>
                </a:solidFill>
                <a:latin typeface="Arial" panose="020B0604020202020204" pitchFamily="34" charset="0"/>
                <a:cs typeface="Arial" panose="020B0604020202020204" pitchFamily="34" charset="0"/>
              </a:defRPr>
            </a:lvl3pPr>
            <a:lvl4pPr marL="2103438" indent="-342900">
              <a:defRPr>
                <a:solidFill>
                  <a:schemeClr val="tx1"/>
                </a:solidFill>
                <a:latin typeface="Arial" panose="020B0604020202020204" pitchFamily="34" charset="0"/>
                <a:cs typeface="Arial" panose="020B0604020202020204" pitchFamily="34" charset="0"/>
              </a:defRPr>
            </a:lvl4pPr>
            <a:lvl5pPr marL="2625725" indent="-342900">
              <a:defRPr>
                <a:solidFill>
                  <a:schemeClr val="tx1"/>
                </a:solidFill>
                <a:latin typeface="Arial" panose="020B0604020202020204" pitchFamily="34" charset="0"/>
                <a:cs typeface="Arial" panose="020B0604020202020204" pitchFamily="34" charset="0"/>
              </a:defRPr>
            </a:lvl5pPr>
            <a:lvl6pPr marL="30829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5401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9973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4545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Clr>
                <a:srgbClr val="0000CC"/>
              </a:buClr>
              <a:buFontTx/>
              <a:buAutoNum type="arabicPeriod"/>
            </a:pPr>
            <a:r>
              <a:rPr lang="es-ES" sz="2600" b="1"/>
              <a:t>La nube se levantaba.</a:t>
            </a:r>
          </a:p>
          <a:p>
            <a:pPr>
              <a:spcBef>
                <a:spcPct val="50000"/>
              </a:spcBef>
              <a:buClr>
                <a:srgbClr val="0000CC"/>
              </a:buClr>
              <a:buFontTx/>
              <a:buAutoNum type="arabicPeriod"/>
            </a:pPr>
            <a:r>
              <a:rPr lang="es-ES" sz="2600" b="1"/>
              <a:t>El santuario era desmontado.</a:t>
            </a:r>
          </a:p>
          <a:p>
            <a:pPr>
              <a:spcBef>
                <a:spcPct val="50000"/>
              </a:spcBef>
              <a:buClr>
                <a:srgbClr val="0000CC"/>
              </a:buClr>
              <a:buFontTx/>
              <a:buAutoNum type="arabicPeriod"/>
            </a:pPr>
            <a:r>
              <a:rPr lang="es-ES" sz="2600" b="1"/>
              <a:t>Se tocaban las trompetas.</a:t>
            </a:r>
          </a:p>
        </p:txBody>
      </p:sp>
      <p:pic>
        <p:nvPicPr>
          <p:cNvPr id="44036" name="Picture 4" descr="silver_trumpe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3068638"/>
            <a:ext cx="4446587" cy="3068637"/>
          </a:xfrm>
          <a:prstGeom prst="rect">
            <a:avLst/>
          </a:prstGeom>
          <a:noFill/>
          <a:extLst>
            <a:ext uri="{909E8E84-426E-40DD-AFC4-6F175D3DCCD1}">
              <a14:hiddenFill xmlns:a14="http://schemas.microsoft.com/office/drawing/2010/main">
                <a:solidFill>
                  <a:srgbClr val="FFFFFF"/>
                </a:solidFill>
              </a14:hiddenFill>
            </a:ext>
          </a:extLst>
        </p:spPr>
      </p:pic>
      <p:sp>
        <p:nvSpPr>
          <p:cNvPr id="44037" name="Text Box 5"/>
          <p:cNvSpPr txBox="1">
            <a:spLocks noChangeArrowheads="1"/>
          </p:cNvSpPr>
          <p:nvPr/>
        </p:nvSpPr>
        <p:spPr bwMode="auto">
          <a:xfrm>
            <a:off x="250825" y="2781300"/>
            <a:ext cx="4103688" cy="394493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800" b="1">
                <a:latin typeface="Comic Sans MS" panose="030F0702030302020204" pitchFamily="66" charset="0"/>
              </a:rPr>
              <a:t>“Hazte dos trompetas de plata; de obra de martillo las harás, las cuales te servirán para convocar la congregación, y para hacer mover los campamentos”</a:t>
            </a:r>
            <a:br>
              <a:rPr lang="es-ES" sz="2800" b="1">
                <a:latin typeface="Comic Sans MS" panose="030F0702030302020204" pitchFamily="66" charset="0"/>
              </a:rPr>
            </a:br>
            <a:endParaRPr lang="es-ES" sz="2800" b="1">
              <a:latin typeface="Comic Sans MS" panose="030F0702030302020204" pitchFamily="66" charset="0"/>
            </a:endParaRPr>
          </a:p>
        </p:txBody>
      </p:sp>
      <p:sp>
        <p:nvSpPr>
          <p:cNvPr id="44038" name="Text Box 6"/>
          <p:cNvSpPr txBox="1">
            <a:spLocks noChangeArrowheads="1"/>
          </p:cNvSpPr>
          <p:nvPr/>
        </p:nvSpPr>
        <p:spPr bwMode="auto">
          <a:xfrm>
            <a:off x="1835150" y="6308725"/>
            <a:ext cx="2374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s-ES" b="1">
                <a:latin typeface="Comic Sans MS" panose="030F0702030302020204" pitchFamily="66" charset="0"/>
              </a:rPr>
              <a:t>Números, 10: 2</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44035">
                                            <p:txEl>
                                              <p:pRg st="2" end="2"/>
                                            </p:txEl>
                                          </p:spTgt>
                                        </p:tgtEl>
                                        <p:attrNameLst>
                                          <p:attrName>style.visibility</p:attrName>
                                        </p:attrNameLst>
                                      </p:cBhvr>
                                      <p:to>
                                        <p:strVal val="visible"/>
                                      </p:to>
                                    </p:set>
                                    <p:anim calcmode="discrete" valueType="clr">
                                      <p:cBhvr override="childStyle">
                                        <p:cTn id="13" dur="80"/>
                                        <p:tgtEl>
                                          <p:spTgt spid="44035">
                                            <p:txEl>
                                              <p:pRg st="2" end="2"/>
                                            </p:txEl>
                                          </p:spTgt>
                                        </p:tgtEl>
                                        <p:attrNameLst>
                                          <p:attrName>style.color</p:attrName>
                                        </p:attrNameLst>
                                      </p:cBhvr>
                                      <p:tavLst>
                                        <p:tav tm="0">
                                          <p:val>
                                            <p:clrVal>
                                              <a:srgbClr val="FF0000"/>
                                            </p:clrVal>
                                          </p:val>
                                        </p:tav>
                                        <p:tav tm="50000">
                                          <p:val>
                                            <p:clrVal>
                                              <a:srgbClr val="FFFF66"/>
                                            </p:clrVal>
                                          </p:val>
                                        </p:tav>
                                      </p:tavLst>
                                    </p:anim>
                                    <p:anim calcmode="discrete" valueType="clr">
                                      <p:cBhvr>
                                        <p:cTn id="14" dur="80"/>
                                        <p:tgtEl>
                                          <p:spTgt spid="44035">
                                            <p:txEl>
                                              <p:pRg st="2" end="2"/>
                                            </p:txEl>
                                          </p:spTgt>
                                        </p:tgtEl>
                                        <p:attrNameLst>
                                          <p:attrName>fillcolor</p:attrName>
                                        </p:attrNameLst>
                                      </p:cBhvr>
                                      <p:tavLst>
                                        <p:tav tm="0">
                                          <p:val>
                                            <p:clrVal>
                                              <a:schemeClr val="accent2"/>
                                            </p:clrVal>
                                          </p:val>
                                        </p:tav>
                                        <p:tav tm="50000">
                                          <p:val>
                                            <p:clrVal>
                                              <a:schemeClr val="hlink"/>
                                            </p:clrVal>
                                          </p:val>
                                        </p:tav>
                                      </p:tavLst>
                                    </p:anim>
                                    <p:set>
                                      <p:cBhvr>
                                        <p:cTn id="15" dur="80"/>
                                        <p:tgtEl>
                                          <p:spTgt spid="44035">
                                            <p:txEl>
                                              <p:pRg st="2" end="2"/>
                                            </p:txEl>
                                          </p:spTgt>
                                        </p:tgtEl>
                                        <p:attrNameLst>
                                          <p:attrName>fill.type</p:attrName>
                                        </p:attrNameLst>
                                      </p:cBhvr>
                                      <p:to>
                                        <p:strVal val="solid"/>
                                      </p:to>
                                    </p:set>
                                  </p:childTnLst>
                                </p:cTn>
                              </p:par>
                            </p:childTnLst>
                          </p:cTn>
                        </p:par>
                        <p:par>
                          <p:cTn id="16" fill="hold" nodeType="afterGroup">
                            <p:stCondLst>
                              <p:cond delay="920"/>
                            </p:stCondLst>
                            <p:childTnLst>
                              <p:par>
                                <p:cTn id="17" presetID="10" presetClass="entr" presetSubtype="0" fill="hold" nodeType="afterEffect">
                                  <p:stCondLst>
                                    <p:cond delay="0"/>
                                  </p:stCondLst>
                                  <p:childTnLst>
                                    <p:set>
                                      <p:cBhvr>
                                        <p:cTn id="18" dur="1" fill="hold">
                                          <p:stCondLst>
                                            <p:cond delay="0"/>
                                          </p:stCondLst>
                                        </p:cTn>
                                        <p:tgtEl>
                                          <p:spTgt spid="44036"/>
                                        </p:tgtEl>
                                        <p:attrNameLst>
                                          <p:attrName>style.visibility</p:attrName>
                                        </p:attrNameLst>
                                      </p:cBhvr>
                                      <p:to>
                                        <p:strVal val="visible"/>
                                      </p:to>
                                    </p:set>
                                    <p:animEffect transition="in" filter="fade">
                                      <p:cBhvr>
                                        <p:cTn id="19" dur="1000"/>
                                        <p:tgtEl>
                                          <p:spTgt spid="4403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44037"/>
                                        </p:tgtEl>
                                        <p:attrNameLst>
                                          <p:attrName>style.visibility</p:attrName>
                                        </p:attrNameLst>
                                      </p:cBhvr>
                                      <p:to>
                                        <p:strVal val="visible"/>
                                      </p:to>
                                    </p:set>
                                    <p:animEffect transition="in" filter="wedge">
                                      <p:cBhvr>
                                        <p:cTn id="24" dur="1000"/>
                                        <p:tgtEl>
                                          <p:spTgt spid="44037"/>
                                        </p:tgtEl>
                                      </p:cBhvr>
                                    </p:animEffect>
                                  </p:childTnLst>
                                </p:cTn>
                              </p:par>
                            </p:childTnLst>
                          </p:cTn>
                        </p:par>
                        <p:par>
                          <p:cTn id="25" fill="hold" nodeType="afterGroup">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44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uiExpand="1" build="p"/>
      <p:bldP spid="44037" grpId="0" animBg="1"/>
      <p:bldP spid="4403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4" name="Picture 8" descr="silver_trumpe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3068638"/>
            <a:ext cx="4446587" cy="3068637"/>
          </a:xfrm>
          <a:prstGeom prst="rect">
            <a:avLst/>
          </a:prstGeom>
          <a:noFill/>
          <a:extLst>
            <a:ext uri="{909E8E84-426E-40DD-AFC4-6F175D3DCCD1}">
              <a14:hiddenFill xmlns:a14="http://schemas.microsoft.com/office/drawing/2010/main">
                <a:solidFill>
                  <a:srgbClr val="FFFFFF"/>
                </a:solidFill>
              </a14:hiddenFill>
            </a:ext>
          </a:extLst>
        </p:spPr>
      </p:pic>
      <p:sp>
        <p:nvSpPr>
          <p:cNvPr id="60418" name="WordArt 2"/>
          <p:cNvSpPr>
            <a:spLocks noChangeArrowheads="1" noChangeShapeType="1" noTextEdit="1"/>
          </p:cNvSpPr>
          <p:nvPr/>
        </p:nvSpPr>
        <p:spPr bwMode="auto">
          <a:xfrm>
            <a:off x="1903413" y="188913"/>
            <a:ext cx="5045075"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FFFFFF"/>
                </a:solidFill>
                <a:latin typeface="Arial Black" panose="020B0A04020102020204" pitchFamily="34" charset="0"/>
              </a:rPr>
              <a:t>ORDEN DE MARCHA</a:t>
            </a:r>
          </a:p>
        </p:txBody>
      </p:sp>
      <p:sp>
        <p:nvSpPr>
          <p:cNvPr id="60419" name="Text Box 3"/>
          <p:cNvSpPr txBox="1">
            <a:spLocks noChangeArrowheads="1"/>
          </p:cNvSpPr>
          <p:nvPr/>
        </p:nvSpPr>
        <p:spPr bwMode="auto">
          <a:xfrm>
            <a:off x="107950" y="750888"/>
            <a:ext cx="903605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chemeClr val="bg1"/>
                  </a:outerShdw>
                </a:effectLst>
              </a14:hiddenEffects>
            </a:ext>
          </a:extLst>
        </p:spPr>
        <p:txBody>
          <a:bodyPr>
            <a:spAutoFit/>
          </a:bodyPr>
          <a:lstStyle>
            <a:lvl1pPr marL="536575" indent="-536575">
              <a:defRPr>
                <a:solidFill>
                  <a:schemeClr val="tx1"/>
                </a:solidFill>
                <a:latin typeface="Arial" panose="020B0604020202020204" pitchFamily="34" charset="0"/>
                <a:cs typeface="Arial" panose="020B0604020202020204" pitchFamily="34" charset="0"/>
              </a:defRPr>
            </a:lvl1pPr>
            <a:lvl2pPr marL="1058863" indent="-342900">
              <a:defRPr>
                <a:solidFill>
                  <a:schemeClr val="tx1"/>
                </a:solidFill>
                <a:latin typeface="Arial" panose="020B0604020202020204" pitchFamily="34" charset="0"/>
                <a:cs typeface="Arial" panose="020B0604020202020204" pitchFamily="34" charset="0"/>
              </a:defRPr>
            </a:lvl2pPr>
            <a:lvl3pPr marL="1581150" indent="-342900">
              <a:defRPr>
                <a:solidFill>
                  <a:schemeClr val="tx1"/>
                </a:solidFill>
                <a:latin typeface="Arial" panose="020B0604020202020204" pitchFamily="34" charset="0"/>
                <a:cs typeface="Arial" panose="020B0604020202020204" pitchFamily="34" charset="0"/>
              </a:defRPr>
            </a:lvl3pPr>
            <a:lvl4pPr marL="2103438" indent="-342900">
              <a:defRPr>
                <a:solidFill>
                  <a:schemeClr val="tx1"/>
                </a:solidFill>
                <a:latin typeface="Arial" panose="020B0604020202020204" pitchFamily="34" charset="0"/>
                <a:cs typeface="Arial" panose="020B0604020202020204" pitchFamily="34" charset="0"/>
              </a:defRPr>
            </a:lvl4pPr>
            <a:lvl5pPr marL="2625725" indent="-342900">
              <a:defRPr>
                <a:solidFill>
                  <a:schemeClr val="tx1"/>
                </a:solidFill>
                <a:latin typeface="Arial" panose="020B0604020202020204" pitchFamily="34" charset="0"/>
                <a:cs typeface="Arial" panose="020B0604020202020204" pitchFamily="34" charset="0"/>
              </a:defRPr>
            </a:lvl5pPr>
            <a:lvl6pPr marL="30829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5401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9973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4545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Clr>
                <a:srgbClr val="0000CC"/>
              </a:buClr>
              <a:buFontTx/>
              <a:buAutoNum type="arabicPeriod"/>
            </a:pPr>
            <a:r>
              <a:rPr lang="es-ES" sz="2600" b="1"/>
              <a:t>La nube se levantaba.</a:t>
            </a:r>
          </a:p>
          <a:p>
            <a:pPr>
              <a:spcBef>
                <a:spcPct val="50000"/>
              </a:spcBef>
              <a:buClr>
                <a:srgbClr val="0000CC"/>
              </a:buClr>
              <a:buFontTx/>
              <a:buAutoNum type="arabicPeriod"/>
            </a:pPr>
            <a:r>
              <a:rPr lang="es-ES" sz="2600" b="1"/>
              <a:t>El santuario era desmontado.</a:t>
            </a:r>
          </a:p>
          <a:p>
            <a:pPr>
              <a:spcBef>
                <a:spcPct val="50000"/>
              </a:spcBef>
              <a:buClr>
                <a:srgbClr val="0000CC"/>
              </a:buClr>
              <a:buFontTx/>
              <a:buAutoNum type="arabicPeriod"/>
            </a:pPr>
            <a:r>
              <a:rPr lang="es-ES" sz="2600" b="1"/>
              <a:t>Se tocaban las trompetas.</a:t>
            </a:r>
          </a:p>
        </p:txBody>
      </p:sp>
      <p:sp>
        <p:nvSpPr>
          <p:cNvPr id="60421" name="Text Box 5"/>
          <p:cNvSpPr txBox="1">
            <a:spLocks noChangeArrowheads="1"/>
          </p:cNvSpPr>
          <p:nvPr/>
        </p:nvSpPr>
        <p:spPr bwMode="auto">
          <a:xfrm>
            <a:off x="323850" y="2940050"/>
            <a:ext cx="4103688" cy="373221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800" b="1">
                <a:latin typeface="Comic Sans MS" panose="030F0702030302020204" pitchFamily="66" charset="0"/>
              </a:rPr>
              <a:t>“Y cuando tocareis alarma, entonces moverán los campamentos de los que están acampados al oriente [Judá, Isacar y Zabulón]”</a:t>
            </a:r>
          </a:p>
          <a:p>
            <a:pPr>
              <a:spcBef>
                <a:spcPct val="50000"/>
              </a:spcBef>
            </a:pPr>
            <a:endParaRPr lang="es-ES" sz="2800" b="1">
              <a:latin typeface="Comic Sans MS" panose="030F0702030302020204" pitchFamily="66" charset="0"/>
            </a:endParaRPr>
          </a:p>
        </p:txBody>
      </p:sp>
      <p:sp>
        <p:nvSpPr>
          <p:cNvPr id="60422" name="Text Box 6"/>
          <p:cNvSpPr txBox="1">
            <a:spLocks noChangeArrowheads="1"/>
          </p:cNvSpPr>
          <p:nvPr/>
        </p:nvSpPr>
        <p:spPr bwMode="auto">
          <a:xfrm>
            <a:off x="1908175" y="6237288"/>
            <a:ext cx="2374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s-ES" b="1">
                <a:latin typeface="Comic Sans MS" panose="030F0702030302020204" pitchFamily="66" charset="0"/>
              </a:rPr>
              <a:t>Números, 10: 5</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60421"/>
                                        </p:tgtEl>
                                        <p:attrNameLst>
                                          <p:attrName>style.visibility</p:attrName>
                                        </p:attrNameLst>
                                      </p:cBhvr>
                                      <p:to>
                                        <p:strVal val="visible"/>
                                      </p:to>
                                    </p:set>
                                    <p:animEffect transition="in" filter="wedge">
                                      <p:cBhvr>
                                        <p:cTn id="7" dur="1000"/>
                                        <p:tgtEl>
                                          <p:spTgt spid="60421"/>
                                        </p:tgtEl>
                                      </p:cBhvr>
                                    </p:animEffect>
                                  </p:childTnLst>
                                </p:cTn>
                              </p:par>
                            </p:childTnLst>
                          </p:cTn>
                        </p:par>
                        <p:par>
                          <p:cTn id="8" fill="hold" nodeType="afterGroup">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60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animBg="1"/>
      <p:bldP spid="6042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WordArt 2"/>
          <p:cNvSpPr>
            <a:spLocks noChangeArrowheads="1" noChangeShapeType="1" noTextEdit="1"/>
          </p:cNvSpPr>
          <p:nvPr/>
        </p:nvSpPr>
        <p:spPr bwMode="auto">
          <a:xfrm>
            <a:off x="1903413" y="188913"/>
            <a:ext cx="5045075"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FFFFFF"/>
                </a:solidFill>
                <a:latin typeface="Arial Black" panose="020B0A04020102020204" pitchFamily="34" charset="0"/>
              </a:rPr>
              <a:t>ORDEN DE MARCHA</a:t>
            </a:r>
          </a:p>
        </p:txBody>
      </p:sp>
      <p:sp>
        <p:nvSpPr>
          <p:cNvPr id="43011" name="Text Box 3"/>
          <p:cNvSpPr txBox="1">
            <a:spLocks noChangeArrowheads="1"/>
          </p:cNvSpPr>
          <p:nvPr/>
        </p:nvSpPr>
        <p:spPr bwMode="auto">
          <a:xfrm>
            <a:off x="107950" y="750888"/>
            <a:ext cx="9036050" cy="227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chemeClr val="bg1"/>
                  </a:outerShdw>
                </a:effectLst>
              </a14:hiddenEffects>
            </a:ext>
          </a:extLst>
        </p:spPr>
        <p:txBody>
          <a:bodyPr>
            <a:spAutoFit/>
          </a:bodyPr>
          <a:lstStyle>
            <a:lvl1pPr marL="536575" indent="-536575">
              <a:defRPr>
                <a:solidFill>
                  <a:schemeClr val="tx1"/>
                </a:solidFill>
                <a:latin typeface="Arial" panose="020B0604020202020204" pitchFamily="34" charset="0"/>
                <a:cs typeface="Arial" panose="020B0604020202020204" pitchFamily="34" charset="0"/>
              </a:defRPr>
            </a:lvl1pPr>
            <a:lvl2pPr marL="1058863" indent="-342900">
              <a:defRPr>
                <a:solidFill>
                  <a:schemeClr val="tx1"/>
                </a:solidFill>
                <a:latin typeface="Arial" panose="020B0604020202020204" pitchFamily="34" charset="0"/>
                <a:cs typeface="Arial" panose="020B0604020202020204" pitchFamily="34" charset="0"/>
              </a:defRPr>
            </a:lvl2pPr>
            <a:lvl3pPr marL="1581150" indent="-342900">
              <a:defRPr>
                <a:solidFill>
                  <a:schemeClr val="tx1"/>
                </a:solidFill>
                <a:latin typeface="Arial" panose="020B0604020202020204" pitchFamily="34" charset="0"/>
                <a:cs typeface="Arial" panose="020B0604020202020204" pitchFamily="34" charset="0"/>
              </a:defRPr>
            </a:lvl3pPr>
            <a:lvl4pPr marL="2103438" indent="-342900">
              <a:defRPr>
                <a:solidFill>
                  <a:schemeClr val="tx1"/>
                </a:solidFill>
                <a:latin typeface="Arial" panose="020B0604020202020204" pitchFamily="34" charset="0"/>
                <a:cs typeface="Arial" panose="020B0604020202020204" pitchFamily="34" charset="0"/>
              </a:defRPr>
            </a:lvl4pPr>
            <a:lvl5pPr marL="2625725" indent="-342900">
              <a:defRPr>
                <a:solidFill>
                  <a:schemeClr val="tx1"/>
                </a:solidFill>
                <a:latin typeface="Arial" panose="020B0604020202020204" pitchFamily="34" charset="0"/>
                <a:cs typeface="Arial" panose="020B0604020202020204" pitchFamily="34" charset="0"/>
              </a:defRPr>
            </a:lvl5pPr>
            <a:lvl6pPr marL="30829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5401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9973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4545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Clr>
                <a:srgbClr val="0000CC"/>
              </a:buClr>
              <a:buFontTx/>
              <a:buAutoNum type="arabicPeriod"/>
            </a:pPr>
            <a:r>
              <a:rPr lang="es-ES" sz="2600" b="1"/>
              <a:t>La nube se levantaba.</a:t>
            </a:r>
          </a:p>
          <a:p>
            <a:pPr>
              <a:spcBef>
                <a:spcPct val="50000"/>
              </a:spcBef>
              <a:buClr>
                <a:srgbClr val="0000CC"/>
              </a:buClr>
              <a:buFontTx/>
              <a:buAutoNum type="arabicPeriod"/>
            </a:pPr>
            <a:r>
              <a:rPr lang="es-ES" sz="2600" b="1"/>
              <a:t>El santuario era desmontado.</a:t>
            </a:r>
          </a:p>
          <a:p>
            <a:pPr>
              <a:spcBef>
                <a:spcPct val="50000"/>
              </a:spcBef>
              <a:buClr>
                <a:srgbClr val="0000CC"/>
              </a:buClr>
              <a:buFontTx/>
              <a:buAutoNum type="arabicPeriod"/>
            </a:pPr>
            <a:r>
              <a:rPr lang="es-ES" sz="2600" b="1"/>
              <a:t>Se tocaban las trompetas.</a:t>
            </a:r>
          </a:p>
          <a:p>
            <a:pPr>
              <a:spcBef>
                <a:spcPct val="50000"/>
              </a:spcBef>
              <a:buClr>
                <a:srgbClr val="0000CC"/>
              </a:buClr>
              <a:buFontTx/>
              <a:buAutoNum type="arabicPeriod"/>
            </a:pPr>
            <a:r>
              <a:rPr lang="es-ES" sz="2600" b="1"/>
              <a:t>Partía el campamento de Judá.</a:t>
            </a:r>
          </a:p>
        </p:txBody>
      </p:sp>
      <p:sp>
        <p:nvSpPr>
          <p:cNvPr id="43012" name="Text Box 4"/>
          <p:cNvSpPr txBox="1">
            <a:spLocks noChangeArrowheads="1"/>
          </p:cNvSpPr>
          <p:nvPr/>
        </p:nvSpPr>
        <p:spPr bwMode="auto">
          <a:xfrm>
            <a:off x="179388" y="3213100"/>
            <a:ext cx="6408737" cy="33877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400" b="1">
                <a:latin typeface="Comic Sans MS" panose="030F0702030302020204" pitchFamily="66" charset="0"/>
              </a:rPr>
              <a:t>“</a:t>
            </a:r>
            <a:r>
              <a:rPr lang="es-ES" sz="2400" b="1">
                <a:solidFill>
                  <a:srgbClr val="FF0000"/>
                </a:solidFill>
                <a:latin typeface="Comic Sans MS" panose="030F0702030302020204" pitchFamily="66" charset="0"/>
              </a:rPr>
              <a:t>La bandera del campamento de los hijos de Judá comenzó a marchar primero</a:t>
            </a:r>
            <a:r>
              <a:rPr lang="es-ES" sz="2400" b="1">
                <a:latin typeface="Comic Sans MS" panose="030F0702030302020204" pitchFamily="66" charset="0"/>
              </a:rPr>
              <a:t>, por sus ejércitos; y Naasón hijo de Aminadab estaba sobre su cuerpo de ejército. Sobre el cuerpo de ejército de la tribu de los hijos de </a:t>
            </a:r>
            <a:r>
              <a:rPr lang="es-ES" sz="2400" b="1">
                <a:solidFill>
                  <a:srgbClr val="FF0000"/>
                </a:solidFill>
                <a:latin typeface="Comic Sans MS" panose="030F0702030302020204" pitchFamily="66" charset="0"/>
              </a:rPr>
              <a:t>Isacar</a:t>
            </a:r>
            <a:r>
              <a:rPr lang="es-ES" sz="2400" b="1">
                <a:latin typeface="Comic Sans MS" panose="030F0702030302020204" pitchFamily="66" charset="0"/>
              </a:rPr>
              <a:t>, Natanael hijo de Zuar. Y sobre el cuerpo de ejército de la tribu de los hijos de </a:t>
            </a:r>
            <a:r>
              <a:rPr lang="es-ES" sz="2400" b="1">
                <a:solidFill>
                  <a:srgbClr val="FF0000"/>
                </a:solidFill>
                <a:latin typeface="Comic Sans MS" panose="030F0702030302020204" pitchFamily="66" charset="0"/>
              </a:rPr>
              <a:t>Zabulón</a:t>
            </a:r>
            <a:r>
              <a:rPr lang="es-ES" sz="2400" b="1">
                <a:latin typeface="Comic Sans MS" panose="030F0702030302020204" pitchFamily="66" charset="0"/>
              </a:rPr>
              <a:t>, Eliab hijo de Helón”</a:t>
            </a:r>
          </a:p>
        </p:txBody>
      </p:sp>
      <p:pic>
        <p:nvPicPr>
          <p:cNvPr id="43013" name="Picture 5" descr="bandera ju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404813"/>
            <a:ext cx="2490787" cy="2435225"/>
          </a:xfrm>
          <a:prstGeom prst="rect">
            <a:avLst/>
          </a:prstGeom>
          <a:noFill/>
          <a:extLst>
            <a:ext uri="{909E8E84-426E-40DD-AFC4-6F175D3DCCD1}">
              <a14:hiddenFill xmlns:a14="http://schemas.microsoft.com/office/drawing/2010/main">
                <a:solidFill>
                  <a:srgbClr val="FFFFFF"/>
                </a:solidFill>
              </a14:hiddenFill>
            </a:ext>
          </a:extLst>
        </p:spPr>
      </p:pic>
      <p:pic>
        <p:nvPicPr>
          <p:cNvPr id="43014" name="Picture 6" descr="Israel3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32588" y="4868863"/>
            <a:ext cx="180022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43015" name="Picture 7" descr="Israel2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59563" y="2708275"/>
            <a:ext cx="1944687" cy="1944688"/>
          </a:xfrm>
          <a:prstGeom prst="rect">
            <a:avLst/>
          </a:prstGeom>
          <a:noFill/>
          <a:extLst>
            <a:ext uri="{909E8E84-426E-40DD-AFC4-6F175D3DCCD1}">
              <a14:hiddenFill xmlns:a14="http://schemas.microsoft.com/office/drawing/2010/main">
                <a:solidFill>
                  <a:srgbClr val="FFFFFF"/>
                </a:solidFill>
              </a14:hiddenFill>
            </a:ext>
          </a:extLst>
        </p:spPr>
      </p:pic>
      <p:sp>
        <p:nvSpPr>
          <p:cNvPr id="43016" name="Text Box 8"/>
          <p:cNvSpPr txBox="1">
            <a:spLocks noChangeArrowheads="1"/>
          </p:cNvSpPr>
          <p:nvPr/>
        </p:nvSpPr>
        <p:spPr bwMode="auto">
          <a:xfrm>
            <a:off x="4067175" y="6308725"/>
            <a:ext cx="2520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s-ES" sz="1600" b="1">
                <a:latin typeface="Comic Sans MS" panose="030F0702030302020204" pitchFamily="66" charset="0"/>
              </a:rPr>
              <a:t>Números, 10: 14-16</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0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childTnLst>
                                </p:cTn>
                              </p:par>
                            </p:childTnLst>
                          </p:cTn>
                        </p:par>
                        <p:par>
                          <p:cTn id="11" fill="hold" nodeType="afterGroup">
                            <p:stCondLst>
                              <p:cond delay="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43011">
                                            <p:txEl>
                                              <p:pRg st="3" end="3"/>
                                            </p:txEl>
                                          </p:spTgt>
                                        </p:tgtEl>
                                        <p:attrNameLst>
                                          <p:attrName>style.visibility</p:attrName>
                                        </p:attrNameLst>
                                      </p:cBhvr>
                                      <p:to>
                                        <p:strVal val="visible"/>
                                      </p:to>
                                    </p:set>
                                    <p:anim calcmode="discrete" valueType="clr">
                                      <p:cBhvr override="childStyle">
                                        <p:cTn id="14" dur="80"/>
                                        <p:tgtEl>
                                          <p:spTgt spid="43011">
                                            <p:txEl>
                                              <p:pRg st="3" end="3"/>
                                            </p:txEl>
                                          </p:spTgt>
                                        </p:tgtEl>
                                        <p:attrNameLst>
                                          <p:attrName>style.color</p:attrName>
                                        </p:attrNameLst>
                                      </p:cBhvr>
                                      <p:tavLst>
                                        <p:tav tm="0">
                                          <p:val>
                                            <p:clrVal>
                                              <a:srgbClr val="FF0000"/>
                                            </p:clrVal>
                                          </p:val>
                                        </p:tav>
                                        <p:tav tm="50000">
                                          <p:val>
                                            <p:clrVal>
                                              <a:srgbClr val="FFFF66"/>
                                            </p:clrVal>
                                          </p:val>
                                        </p:tav>
                                      </p:tavLst>
                                    </p:anim>
                                    <p:anim calcmode="discrete" valueType="clr">
                                      <p:cBhvr>
                                        <p:cTn id="15" dur="80"/>
                                        <p:tgtEl>
                                          <p:spTgt spid="43011">
                                            <p:txEl>
                                              <p:pRg st="3" end="3"/>
                                            </p:txEl>
                                          </p:spTgt>
                                        </p:tgtEl>
                                        <p:attrNameLst>
                                          <p:attrName>fillcolor</p:attrName>
                                        </p:attrNameLst>
                                      </p:cBhvr>
                                      <p:tavLst>
                                        <p:tav tm="0">
                                          <p:val>
                                            <p:clrVal>
                                              <a:schemeClr val="accent2"/>
                                            </p:clrVal>
                                          </p:val>
                                        </p:tav>
                                        <p:tav tm="50000">
                                          <p:val>
                                            <p:clrVal>
                                              <a:schemeClr val="hlink"/>
                                            </p:clrVal>
                                          </p:val>
                                        </p:tav>
                                      </p:tavLst>
                                    </p:anim>
                                    <p:set>
                                      <p:cBhvr>
                                        <p:cTn id="16" dur="80"/>
                                        <p:tgtEl>
                                          <p:spTgt spid="43011">
                                            <p:txEl>
                                              <p:pRg st="3" end="3"/>
                                            </p:txEl>
                                          </p:spTgt>
                                        </p:tgtEl>
                                        <p:attrNameLst>
                                          <p:attrName>fill.type</p:attrName>
                                        </p:attrNameLst>
                                      </p:cBhvr>
                                      <p:to>
                                        <p:strVal val="solid"/>
                                      </p:to>
                                    </p:set>
                                  </p:childTnLst>
                                </p:cTn>
                              </p:par>
                            </p:childTnLst>
                          </p:cTn>
                        </p:par>
                        <p:par>
                          <p:cTn id="17" fill="hold" nodeType="afterGroup">
                            <p:stCondLst>
                              <p:cond delay="1040"/>
                            </p:stCondLst>
                            <p:childTnLst>
                              <p:par>
                                <p:cTn id="18" presetID="23" presetClass="entr" presetSubtype="528" fill="hold" nodeType="afterEffect">
                                  <p:stCondLst>
                                    <p:cond delay="0"/>
                                  </p:stCondLst>
                                  <p:childTnLst>
                                    <p:set>
                                      <p:cBhvr>
                                        <p:cTn id="19" dur="1" fill="hold">
                                          <p:stCondLst>
                                            <p:cond delay="0"/>
                                          </p:stCondLst>
                                        </p:cTn>
                                        <p:tgtEl>
                                          <p:spTgt spid="43013"/>
                                        </p:tgtEl>
                                        <p:attrNameLst>
                                          <p:attrName>style.visibility</p:attrName>
                                        </p:attrNameLst>
                                      </p:cBhvr>
                                      <p:to>
                                        <p:strVal val="visible"/>
                                      </p:to>
                                    </p:set>
                                    <p:anim calcmode="lin" valueType="num">
                                      <p:cBhvr>
                                        <p:cTn id="20" dur="500" fill="hold"/>
                                        <p:tgtEl>
                                          <p:spTgt spid="43013"/>
                                        </p:tgtEl>
                                        <p:attrNameLst>
                                          <p:attrName>ppt_w</p:attrName>
                                        </p:attrNameLst>
                                      </p:cBhvr>
                                      <p:tavLst>
                                        <p:tav tm="0">
                                          <p:val>
                                            <p:fltVal val="0"/>
                                          </p:val>
                                        </p:tav>
                                        <p:tav tm="100000">
                                          <p:val>
                                            <p:strVal val="#ppt_w"/>
                                          </p:val>
                                        </p:tav>
                                      </p:tavLst>
                                    </p:anim>
                                    <p:anim calcmode="lin" valueType="num">
                                      <p:cBhvr>
                                        <p:cTn id="21" dur="500" fill="hold"/>
                                        <p:tgtEl>
                                          <p:spTgt spid="43013"/>
                                        </p:tgtEl>
                                        <p:attrNameLst>
                                          <p:attrName>ppt_h</p:attrName>
                                        </p:attrNameLst>
                                      </p:cBhvr>
                                      <p:tavLst>
                                        <p:tav tm="0">
                                          <p:val>
                                            <p:fltVal val="0"/>
                                          </p:val>
                                        </p:tav>
                                        <p:tav tm="100000">
                                          <p:val>
                                            <p:strVal val="#ppt_h"/>
                                          </p:val>
                                        </p:tav>
                                      </p:tavLst>
                                    </p:anim>
                                    <p:anim calcmode="lin" valueType="num">
                                      <p:cBhvr>
                                        <p:cTn id="22" dur="500" fill="hold"/>
                                        <p:tgtEl>
                                          <p:spTgt spid="43013"/>
                                        </p:tgtEl>
                                        <p:attrNameLst>
                                          <p:attrName>ppt_x</p:attrName>
                                        </p:attrNameLst>
                                      </p:cBhvr>
                                      <p:tavLst>
                                        <p:tav tm="0">
                                          <p:val>
                                            <p:fltVal val="0.5"/>
                                          </p:val>
                                        </p:tav>
                                        <p:tav tm="100000">
                                          <p:val>
                                            <p:strVal val="#ppt_x"/>
                                          </p:val>
                                        </p:tav>
                                      </p:tavLst>
                                    </p:anim>
                                    <p:anim calcmode="lin" valueType="num">
                                      <p:cBhvr>
                                        <p:cTn id="23" dur="500" fill="hold"/>
                                        <p:tgtEl>
                                          <p:spTgt spid="43013"/>
                                        </p:tgtEl>
                                        <p:attrNameLst>
                                          <p:attrName>ppt_y</p:attrName>
                                        </p:attrNameLst>
                                      </p:cBhvr>
                                      <p:tavLst>
                                        <p:tav tm="0">
                                          <p:val>
                                            <p:fltVal val="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43012"/>
                                        </p:tgtEl>
                                        <p:attrNameLst>
                                          <p:attrName>style.visibility</p:attrName>
                                        </p:attrNameLst>
                                      </p:cBhvr>
                                      <p:to>
                                        <p:strVal val="visible"/>
                                      </p:to>
                                    </p:set>
                                    <p:animEffect transition="in" filter="wedge">
                                      <p:cBhvr>
                                        <p:cTn id="28" dur="1000"/>
                                        <p:tgtEl>
                                          <p:spTgt spid="43012"/>
                                        </p:tgtEl>
                                      </p:cBhvr>
                                    </p:animEffect>
                                  </p:childTnLst>
                                </p:cTn>
                              </p:par>
                            </p:childTnLst>
                          </p:cTn>
                        </p:par>
                        <p:par>
                          <p:cTn id="29" fill="hold" nodeType="afterGroup">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43016"/>
                                        </p:tgtEl>
                                        <p:attrNameLst>
                                          <p:attrName>style.visibility</p:attrName>
                                        </p:attrNameLst>
                                      </p:cBhvr>
                                      <p:to>
                                        <p:strVal val="visible"/>
                                      </p:to>
                                    </p:set>
                                  </p:childTnLst>
                                </p:cTn>
                              </p:par>
                            </p:childTnLst>
                          </p:cTn>
                        </p:par>
                        <p:par>
                          <p:cTn id="32" fill="hold" nodeType="afterGroup">
                            <p:stCondLst>
                              <p:cond delay="1000"/>
                            </p:stCondLst>
                            <p:childTnLst>
                              <p:par>
                                <p:cTn id="33" presetID="10" presetClass="entr" presetSubtype="0" fill="hold" nodeType="afterEffect">
                                  <p:stCondLst>
                                    <p:cond delay="0"/>
                                  </p:stCondLst>
                                  <p:childTnLst>
                                    <p:set>
                                      <p:cBhvr>
                                        <p:cTn id="34" dur="1" fill="hold">
                                          <p:stCondLst>
                                            <p:cond delay="0"/>
                                          </p:stCondLst>
                                        </p:cTn>
                                        <p:tgtEl>
                                          <p:spTgt spid="43015"/>
                                        </p:tgtEl>
                                        <p:attrNameLst>
                                          <p:attrName>style.visibility</p:attrName>
                                        </p:attrNameLst>
                                      </p:cBhvr>
                                      <p:to>
                                        <p:strVal val="visible"/>
                                      </p:to>
                                    </p:set>
                                    <p:animEffect transition="in" filter="fade">
                                      <p:cBhvr>
                                        <p:cTn id="35" dur="1000"/>
                                        <p:tgtEl>
                                          <p:spTgt spid="43015"/>
                                        </p:tgtEl>
                                      </p:cBhvr>
                                    </p:animEffect>
                                  </p:childTnLst>
                                </p:cTn>
                              </p:par>
                            </p:childTnLst>
                          </p:cTn>
                        </p:par>
                        <p:par>
                          <p:cTn id="36" fill="hold" nodeType="afterGroup">
                            <p:stCondLst>
                              <p:cond delay="2000"/>
                            </p:stCondLst>
                            <p:childTnLst>
                              <p:par>
                                <p:cTn id="37" presetID="10" presetClass="entr" presetSubtype="0" fill="hold" nodeType="afterEffect">
                                  <p:stCondLst>
                                    <p:cond delay="0"/>
                                  </p:stCondLst>
                                  <p:childTnLst>
                                    <p:set>
                                      <p:cBhvr>
                                        <p:cTn id="38" dur="1" fill="hold">
                                          <p:stCondLst>
                                            <p:cond delay="0"/>
                                          </p:stCondLst>
                                        </p:cTn>
                                        <p:tgtEl>
                                          <p:spTgt spid="43014"/>
                                        </p:tgtEl>
                                        <p:attrNameLst>
                                          <p:attrName>style.visibility</p:attrName>
                                        </p:attrNameLst>
                                      </p:cBhvr>
                                      <p:to>
                                        <p:strVal val="visible"/>
                                      </p:to>
                                    </p:set>
                                    <p:animEffect transition="in" filter="fade">
                                      <p:cBhvr>
                                        <p:cTn id="39" dur="1000"/>
                                        <p:tgtEl>
                                          <p:spTgt spid="4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uiExpand="1" build="p"/>
      <p:bldP spid="43012" grpId="0" animBg="1"/>
      <p:bldP spid="430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WordArt 2"/>
          <p:cNvSpPr>
            <a:spLocks noChangeArrowheads="1" noChangeShapeType="1" noTextEdit="1"/>
          </p:cNvSpPr>
          <p:nvPr/>
        </p:nvSpPr>
        <p:spPr bwMode="auto">
          <a:xfrm>
            <a:off x="1903413" y="188913"/>
            <a:ext cx="5045075"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FFFFFF"/>
                </a:solidFill>
                <a:latin typeface="Arial Black" panose="020B0A04020102020204" pitchFamily="34" charset="0"/>
              </a:rPr>
              <a:t>ORDEN DE MARCHA</a:t>
            </a:r>
          </a:p>
        </p:txBody>
      </p:sp>
      <p:sp>
        <p:nvSpPr>
          <p:cNvPr id="41987" name="Text Box 3"/>
          <p:cNvSpPr txBox="1">
            <a:spLocks noChangeArrowheads="1"/>
          </p:cNvSpPr>
          <p:nvPr/>
        </p:nvSpPr>
        <p:spPr bwMode="auto">
          <a:xfrm>
            <a:off x="107950" y="750888"/>
            <a:ext cx="9036050"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chemeClr val="bg1"/>
                  </a:outerShdw>
                </a:effectLst>
              </a14:hiddenEffects>
            </a:ext>
          </a:extLst>
        </p:spPr>
        <p:txBody>
          <a:bodyPr>
            <a:spAutoFit/>
          </a:bodyPr>
          <a:lstStyle>
            <a:lvl1pPr marL="536575" indent="-536575">
              <a:defRPr>
                <a:solidFill>
                  <a:schemeClr val="tx1"/>
                </a:solidFill>
                <a:latin typeface="Arial" panose="020B0604020202020204" pitchFamily="34" charset="0"/>
                <a:cs typeface="Arial" panose="020B0604020202020204" pitchFamily="34" charset="0"/>
              </a:defRPr>
            </a:lvl1pPr>
            <a:lvl2pPr marL="1058863" indent="-342900">
              <a:defRPr>
                <a:solidFill>
                  <a:schemeClr val="tx1"/>
                </a:solidFill>
                <a:latin typeface="Arial" panose="020B0604020202020204" pitchFamily="34" charset="0"/>
                <a:cs typeface="Arial" panose="020B0604020202020204" pitchFamily="34" charset="0"/>
              </a:defRPr>
            </a:lvl2pPr>
            <a:lvl3pPr marL="1581150" indent="-342900">
              <a:defRPr>
                <a:solidFill>
                  <a:schemeClr val="tx1"/>
                </a:solidFill>
                <a:latin typeface="Arial" panose="020B0604020202020204" pitchFamily="34" charset="0"/>
                <a:cs typeface="Arial" panose="020B0604020202020204" pitchFamily="34" charset="0"/>
              </a:defRPr>
            </a:lvl3pPr>
            <a:lvl4pPr marL="2103438" indent="-342900">
              <a:defRPr>
                <a:solidFill>
                  <a:schemeClr val="tx1"/>
                </a:solidFill>
                <a:latin typeface="Arial" panose="020B0604020202020204" pitchFamily="34" charset="0"/>
                <a:cs typeface="Arial" panose="020B0604020202020204" pitchFamily="34" charset="0"/>
              </a:defRPr>
            </a:lvl4pPr>
            <a:lvl5pPr marL="2625725" indent="-342900">
              <a:defRPr>
                <a:solidFill>
                  <a:schemeClr val="tx1"/>
                </a:solidFill>
                <a:latin typeface="Arial" panose="020B0604020202020204" pitchFamily="34" charset="0"/>
                <a:cs typeface="Arial" panose="020B0604020202020204" pitchFamily="34" charset="0"/>
              </a:defRPr>
            </a:lvl5pPr>
            <a:lvl6pPr marL="30829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5401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9973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4545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Clr>
                <a:srgbClr val="0000CC"/>
              </a:buClr>
              <a:buFontTx/>
              <a:buAutoNum type="arabicPeriod"/>
            </a:pPr>
            <a:r>
              <a:rPr lang="es-ES" sz="2600" b="1"/>
              <a:t>La nube se levantaba.</a:t>
            </a:r>
          </a:p>
          <a:p>
            <a:pPr>
              <a:spcBef>
                <a:spcPct val="50000"/>
              </a:spcBef>
              <a:buClr>
                <a:srgbClr val="0000CC"/>
              </a:buClr>
              <a:buFontTx/>
              <a:buAutoNum type="arabicPeriod"/>
            </a:pPr>
            <a:r>
              <a:rPr lang="es-ES" sz="2600" b="1"/>
              <a:t>El santuario era desmontado.</a:t>
            </a:r>
          </a:p>
          <a:p>
            <a:pPr>
              <a:spcBef>
                <a:spcPct val="50000"/>
              </a:spcBef>
              <a:buClr>
                <a:srgbClr val="0000CC"/>
              </a:buClr>
              <a:buFontTx/>
              <a:buAutoNum type="arabicPeriod"/>
            </a:pPr>
            <a:r>
              <a:rPr lang="es-ES" sz="2600" b="1"/>
              <a:t>Se tocaban las trompetas.</a:t>
            </a:r>
          </a:p>
          <a:p>
            <a:pPr>
              <a:spcBef>
                <a:spcPct val="50000"/>
              </a:spcBef>
              <a:buClr>
                <a:srgbClr val="0000CC"/>
              </a:buClr>
              <a:buFontTx/>
              <a:buAutoNum type="arabicPeriod"/>
            </a:pPr>
            <a:r>
              <a:rPr lang="es-ES" sz="2600" b="1"/>
              <a:t>Partía el campamento de Judá.</a:t>
            </a:r>
          </a:p>
          <a:p>
            <a:pPr>
              <a:spcBef>
                <a:spcPct val="50000"/>
              </a:spcBef>
              <a:buClr>
                <a:srgbClr val="0000CC"/>
              </a:buClr>
              <a:buFontTx/>
              <a:buAutoNum type="arabicPeriod"/>
            </a:pPr>
            <a:r>
              <a:rPr lang="es-ES" sz="2600" b="1"/>
              <a:t>Partían los gersonitas y meraritas con el santuario.</a:t>
            </a:r>
          </a:p>
        </p:txBody>
      </p:sp>
      <p:pic>
        <p:nvPicPr>
          <p:cNvPr id="41988" name="Picture 4" descr="Israel-Wildernes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4005263"/>
            <a:ext cx="3716337" cy="2511425"/>
          </a:xfrm>
          <a:prstGeom prst="rect">
            <a:avLst/>
          </a:prstGeom>
          <a:noFill/>
          <a:extLst>
            <a:ext uri="{909E8E84-426E-40DD-AFC4-6F175D3DCCD1}">
              <a14:hiddenFill xmlns:a14="http://schemas.microsoft.com/office/drawing/2010/main">
                <a:solidFill>
                  <a:srgbClr val="FFFFFF"/>
                </a:solidFill>
              </a14:hiddenFill>
            </a:ext>
          </a:extLst>
        </p:spPr>
      </p:pic>
      <p:sp>
        <p:nvSpPr>
          <p:cNvPr id="41989" name="Text Box 5"/>
          <p:cNvSpPr txBox="1">
            <a:spLocks noChangeArrowheads="1"/>
          </p:cNvSpPr>
          <p:nvPr/>
        </p:nvSpPr>
        <p:spPr bwMode="auto">
          <a:xfrm>
            <a:off x="107950" y="4000500"/>
            <a:ext cx="4897438" cy="26638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800" b="1">
                <a:latin typeface="Comic Sans MS" panose="030F0702030302020204" pitchFamily="66" charset="0"/>
              </a:rPr>
              <a:t>“Después que estaba ya desarmado el tabernáculo, se movieron </a:t>
            </a:r>
            <a:r>
              <a:rPr lang="es-ES" sz="2800" b="1">
                <a:solidFill>
                  <a:srgbClr val="FF0000"/>
                </a:solidFill>
                <a:latin typeface="Comic Sans MS" panose="030F0702030302020204" pitchFamily="66" charset="0"/>
              </a:rPr>
              <a:t>los hijos de Gersón</a:t>
            </a:r>
            <a:r>
              <a:rPr lang="es-ES" sz="2800" b="1">
                <a:latin typeface="Comic Sans MS" panose="030F0702030302020204" pitchFamily="66" charset="0"/>
              </a:rPr>
              <a:t> y </a:t>
            </a:r>
            <a:r>
              <a:rPr lang="es-ES" sz="2800" b="1">
                <a:solidFill>
                  <a:srgbClr val="FF0000"/>
                </a:solidFill>
                <a:latin typeface="Comic Sans MS" panose="030F0702030302020204" pitchFamily="66" charset="0"/>
              </a:rPr>
              <a:t>los hijos de Merari</a:t>
            </a:r>
            <a:r>
              <a:rPr lang="es-ES" sz="2800" b="1">
                <a:latin typeface="Comic Sans MS" panose="030F0702030302020204" pitchFamily="66" charset="0"/>
              </a:rPr>
              <a:t>, que lo llevaban”</a:t>
            </a:r>
            <a:br>
              <a:rPr lang="es-ES" sz="2800" b="1">
                <a:latin typeface="Comic Sans MS" panose="030F0702030302020204" pitchFamily="66" charset="0"/>
              </a:rPr>
            </a:br>
            <a:endParaRPr lang="es-ES" sz="2800" b="1">
              <a:latin typeface="Comic Sans MS" panose="030F0702030302020204" pitchFamily="66" charset="0"/>
            </a:endParaRPr>
          </a:p>
        </p:txBody>
      </p:sp>
      <p:sp>
        <p:nvSpPr>
          <p:cNvPr id="41990" name="Rectangle 6"/>
          <p:cNvSpPr>
            <a:spLocks noChangeArrowheads="1"/>
          </p:cNvSpPr>
          <p:nvPr/>
        </p:nvSpPr>
        <p:spPr bwMode="auto">
          <a:xfrm>
            <a:off x="3059113" y="6308725"/>
            <a:ext cx="194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b="1"/>
              <a:t>Números, 10: 17</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987">
                                            <p:txEl>
                                              <p:pRg st="3" end="3"/>
                                            </p:txEl>
                                          </p:spTgt>
                                        </p:tgtEl>
                                        <p:attrNameLst>
                                          <p:attrName>style.visibility</p:attrName>
                                        </p:attrNameLst>
                                      </p:cBhvr>
                                      <p:to>
                                        <p:strVal val="visible"/>
                                      </p:to>
                                    </p:set>
                                  </p:childTnLst>
                                </p:cTn>
                              </p:par>
                            </p:childTnLst>
                          </p:cTn>
                        </p:par>
                        <p:par>
                          <p:cTn id="13" fill="hold" nodeType="afterGroup">
                            <p:stCondLst>
                              <p:cond delay="0"/>
                            </p:stCondLst>
                            <p:childTnLst>
                              <p:par>
                                <p:cTn id="14" presetID="27" presetClass="entr" presetSubtype="0" fill="hold" grpId="0" nodeType="afterEffect">
                                  <p:stCondLst>
                                    <p:cond delay="0"/>
                                  </p:stCondLst>
                                  <p:iterate type="lt">
                                    <p:tmPct val="50000"/>
                                  </p:iterate>
                                  <p:childTnLst>
                                    <p:set>
                                      <p:cBhvr>
                                        <p:cTn id="15" dur="1" fill="hold">
                                          <p:stCondLst>
                                            <p:cond delay="0"/>
                                          </p:stCondLst>
                                        </p:cTn>
                                        <p:tgtEl>
                                          <p:spTgt spid="41987">
                                            <p:txEl>
                                              <p:pRg st="4" end="4"/>
                                            </p:txEl>
                                          </p:spTgt>
                                        </p:tgtEl>
                                        <p:attrNameLst>
                                          <p:attrName>style.visibility</p:attrName>
                                        </p:attrNameLst>
                                      </p:cBhvr>
                                      <p:to>
                                        <p:strVal val="visible"/>
                                      </p:to>
                                    </p:set>
                                    <p:anim calcmode="discrete" valueType="clr">
                                      <p:cBhvr override="childStyle">
                                        <p:cTn id="16" dur="80"/>
                                        <p:tgtEl>
                                          <p:spTgt spid="41987">
                                            <p:txEl>
                                              <p:pRg st="4" end="4"/>
                                            </p:txEl>
                                          </p:spTgt>
                                        </p:tgtEl>
                                        <p:attrNameLst>
                                          <p:attrName>style.color</p:attrName>
                                        </p:attrNameLst>
                                      </p:cBhvr>
                                      <p:tavLst>
                                        <p:tav tm="0">
                                          <p:val>
                                            <p:clrVal>
                                              <a:srgbClr val="FF0000"/>
                                            </p:clrVal>
                                          </p:val>
                                        </p:tav>
                                        <p:tav tm="50000">
                                          <p:val>
                                            <p:clrVal>
                                              <a:srgbClr val="FFFF66"/>
                                            </p:clrVal>
                                          </p:val>
                                        </p:tav>
                                      </p:tavLst>
                                    </p:anim>
                                    <p:anim calcmode="discrete" valueType="clr">
                                      <p:cBhvr>
                                        <p:cTn id="17" dur="80"/>
                                        <p:tgtEl>
                                          <p:spTgt spid="41987">
                                            <p:txEl>
                                              <p:pRg st="4" end="4"/>
                                            </p:txEl>
                                          </p:spTgt>
                                        </p:tgtEl>
                                        <p:attrNameLst>
                                          <p:attrName>fillcolor</p:attrName>
                                        </p:attrNameLst>
                                      </p:cBhvr>
                                      <p:tavLst>
                                        <p:tav tm="0">
                                          <p:val>
                                            <p:clrVal>
                                              <a:schemeClr val="accent2"/>
                                            </p:clrVal>
                                          </p:val>
                                        </p:tav>
                                        <p:tav tm="50000">
                                          <p:val>
                                            <p:clrVal>
                                              <a:schemeClr val="hlink"/>
                                            </p:clrVal>
                                          </p:val>
                                        </p:tav>
                                      </p:tavLst>
                                    </p:anim>
                                    <p:set>
                                      <p:cBhvr>
                                        <p:cTn id="18" dur="80"/>
                                        <p:tgtEl>
                                          <p:spTgt spid="41987">
                                            <p:txEl>
                                              <p:pRg st="4" end="4"/>
                                            </p:txEl>
                                          </p:spTgt>
                                        </p:tgtEl>
                                        <p:attrNameLst>
                                          <p:attrName>fill.type</p:attrName>
                                        </p:attrNameLst>
                                      </p:cBhvr>
                                      <p:to>
                                        <p:strVal val="solid"/>
                                      </p:to>
                                    </p:set>
                                  </p:childTnLst>
                                </p:cTn>
                              </p:par>
                            </p:childTnLst>
                          </p:cTn>
                        </p:par>
                        <p:par>
                          <p:cTn id="19" fill="hold" nodeType="afterGroup">
                            <p:stCondLst>
                              <p:cond delay="1840"/>
                            </p:stCondLst>
                            <p:childTnLst>
                              <p:par>
                                <p:cTn id="20" presetID="10" presetClass="entr" presetSubtype="0" fill="hold" nodeType="afterEffect">
                                  <p:stCondLst>
                                    <p:cond delay="0"/>
                                  </p:stCondLst>
                                  <p:childTnLst>
                                    <p:set>
                                      <p:cBhvr>
                                        <p:cTn id="21" dur="1" fill="hold">
                                          <p:stCondLst>
                                            <p:cond delay="0"/>
                                          </p:stCondLst>
                                        </p:cTn>
                                        <p:tgtEl>
                                          <p:spTgt spid="41988"/>
                                        </p:tgtEl>
                                        <p:attrNameLst>
                                          <p:attrName>style.visibility</p:attrName>
                                        </p:attrNameLst>
                                      </p:cBhvr>
                                      <p:to>
                                        <p:strVal val="visible"/>
                                      </p:to>
                                    </p:set>
                                    <p:animEffect transition="in" filter="fade">
                                      <p:cBhvr>
                                        <p:cTn id="22" dur="1000"/>
                                        <p:tgtEl>
                                          <p:spTgt spid="41988"/>
                                        </p:tgtEl>
                                      </p:cBhvr>
                                    </p:animEffect>
                                  </p:childTnLst>
                                </p:cTn>
                              </p:par>
                            </p:childTnLst>
                          </p:cTn>
                        </p:par>
                        <p:par>
                          <p:cTn id="23" fill="hold" nodeType="afterGroup">
                            <p:stCondLst>
                              <p:cond delay="2840"/>
                            </p:stCondLst>
                            <p:childTnLst>
                              <p:par>
                                <p:cTn id="24" presetID="20" presetClass="entr" presetSubtype="0" fill="hold" grpId="0" nodeType="afterEffect">
                                  <p:stCondLst>
                                    <p:cond delay="0"/>
                                  </p:stCondLst>
                                  <p:childTnLst>
                                    <p:set>
                                      <p:cBhvr>
                                        <p:cTn id="25" dur="1" fill="hold">
                                          <p:stCondLst>
                                            <p:cond delay="0"/>
                                          </p:stCondLst>
                                        </p:cTn>
                                        <p:tgtEl>
                                          <p:spTgt spid="41989"/>
                                        </p:tgtEl>
                                        <p:attrNameLst>
                                          <p:attrName>style.visibility</p:attrName>
                                        </p:attrNameLst>
                                      </p:cBhvr>
                                      <p:to>
                                        <p:strVal val="visible"/>
                                      </p:to>
                                    </p:set>
                                    <p:animEffect transition="in" filter="wedge">
                                      <p:cBhvr>
                                        <p:cTn id="26" dur="1000"/>
                                        <p:tgtEl>
                                          <p:spTgt spid="41989"/>
                                        </p:tgtEl>
                                      </p:cBhvr>
                                    </p:animEffect>
                                  </p:childTnLst>
                                </p:cTn>
                              </p:par>
                            </p:childTnLst>
                          </p:cTn>
                        </p:par>
                        <p:par>
                          <p:cTn id="27" fill="hold" nodeType="afterGroup">
                            <p:stCondLst>
                              <p:cond delay="3840"/>
                            </p:stCondLst>
                            <p:childTnLst>
                              <p:par>
                                <p:cTn id="28" presetID="1" presetClass="entr" presetSubtype="0" fill="hold" grpId="0" nodeType="afterEffect">
                                  <p:stCondLst>
                                    <p:cond delay="0"/>
                                  </p:stCondLst>
                                  <p:childTnLst>
                                    <p:set>
                                      <p:cBhvr>
                                        <p:cTn id="29" dur="1" fill="hold">
                                          <p:stCondLst>
                                            <p:cond delay="0"/>
                                          </p:stCondLst>
                                        </p:cTn>
                                        <p:tgtEl>
                                          <p:spTgt spid="419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uiExpand="1" build="p"/>
      <p:bldP spid="41989" grpId="0" animBg="1"/>
      <p:bldP spid="4199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WordArt 2"/>
          <p:cNvSpPr>
            <a:spLocks noChangeArrowheads="1" noChangeShapeType="1" noTextEdit="1"/>
          </p:cNvSpPr>
          <p:nvPr/>
        </p:nvSpPr>
        <p:spPr bwMode="auto">
          <a:xfrm>
            <a:off x="1903413" y="188913"/>
            <a:ext cx="5045075"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FFFFFF"/>
                </a:solidFill>
                <a:latin typeface="Arial Black" panose="020B0A04020102020204" pitchFamily="34" charset="0"/>
              </a:rPr>
              <a:t>ORDEN DE MARCHA</a:t>
            </a:r>
          </a:p>
        </p:txBody>
      </p:sp>
      <p:sp>
        <p:nvSpPr>
          <p:cNvPr id="40963" name="Text Box 3"/>
          <p:cNvSpPr txBox="1">
            <a:spLocks noChangeArrowheads="1"/>
          </p:cNvSpPr>
          <p:nvPr/>
        </p:nvSpPr>
        <p:spPr bwMode="auto">
          <a:xfrm>
            <a:off x="107950" y="750888"/>
            <a:ext cx="9036050" cy="346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chemeClr val="bg1"/>
                  </a:outerShdw>
                </a:effectLst>
              </a14:hiddenEffects>
            </a:ext>
          </a:extLst>
        </p:spPr>
        <p:txBody>
          <a:bodyPr>
            <a:spAutoFit/>
          </a:bodyPr>
          <a:lstStyle>
            <a:lvl1pPr marL="536575" indent="-536575">
              <a:defRPr>
                <a:solidFill>
                  <a:schemeClr val="tx1"/>
                </a:solidFill>
                <a:latin typeface="Arial" panose="020B0604020202020204" pitchFamily="34" charset="0"/>
                <a:cs typeface="Arial" panose="020B0604020202020204" pitchFamily="34" charset="0"/>
              </a:defRPr>
            </a:lvl1pPr>
            <a:lvl2pPr marL="1058863" indent="-342900">
              <a:defRPr>
                <a:solidFill>
                  <a:schemeClr val="tx1"/>
                </a:solidFill>
                <a:latin typeface="Arial" panose="020B0604020202020204" pitchFamily="34" charset="0"/>
                <a:cs typeface="Arial" panose="020B0604020202020204" pitchFamily="34" charset="0"/>
              </a:defRPr>
            </a:lvl2pPr>
            <a:lvl3pPr marL="1581150" indent="-342900">
              <a:defRPr>
                <a:solidFill>
                  <a:schemeClr val="tx1"/>
                </a:solidFill>
                <a:latin typeface="Arial" panose="020B0604020202020204" pitchFamily="34" charset="0"/>
                <a:cs typeface="Arial" panose="020B0604020202020204" pitchFamily="34" charset="0"/>
              </a:defRPr>
            </a:lvl3pPr>
            <a:lvl4pPr marL="2103438" indent="-342900">
              <a:defRPr>
                <a:solidFill>
                  <a:schemeClr val="tx1"/>
                </a:solidFill>
                <a:latin typeface="Arial" panose="020B0604020202020204" pitchFamily="34" charset="0"/>
                <a:cs typeface="Arial" panose="020B0604020202020204" pitchFamily="34" charset="0"/>
              </a:defRPr>
            </a:lvl4pPr>
            <a:lvl5pPr marL="2625725" indent="-342900">
              <a:defRPr>
                <a:solidFill>
                  <a:schemeClr val="tx1"/>
                </a:solidFill>
                <a:latin typeface="Arial" panose="020B0604020202020204" pitchFamily="34" charset="0"/>
                <a:cs typeface="Arial" panose="020B0604020202020204" pitchFamily="34" charset="0"/>
              </a:defRPr>
            </a:lvl5pPr>
            <a:lvl6pPr marL="30829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5401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9973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4545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Clr>
                <a:srgbClr val="0000CC"/>
              </a:buClr>
              <a:buFontTx/>
              <a:buAutoNum type="arabicPeriod"/>
            </a:pPr>
            <a:r>
              <a:rPr lang="es-ES" sz="2600" b="1"/>
              <a:t>La nube se levantaba.</a:t>
            </a:r>
          </a:p>
          <a:p>
            <a:pPr>
              <a:spcBef>
                <a:spcPct val="50000"/>
              </a:spcBef>
              <a:buClr>
                <a:srgbClr val="0000CC"/>
              </a:buClr>
              <a:buFontTx/>
              <a:buAutoNum type="arabicPeriod"/>
            </a:pPr>
            <a:r>
              <a:rPr lang="es-ES" sz="2600" b="1"/>
              <a:t>El santuario era desmontado.</a:t>
            </a:r>
          </a:p>
          <a:p>
            <a:pPr>
              <a:spcBef>
                <a:spcPct val="50000"/>
              </a:spcBef>
              <a:buClr>
                <a:srgbClr val="0000CC"/>
              </a:buClr>
              <a:buFontTx/>
              <a:buAutoNum type="arabicPeriod"/>
            </a:pPr>
            <a:r>
              <a:rPr lang="es-ES" sz="2600" b="1"/>
              <a:t>Se tocaban las trompetas.</a:t>
            </a:r>
          </a:p>
          <a:p>
            <a:pPr>
              <a:spcBef>
                <a:spcPct val="50000"/>
              </a:spcBef>
              <a:buClr>
                <a:srgbClr val="0000CC"/>
              </a:buClr>
              <a:buFontTx/>
              <a:buAutoNum type="arabicPeriod"/>
            </a:pPr>
            <a:r>
              <a:rPr lang="es-ES" sz="2600" b="1"/>
              <a:t>Partía el campamento de Judá.</a:t>
            </a:r>
          </a:p>
          <a:p>
            <a:pPr>
              <a:spcBef>
                <a:spcPct val="50000"/>
              </a:spcBef>
              <a:buClr>
                <a:srgbClr val="0000CC"/>
              </a:buClr>
              <a:buFontTx/>
              <a:buAutoNum type="arabicPeriod"/>
            </a:pPr>
            <a:r>
              <a:rPr lang="es-ES" sz="2600" b="1"/>
              <a:t>Partían los gersonitas y meraritas con el santuario.</a:t>
            </a:r>
          </a:p>
          <a:p>
            <a:pPr>
              <a:spcBef>
                <a:spcPct val="50000"/>
              </a:spcBef>
              <a:buClr>
                <a:srgbClr val="0000CC"/>
              </a:buClr>
              <a:buFontTx/>
              <a:buAutoNum type="arabicPeriod"/>
            </a:pPr>
            <a:r>
              <a:rPr lang="es-ES" sz="2600" b="1"/>
              <a:t>Se tocaban las trompetas.</a:t>
            </a:r>
          </a:p>
        </p:txBody>
      </p:sp>
      <p:pic>
        <p:nvPicPr>
          <p:cNvPr id="40964" name="Picture 4" descr="trump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4005263"/>
            <a:ext cx="2879725" cy="2160587"/>
          </a:xfrm>
          <a:prstGeom prst="rect">
            <a:avLst/>
          </a:prstGeom>
          <a:noFill/>
          <a:extLst>
            <a:ext uri="{909E8E84-426E-40DD-AFC4-6F175D3DCCD1}">
              <a14:hiddenFill xmlns:a14="http://schemas.microsoft.com/office/drawing/2010/main">
                <a:solidFill>
                  <a:srgbClr val="FFFFFF"/>
                </a:solidFill>
              </a14:hiddenFill>
            </a:ext>
          </a:extLst>
        </p:spPr>
      </p:pic>
      <p:sp>
        <p:nvSpPr>
          <p:cNvPr id="40965" name="Text Box 5"/>
          <p:cNvSpPr txBox="1">
            <a:spLocks noChangeArrowheads="1"/>
          </p:cNvSpPr>
          <p:nvPr/>
        </p:nvSpPr>
        <p:spPr bwMode="auto">
          <a:xfrm>
            <a:off x="323850" y="4437063"/>
            <a:ext cx="5111750" cy="223678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800" b="1">
                <a:latin typeface="Comic Sans MS" panose="030F0702030302020204" pitchFamily="66" charset="0"/>
              </a:rPr>
              <a:t>“Y cuando tocareis alarma la segunda vez, entonces moverán los campamentos de los que están acampados al sur”</a:t>
            </a:r>
          </a:p>
        </p:txBody>
      </p:sp>
      <p:sp>
        <p:nvSpPr>
          <p:cNvPr id="40966" name="Rectangle 6"/>
          <p:cNvSpPr>
            <a:spLocks noChangeArrowheads="1"/>
          </p:cNvSpPr>
          <p:nvPr/>
        </p:nvSpPr>
        <p:spPr bwMode="auto">
          <a:xfrm>
            <a:off x="3563938" y="6308725"/>
            <a:ext cx="1822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b="1"/>
              <a:t>Números, 10: 6</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6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63">
                                            <p:txEl>
                                              <p:pRg st="4" end="4"/>
                                            </p:txEl>
                                          </p:spTgt>
                                        </p:tgtEl>
                                        <p:attrNameLst>
                                          <p:attrName>style.visibility</p:attrName>
                                        </p:attrNameLst>
                                      </p:cBhvr>
                                      <p:to>
                                        <p:strVal val="visible"/>
                                      </p:to>
                                    </p:set>
                                  </p:childTnLst>
                                </p:cTn>
                              </p:par>
                            </p:childTnLst>
                          </p:cTn>
                        </p:par>
                        <p:par>
                          <p:cTn id="15" fill="hold" nodeType="afterGroup">
                            <p:stCondLst>
                              <p:cond delay="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40963">
                                            <p:txEl>
                                              <p:pRg st="5" end="5"/>
                                            </p:txEl>
                                          </p:spTgt>
                                        </p:tgtEl>
                                        <p:attrNameLst>
                                          <p:attrName>style.visibility</p:attrName>
                                        </p:attrNameLst>
                                      </p:cBhvr>
                                      <p:to>
                                        <p:strVal val="visible"/>
                                      </p:to>
                                    </p:set>
                                    <p:anim calcmode="discrete" valueType="clr">
                                      <p:cBhvr override="childStyle">
                                        <p:cTn id="18" dur="80"/>
                                        <p:tgtEl>
                                          <p:spTgt spid="40963">
                                            <p:txEl>
                                              <p:pRg st="5" end="5"/>
                                            </p:txEl>
                                          </p:spTgt>
                                        </p:tgtEl>
                                        <p:attrNameLst>
                                          <p:attrName>style.color</p:attrName>
                                        </p:attrNameLst>
                                      </p:cBhvr>
                                      <p:tavLst>
                                        <p:tav tm="0">
                                          <p:val>
                                            <p:clrVal>
                                              <a:srgbClr val="FF0000"/>
                                            </p:clrVal>
                                          </p:val>
                                        </p:tav>
                                        <p:tav tm="50000">
                                          <p:val>
                                            <p:clrVal>
                                              <a:srgbClr val="FFFF66"/>
                                            </p:clrVal>
                                          </p:val>
                                        </p:tav>
                                      </p:tavLst>
                                    </p:anim>
                                    <p:anim calcmode="discrete" valueType="clr">
                                      <p:cBhvr>
                                        <p:cTn id="19" dur="80"/>
                                        <p:tgtEl>
                                          <p:spTgt spid="40963">
                                            <p:txEl>
                                              <p:pRg st="5" end="5"/>
                                            </p:txEl>
                                          </p:spTgt>
                                        </p:tgtEl>
                                        <p:attrNameLst>
                                          <p:attrName>fillcolor</p:attrName>
                                        </p:attrNameLst>
                                      </p:cBhvr>
                                      <p:tavLst>
                                        <p:tav tm="0">
                                          <p:val>
                                            <p:clrVal>
                                              <a:schemeClr val="accent2"/>
                                            </p:clrVal>
                                          </p:val>
                                        </p:tav>
                                        <p:tav tm="50000">
                                          <p:val>
                                            <p:clrVal>
                                              <a:schemeClr val="hlink"/>
                                            </p:clrVal>
                                          </p:val>
                                        </p:tav>
                                      </p:tavLst>
                                    </p:anim>
                                    <p:set>
                                      <p:cBhvr>
                                        <p:cTn id="20" dur="80"/>
                                        <p:tgtEl>
                                          <p:spTgt spid="40963">
                                            <p:txEl>
                                              <p:pRg st="5" end="5"/>
                                            </p:txEl>
                                          </p:spTgt>
                                        </p:tgtEl>
                                        <p:attrNameLst>
                                          <p:attrName>fill.type</p:attrName>
                                        </p:attrNameLst>
                                      </p:cBhvr>
                                      <p:to>
                                        <p:strVal val="solid"/>
                                      </p:to>
                                    </p:set>
                                  </p:childTnLst>
                                </p:cTn>
                              </p:par>
                            </p:childTnLst>
                          </p:cTn>
                        </p:par>
                        <p:par>
                          <p:cTn id="21" fill="hold" nodeType="afterGroup">
                            <p:stCondLst>
                              <p:cond delay="920"/>
                            </p:stCondLst>
                            <p:childTnLst>
                              <p:par>
                                <p:cTn id="22" presetID="10" presetClass="entr" presetSubtype="0" fill="hold" nodeType="afterEffect">
                                  <p:stCondLst>
                                    <p:cond delay="0"/>
                                  </p:stCondLst>
                                  <p:childTnLst>
                                    <p:set>
                                      <p:cBhvr>
                                        <p:cTn id="23" dur="1" fill="hold">
                                          <p:stCondLst>
                                            <p:cond delay="0"/>
                                          </p:stCondLst>
                                        </p:cTn>
                                        <p:tgtEl>
                                          <p:spTgt spid="40964"/>
                                        </p:tgtEl>
                                        <p:attrNameLst>
                                          <p:attrName>style.visibility</p:attrName>
                                        </p:attrNameLst>
                                      </p:cBhvr>
                                      <p:to>
                                        <p:strVal val="visible"/>
                                      </p:to>
                                    </p:set>
                                    <p:animEffect transition="in" filter="fade">
                                      <p:cBhvr>
                                        <p:cTn id="24" dur="1000"/>
                                        <p:tgtEl>
                                          <p:spTgt spid="40964"/>
                                        </p:tgtEl>
                                      </p:cBhvr>
                                    </p:animEffect>
                                  </p:childTnLst>
                                </p:cTn>
                              </p:par>
                            </p:childTnLst>
                          </p:cTn>
                        </p:par>
                        <p:par>
                          <p:cTn id="25" fill="hold" nodeType="afterGroup">
                            <p:stCondLst>
                              <p:cond delay="1920"/>
                            </p:stCondLst>
                            <p:childTnLst>
                              <p:par>
                                <p:cTn id="26" presetID="20" presetClass="entr" presetSubtype="0" fill="hold" grpId="0" nodeType="afterEffect">
                                  <p:stCondLst>
                                    <p:cond delay="0"/>
                                  </p:stCondLst>
                                  <p:childTnLst>
                                    <p:set>
                                      <p:cBhvr>
                                        <p:cTn id="27" dur="1" fill="hold">
                                          <p:stCondLst>
                                            <p:cond delay="0"/>
                                          </p:stCondLst>
                                        </p:cTn>
                                        <p:tgtEl>
                                          <p:spTgt spid="40965"/>
                                        </p:tgtEl>
                                        <p:attrNameLst>
                                          <p:attrName>style.visibility</p:attrName>
                                        </p:attrNameLst>
                                      </p:cBhvr>
                                      <p:to>
                                        <p:strVal val="visible"/>
                                      </p:to>
                                    </p:set>
                                    <p:animEffect transition="in" filter="wedge">
                                      <p:cBhvr>
                                        <p:cTn id="28" dur="1000"/>
                                        <p:tgtEl>
                                          <p:spTgt spid="40965"/>
                                        </p:tgtEl>
                                      </p:cBhvr>
                                    </p:animEffect>
                                  </p:childTnLst>
                                </p:cTn>
                              </p:par>
                            </p:childTnLst>
                          </p:cTn>
                        </p:par>
                        <p:par>
                          <p:cTn id="29" fill="hold" nodeType="afterGroup">
                            <p:stCondLst>
                              <p:cond delay="2920"/>
                            </p:stCondLst>
                            <p:childTnLst>
                              <p:par>
                                <p:cTn id="30" presetID="1" presetClass="entr" presetSubtype="0" fill="hold" grpId="0" nodeType="afterEffect">
                                  <p:stCondLst>
                                    <p:cond delay="0"/>
                                  </p:stCondLst>
                                  <p:childTnLst>
                                    <p:set>
                                      <p:cBhvr>
                                        <p:cTn id="31" dur="1" fill="hold">
                                          <p:stCondLst>
                                            <p:cond delay="0"/>
                                          </p:stCondLst>
                                        </p:cTn>
                                        <p:tgtEl>
                                          <p:spTgt spid="409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uiExpand="1" build="p"/>
      <p:bldP spid="40965" grpId="0" animBg="1"/>
      <p:bldP spid="4096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WordArt 2"/>
          <p:cNvSpPr>
            <a:spLocks noChangeArrowheads="1" noChangeShapeType="1" noTextEdit="1"/>
          </p:cNvSpPr>
          <p:nvPr/>
        </p:nvSpPr>
        <p:spPr bwMode="auto">
          <a:xfrm>
            <a:off x="1903413" y="188913"/>
            <a:ext cx="5045075"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FFFFFF"/>
                </a:solidFill>
                <a:latin typeface="Arial Black" panose="020B0A04020102020204" pitchFamily="34" charset="0"/>
              </a:rPr>
              <a:t>ORDEN DE MARCHA</a:t>
            </a:r>
          </a:p>
        </p:txBody>
      </p:sp>
      <p:sp>
        <p:nvSpPr>
          <p:cNvPr id="70659" name="Text Box 3"/>
          <p:cNvSpPr txBox="1">
            <a:spLocks noChangeArrowheads="1"/>
          </p:cNvSpPr>
          <p:nvPr/>
        </p:nvSpPr>
        <p:spPr bwMode="auto">
          <a:xfrm>
            <a:off x="107950" y="750888"/>
            <a:ext cx="9036050" cy="346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chemeClr val="bg1"/>
                  </a:outerShdw>
                </a:effectLst>
              </a14:hiddenEffects>
            </a:ext>
          </a:extLst>
        </p:spPr>
        <p:txBody>
          <a:bodyPr>
            <a:spAutoFit/>
          </a:bodyPr>
          <a:lstStyle>
            <a:lvl1pPr marL="536575" indent="-536575">
              <a:defRPr>
                <a:solidFill>
                  <a:schemeClr val="tx1"/>
                </a:solidFill>
                <a:latin typeface="Arial" panose="020B0604020202020204" pitchFamily="34" charset="0"/>
                <a:cs typeface="Arial" panose="020B0604020202020204" pitchFamily="34" charset="0"/>
              </a:defRPr>
            </a:lvl1pPr>
            <a:lvl2pPr marL="1058863" indent="-342900">
              <a:defRPr>
                <a:solidFill>
                  <a:schemeClr val="tx1"/>
                </a:solidFill>
                <a:latin typeface="Arial" panose="020B0604020202020204" pitchFamily="34" charset="0"/>
                <a:cs typeface="Arial" panose="020B0604020202020204" pitchFamily="34" charset="0"/>
              </a:defRPr>
            </a:lvl2pPr>
            <a:lvl3pPr marL="1581150" indent="-342900">
              <a:defRPr>
                <a:solidFill>
                  <a:schemeClr val="tx1"/>
                </a:solidFill>
                <a:latin typeface="Arial" panose="020B0604020202020204" pitchFamily="34" charset="0"/>
                <a:cs typeface="Arial" panose="020B0604020202020204" pitchFamily="34" charset="0"/>
              </a:defRPr>
            </a:lvl3pPr>
            <a:lvl4pPr marL="2103438" indent="-342900">
              <a:defRPr>
                <a:solidFill>
                  <a:schemeClr val="tx1"/>
                </a:solidFill>
                <a:latin typeface="Arial" panose="020B0604020202020204" pitchFamily="34" charset="0"/>
                <a:cs typeface="Arial" panose="020B0604020202020204" pitchFamily="34" charset="0"/>
              </a:defRPr>
            </a:lvl4pPr>
            <a:lvl5pPr marL="2625725" indent="-342900">
              <a:defRPr>
                <a:solidFill>
                  <a:schemeClr val="tx1"/>
                </a:solidFill>
                <a:latin typeface="Arial" panose="020B0604020202020204" pitchFamily="34" charset="0"/>
                <a:cs typeface="Arial" panose="020B0604020202020204" pitchFamily="34" charset="0"/>
              </a:defRPr>
            </a:lvl5pPr>
            <a:lvl6pPr marL="30829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5401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9973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4545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Clr>
                <a:srgbClr val="0000CC"/>
              </a:buClr>
              <a:buFontTx/>
              <a:buAutoNum type="arabicPeriod"/>
            </a:pPr>
            <a:r>
              <a:rPr lang="es-ES" sz="2600" b="1"/>
              <a:t>La nube se levantaba.</a:t>
            </a:r>
          </a:p>
          <a:p>
            <a:pPr>
              <a:spcBef>
                <a:spcPct val="50000"/>
              </a:spcBef>
              <a:buClr>
                <a:srgbClr val="0000CC"/>
              </a:buClr>
              <a:buFontTx/>
              <a:buAutoNum type="arabicPeriod"/>
            </a:pPr>
            <a:r>
              <a:rPr lang="es-ES" sz="2600" b="1"/>
              <a:t>El santuario era desmontado.</a:t>
            </a:r>
          </a:p>
          <a:p>
            <a:pPr>
              <a:spcBef>
                <a:spcPct val="50000"/>
              </a:spcBef>
              <a:buClr>
                <a:srgbClr val="0000CC"/>
              </a:buClr>
              <a:buFontTx/>
              <a:buAutoNum type="arabicPeriod"/>
            </a:pPr>
            <a:r>
              <a:rPr lang="es-ES" sz="2600" b="1"/>
              <a:t>Se tocaban las trompetas.</a:t>
            </a:r>
          </a:p>
          <a:p>
            <a:pPr>
              <a:spcBef>
                <a:spcPct val="50000"/>
              </a:spcBef>
              <a:buClr>
                <a:srgbClr val="0000CC"/>
              </a:buClr>
              <a:buFontTx/>
              <a:buAutoNum type="arabicPeriod"/>
            </a:pPr>
            <a:r>
              <a:rPr lang="es-ES" sz="2600" b="1"/>
              <a:t>Partía el campamento de Judá.</a:t>
            </a:r>
          </a:p>
          <a:p>
            <a:pPr>
              <a:spcBef>
                <a:spcPct val="50000"/>
              </a:spcBef>
              <a:buClr>
                <a:srgbClr val="0000CC"/>
              </a:buClr>
              <a:buFontTx/>
              <a:buAutoNum type="arabicPeriod"/>
            </a:pPr>
            <a:r>
              <a:rPr lang="es-ES" sz="2600" b="1"/>
              <a:t>Partían los gersonitas y meraritas con el santuario.</a:t>
            </a:r>
          </a:p>
          <a:p>
            <a:pPr>
              <a:spcBef>
                <a:spcPct val="50000"/>
              </a:spcBef>
              <a:buClr>
                <a:srgbClr val="0000CC"/>
              </a:buClr>
              <a:buFontTx/>
              <a:buAutoNum type="arabicPeriod"/>
            </a:pPr>
            <a:r>
              <a:rPr lang="es-ES" sz="2600" b="1"/>
              <a:t>Se tocaban las trompetas.</a:t>
            </a:r>
          </a:p>
        </p:txBody>
      </p:sp>
      <p:pic>
        <p:nvPicPr>
          <p:cNvPr id="70660" name="Picture 4" descr="trump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4005263"/>
            <a:ext cx="2879725" cy="2160587"/>
          </a:xfrm>
          <a:prstGeom prst="rect">
            <a:avLst/>
          </a:prstGeom>
          <a:noFill/>
          <a:extLst>
            <a:ext uri="{909E8E84-426E-40DD-AFC4-6F175D3DCCD1}">
              <a14:hiddenFill xmlns:a14="http://schemas.microsoft.com/office/drawing/2010/main">
                <a:solidFill>
                  <a:srgbClr val="FFFFFF"/>
                </a:solidFill>
              </a14:hiddenFill>
            </a:ext>
          </a:extLst>
        </p:spPr>
      </p:pic>
      <p:sp>
        <p:nvSpPr>
          <p:cNvPr id="70661" name="Text Box 5"/>
          <p:cNvSpPr txBox="1">
            <a:spLocks noChangeArrowheads="1"/>
          </p:cNvSpPr>
          <p:nvPr/>
        </p:nvSpPr>
        <p:spPr bwMode="auto">
          <a:xfrm>
            <a:off x="323850" y="4437063"/>
            <a:ext cx="511175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000" b="1"/>
              <a:t>Este segundo toque era necesario porque el campamento de Rubén no sabía con certeza cuánto debía esperar para asegurarse de que el Santuario estaría completamente montado para cuando llegase el mobiliario que venía detrás de él.</a:t>
            </a: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roqu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675" y="2997200"/>
            <a:ext cx="2447925" cy="76358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ompassPoints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52525" cy="1152525"/>
          </a:xfrm>
          <a:prstGeom prst="rect">
            <a:avLst/>
          </a:prstGeom>
          <a:noFill/>
          <a:extLst>
            <a:ext uri="{909E8E84-426E-40DD-AFC4-6F175D3DCCD1}">
              <a14:hiddenFill xmlns:a14="http://schemas.microsoft.com/office/drawing/2010/main">
                <a:solidFill>
                  <a:srgbClr val="FFFFFF"/>
                </a:solidFill>
              </a14:hiddenFill>
            </a:ext>
          </a:extLst>
        </p:spPr>
      </p:pic>
      <p:sp>
        <p:nvSpPr>
          <p:cNvPr id="3079" name="WordArt 7"/>
          <p:cNvSpPr>
            <a:spLocks noChangeArrowheads="1" noChangeShapeType="1" noTextEdit="1"/>
          </p:cNvSpPr>
          <p:nvPr/>
        </p:nvSpPr>
        <p:spPr bwMode="auto">
          <a:xfrm>
            <a:off x="3348038" y="3933825"/>
            <a:ext cx="1800225" cy="503238"/>
          </a:xfrm>
          <a:prstGeom prst="rect">
            <a:avLst/>
          </a:prstGeom>
        </p:spPr>
        <p:txBody>
          <a:bodyPr wrap="none" fromWordArt="1">
            <a:prstTxWarp prst="textPlain">
              <a:avLst>
                <a:gd name="adj" fmla="val 50000"/>
              </a:avLst>
            </a:prstTxWarp>
          </a:bodyPr>
          <a:lstStyle/>
          <a:p>
            <a:pPr algn="ctr"/>
            <a:r>
              <a:rPr lang="es-ES"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SIMEÓN</a:t>
            </a:r>
          </a:p>
        </p:txBody>
      </p:sp>
      <p:sp>
        <p:nvSpPr>
          <p:cNvPr id="3082" name="WordArt 10"/>
          <p:cNvSpPr>
            <a:spLocks noChangeArrowheads="1" noChangeShapeType="1" noTextEdit="1"/>
          </p:cNvSpPr>
          <p:nvPr/>
        </p:nvSpPr>
        <p:spPr bwMode="auto">
          <a:xfrm>
            <a:off x="6588125" y="3284538"/>
            <a:ext cx="1152525" cy="431800"/>
          </a:xfrm>
          <a:prstGeom prst="rect">
            <a:avLst/>
          </a:prstGeom>
        </p:spPr>
        <p:txBody>
          <a:bodyPr wrap="none" fromWordArt="1">
            <a:prstTxWarp prst="textPlain">
              <a:avLst>
                <a:gd name="adj" fmla="val 50000"/>
              </a:avLst>
            </a:prstTxWarp>
          </a:bodyPr>
          <a:lstStyle/>
          <a:p>
            <a:pPr algn="ctr"/>
            <a:r>
              <a:rPr lang="es-ES"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JUDÁ</a:t>
            </a:r>
          </a:p>
        </p:txBody>
      </p:sp>
      <p:sp>
        <p:nvSpPr>
          <p:cNvPr id="3084" name="WordArt 12"/>
          <p:cNvSpPr>
            <a:spLocks noChangeArrowheads="1" noChangeShapeType="1" noTextEdit="1"/>
          </p:cNvSpPr>
          <p:nvPr/>
        </p:nvSpPr>
        <p:spPr bwMode="auto">
          <a:xfrm>
            <a:off x="3348038" y="1052513"/>
            <a:ext cx="865187" cy="360362"/>
          </a:xfrm>
          <a:prstGeom prst="rect">
            <a:avLst/>
          </a:prstGeom>
        </p:spPr>
        <p:txBody>
          <a:bodyPr wrap="none" fromWordArt="1">
            <a:prstTxWarp prst="textPlain">
              <a:avLst>
                <a:gd name="adj" fmla="val 50000"/>
              </a:avLst>
            </a:prstTxWarp>
          </a:bodyPr>
          <a:lstStyle/>
          <a:p>
            <a:pPr algn="ctr"/>
            <a:r>
              <a:rPr lang="es-ES"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DAN</a:t>
            </a:r>
          </a:p>
        </p:txBody>
      </p:sp>
      <p:sp>
        <p:nvSpPr>
          <p:cNvPr id="3086" name="WordArt 14"/>
          <p:cNvSpPr>
            <a:spLocks noChangeArrowheads="1" noChangeShapeType="1" noTextEdit="1"/>
          </p:cNvSpPr>
          <p:nvPr/>
        </p:nvSpPr>
        <p:spPr bwMode="auto">
          <a:xfrm>
            <a:off x="3348038" y="1916113"/>
            <a:ext cx="1584325" cy="504825"/>
          </a:xfrm>
          <a:prstGeom prst="rect">
            <a:avLst/>
          </a:prstGeom>
        </p:spPr>
        <p:txBody>
          <a:bodyPr wrap="none" fromWordArt="1">
            <a:prstTxWarp prst="textPlain">
              <a:avLst>
                <a:gd name="adj" fmla="val 50000"/>
              </a:avLst>
            </a:prstTxWarp>
          </a:bodyPr>
          <a:lstStyle/>
          <a:p>
            <a:pPr algn="ctr"/>
            <a:r>
              <a:rPr lang="es-ES"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NEFTALÍ</a:t>
            </a:r>
          </a:p>
        </p:txBody>
      </p:sp>
      <p:sp>
        <p:nvSpPr>
          <p:cNvPr id="3088" name="WordArt 16"/>
          <p:cNvSpPr>
            <a:spLocks noChangeArrowheads="1" noChangeShapeType="1" noTextEdit="1"/>
          </p:cNvSpPr>
          <p:nvPr/>
        </p:nvSpPr>
        <p:spPr bwMode="auto">
          <a:xfrm>
            <a:off x="3419475" y="5949950"/>
            <a:ext cx="1009650" cy="360363"/>
          </a:xfrm>
          <a:prstGeom prst="rect">
            <a:avLst/>
          </a:prstGeom>
        </p:spPr>
        <p:txBody>
          <a:bodyPr wrap="none" fromWordArt="1">
            <a:prstTxWarp prst="textPlain">
              <a:avLst>
                <a:gd name="adj" fmla="val 50000"/>
              </a:avLst>
            </a:prstTxWarp>
          </a:bodyPr>
          <a:lstStyle/>
          <a:p>
            <a:pPr algn="ctr"/>
            <a:r>
              <a:rPr lang="es-ES"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GAD</a:t>
            </a:r>
          </a:p>
        </p:txBody>
      </p:sp>
      <p:sp>
        <p:nvSpPr>
          <p:cNvPr id="3090" name="WordArt 18"/>
          <p:cNvSpPr>
            <a:spLocks noChangeArrowheads="1" noChangeShapeType="1" noTextEdit="1"/>
          </p:cNvSpPr>
          <p:nvPr/>
        </p:nvSpPr>
        <p:spPr bwMode="auto">
          <a:xfrm>
            <a:off x="3348038" y="188913"/>
            <a:ext cx="1008062" cy="360362"/>
          </a:xfrm>
          <a:prstGeom prst="rect">
            <a:avLst/>
          </a:prstGeom>
        </p:spPr>
        <p:txBody>
          <a:bodyPr wrap="none" fromWordArt="1">
            <a:prstTxWarp prst="textPlain">
              <a:avLst>
                <a:gd name="adj" fmla="val 50000"/>
              </a:avLst>
            </a:prstTxWarp>
          </a:bodyPr>
          <a:lstStyle/>
          <a:p>
            <a:pPr algn="ctr"/>
            <a:r>
              <a:rPr lang="es-ES"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ASER</a:t>
            </a:r>
          </a:p>
        </p:txBody>
      </p:sp>
      <p:sp>
        <p:nvSpPr>
          <p:cNvPr id="3092" name="WordArt 20"/>
          <p:cNvSpPr>
            <a:spLocks noChangeArrowheads="1" noChangeShapeType="1" noTextEdit="1"/>
          </p:cNvSpPr>
          <p:nvPr/>
        </p:nvSpPr>
        <p:spPr bwMode="auto">
          <a:xfrm>
            <a:off x="6659563" y="1916113"/>
            <a:ext cx="1657350" cy="360362"/>
          </a:xfrm>
          <a:prstGeom prst="rect">
            <a:avLst/>
          </a:prstGeom>
        </p:spPr>
        <p:txBody>
          <a:bodyPr wrap="none" fromWordArt="1">
            <a:prstTxWarp prst="textPlain">
              <a:avLst>
                <a:gd name="adj" fmla="val 50000"/>
              </a:avLst>
            </a:prstTxWarp>
          </a:bodyPr>
          <a:lstStyle/>
          <a:p>
            <a:pPr algn="ctr"/>
            <a:r>
              <a:rPr lang="es-ES"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ISACAR</a:t>
            </a:r>
          </a:p>
        </p:txBody>
      </p:sp>
      <p:sp>
        <p:nvSpPr>
          <p:cNvPr id="3094" name="WordArt 22"/>
          <p:cNvSpPr>
            <a:spLocks noChangeArrowheads="1" noChangeShapeType="1" noTextEdit="1"/>
          </p:cNvSpPr>
          <p:nvPr/>
        </p:nvSpPr>
        <p:spPr bwMode="auto">
          <a:xfrm>
            <a:off x="6443663" y="4941888"/>
            <a:ext cx="2160587" cy="431800"/>
          </a:xfrm>
          <a:prstGeom prst="rect">
            <a:avLst/>
          </a:prstGeom>
        </p:spPr>
        <p:txBody>
          <a:bodyPr wrap="none" fromWordArt="1">
            <a:prstTxWarp prst="textPlain">
              <a:avLst>
                <a:gd name="adj" fmla="val 50000"/>
              </a:avLst>
            </a:prstTxWarp>
          </a:bodyPr>
          <a:lstStyle/>
          <a:p>
            <a:pPr algn="ctr"/>
            <a:r>
              <a:rPr lang="es-ES"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ZABULÓN</a:t>
            </a:r>
          </a:p>
        </p:txBody>
      </p:sp>
      <p:sp>
        <p:nvSpPr>
          <p:cNvPr id="3097" name="WordArt 25"/>
          <p:cNvSpPr>
            <a:spLocks noChangeArrowheads="1" noChangeShapeType="1" noTextEdit="1"/>
          </p:cNvSpPr>
          <p:nvPr/>
        </p:nvSpPr>
        <p:spPr bwMode="auto">
          <a:xfrm>
            <a:off x="107950" y="5013325"/>
            <a:ext cx="2376488" cy="431800"/>
          </a:xfrm>
          <a:prstGeom prst="rect">
            <a:avLst/>
          </a:prstGeom>
        </p:spPr>
        <p:txBody>
          <a:bodyPr wrap="none" fromWordArt="1">
            <a:prstTxWarp prst="textPlain">
              <a:avLst>
                <a:gd name="adj" fmla="val 50000"/>
              </a:avLst>
            </a:prstTxWarp>
          </a:bodyPr>
          <a:lstStyle/>
          <a:p>
            <a:pPr algn="ctr"/>
            <a:r>
              <a:rPr lang="es-ES"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BENJAMÍN</a:t>
            </a:r>
          </a:p>
        </p:txBody>
      </p:sp>
      <p:pic>
        <p:nvPicPr>
          <p:cNvPr id="3098" name="Picture 26" descr="Israel3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27655"/>
          <a:stretch>
            <a:fillRect/>
          </a:stretch>
        </p:blipFill>
        <p:spPr bwMode="auto">
          <a:xfrm>
            <a:off x="0" y="4149725"/>
            <a:ext cx="996950" cy="720725"/>
          </a:xfrm>
          <a:prstGeom prst="rect">
            <a:avLst/>
          </a:prstGeom>
          <a:noFill/>
          <a:extLst>
            <a:ext uri="{909E8E84-426E-40DD-AFC4-6F175D3DCCD1}">
              <a14:hiddenFill xmlns:a14="http://schemas.microsoft.com/office/drawing/2010/main">
                <a:solidFill>
                  <a:srgbClr val="FFFFFF"/>
                </a:solidFill>
              </a14:hiddenFill>
            </a:ext>
          </a:extLst>
        </p:spPr>
      </p:pic>
      <p:pic>
        <p:nvPicPr>
          <p:cNvPr id="3099" name="Picture 27" descr="Israel21"/>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27655"/>
          <a:stretch>
            <a:fillRect/>
          </a:stretch>
        </p:blipFill>
        <p:spPr bwMode="auto">
          <a:xfrm>
            <a:off x="2411413" y="4868863"/>
            <a:ext cx="9969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0" name="Picture 28" descr="Israel2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27655"/>
          <a:stretch>
            <a:fillRect/>
          </a:stretch>
        </p:blipFill>
        <p:spPr bwMode="auto">
          <a:xfrm>
            <a:off x="2411413" y="3933825"/>
            <a:ext cx="993775" cy="719138"/>
          </a:xfrm>
          <a:prstGeom prst="rect">
            <a:avLst/>
          </a:prstGeom>
          <a:noFill/>
          <a:extLst>
            <a:ext uri="{909E8E84-426E-40DD-AFC4-6F175D3DCCD1}">
              <a14:hiddenFill xmlns:a14="http://schemas.microsoft.com/office/drawing/2010/main">
                <a:solidFill>
                  <a:srgbClr val="FFFFFF"/>
                </a:solidFill>
              </a14:hiddenFill>
            </a:ext>
          </a:extLst>
        </p:spPr>
      </p:pic>
      <p:pic>
        <p:nvPicPr>
          <p:cNvPr id="3101" name="Picture 29" descr="Israel23"/>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27655"/>
          <a:stretch>
            <a:fillRect/>
          </a:stretch>
        </p:blipFill>
        <p:spPr bwMode="auto">
          <a:xfrm>
            <a:off x="46038" y="1123950"/>
            <a:ext cx="996950" cy="720725"/>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30" descr="Israel24"/>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27655"/>
          <a:stretch>
            <a:fillRect/>
          </a:stretch>
        </p:blipFill>
        <p:spPr bwMode="auto">
          <a:xfrm>
            <a:off x="6300788" y="2636838"/>
            <a:ext cx="99695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3" name="Picture 31" descr="Israel25"/>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t="27655"/>
          <a:stretch>
            <a:fillRect/>
          </a:stretch>
        </p:blipFill>
        <p:spPr bwMode="auto">
          <a:xfrm>
            <a:off x="2411413" y="981075"/>
            <a:ext cx="9969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4" name="Picture 32" descr="Israel26"/>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t="27655"/>
          <a:stretch>
            <a:fillRect/>
          </a:stretch>
        </p:blipFill>
        <p:spPr bwMode="auto">
          <a:xfrm>
            <a:off x="2411413" y="44450"/>
            <a:ext cx="9937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5" name="Picture 33" descr="Israel27"/>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t="27655"/>
          <a:stretch>
            <a:fillRect/>
          </a:stretch>
        </p:blipFill>
        <p:spPr bwMode="auto">
          <a:xfrm>
            <a:off x="2411413" y="5805488"/>
            <a:ext cx="993775" cy="719137"/>
          </a:xfrm>
          <a:prstGeom prst="rect">
            <a:avLst/>
          </a:prstGeom>
          <a:noFill/>
          <a:extLst>
            <a:ext uri="{909E8E84-426E-40DD-AFC4-6F175D3DCCD1}">
              <a14:hiddenFill xmlns:a14="http://schemas.microsoft.com/office/drawing/2010/main">
                <a:solidFill>
                  <a:srgbClr val="FFFFFF"/>
                </a:solidFill>
              </a14:hiddenFill>
            </a:ext>
          </a:extLst>
        </p:spPr>
      </p:pic>
      <p:pic>
        <p:nvPicPr>
          <p:cNvPr id="3106" name="Picture 34" descr="Israel28"/>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t="27655"/>
          <a:stretch>
            <a:fillRect/>
          </a:stretch>
        </p:blipFill>
        <p:spPr bwMode="auto">
          <a:xfrm>
            <a:off x="2411413" y="1844675"/>
            <a:ext cx="9969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7" name="Picture 35" descr="Israel29"/>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t="27655"/>
          <a:stretch>
            <a:fillRect/>
          </a:stretch>
        </p:blipFill>
        <p:spPr bwMode="auto">
          <a:xfrm>
            <a:off x="6300788" y="981075"/>
            <a:ext cx="9969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8" name="Picture 36" descr="Israel30"/>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t="27655"/>
          <a:stretch>
            <a:fillRect/>
          </a:stretch>
        </p:blipFill>
        <p:spPr bwMode="auto">
          <a:xfrm>
            <a:off x="6372225" y="4221163"/>
            <a:ext cx="99695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9" name="Picture 37" descr="Israel31"/>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t="27655"/>
          <a:stretch>
            <a:fillRect/>
          </a:stretch>
        </p:blipFill>
        <p:spPr bwMode="auto">
          <a:xfrm>
            <a:off x="107950" y="2636838"/>
            <a:ext cx="996950" cy="720725"/>
          </a:xfrm>
          <a:prstGeom prst="rect">
            <a:avLst/>
          </a:prstGeom>
          <a:noFill/>
          <a:extLst>
            <a:ext uri="{909E8E84-426E-40DD-AFC4-6F175D3DCCD1}">
              <a14:hiddenFill xmlns:a14="http://schemas.microsoft.com/office/drawing/2010/main">
                <a:solidFill>
                  <a:srgbClr val="FFFFFF"/>
                </a:solidFill>
              </a14:hiddenFill>
            </a:ext>
          </a:extLst>
        </p:spPr>
      </p:pic>
      <p:sp>
        <p:nvSpPr>
          <p:cNvPr id="3110" name="WordArt 38"/>
          <p:cNvSpPr>
            <a:spLocks noChangeArrowheads="1" noChangeShapeType="1" noTextEdit="1"/>
          </p:cNvSpPr>
          <p:nvPr/>
        </p:nvSpPr>
        <p:spPr bwMode="auto">
          <a:xfrm>
            <a:off x="3348038" y="4868863"/>
            <a:ext cx="1584325" cy="503237"/>
          </a:xfrm>
          <a:prstGeom prst="rect">
            <a:avLst/>
          </a:prstGeom>
        </p:spPr>
        <p:txBody>
          <a:bodyPr wrap="none" fromWordArt="1">
            <a:prstTxWarp prst="textPlain">
              <a:avLst>
                <a:gd name="adj" fmla="val 50000"/>
              </a:avLst>
            </a:prstTxWarp>
          </a:bodyPr>
          <a:lstStyle/>
          <a:p>
            <a:pPr algn="ctr"/>
            <a:r>
              <a:rPr lang="es-ES"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RUBÉN</a:t>
            </a:r>
          </a:p>
        </p:txBody>
      </p:sp>
      <p:sp>
        <p:nvSpPr>
          <p:cNvPr id="3111" name="WordArt 39"/>
          <p:cNvSpPr>
            <a:spLocks noChangeArrowheads="1" noChangeShapeType="1" noTextEdit="1"/>
          </p:cNvSpPr>
          <p:nvPr/>
        </p:nvSpPr>
        <p:spPr bwMode="auto">
          <a:xfrm>
            <a:off x="179388" y="3429000"/>
            <a:ext cx="1512887" cy="431800"/>
          </a:xfrm>
          <a:prstGeom prst="rect">
            <a:avLst/>
          </a:prstGeom>
        </p:spPr>
        <p:txBody>
          <a:bodyPr wrap="none" fromWordArt="1">
            <a:prstTxWarp prst="textPlain">
              <a:avLst>
                <a:gd name="adj" fmla="val 50000"/>
              </a:avLst>
            </a:prstTxWarp>
          </a:bodyPr>
          <a:lstStyle/>
          <a:p>
            <a:pPr algn="ctr"/>
            <a:r>
              <a:rPr lang="es-ES"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EFRAÍN</a:t>
            </a:r>
          </a:p>
        </p:txBody>
      </p:sp>
      <p:sp>
        <p:nvSpPr>
          <p:cNvPr id="3112" name="WordArt 40"/>
          <p:cNvSpPr>
            <a:spLocks noChangeArrowheads="1" noChangeShapeType="1" noTextEdit="1"/>
          </p:cNvSpPr>
          <p:nvPr/>
        </p:nvSpPr>
        <p:spPr bwMode="auto">
          <a:xfrm>
            <a:off x="142875" y="1919288"/>
            <a:ext cx="2125663" cy="430212"/>
          </a:xfrm>
          <a:prstGeom prst="rect">
            <a:avLst/>
          </a:prstGeom>
        </p:spPr>
        <p:txBody>
          <a:bodyPr wrap="none" fromWordArt="1">
            <a:prstTxWarp prst="textPlain">
              <a:avLst>
                <a:gd name="adj" fmla="val 50000"/>
              </a:avLst>
            </a:prstTxWarp>
          </a:bodyPr>
          <a:lstStyle/>
          <a:p>
            <a:pPr algn="ctr"/>
            <a:r>
              <a:rPr lang="es-ES"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MANASÉS</a:t>
            </a:r>
          </a:p>
        </p:txBody>
      </p:sp>
      <p:pic>
        <p:nvPicPr>
          <p:cNvPr id="3113" name="Picture 41" descr="CompassPoints_0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993063" y="0"/>
            <a:ext cx="1150937" cy="1150938"/>
          </a:xfrm>
          <a:prstGeom prst="rect">
            <a:avLst/>
          </a:prstGeom>
          <a:noFill/>
          <a:extLst>
            <a:ext uri="{909E8E84-426E-40DD-AFC4-6F175D3DCCD1}">
              <a14:hiddenFill xmlns:a14="http://schemas.microsoft.com/office/drawing/2010/main">
                <a:solidFill>
                  <a:srgbClr val="FFFFFF"/>
                </a:solidFill>
              </a14:hiddenFill>
            </a:ext>
          </a:extLst>
        </p:spPr>
      </p:pic>
      <p:pic>
        <p:nvPicPr>
          <p:cNvPr id="3114" name="Picture 42" descr="CompassPoints_0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993063" y="5707063"/>
            <a:ext cx="1150937" cy="1150937"/>
          </a:xfrm>
          <a:prstGeom prst="rect">
            <a:avLst/>
          </a:prstGeom>
          <a:noFill/>
          <a:extLst>
            <a:ext uri="{909E8E84-426E-40DD-AFC4-6F175D3DCCD1}">
              <a14:hiddenFill xmlns:a14="http://schemas.microsoft.com/office/drawing/2010/main">
                <a:solidFill>
                  <a:srgbClr val="FFFFFF"/>
                </a:solidFill>
              </a14:hiddenFill>
            </a:ext>
          </a:extLst>
        </p:spPr>
      </p:pic>
      <p:pic>
        <p:nvPicPr>
          <p:cNvPr id="3115" name="Picture 43" descr="CompassPoints_0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5707063"/>
            <a:ext cx="1150938" cy="1150937"/>
          </a:xfrm>
          <a:prstGeom prst="rect">
            <a:avLst/>
          </a:prstGeom>
          <a:noFill/>
          <a:extLst>
            <a:ext uri="{909E8E84-426E-40DD-AFC4-6F175D3DCCD1}">
              <a14:hiddenFill xmlns:a14="http://schemas.microsoft.com/office/drawing/2010/main">
                <a:solidFill>
                  <a:srgbClr val="FFFFFF"/>
                </a:solidFill>
              </a14:hiddenFill>
            </a:ext>
          </a:extLst>
        </p:spPr>
      </p:pic>
      <p:sp>
        <p:nvSpPr>
          <p:cNvPr id="3116" name="Text Box 44"/>
          <p:cNvSpPr txBox="1">
            <a:spLocks noChangeArrowheads="1"/>
          </p:cNvSpPr>
          <p:nvPr/>
        </p:nvSpPr>
        <p:spPr bwMode="auto">
          <a:xfrm>
            <a:off x="7235825" y="2636838"/>
            <a:ext cx="16573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s-ES" sz="3200" b="1"/>
              <a:t>74.600</a:t>
            </a:r>
          </a:p>
        </p:txBody>
      </p:sp>
      <p:sp>
        <p:nvSpPr>
          <p:cNvPr id="3117" name="Text Box 45"/>
          <p:cNvSpPr txBox="1">
            <a:spLocks noChangeArrowheads="1"/>
          </p:cNvSpPr>
          <p:nvPr/>
        </p:nvSpPr>
        <p:spPr bwMode="auto">
          <a:xfrm>
            <a:off x="7235825" y="1052513"/>
            <a:ext cx="16573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s-ES" sz="3200" b="1"/>
              <a:t>54.400</a:t>
            </a:r>
          </a:p>
        </p:txBody>
      </p:sp>
      <p:sp>
        <p:nvSpPr>
          <p:cNvPr id="3118" name="Text Box 46"/>
          <p:cNvSpPr txBox="1">
            <a:spLocks noChangeArrowheads="1"/>
          </p:cNvSpPr>
          <p:nvPr/>
        </p:nvSpPr>
        <p:spPr bwMode="auto">
          <a:xfrm>
            <a:off x="7235825" y="4289425"/>
            <a:ext cx="1657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s-ES" sz="3200" b="1"/>
              <a:t>57.400</a:t>
            </a:r>
          </a:p>
        </p:txBody>
      </p:sp>
      <p:sp>
        <p:nvSpPr>
          <p:cNvPr id="3119" name="Text Box 47"/>
          <p:cNvSpPr txBox="1">
            <a:spLocks noChangeArrowheads="1"/>
          </p:cNvSpPr>
          <p:nvPr/>
        </p:nvSpPr>
        <p:spPr bwMode="auto">
          <a:xfrm>
            <a:off x="4859338" y="4868863"/>
            <a:ext cx="16573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s-ES" sz="3200" b="1"/>
              <a:t>46.500</a:t>
            </a:r>
          </a:p>
        </p:txBody>
      </p:sp>
      <p:sp>
        <p:nvSpPr>
          <p:cNvPr id="3120" name="Text Box 48"/>
          <p:cNvSpPr txBox="1">
            <a:spLocks noChangeArrowheads="1"/>
          </p:cNvSpPr>
          <p:nvPr/>
        </p:nvSpPr>
        <p:spPr bwMode="auto">
          <a:xfrm>
            <a:off x="4859338" y="3933825"/>
            <a:ext cx="1657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s-ES" sz="3200" b="1"/>
              <a:t>59.300</a:t>
            </a:r>
          </a:p>
        </p:txBody>
      </p:sp>
      <p:sp>
        <p:nvSpPr>
          <p:cNvPr id="3121" name="Text Box 49"/>
          <p:cNvSpPr txBox="1">
            <a:spLocks noChangeArrowheads="1"/>
          </p:cNvSpPr>
          <p:nvPr/>
        </p:nvSpPr>
        <p:spPr bwMode="auto">
          <a:xfrm>
            <a:off x="4859338" y="5802313"/>
            <a:ext cx="16573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s-ES" sz="3200" b="1"/>
              <a:t>45.650</a:t>
            </a:r>
          </a:p>
        </p:txBody>
      </p:sp>
      <p:sp>
        <p:nvSpPr>
          <p:cNvPr id="3122" name="Text Box 50"/>
          <p:cNvSpPr txBox="1">
            <a:spLocks noChangeArrowheads="1"/>
          </p:cNvSpPr>
          <p:nvPr/>
        </p:nvSpPr>
        <p:spPr bwMode="auto">
          <a:xfrm>
            <a:off x="971550" y="2705100"/>
            <a:ext cx="1657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s-ES" sz="3200" b="1"/>
              <a:t>40.500</a:t>
            </a:r>
          </a:p>
        </p:txBody>
      </p:sp>
      <p:sp>
        <p:nvSpPr>
          <p:cNvPr id="3123" name="Text Box 51"/>
          <p:cNvSpPr txBox="1">
            <a:spLocks noChangeArrowheads="1"/>
          </p:cNvSpPr>
          <p:nvPr/>
        </p:nvSpPr>
        <p:spPr bwMode="auto">
          <a:xfrm>
            <a:off x="969963" y="1125538"/>
            <a:ext cx="16573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s-ES" sz="3200" b="1"/>
              <a:t>32.200</a:t>
            </a:r>
          </a:p>
        </p:txBody>
      </p:sp>
      <p:sp>
        <p:nvSpPr>
          <p:cNvPr id="3124" name="Text Box 52"/>
          <p:cNvSpPr txBox="1">
            <a:spLocks noChangeArrowheads="1"/>
          </p:cNvSpPr>
          <p:nvPr/>
        </p:nvSpPr>
        <p:spPr bwMode="auto">
          <a:xfrm>
            <a:off x="1042988" y="4149725"/>
            <a:ext cx="1657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s-ES" sz="3200" b="1"/>
              <a:t>35.400</a:t>
            </a:r>
          </a:p>
        </p:txBody>
      </p:sp>
      <p:sp>
        <p:nvSpPr>
          <p:cNvPr id="3128" name="Text Box 56"/>
          <p:cNvSpPr txBox="1">
            <a:spLocks noChangeArrowheads="1"/>
          </p:cNvSpPr>
          <p:nvPr/>
        </p:nvSpPr>
        <p:spPr bwMode="auto">
          <a:xfrm>
            <a:off x="4787900" y="981075"/>
            <a:ext cx="1657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s-ES" sz="3200" b="1"/>
              <a:t>62.700</a:t>
            </a:r>
          </a:p>
        </p:txBody>
      </p:sp>
      <p:sp>
        <p:nvSpPr>
          <p:cNvPr id="3129" name="Text Box 57"/>
          <p:cNvSpPr txBox="1">
            <a:spLocks noChangeArrowheads="1"/>
          </p:cNvSpPr>
          <p:nvPr/>
        </p:nvSpPr>
        <p:spPr bwMode="auto">
          <a:xfrm>
            <a:off x="4786313" y="115888"/>
            <a:ext cx="16573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s-ES" sz="3200" b="1"/>
              <a:t>41.500</a:t>
            </a:r>
          </a:p>
        </p:txBody>
      </p:sp>
      <p:sp>
        <p:nvSpPr>
          <p:cNvPr id="3130" name="Text Box 58"/>
          <p:cNvSpPr txBox="1">
            <a:spLocks noChangeArrowheads="1"/>
          </p:cNvSpPr>
          <p:nvPr/>
        </p:nvSpPr>
        <p:spPr bwMode="auto">
          <a:xfrm>
            <a:off x="4787900" y="1912938"/>
            <a:ext cx="16573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s-ES" sz="3200" b="1"/>
              <a:t>53.400</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3082"/>
                                        </p:tgtEl>
                                        <p:attrNameLst>
                                          <p:attrName>style.visibility</p:attrName>
                                        </p:attrNameLst>
                                      </p:cBhvr>
                                      <p:to>
                                        <p:strVal val="visible"/>
                                      </p:to>
                                    </p:set>
                                    <p:anim calcmode="lin" valueType="num">
                                      <p:cBhvr>
                                        <p:cTn id="7" dur="500" fill="hold"/>
                                        <p:tgtEl>
                                          <p:spTgt spid="3082"/>
                                        </p:tgtEl>
                                        <p:attrNameLst>
                                          <p:attrName>ppt_w</p:attrName>
                                        </p:attrNameLst>
                                      </p:cBhvr>
                                      <p:tavLst>
                                        <p:tav tm="0">
                                          <p:val>
                                            <p:fltVal val="0"/>
                                          </p:val>
                                        </p:tav>
                                        <p:tav tm="100000">
                                          <p:val>
                                            <p:strVal val="#ppt_w"/>
                                          </p:val>
                                        </p:tav>
                                      </p:tavLst>
                                    </p:anim>
                                    <p:anim calcmode="lin" valueType="num">
                                      <p:cBhvr>
                                        <p:cTn id="8" dur="500" fill="hold"/>
                                        <p:tgtEl>
                                          <p:spTgt spid="3082"/>
                                        </p:tgtEl>
                                        <p:attrNameLst>
                                          <p:attrName>ppt_h</p:attrName>
                                        </p:attrNameLst>
                                      </p:cBhvr>
                                      <p:tavLst>
                                        <p:tav tm="0">
                                          <p:val>
                                            <p:fltVal val="0"/>
                                          </p:val>
                                        </p:tav>
                                        <p:tav tm="100000">
                                          <p:val>
                                            <p:strVal val="#ppt_h"/>
                                          </p:val>
                                        </p:tav>
                                      </p:tavLst>
                                    </p:anim>
                                    <p:anim calcmode="lin" valueType="num">
                                      <p:cBhvr>
                                        <p:cTn id="9" dur="500" fill="hold"/>
                                        <p:tgtEl>
                                          <p:spTgt spid="3082"/>
                                        </p:tgtEl>
                                        <p:attrNameLst>
                                          <p:attrName>ppt_x</p:attrName>
                                        </p:attrNameLst>
                                      </p:cBhvr>
                                      <p:tavLst>
                                        <p:tav tm="0">
                                          <p:val>
                                            <p:fltVal val="0.5"/>
                                          </p:val>
                                        </p:tav>
                                        <p:tav tm="100000">
                                          <p:val>
                                            <p:strVal val="#ppt_x"/>
                                          </p:val>
                                        </p:tav>
                                      </p:tavLst>
                                    </p:anim>
                                    <p:anim calcmode="lin" valueType="num">
                                      <p:cBhvr>
                                        <p:cTn id="10" dur="500" fill="hold"/>
                                        <p:tgtEl>
                                          <p:spTgt spid="3082"/>
                                        </p:tgtEl>
                                        <p:attrNameLst>
                                          <p:attrName>ppt_y</p:attrName>
                                        </p:attrNameLst>
                                      </p:cBhvr>
                                      <p:tavLst>
                                        <p:tav tm="0">
                                          <p:val>
                                            <p:fltVal val="0.5"/>
                                          </p:val>
                                        </p:tav>
                                        <p:tav tm="100000">
                                          <p:val>
                                            <p:strVal val="#ppt_y"/>
                                          </p:val>
                                        </p:tav>
                                      </p:tavLst>
                                    </p:anim>
                                  </p:childTnLst>
                                </p:cTn>
                              </p:par>
                              <p:par>
                                <p:cTn id="11" presetID="10" presetClass="entr" presetSubtype="0" fill="hold" nodeType="withEffect">
                                  <p:stCondLst>
                                    <p:cond delay="0"/>
                                  </p:stCondLst>
                                  <p:childTnLst>
                                    <p:set>
                                      <p:cBhvr>
                                        <p:cTn id="12" dur="1" fill="hold">
                                          <p:stCondLst>
                                            <p:cond delay="0"/>
                                          </p:stCondLst>
                                        </p:cTn>
                                        <p:tgtEl>
                                          <p:spTgt spid="3102"/>
                                        </p:tgtEl>
                                        <p:attrNameLst>
                                          <p:attrName>style.visibility</p:attrName>
                                        </p:attrNameLst>
                                      </p:cBhvr>
                                      <p:to>
                                        <p:strVal val="visible"/>
                                      </p:to>
                                    </p:set>
                                    <p:animEffect transition="in" filter="fade">
                                      <p:cBhvr>
                                        <p:cTn id="13" dur="500"/>
                                        <p:tgtEl>
                                          <p:spTgt spid="310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528" fill="hold" grpId="0" nodeType="clickEffect">
                                  <p:stCondLst>
                                    <p:cond delay="0"/>
                                  </p:stCondLst>
                                  <p:childTnLst>
                                    <p:set>
                                      <p:cBhvr>
                                        <p:cTn id="17" dur="1" fill="hold">
                                          <p:stCondLst>
                                            <p:cond delay="0"/>
                                          </p:stCondLst>
                                        </p:cTn>
                                        <p:tgtEl>
                                          <p:spTgt spid="3092"/>
                                        </p:tgtEl>
                                        <p:attrNameLst>
                                          <p:attrName>style.visibility</p:attrName>
                                        </p:attrNameLst>
                                      </p:cBhvr>
                                      <p:to>
                                        <p:strVal val="visible"/>
                                      </p:to>
                                    </p:set>
                                    <p:anim calcmode="lin" valueType="num">
                                      <p:cBhvr>
                                        <p:cTn id="18" dur="500" fill="hold"/>
                                        <p:tgtEl>
                                          <p:spTgt spid="3092"/>
                                        </p:tgtEl>
                                        <p:attrNameLst>
                                          <p:attrName>ppt_w</p:attrName>
                                        </p:attrNameLst>
                                      </p:cBhvr>
                                      <p:tavLst>
                                        <p:tav tm="0">
                                          <p:val>
                                            <p:fltVal val="0"/>
                                          </p:val>
                                        </p:tav>
                                        <p:tav tm="100000">
                                          <p:val>
                                            <p:strVal val="#ppt_w"/>
                                          </p:val>
                                        </p:tav>
                                      </p:tavLst>
                                    </p:anim>
                                    <p:anim calcmode="lin" valueType="num">
                                      <p:cBhvr>
                                        <p:cTn id="19" dur="500" fill="hold"/>
                                        <p:tgtEl>
                                          <p:spTgt spid="3092"/>
                                        </p:tgtEl>
                                        <p:attrNameLst>
                                          <p:attrName>ppt_h</p:attrName>
                                        </p:attrNameLst>
                                      </p:cBhvr>
                                      <p:tavLst>
                                        <p:tav tm="0">
                                          <p:val>
                                            <p:fltVal val="0"/>
                                          </p:val>
                                        </p:tav>
                                        <p:tav tm="100000">
                                          <p:val>
                                            <p:strVal val="#ppt_h"/>
                                          </p:val>
                                        </p:tav>
                                      </p:tavLst>
                                    </p:anim>
                                    <p:anim calcmode="lin" valueType="num">
                                      <p:cBhvr>
                                        <p:cTn id="20" dur="500" fill="hold"/>
                                        <p:tgtEl>
                                          <p:spTgt spid="3092"/>
                                        </p:tgtEl>
                                        <p:attrNameLst>
                                          <p:attrName>ppt_x</p:attrName>
                                        </p:attrNameLst>
                                      </p:cBhvr>
                                      <p:tavLst>
                                        <p:tav tm="0">
                                          <p:val>
                                            <p:fltVal val="0.5"/>
                                          </p:val>
                                        </p:tav>
                                        <p:tav tm="100000">
                                          <p:val>
                                            <p:strVal val="#ppt_x"/>
                                          </p:val>
                                        </p:tav>
                                      </p:tavLst>
                                    </p:anim>
                                    <p:anim calcmode="lin" valueType="num">
                                      <p:cBhvr>
                                        <p:cTn id="21" dur="500" fill="hold"/>
                                        <p:tgtEl>
                                          <p:spTgt spid="3092"/>
                                        </p:tgtEl>
                                        <p:attrNameLst>
                                          <p:attrName>ppt_y</p:attrName>
                                        </p:attrNameLst>
                                      </p:cBhvr>
                                      <p:tavLst>
                                        <p:tav tm="0">
                                          <p:val>
                                            <p:fltVal val="0.5"/>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3107"/>
                                        </p:tgtEl>
                                        <p:attrNameLst>
                                          <p:attrName>style.visibility</p:attrName>
                                        </p:attrNameLst>
                                      </p:cBhvr>
                                      <p:to>
                                        <p:strVal val="visible"/>
                                      </p:to>
                                    </p:set>
                                    <p:animEffect transition="in" filter="fade">
                                      <p:cBhvr>
                                        <p:cTn id="24" dur="500"/>
                                        <p:tgtEl>
                                          <p:spTgt spid="310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528" fill="hold" grpId="0" nodeType="clickEffect">
                                  <p:stCondLst>
                                    <p:cond delay="0"/>
                                  </p:stCondLst>
                                  <p:childTnLst>
                                    <p:set>
                                      <p:cBhvr>
                                        <p:cTn id="28" dur="1" fill="hold">
                                          <p:stCondLst>
                                            <p:cond delay="0"/>
                                          </p:stCondLst>
                                        </p:cTn>
                                        <p:tgtEl>
                                          <p:spTgt spid="3094"/>
                                        </p:tgtEl>
                                        <p:attrNameLst>
                                          <p:attrName>style.visibility</p:attrName>
                                        </p:attrNameLst>
                                      </p:cBhvr>
                                      <p:to>
                                        <p:strVal val="visible"/>
                                      </p:to>
                                    </p:set>
                                    <p:anim calcmode="lin" valueType="num">
                                      <p:cBhvr>
                                        <p:cTn id="29" dur="500" fill="hold"/>
                                        <p:tgtEl>
                                          <p:spTgt spid="3094"/>
                                        </p:tgtEl>
                                        <p:attrNameLst>
                                          <p:attrName>ppt_w</p:attrName>
                                        </p:attrNameLst>
                                      </p:cBhvr>
                                      <p:tavLst>
                                        <p:tav tm="0">
                                          <p:val>
                                            <p:fltVal val="0"/>
                                          </p:val>
                                        </p:tav>
                                        <p:tav tm="100000">
                                          <p:val>
                                            <p:strVal val="#ppt_w"/>
                                          </p:val>
                                        </p:tav>
                                      </p:tavLst>
                                    </p:anim>
                                    <p:anim calcmode="lin" valueType="num">
                                      <p:cBhvr>
                                        <p:cTn id="30" dur="500" fill="hold"/>
                                        <p:tgtEl>
                                          <p:spTgt spid="3094"/>
                                        </p:tgtEl>
                                        <p:attrNameLst>
                                          <p:attrName>ppt_h</p:attrName>
                                        </p:attrNameLst>
                                      </p:cBhvr>
                                      <p:tavLst>
                                        <p:tav tm="0">
                                          <p:val>
                                            <p:fltVal val="0"/>
                                          </p:val>
                                        </p:tav>
                                        <p:tav tm="100000">
                                          <p:val>
                                            <p:strVal val="#ppt_h"/>
                                          </p:val>
                                        </p:tav>
                                      </p:tavLst>
                                    </p:anim>
                                    <p:anim calcmode="lin" valueType="num">
                                      <p:cBhvr>
                                        <p:cTn id="31" dur="500" fill="hold"/>
                                        <p:tgtEl>
                                          <p:spTgt spid="3094"/>
                                        </p:tgtEl>
                                        <p:attrNameLst>
                                          <p:attrName>ppt_x</p:attrName>
                                        </p:attrNameLst>
                                      </p:cBhvr>
                                      <p:tavLst>
                                        <p:tav tm="0">
                                          <p:val>
                                            <p:fltVal val="0.5"/>
                                          </p:val>
                                        </p:tav>
                                        <p:tav tm="100000">
                                          <p:val>
                                            <p:strVal val="#ppt_x"/>
                                          </p:val>
                                        </p:tav>
                                      </p:tavLst>
                                    </p:anim>
                                    <p:anim calcmode="lin" valueType="num">
                                      <p:cBhvr>
                                        <p:cTn id="32" dur="500" fill="hold"/>
                                        <p:tgtEl>
                                          <p:spTgt spid="3094"/>
                                        </p:tgtEl>
                                        <p:attrNameLst>
                                          <p:attrName>ppt_y</p:attrName>
                                        </p:attrNameLst>
                                      </p:cBhvr>
                                      <p:tavLst>
                                        <p:tav tm="0">
                                          <p:val>
                                            <p:fltVal val="0.5"/>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3108"/>
                                        </p:tgtEl>
                                        <p:attrNameLst>
                                          <p:attrName>style.visibility</p:attrName>
                                        </p:attrNameLst>
                                      </p:cBhvr>
                                      <p:to>
                                        <p:strVal val="visible"/>
                                      </p:to>
                                    </p:set>
                                    <p:animEffect transition="in" filter="fade">
                                      <p:cBhvr>
                                        <p:cTn id="35" dur="500"/>
                                        <p:tgtEl>
                                          <p:spTgt spid="310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7" presetClass="entr" presetSubtype="8" fill="hold" grpId="0" nodeType="clickEffect">
                                  <p:stCondLst>
                                    <p:cond delay="0"/>
                                  </p:stCondLst>
                                  <p:childTnLst>
                                    <p:set>
                                      <p:cBhvr>
                                        <p:cTn id="39" dur="1" fill="hold">
                                          <p:stCondLst>
                                            <p:cond delay="0"/>
                                          </p:stCondLst>
                                        </p:cTn>
                                        <p:tgtEl>
                                          <p:spTgt spid="3116"/>
                                        </p:tgtEl>
                                        <p:attrNameLst>
                                          <p:attrName>style.visibility</p:attrName>
                                        </p:attrNameLst>
                                      </p:cBhvr>
                                      <p:to>
                                        <p:strVal val="visible"/>
                                      </p:to>
                                    </p:set>
                                    <p:anim calcmode="lin" valueType="num">
                                      <p:cBhvr>
                                        <p:cTn id="40" dur="500" fill="hold"/>
                                        <p:tgtEl>
                                          <p:spTgt spid="3116"/>
                                        </p:tgtEl>
                                        <p:attrNameLst>
                                          <p:attrName>ppt_x</p:attrName>
                                        </p:attrNameLst>
                                      </p:cBhvr>
                                      <p:tavLst>
                                        <p:tav tm="0">
                                          <p:val>
                                            <p:strVal val="#ppt_x-#ppt_w/2"/>
                                          </p:val>
                                        </p:tav>
                                        <p:tav tm="100000">
                                          <p:val>
                                            <p:strVal val="#ppt_x"/>
                                          </p:val>
                                        </p:tav>
                                      </p:tavLst>
                                    </p:anim>
                                    <p:anim calcmode="lin" valueType="num">
                                      <p:cBhvr>
                                        <p:cTn id="41" dur="500" fill="hold"/>
                                        <p:tgtEl>
                                          <p:spTgt spid="3116"/>
                                        </p:tgtEl>
                                        <p:attrNameLst>
                                          <p:attrName>ppt_y</p:attrName>
                                        </p:attrNameLst>
                                      </p:cBhvr>
                                      <p:tavLst>
                                        <p:tav tm="0">
                                          <p:val>
                                            <p:strVal val="#ppt_y"/>
                                          </p:val>
                                        </p:tav>
                                        <p:tav tm="100000">
                                          <p:val>
                                            <p:strVal val="#ppt_y"/>
                                          </p:val>
                                        </p:tav>
                                      </p:tavLst>
                                    </p:anim>
                                    <p:anim calcmode="lin" valueType="num">
                                      <p:cBhvr>
                                        <p:cTn id="42" dur="500" fill="hold"/>
                                        <p:tgtEl>
                                          <p:spTgt spid="3116"/>
                                        </p:tgtEl>
                                        <p:attrNameLst>
                                          <p:attrName>ppt_w</p:attrName>
                                        </p:attrNameLst>
                                      </p:cBhvr>
                                      <p:tavLst>
                                        <p:tav tm="0">
                                          <p:val>
                                            <p:fltVal val="0"/>
                                          </p:val>
                                        </p:tav>
                                        <p:tav tm="100000">
                                          <p:val>
                                            <p:strVal val="#ppt_w"/>
                                          </p:val>
                                        </p:tav>
                                      </p:tavLst>
                                    </p:anim>
                                    <p:anim calcmode="lin" valueType="num">
                                      <p:cBhvr>
                                        <p:cTn id="43" dur="500" fill="hold"/>
                                        <p:tgtEl>
                                          <p:spTgt spid="3116"/>
                                        </p:tgtEl>
                                        <p:attrNameLst>
                                          <p:attrName>ppt_h</p:attrName>
                                        </p:attrNameLst>
                                      </p:cBhvr>
                                      <p:tavLst>
                                        <p:tav tm="0">
                                          <p:val>
                                            <p:strVal val="#ppt_h"/>
                                          </p:val>
                                        </p:tav>
                                        <p:tav tm="100000">
                                          <p:val>
                                            <p:strVal val="#ppt_h"/>
                                          </p:val>
                                        </p:tav>
                                      </p:tavLst>
                                    </p:anim>
                                  </p:childTnLst>
                                </p:cTn>
                              </p:par>
                              <p:par>
                                <p:cTn id="44" presetID="17" presetClass="entr" presetSubtype="8" fill="hold" grpId="0" nodeType="withEffect">
                                  <p:stCondLst>
                                    <p:cond delay="0"/>
                                  </p:stCondLst>
                                  <p:childTnLst>
                                    <p:set>
                                      <p:cBhvr>
                                        <p:cTn id="45" dur="1" fill="hold">
                                          <p:stCondLst>
                                            <p:cond delay="0"/>
                                          </p:stCondLst>
                                        </p:cTn>
                                        <p:tgtEl>
                                          <p:spTgt spid="3117"/>
                                        </p:tgtEl>
                                        <p:attrNameLst>
                                          <p:attrName>style.visibility</p:attrName>
                                        </p:attrNameLst>
                                      </p:cBhvr>
                                      <p:to>
                                        <p:strVal val="visible"/>
                                      </p:to>
                                    </p:set>
                                    <p:anim calcmode="lin" valueType="num">
                                      <p:cBhvr>
                                        <p:cTn id="46" dur="500" fill="hold"/>
                                        <p:tgtEl>
                                          <p:spTgt spid="3117"/>
                                        </p:tgtEl>
                                        <p:attrNameLst>
                                          <p:attrName>ppt_x</p:attrName>
                                        </p:attrNameLst>
                                      </p:cBhvr>
                                      <p:tavLst>
                                        <p:tav tm="0">
                                          <p:val>
                                            <p:strVal val="#ppt_x-#ppt_w/2"/>
                                          </p:val>
                                        </p:tav>
                                        <p:tav tm="100000">
                                          <p:val>
                                            <p:strVal val="#ppt_x"/>
                                          </p:val>
                                        </p:tav>
                                      </p:tavLst>
                                    </p:anim>
                                    <p:anim calcmode="lin" valueType="num">
                                      <p:cBhvr>
                                        <p:cTn id="47" dur="500" fill="hold"/>
                                        <p:tgtEl>
                                          <p:spTgt spid="3117"/>
                                        </p:tgtEl>
                                        <p:attrNameLst>
                                          <p:attrName>ppt_y</p:attrName>
                                        </p:attrNameLst>
                                      </p:cBhvr>
                                      <p:tavLst>
                                        <p:tav tm="0">
                                          <p:val>
                                            <p:strVal val="#ppt_y"/>
                                          </p:val>
                                        </p:tav>
                                        <p:tav tm="100000">
                                          <p:val>
                                            <p:strVal val="#ppt_y"/>
                                          </p:val>
                                        </p:tav>
                                      </p:tavLst>
                                    </p:anim>
                                    <p:anim calcmode="lin" valueType="num">
                                      <p:cBhvr>
                                        <p:cTn id="48" dur="500" fill="hold"/>
                                        <p:tgtEl>
                                          <p:spTgt spid="3117"/>
                                        </p:tgtEl>
                                        <p:attrNameLst>
                                          <p:attrName>ppt_w</p:attrName>
                                        </p:attrNameLst>
                                      </p:cBhvr>
                                      <p:tavLst>
                                        <p:tav tm="0">
                                          <p:val>
                                            <p:fltVal val="0"/>
                                          </p:val>
                                        </p:tav>
                                        <p:tav tm="100000">
                                          <p:val>
                                            <p:strVal val="#ppt_w"/>
                                          </p:val>
                                        </p:tav>
                                      </p:tavLst>
                                    </p:anim>
                                    <p:anim calcmode="lin" valueType="num">
                                      <p:cBhvr>
                                        <p:cTn id="49" dur="500" fill="hold"/>
                                        <p:tgtEl>
                                          <p:spTgt spid="3117"/>
                                        </p:tgtEl>
                                        <p:attrNameLst>
                                          <p:attrName>ppt_h</p:attrName>
                                        </p:attrNameLst>
                                      </p:cBhvr>
                                      <p:tavLst>
                                        <p:tav tm="0">
                                          <p:val>
                                            <p:strVal val="#ppt_h"/>
                                          </p:val>
                                        </p:tav>
                                        <p:tav tm="100000">
                                          <p:val>
                                            <p:strVal val="#ppt_h"/>
                                          </p:val>
                                        </p:tav>
                                      </p:tavLst>
                                    </p:anim>
                                  </p:childTnLst>
                                </p:cTn>
                              </p:par>
                              <p:par>
                                <p:cTn id="50" presetID="17" presetClass="entr" presetSubtype="8" fill="hold" grpId="0" nodeType="withEffect">
                                  <p:stCondLst>
                                    <p:cond delay="0"/>
                                  </p:stCondLst>
                                  <p:childTnLst>
                                    <p:set>
                                      <p:cBhvr>
                                        <p:cTn id="51" dur="1" fill="hold">
                                          <p:stCondLst>
                                            <p:cond delay="0"/>
                                          </p:stCondLst>
                                        </p:cTn>
                                        <p:tgtEl>
                                          <p:spTgt spid="3118"/>
                                        </p:tgtEl>
                                        <p:attrNameLst>
                                          <p:attrName>style.visibility</p:attrName>
                                        </p:attrNameLst>
                                      </p:cBhvr>
                                      <p:to>
                                        <p:strVal val="visible"/>
                                      </p:to>
                                    </p:set>
                                    <p:anim calcmode="lin" valueType="num">
                                      <p:cBhvr>
                                        <p:cTn id="52" dur="500" fill="hold"/>
                                        <p:tgtEl>
                                          <p:spTgt spid="3118"/>
                                        </p:tgtEl>
                                        <p:attrNameLst>
                                          <p:attrName>ppt_x</p:attrName>
                                        </p:attrNameLst>
                                      </p:cBhvr>
                                      <p:tavLst>
                                        <p:tav tm="0">
                                          <p:val>
                                            <p:strVal val="#ppt_x-#ppt_w/2"/>
                                          </p:val>
                                        </p:tav>
                                        <p:tav tm="100000">
                                          <p:val>
                                            <p:strVal val="#ppt_x"/>
                                          </p:val>
                                        </p:tav>
                                      </p:tavLst>
                                    </p:anim>
                                    <p:anim calcmode="lin" valueType="num">
                                      <p:cBhvr>
                                        <p:cTn id="53" dur="500" fill="hold"/>
                                        <p:tgtEl>
                                          <p:spTgt spid="3118"/>
                                        </p:tgtEl>
                                        <p:attrNameLst>
                                          <p:attrName>ppt_y</p:attrName>
                                        </p:attrNameLst>
                                      </p:cBhvr>
                                      <p:tavLst>
                                        <p:tav tm="0">
                                          <p:val>
                                            <p:strVal val="#ppt_y"/>
                                          </p:val>
                                        </p:tav>
                                        <p:tav tm="100000">
                                          <p:val>
                                            <p:strVal val="#ppt_y"/>
                                          </p:val>
                                        </p:tav>
                                      </p:tavLst>
                                    </p:anim>
                                    <p:anim calcmode="lin" valueType="num">
                                      <p:cBhvr>
                                        <p:cTn id="54" dur="500" fill="hold"/>
                                        <p:tgtEl>
                                          <p:spTgt spid="3118"/>
                                        </p:tgtEl>
                                        <p:attrNameLst>
                                          <p:attrName>ppt_w</p:attrName>
                                        </p:attrNameLst>
                                      </p:cBhvr>
                                      <p:tavLst>
                                        <p:tav tm="0">
                                          <p:val>
                                            <p:fltVal val="0"/>
                                          </p:val>
                                        </p:tav>
                                        <p:tav tm="100000">
                                          <p:val>
                                            <p:strVal val="#ppt_w"/>
                                          </p:val>
                                        </p:tav>
                                      </p:tavLst>
                                    </p:anim>
                                    <p:anim calcmode="lin" valueType="num">
                                      <p:cBhvr>
                                        <p:cTn id="55" dur="500" fill="hold"/>
                                        <p:tgtEl>
                                          <p:spTgt spid="3118"/>
                                        </p:tgtEl>
                                        <p:attrNameLst>
                                          <p:attrName>ppt_h</p:attrName>
                                        </p:attrNameLst>
                                      </p:cBhvr>
                                      <p:tavLst>
                                        <p:tav tm="0">
                                          <p:val>
                                            <p:strVal val="#ppt_h"/>
                                          </p:val>
                                        </p:tav>
                                        <p:tav tm="100000">
                                          <p:val>
                                            <p:strVal val="#ppt_h"/>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528" fill="hold" grpId="0" nodeType="clickEffect">
                                  <p:stCondLst>
                                    <p:cond delay="0"/>
                                  </p:stCondLst>
                                  <p:childTnLst>
                                    <p:set>
                                      <p:cBhvr>
                                        <p:cTn id="59" dur="1" fill="hold">
                                          <p:stCondLst>
                                            <p:cond delay="0"/>
                                          </p:stCondLst>
                                        </p:cTn>
                                        <p:tgtEl>
                                          <p:spTgt spid="3110"/>
                                        </p:tgtEl>
                                        <p:attrNameLst>
                                          <p:attrName>style.visibility</p:attrName>
                                        </p:attrNameLst>
                                      </p:cBhvr>
                                      <p:to>
                                        <p:strVal val="visible"/>
                                      </p:to>
                                    </p:set>
                                    <p:anim calcmode="lin" valueType="num">
                                      <p:cBhvr>
                                        <p:cTn id="60" dur="500" fill="hold"/>
                                        <p:tgtEl>
                                          <p:spTgt spid="3110"/>
                                        </p:tgtEl>
                                        <p:attrNameLst>
                                          <p:attrName>ppt_w</p:attrName>
                                        </p:attrNameLst>
                                      </p:cBhvr>
                                      <p:tavLst>
                                        <p:tav tm="0">
                                          <p:val>
                                            <p:fltVal val="0"/>
                                          </p:val>
                                        </p:tav>
                                        <p:tav tm="100000">
                                          <p:val>
                                            <p:strVal val="#ppt_w"/>
                                          </p:val>
                                        </p:tav>
                                      </p:tavLst>
                                    </p:anim>
                                    <p:anim calcmode="lin" valueType="num">
                                      <p:cBhvr>
                                        <p:cTn id="61" dur="500" fill="hold"/>
                                        <p:tgtEl>
                                          <p:spTgt spid="3110"/>
                                        </p:tgtEl>
                                        <p:attrNameLst>
                                          <p:attrName>ppt_h</p:attrName>
                                        </p:attrNameLst>
                                      </p:cBhvr>
                                      <p:tavLst>
                                        <p:tav tm="0">
                                          <p:val>
                                            <p:fltVal val="0"/>
                                          </p:val>
                                        </p:tav>
                                        <p:tav tm="100000">
                                          <p:val>
                                            <p:strVal val="#ppt_h"/>
                                          </p:val>
                                        </p:tav>
                                      </p:tavLst>
                                    </p:anim>
                                    <p:anim calcmode="lin" valueType="num">
                                      <p:cBhvr>
                                        <p:cTn id="62" dur="500" fill="hold"/>
                                        <p:tgtEl>
                                          <p:spTgt spid="3110"/>
                                        </p:tgtEl>
                                        <p:attrNameLst>
                                          <p:attrName>ppt_x</p:attrName>
                                        </p:attrNameLst>
                                      </p:cBhvr>
                                      <p:tavLst>
                                        <p:tav tm="0">
                                          <p:val>
                                            <p:fltVal val="0.5"/>
                                          </p:val>
                                        </p:tav>
                                        <p:tav tm="100000">
                                          <p:val>
                                            <p:strVal val="#ppt_x"/>
                                          </p:val>
                                        </p:tav>
                                      </p:tavLst>
                                    </p:anim>
                                    <p:anim calcmode="lin" valueType="num">
                                      <p:cBhvr>
                                        <p:cTn id="63" dur="500" fill="hold"/>
                                        <p:tgtEl>
                                          <p:spTgt spid="3110"/>
                                        </p:tgtEl>
                                        <p:attrNameLst>
                                          <p:attrName>ppt_y</p:attrName>
                                        </p:attrNameLst>
                                      </p:cBhvr>
                                      <p:tavLst>
                                        <p:tav tm="0">
                                          <p:val>
                                            <p:fltVal val="0.5"/>
                                          </p:val>
                                        </p:tav>
                                        <p:tav tm="100000">
                                          <p:val>
                                            <p:strVal val="#ppt_y"/>
                                          </p:val>
                                        </p:tav>
                                      </p:tavLst>
                                    </p:anim>
                                  </p:childTnLst>
                                </p:cTn>
                              </p:par>
                              <p:par>
                                <p:cTn id="64" presetID="10" presetClass="entr" presetSubtype="0" fill="hold" nodeType="withEffect">
                                  <p:stCondLst>
                                    <p:cond delay="0"/>
                                  </p:stCondLst>
                                  <p:childTnLst>
                                    <p:set>
                                      <p:cBhvr>
                                        <p:cTn id="65" dur="1" fill="hold">
                                          <p:stCondLst>
                                            <p:cond delay="0"/>
                                          </p:stCondLst>
                                        </p:cTn>
                                        <p:tgtEl>
                                          <p:spTgt spid="3099"/>
                                        </p:tgtEl>
                                        <p:attrNameLst>
                                          <p:attrName>style.visibility</p:attrName>
                                        </p:attrNameLst>
                                      </p:cBhvr>
                                      <p:to>
                                        <p:strVal val="visible"/>
                                      </p:to>
                                    </p:set>
                                    <p:animEffect transition="in" filter="fade">
                                      <p:cBhvr>
                                        <p:cTn id="66" dur="500"/>
                                        <p:tgtEl>
                                          <p:spTgt spid="3099"/>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528" fill="hold" grpId="0" nodeType="clickEffect">
                                  <p:stCondLst>
                                    <p:cond delay="0"/>
                                  </p:stCondLst>
                                  <p:childTnLst>
                                    <p:set>
                                      <p:cBhvr>
                                        <p:cTn id="70" dur="1" fill="hold">
                                          <p:stCondLst>
                                            <p:cond delay="0"/>
                                          </p:stCondLst>
                                        </p:cTn>
                                        <p:tgtEl>
                                          <p:spTgt spid="3079"/>
                                        </p:tgtEl>
                                        <p:attrNameLst>
                                          <p:attrName>style.visibility</p:attrName>
                                        </p:attrNameLst>
                                      </p:cBhvr>
                                      <p:to>
                                        <p:strVal val="visible"/>
                                      </p:to>
                                    </p:set>
                                    <p:anim calcmode="lin" valueType="num">
                                      <p:cBhvr>
                                        <p:cTn id="71" dur="500" fill="hold"/>
                                        <p:tgtEl>
                                          <p:spTgt spid="3079"/>
                                        </p:tgtEl>
                                        <p:attrNameLst>
                                          <p:attrName>ppt_w</p:attrName>
                                        </p:attrNameLst>
                                      </p:cBhvr>
                                      <p:tavLst>
                                        <p:tav tm="0">
                                          <p:val>
                                            <p:fltVal val="0"/>
                                          </p:val>
                                        </p:tav>
                                        <p:tav tm="100000">
                                          <p:val>
                                            <p:strVal val="#ppt_w"/>
                                          </p:val>
                                        </p:tav>
                                      </p:tavLst>
                                    </p:anim>
                                    <p:anim calcmode="lin" valueType="num">
                                      <p:cBhvr>
                                        <p:cTn id="72" dur="500" fill="hold"/>
                                        <p:tgtEl>
                                          <p:spTgt spid="3079"/>
                                        </p:tgtEl>
                                        <p:attrNameLst>
                                          <p:attrName>ppt_h</p:attrName>
                                        </p:attrNameLst>
                                      </p:cBhvr>
                                      <p:tavLst>
                                        <p:tav tm="0">
                                          <p:val>
                                            <p:fltVal val="0"/>
                                          </p:val>
                                        </p:tav>
                                        <p:tav tm="100000">
                                          <p:val>
                                            <p:strVal val="#ppt_h"/>
                                          </p:val>
                                        </p:tav>
                                      </p:tavLst>
                                    </p:anim>
                                    <p:anim calcmode="lin" valueType="num">
                                      <p:cBhvr>
                                        <p:cTn id="73" dur="500" fill="hold"/>
                                        <p:tgtEl>
                                          <p:spTgt spid="3079"/>
                                        </p:tgtEl>
                                        <p:attrNameLst>
                                          <p:attrName>ppt_x</p:attrName>
                                        </p:attrNameLst>
                                      </p:cBhvr>
                                      <p:tavLst>
                                        <p:tav tm="0">
                                          <p:val>
                                            <p:fltVal val="0.5"/>
                                          </p:val>
                                        </p:tav>
                                        <p:tav tm="100000">
                                          <p:val>
                                            <p:strVal val="#ppt_x"/>
                                          </p:val>
                                        </p:tav>
                                      </p:tavLst>
                                    </p:anim>
                                    <p:anim calcmode="lin" valueType="num">
                                      <p:cBhvr>
                                        <p:cTn id="74" dur="500" fill="hold"/>
                                        <p:tgtEl>
                                          <p:spTgt spid="3079"/>
                                        </p:tgtEl>
                                        <p:attrNameLst>
                                          <p:attrName>ppt_y</p:attrName>
                                        </p:attrNameLst>
                                      </p:cBhvr>
                                      <p:tavLst>
                                        <p:tav tm="0">
                                          <p:val>
                                            <p:fltVal val="0.5"/>
                                          </p:val>
                                        </p:tav>
                                        <p:tav tm="100000">
                                          <p:val>
                                            <p:strVal val="#ppt_y"/>
                                          </p:val>
                                        </p:tav>
                                      </p:tavLst>
                                    </p:anim>
                                  </p:childTnLst>
                                </p:cTn>
                              </p:par>
                              <p:par>
                                <p:cTn id="75" presetID="10" presetClass="entr" presetSubtype="0" fill="hold" nodeType="withEffect">
                                  <p:stCondLst>
                                    <p:cond delay="0"/>
                                  </p:stCondLst>
                                  <p:childTnLst>
                                    <p:set>
                                      <p:cBhvr>
                                        <p:cTn id="76" dur="1" fill="hold">
                                          <p:stCondLst>
                                            <p:cond delay="0"/>
                                          </p:stCondLst>
                                        </p:cTn>
                                        <p:tgtEl>
                                          <p:spTgt spid="3100"/>
                                        </p:tgtEl>
                                        <p:attrNameLst>
                                          <p:attrName>style.visibility</p:attrName>
                                        </p:attrNameLst>
                                      </p:cBhvr>
                                      <p:to>
                                        <p:strVal val="visible"/>
                                      </p:to>
                                    </p:set>
                                    <p:animEffect transition="in" filter="fade">
                                      <p:cBhvr>
                                        <p:cTn id="77" dur="500"/>
                                        <p:tgtEl>
                                          <p:spTgt spid="310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3" presetClass="entr" presetSubtype="528" fill="hold" grpId="0" nodeType="clickEffect">
                                  <p:stCondLst>
                                    <p:cond delay="0"/>
                                  </p:stCondLst>
                                  <p:childTnLst>
                                    <p:set>
                                      <p:cBhvr>
                                        <p:cTn id="81" dur="1" fill="hold">
                                          <p:stCondLst>
                                            <p:cond delay="0"/>
                                          </p:stCondLst>
                                        </p:cTn>
                                        <p:tgtEl>
                                          <p:spTgt spid="3088"/>
                                        </p:tgtEl>
                                        <p:attrNameLst>
                                          <p:attrName>style.visibility</p:attrName>
                                        </p:attrNameLst>
                                      </p:cBhvr>
                                      <p:to>
                                        <p:strVal val="visible"/>
                                      </p:to>
                                    </p:set>
                                    <p:anim calcmode="lin" valueType="num">
                                      <p:cBhvr>
                                        <p:cTn id="82" dur="500" fill="hold"/>
                                        <p:tgtEl>
                                          <p:spTgt spid="3088"/>
                                        </p:tgtEl>
                                        <p:attrNameLst>
                                          <p:attrName>ppt_w</p:attrName>
                                        </p:attrNameLst>
                                      </p:cBhvr>
                                      <p:tavLst>
                                        <p:tav tm="0">
                                          <p:val>
                                            <p:fltVal val="0"/>
                                          </p:val>
                                        </p:tav>
                                        <p:tav tm="100000">
                                          <p:val>
                                            <p:strVal val="#ppt_w"/>
                                          </p:val>
                                        </p:tav>
                                      </p:tavLst>
                                    </p:anim>
                                    <p:anim calcmode="lin" valueType="num">
                                      <p:cBhvr>
                                        <p:cTn id="83" dur="500" fill="hold"/>
                                        <p:tgtEl>
                                          <p:spTgt spid="3088"/>
                                        </p:tgtEl>
                                        <p:attrNameLst>
                                          <p:attrName>ppt_h</p:attrName>
                                        </p:attrNameLst>
                                      </p:cBhvr>
                                      <p:tavLst>
                                        <p:tav tm="0">
                                          <p:val>
                                            <p:fltVal val="0"/>
                                          </p:val>
                                        </p:tav>
                                        <p:tav tm="100000">
                                          <p:val>
                                            <p:strVal val="#ppt_h"/>
                                          </p:val>
                                        </p:tav>
                                      </p:tavLst>
                                    </p:anim>
                                    <p:anim calcmode="lin" valueType="num">
                                      <p:cBhvr>
                                        <p:cTn id="84" dur="500" fill="hold"/>
                                        <p:tgtEl>
                                          <p:spTgt spid="3088"/>
                                        </p:tgtEl>
                                        <p:attrNameLst>
                                          <p:attrName>ppt_x</p:attrName>
                                        </p:attrNameLst>
                                      </p:cBhvr>
                                      <p:tavLst>
                                        <p:tav tm="0">
                                          <p:val>
                                            <p:fltVal val="0.5"/>
                                          </p:val>
                                        </p:tav>
                                        <p:tav tm="100000">
                                          <p:val>
                                            <p:strVal val="#ppt_x"/>
                                          </p:val>
                                        </p:tav>
                                      </p:tavLst>
                                    </p:anim>
                                    <p:anim calcmode="lin" valueType="num">
                                      <p:cBhvr>
                                        <p:cTn id="85" dur="500" fill="hold"/>
                                        <p:tgtEl>
                                          <p:spTgt spid="3088"/>
                                        </p:tgtEl>
                                        <p:attrNameLst>
                                          <p:attrName>ppt_y</p:attrName>
                                        </p:attrNameLst>
                                      </p:cBhvr>
                                      <p:tavLst>
                                        <p:tav tm="0">
                                          <p:val>
                                            <p:fltVal val="0.5"/>
                                          </p:val>
                                        </p:tav>
                                        <p:tav tm="100000">
                                          <p:val>
                                            <p:strVal val="#ppt_y"/>
                                          </p:val>
                                        </p:tav>
                                      </p:tavLst>
                                    </p:anim>
                                  </p:childTnLst>
                                </p:cTn>
                              </p:par>
                              <p:par>
                                <p:cTn id="86" presetID="10" presetClass="entr" presetSubtype="0" fill="hold" nodeType="withEffect">
                                  <p:stCondLst>
                                    <p:cond delay="0"/>
                                  </p:stCondLst>
                                  <p:childTnLst>
                                    <p:set>
                                      <p:cBhvr>
                                        <p:cTn id="87" dur="1" fill="hold">
                                          <p:stCondLst>
                                            <p:cond delay="0"/>
                                          </p:stCondLst>
                                        </p:cTn>
                                        <p:tgtEl>
                                          <p:spTgt spid="3105"/>
                                        </p:tgtEl>
                                        <p:attrNameLst>
                                          <p:attrName>style.visibility</p:attrName>
                                        </p:attrNameLst>
                                      </p:cBhvr>
                                      <p:to>
                                        <p:strVal val="visible"/>
                                      </p:to>
                                    </p:set>
                                    <p:animEffect transition="in" filter="fade">
                                      <p:cBhvr>
                                        <p:cTn id="88" dur="500"/>
                                        <p:tgtEl>
                                          <p:spTgt spid="3105"/>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7" presetClass="entr" presetSubtype="1" fill="hold" grpId="0" nodeType="clickEffect">
                                  <p:stCondLst>
                                    <p:cond delay="0"/>
                                  </p:stCondLst>
                                  <p:childTnLst>
                                    <p:set>
                                      <p:cBhvr>
                                        <p:cTn id="92" dur="1" fill="hold">
                                          <p:stCondLst>
                                            <p:cond delay="0"/>
                                          </p:stCondLst>
                                        </p:cTn>
                                        <p:tgtEl>
                                          <p:spTgt spid="3119"/>
                                        </p:tgtEl>
                                        <p:attrNameLst>
                                          <p:attrName>style.visibility</p:attrName>
                                        </p:attrNameLst>
                                      </p:cBhvr>
                                      <p:to>
                                        <p:strVal val="visible"/>
                                      </p:to>
                                    </p:set>
                                    <p:anim calcmode="lin" valueType="num">
                                      <p:cBhvr>
                                        <p:cTn id="93" dur="500" fill="hold"/>
                                        <p:tgtEl>
                                          <p:spTgt spid="3119"/>
                                        </p:tgtEl>
                                        <p:attrNameLst>
                                          <p:attrName>ppt_x</p:attrName>
                                        </p:attrNameLst>
                                      </p:cBhvr>
                                      <p:tavLst>
                                        <p:tav tm="0">
                                          <p:val>
                                            <p:strVal val="#ppt_x"/>
                                          </p:val>
                                        </p:tav>
                                        <p:tav tm="100000">
                                          <p:val>
                                            <p:strVal val="#ppt_x"/>
                                          </p:val>
                                        </p:tav>
                                      </p:tavLst>
                                    </p:anim>
                                    <p:anim calcmode="lin" valueType="num">
                                      <p:cBhvr>
                                        <p:cTn id="94" dur="500" fill="hold"/>
                                        <p:tgtEl>
                                          <p:spTgt spid="3119"/>
                                        </p:tgtEl>
                                        <p:attrNameLst>
                                          <p:attrName>ppt_y</p:attrName>
                                        </p:attrNameLst>
                                      </p:cBhvr>
                                      <p:tavLst>
                                        <p:tav tm="0">
                                          <p:val>
                                            <p:strVal val="#ppt_y-#ppt_h/2"/>
                                          </p:val>
                                        </p:tav>
                                        <p:tav tm="100000">
                                          <p:val>
                                            <p:strVal val="#ppt_y"/>
                                          </p:val>
                                        </p:tav>
                                      </p:tavLst>
                                    </p:anim>
                                    <p:anim calcmode="lin" valueType="num">
                                      <p:cBhvr>
                                        <p:cTn id="95" dur="500" fill="hold"/>
                                        <p:tgtEl>
                                          <p:spTgt spid="3119"/>
                                        </p:tgtEl>
                                        <p:attrNameLst>
                                          <p:attrName>ppt_w</p:attrName>
                                        </p:attrNameLst>
                                      </p:cBhvr>
                                      <p:tavLst>
                                        <p:tav tm="0">
                                          <p:val>
                                            <p:strVal val="#ppt_w"/>
                                          </p:val>
                                        </p:tav>
                                        <p:tav tm="100000">
                                          <p:val>
                                            <p:strVal val="#ppt_w"/>
                                          </p:val>
                                        </p:tav>
                                      </p:tavLst>
                                    </p:anim>
                                    <p:anim calcmode="lin" valueType="num">
                                      <p:cBhvr>
                                        <p:cTn id="96" dur="500" fill="hold"/>
                                        <p:tgtEl>
                                          <p:spTgt spid="3119"/>
                                        </p:tgtEl>
                                        <p:attrNameLst>
                                          <p:attrName>ppt_h</p:attrName>
                                        </p:attrNameLst>
                                      </p:cBhvr>
                                      <p:tavLst>
                                        <p:tav tm="0">
                                          <p:val>
                                            <p:fltVal val="0"/>
                                          </p:val>
                                        </p:tav>
                                        <p:tav tm="100000">
                                          <p:val>
                                            <p:strVal val="#ppt_h"/>
                                          </p:val>
                                        </p:tav>
                                      </p:tavLst>
                                    </p:anim>
                                  </p:childTnLst>
                                </p:cTn>
                              </p:par>
                              <p:par>
                                <p:cTn id="97" presetID="17" presetClass="entr" presetSubtype="1" fill="hold" grpId="0" nodeType="withEffect">
                                  <p:stCondLst>
                                    <p:cond delay="0"/>
                                  </p:stCondLst>
                                  <p:childTnLst>
                                    <p:set>
                                      <p:cBhvr>
                                        <p:cTn id="98" dur="1" fill="hold">
                                          <p:stCondLst>
                                            <p:cond delay="0"/>
                                          </p:stCondLst>
                                        </p:cTn>
                                        <p:tgtEl>
                                          <p:spTgt spid="3120"/>
                                        </p:tgtEl>
                                        <p:attrNameLst>
                                          <p:attrName>style.visibility</p:attrName>
                                        </p:attrNameLst>
                                      </p:cBhvr>
                                      <p:to>
                                        <p:strVal val="visible"/>
                                      </p:to>
                                    </p:set>
                                    <p:anim calcmode="lin" valueType="num">
                                      <p:cBhvr>
                                        <p:cTn id="99" dur="500" fill="hold"/>
                                        <p:tgtEl>
                                          <p:spTgt spid="3120"/>
                                        </p:tgtEl>
                                        <p:attrNameLst>
                                          <p:attrName>ppt_x</p:attrName>
                                        </p:attrNameLst>
                                      </p:cBhvr>
                                      <p:tavLst>
                                        <p:tav tm="0">
                                          <p:val>
                                            <p:strVal val="#ppt_x"/>
                                          </p:val>
                                        </p:tav>
                                        <p:tav tm="100000">
                                          <p:val>
                                            <p:strVal val="#ppt_x"/>
                                          </p:val>
                                        </p:tav>
                                      </p:tavLst>
                                    </p:anim>
                                    <p:anim calcmode="lin" valueType="num">
                                      <p:cBhvr>
                                        <p:cTn id="100" dur="500" fill="hold"/>
                                        <p:tgtEl>
                                          <p:spTgt spid="3120"/>
                                        </p:tgtEl>
                                        <p:attrNameLst>
                                          <p:attrName>ppt_y</p:attrName>
                                        </p:attrNameLst>
                                      </p:cBhvr>
                                      <p:tavLst>
                                        <p:tav tm="0">
                                          <p:val>
                                            <p:strVal val="#ppt_y-#ppt_h/2"/>
                                          </p:val>
                                        </p:tav>
                                        <p:tav tm="100000">
                                          <p:val>
                                            <p:strVal val="#ppt_y"/>
                                          </p:val>
                                        </p:tav>
                                      </p:tavLst>
                                    </p:anim>
                                    <p:anim calcmode="lin" valueType="num">
                                      <p:cBhvr>
                                        <p:cTn id="101" dur="500" fill="hold"/>
                                        <p:tgtEl>
                                          <p:spTgt spid="3120"/>
                                        </p:tgtEl>
                                        <p:attrNameLst>
                                          <p:attrName>ppt_w</p:attrName>
                                        </p:attrNameLst>
                                      </p:cBhvr>
                                      <p:tavLst>
                                        <p:tav tm="0">
                                          <p:val>
                                            <p:strVal val="#ppt_w"/>
                                          </p:val>
                                        </p:tav>
                                        <p:tav tm="100000">
                                          <p:val>
                                            <p:strVal val="#ppt_w"/>
                                          </p:val>
                                        </p:tav>
                                      </p:tavLst>
                                    </p:anim>
                                    <p:anim calcmode="lin" valueType="num">
                                      <p:cBhvr>
                                        <p:cTn id="102" dur="500" fill="hold"/>
                                        <p:tgtEl>
                                          <p:spTgt spid="3120"/>
                                        </p:tgtEl>
                                        <p:attrNameLst>
                                          <p:attrName>ppt_h</p:attrName>
                                        </p:attrNameLst>
                                      </p:cBhvr>
                                      <p:tavLst>
                                        <p:tav tm="0">
                                          <p:val>
                                            <p:fltVal val="0"/>
                                          </p:val>
                                        </p:tav>
                                        <p:tav tm="100000">
                                          <p:val>
                                            <p:strVal val="#ppt_h"/>
                                          </p:val>
                                        </p:tav>
                                      </p:tavLst>
                                    </p:anim>
                                  </p:childTnLst>
                                </p:cTn>
                              </p:par>
                              <p:par>
                                <p:cTn id="103" presetID="17" presetClass="entr" presetSubtype="1" fill="hold" grpId="0" nodeType="withEffect">
                                  <p:stCondLst>
                                    <p:cond delay="0"/>
                                  </p:stCondLst>
                                  <p:childTnLst>
                                    <p:set>
                                      <p:cBhvr>
                                        <p:cTn id="104" dur="1" fill="hold">
                                          <p:stCondLst>
                                            <p:cond delay="0"/>
                                          </p:stCondLst>
                                        </p:cTn>
                                        <p:tgtEl>
                                          <p:spTgt spid="3121"/>
                                        </p:tgtEl>
                                        <p:attrNameLst>
                                          <p:attrName>style.visibility</p:attrName>
                                        </p:attrNameLst>
                                      </p:cBhvr>
                                      <p:to>
                                        <p:strVal val="visible"/>
                                      </p:to>
                                    </p:set>
                                    <p:anim calcmode="lin" valueType="num">
                                      <p:cBhvr>
                                        <p:cTn id="105" dur="500" fill="hold"/>
                                        <p:tgtEl>
                                          <p:spTgt spid="3121"/>
                                        </p:tgtEl>
                                        <p:attrNameLst>
                                          <p:attrName>ppt_x</p:attrName>
                                        </p:attrNameLst>
                                      </p:cBhvr>
                                      <p:tavLst>
                                        <p:tav tm="0">
                                          <p:val>
                                            <p:strVal val="#ppt_x"/>
                                          </p:val>
                                        </p:tav>
                                        <p:tav tm="100000">
                                          <p:val>
                                            <p:strVal val="#ppt_x"/>
                                          </p:val>
                                        </p:tav>
                                      </p:tavLst>
                                    </p:anim>
                                    <p:anim calcmode="lin" valueType="num">
                                      <p:cBhvr>
                                        <p:cTn id="106" dur="500" fill="hold"/>
                                        <p:tgtEl>
                                          <p:spTgt spid="3121"/>
                                        </p:tgtEl>
                                        <p:attrNameLst>
                                          <p:attrName>ppt_y</p:attrName>
                                        </p:attrNameLst>
                                      </p:cBhvr>
                                      <p:tavLst>
                                        <p:tav tm="0">
                                          <p:val>
                                            <p:strVal val="#ppt_y-#ppt_h/2"/>
                                          </p:val>
                                        </p:tav>
                                        <p:tav tm="100000">
                                          <p:val>
                                            <p:strVal val="#ppt_y"/>
                                          </p:val>
                                        </p:tav>
                                      </p:tavLst>
                                    </p:anim>
                                    <p:anim calcmode="lin" valueType="num">
                                      <p:cBhvr>
                                        <p:cTn id="107" dur="500" fill="hold"/>
                                        <p:tgtEl>
                                          <p:spTgt spid="3121"/>
                                        </p:tgtEl>
                                        <p:attrNameLst>
                                          <p:attrName>ppt_w</p:attrName>
                                        </p:attrNameLst>
                                      </p:cBhvr>
                                      <p:tavLst>
                                        <p:tav tm="0">
                                          <p:val>
                                            <p:strVal val="#ppt_w"/>
                                          </p:val>
                                        </p:tav>
                                        <p:tav tm="100000">
                                          <p:val>
                                            <p:strVal val="#ppt_w"/>
                                          </p:val>
                                        </p:tav>
                                      </p:tavLst>
                                    </p:anim>
                                    <p:anim calcmode="lin" valueType="num">
                                      <p:cBhvr>
                                        <p:cTn id="108" dur="500" fill="hold"/>
                                        <p:tgtEl>
                                          <p:spTgt spid="3121"/>
                                        </p:tgtEl>
                                        <p:attrNameLst>
                                          <p:attrName>ppt_h</p:attrName>
                                        </p:attrNameLst>
                                      </p:cBhvr>
                                      <p:tavLst>
                                        <p:tav tm="0">
                                          <p:val>
                                            <p:fltVal val="0"/>
                                          </p:val>
                                        </p:tav>
                                        <p:tav tm="100000">
                                          <p:val>
                                            <p:strVal val="#ppt_h"/>
                                          </p:val>
                                        </p:tav>
                                      </p:tavLst>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3" presetClass="entr" presetSubtype="528" fill="hold" grpId="0" nodeType="clickEffect">
                                  <p:stCondLst>
                                    <p:cond delay="0"/>
                                  </p:stCondLst>
                                  <p:childTnLst>
                                    <p:set>
                                      <p:cBhvr>
                                        <p:cTn id="112" dur="1" fill="hold">
                                          <p:stCondLst>
                                            <p:cond delay="0"/>
                                          </p:stCondLst>
                                        </p:cTn>
                                        <p:tgtEl>
                                          <p:spTgt spid="3111"/>
                                        </p:tgtEl>
                                        <p:attrNameLst>
                                          <p:attrName>style.visibility</p:attrName>
                                        </p:attrNameLst>
                                      </p:cBhvr>
                                      <p:to>
                                        <p:strVal val="visible"/>
                                      </p:to>
                                    </p:set>
                                    <p:anim calcmode="lin" valueType="num">
                                      <p:cBhvr>
                                        <p:cTn id="113" dur="500" fill="hold"/>
                                        <p:tgtEl>
                                          <p:spTgt spid="3111"/>
                                        </p:tgtEl>
                                        <p:attrNameLst>
                                          <p:attrName>ppt_w</p:attrName>
                                        </p:attrNameLst>
                                      </p:cBhvr>
                                      <p:tavLst>
                                        <p:tav tm="0">
                                          <p:val>
                                            <p:fltVal val="0"/>
                                          </p:val>
                                        </p:tav>
                                        <p:tav tm="100000">
                                          <p:val>
                                            <p:strVal val="#ppt_w"/>
                                          </p:val>
                                        </p:tav>
                                      </p:tavLst>
                                    </p:anim>
                                    <p:anim calcmode="lin" valueType="num">
                                      <p:cBhvr>
                                        <p:cTn id="114" dur="500" fill="hold"/>
                                        <p:tgtEl>
                                          <p:spTgt spid="3111"/>
                                        </p:tgtEl>
                                        <p:attrNameLst>
                                          <p:attrName>ppt_h</p:attrName>
                                        </p:attrNameLst>
                                      </p:cBhvr>
                                      <p:tavLst>
                                        <p:tav tm="0">
                                          <p:val>
                                            <p:fltVal val="0"/>
                                          </p:val>
                                        </p:tav>
                                        <p:tav tm="100000">
                                          <p:val>
                                            <p:strVal val="#ppt_h"/>
                                          </p:val>
                                        </p:tav>
                                      </p:tavLst>
                                    </p:anim>
                                    <p:anim calcmode="lin" valueType="num">
                                      <p:cBhvr>
                                        <p:cTn id="115" dur="500" fill="hold"/>
                                        <p:tgtEl>
                                          <p:spTgt spid="3111"/>
                                        </p:tgtEl>
                                        <p:attrNameLst>
                                          <p:attrName>ppt_x</p:attrName>
                                        </p:attrNameLst>
                                      </p:cBhvr>
                                      <p:tavLst>
                                        <p:tav tm="0">
                                          <p:val>
                                            <p:fltVal val="0.5"/>
                                          </p:val>
                                        </p:tav>
                                        <p:tav tm="100000">
                                          <p:val>
                                            <p:strVal val="#ppt_x"/>
                                          </p:val>
                                        </p:tav>
                                      </p:tavLst>
                                    </p:anim>
                                    <p:anim calcmode="lin" valueType="num">
                                      <p:cBhvr>
                                        <p:cTn id="116" dur="500" fill="hold"/>
                                        <p:tgtEl>
                                          <p:spTgt spid="3111"/>
                                        </p:tgtEl>
                                        <p:attrNameLst>
                                          <p:attrName>ppt_y</p:attrName>
                                        </p:attrNameLst>
                                      </p:cBhvr>
                                      <p:tavLst>
                                        <p:tav tm="0">
                                          <p:val>
                                            <p:fltVal val="0.5"/>
                                          </p:val>
                                        </p:tav>
                                        <p:tav tm="100000">
                                          <p:val>
                                            <p:strVal val="#ppt_y"/>
                                          </p:val>
                                        </p:tav>
                                      </p:tavLst>
                                    </p:anim>
                                  </p:childTnLst>
                                </p:cTn>
                              </p:par>
                              <p:par>
                                <p:cTn id="117" presetID="10" presetClass="entr" presetSubtype="0" fill="hold" nodeType="withEffect">
                                  <p:stCondLst>
                                    <p:cond delay="0"/>
                                  </p:stCondLst>
                                  <p:childTnLst>
                                    <p:set>
                                      <p:cBhvr>
                                        <p:cTn id="118" dur="1" fill="hold">
                                          <p:stCondLst>
                                            <p:cond delay="0"/>
                                          </p:stCondLst>
                                        </p:cTn>
                                        <p:tgtEl>
                                          <p:spTgt spid="3109"/>
                                        </p:tgtEl>
                                        <p:attrNameLst>
                                          <p:attrName>style.visibility</p:attrName>
                                        </p:attrNameLst>
                                      </p:cBhvr>
                                      <p:to>
                                        <p:strVal val="visible"/>
                                      </p:to>
                                    </p:set>
                                    <p:animEffect transition="in" filter="fade">
                                      <p:cBhvr>
                                        <p:cTn id="119" dur="500"/>
                                        <p:tgtEl>
                                          <p:spTgt spid="3109"/>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3" presetClass="entr" presetSubtype="528" fill="hold" grpId="0" nodeType="clickEffect">
                                  <p:stCondLst>
                                    <p:cond delay="0"/>
                                  </p:stCondLst>
                                  <p:childTnLst>
                                    <p:set>
                                      <p:cBhvr>
                                        <p:cTn id="123" dur="1" fill="hold">
                                          <p:stCondLst>
                                            <p:cond delay="0"/>
                                          </p:stCondLst>
                                        </p:cTn>
                                        <p:tgtEl>
                                          <p:spTgt spid="3112"/>
                                        </p:tgtEl>
                                        <p:attrNameLst>
                                          <p:attrName>style.visibility</p:attrName>
                                        </p:attrNameLst>
                                      </p:cBhvr>
                                      <p:to>
                                        <p:strVal val="visible"/>
                                      </p:to>
                                    </p:set>
                                    <p:anim calcmode="lin" valueType="num">
                                      <p:cBhvr>
                                        <p:cTn id="124" dur="500" fill="hold"/>
                                        <p:tgtEl>
                                          <p:spTgt spid="3112"/>
                                        </p:tgtEl>
                                        <p:attrNameLst>
                                          <p:attrName>ppt_w</p:attrName>
                                        </p:attrNameLst>
                                      </p:cBhvr>
                                      <p:tavLst>
                                        <p:tav tm="0">
                                          <p:val>
                                            <p:fltVal val="0"/>
                                          </p:val>
                                        </p:tav>
                                        <p:tav tm="100000">
                                          <p:val>
                                            <p:strVal val="#ppt_w"/>
                                          </p:val>
                                        </p:tav>
                                      </p:tavLst>
                                    </p:anim>
                                    <p:anim calcmode="lin" valueType="num">
                                      <p:cBhvr>
                                        <p:cTn id="125" dur="500" fill="hold"/>
                                        <p:tgtEl>
                                          <p:spTgt spid="3112"/>
                                        </p:tgtEl>
                                        <p:attrNameLst>
                                          <p:attrName>ppt_h</p:attrName>
                                        </p:attrNameLst>
                                      </p:cBhvr>
                                      <p:tavLst>
                                        <p:tav tm="0">
                                          <p:val>
                                            <p:fltVal val="0"/>
                                          </p:val>
                                        </p:tav>
                                        <p:tav tm="100000">
                                          <p:val>
                                            <p:strVal val="#ppt_h"/>
                                          </p:val>
                                        </p:tav>
                                      </p:tavLst>
                                    </p:anim>
                                    <p:anim calcmode="lin" valueType="num">
                                      <p:cBhvr>
                                        <p:cTn id="126" dur="500" fill="hold"/>
                                        <p:tgtEl>
                                          <p:spTgt spid="3112"/>
                                        </p:tgtEl>
                                        <p:attrNameLst>
                                          <p:attrName>ppt_x</p:attrName>
                                        </p:attrNameLst>
                                      </p:cBhvr>
                                      <p:tavLst>
                                        <p:tav tm="0">
                                          <p:val>
                                            <p:fltVal val="0.5"/>
                                          </p:val>
                                        </p:tav>
                                        <p:tav tm="100000">
                                          <p:val>
                                            <p:strVal val="#ppt_x"/>
                                          </p:val>
                                        </p:tav>
                                      </p:tavLst>
                                    </p:anim>
                                    <p:anim calcmode="lin" valueType="num">
                                      <p:cBhvr>
                                        <p:cTn id="127" dur="500" fill="hold"/>
                                        <p:tgtEl>
                                          <p:spTgt spid="3112"/>
                                        </p:tgtEl>
                                        <p:attrNameLst>
                                          <p:attrName>ppt_y</p:attrName>
                                        </p:attrNameLst>
                                      </p:cBhvr>
                                      <p:tavLst>
                                        <p:tav tm="0">
                                          <p:val>
                                            <p:fltVal val="0.5"/>
                                          </p:val>
                                        </p:tav>
                                        <p:tav tm="100000">
                                          <p:val>
                                            <p:strVal val="#ppt_y"/>
                                          </p:val>
                                        </p:tav>
                                      </p:tavLst>
                                    </p:anim>
                                  </p:childTnLst>
                                </p:cTn>
                              </p:par>
                              <p:par>
                                <p:cTn id="128" presetID="10" presetClass="entr" presetSubtype="0" fill="hold" nodeType="withEffect">
                                  <p:stCondLst>
                                    <p:cond delay="0"/>
                                  </p:stCondLst>
                                  <p:childTnLst>
                                    <p:set>
                                      <p:cBhvr>
                                        <p:cTn id="129" dur="1" fill="hold">
                                          <p:stCondLst>
                                            <p:cond delay="0"/>
                                          </p:stCondLst>
                                        </p:cTn>
                                        <p:tgtEl>
                                          <p:spTgt spid="3101"/>
                                        </p:tgtEl>
                                        <p:attrNameLst>
                                          <p:attrName>style.visibility</p:attrName>
                                        </p:attrNameLst>
                                      </p:cBhvr>
                                      <p:to>
                                        <p:strVal val="visible"/>
                                      </p:to>
                                    </p:set>
                                    <p:animEffect transition="in" filter="fade">
                                      <p:cBhvr>
                                        <p:cTn id="130" dur="500"/>
                                        <p:tgtEl>
                                          <p:spTgt spid="3101"/>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3" presetClass="entr" presetSubtype="528" fill="hold" grpId="0" nodeType="clickEffect">
                                  <p:stCondLst>
                                    <p:cond delay="0"/>
                                  </p:stCondLst>
                                  <p:childTnLst>
                                    <p:set>
                                      <p:cBhvr>
                                        <p:cTn id="134" dur="1" fill="hold">
                                          <p:stCondLst>
                                            <p:cond delay="0"/>
                                          </p:stCondLst>
                                        </p:cTn>
                                        <p:tgtEl>
                                          <p:spTgt spid="3097"/>
                                        </p:tgtEl>
                                        <p:attrNameLst>
                                          <p:attrName>style.visibility</p:attrName>
                                        </p:attrNameLst>
                                      </p:cBhvr>
                                      <p:to>
                                        <p:strVal val="visible"/>
                                      </p:to>
                                    </p:set>
                                    <p:anim calcmode="lin" valueType="num">
                                      <p:cBhvr>
                                        <p:cTn id="135" dur="500" fill="hold"/>
                                        <p:tgtEl>
                                          <p:spTgt spid="3097"/>
                                        </p:tgtEl>
                                        <p:attrNameLst>
                                          <p:attrName>ppt_w</p:attrName>
                                        </p:attrNameLst>
                                      </p:cBhvr>
                                      <p:tavLst>
                                        <p:tav tm="0">
                                          <p:val>
                                            <p:fltVal val="0"/>
                                          </p:val>
                                        </p:tav>
                                        <p:tav tm="100000">
                                          <p:val>
                                            <p:strVal val="#ppt_w"/>
                                          </p:val>
                                        </p:tav>
                                      </p:tavLst>
                                    </p:anim>
                                    <p:anim calcmode="lin" valueType="num">
                                      <p:cBhvr>
                                        <p:cTn id="136" dur="500" fill="hold"/>
                                        <p:tgtEl>
                                          <p:spTgt spid="3097"/>
                                        </p:tgtEl>
                                        <p:attrNameLst>
                                          <p:attrName>ppt_h</p:attrName>
                                        </p:attrNameLst>
                                      </p:cBhvr>
                                      <p:tavLst>
                                        <p:tav tm="0">
                                          <p:val>
                                            <p:fltVal val="0"/>
                                          </p:val>
                                        </p:tav>
                                        <p:tav tm="100000">
                                          <p:val>
                                            <p:strVal val="#ppt_h"/>
                                          </p:val>
                                        </p:tav>
                                      </p:tavLst>
                                    </p:anim>
                                    <p:anim calcmode="lin" valueType="num">
                                      <p:cBhvr>
                                        <p:cTn id="137" dur="500" fill="hold"/>
                                        <p:tgtEl>
                                          <p:spTgt spid="3097"/>
                                        </p:tgtEl>
                                        <p:attrNameLst>
                                          <p:attrName>ppt_x</p:attrName>
                                        </p:attrNameLst>
                                      </p:cBhvr>
                                      <p:tavLst>
                                        <p:tav tm="0">
                                          <p:val>
                                            <p:fltVal val="0.5"/>
                                          </p:val>
                                        </p:tav>
                                        <p:tav tm="100000">
                                          <p:val>
                                            <p:strVal val="#ppt_x"/>
                                          </p:val>
                                        </p:tav>
                                      </p:tavLst>
                                    </p:anim>
                                    <p:anim calcmode="lin" valueType="num">
                                      <p:cBhvr>
                                        <p:cTn id="138" dur="500" fill="hold"/>
                                        <p:tgtEl>
                                          <p:spTgt spid="3097"/>
                                        </p:tgtEl>
                                        <p:attrNameLst>
                                          <p:attrName>ppt_y</p:attrName>
                                        </p:attrNameLst>
                                      </p:cBhvr>
                                      <p:tavLst>
                                        <p:tav tm="0">
                                          <p:val>
                                            <p:fltVal val="0.5"/>
                                          </p:val>
                                        </p:tav>
                                        <p:tav tm="100000">
                                          <p:val>
                                            <p:strVal val="#ppt_y"/>
                                          </p:val>
                                        </p:tav>
                                      </p:tavLst>
                                    </p:anim>
                                  </p:childTnLst>
                                </p:cTn>
                              </p:par>
                              <p:par>
                                <p:cTn id="139" presetID="10" presetClass="entr" presetSubtype="0" fill="hold" nodeType="withEffect">
                                  <p:stCondLst>
                                    <p:cond delay="0"/>
                                  </p:stCondLst>
                                  <p:childTnLst>
                                    <p:set>
                                      <p:cBhvr>
                                        <p:cTn id="140" dur="1" fill="hold">
                                          <p:stCondLst>
                                            <p:cond delay="0"/>
                                          </p:stCondLst>
                                        </p:cTn>
                                        <p:tgtEl>
                                          <p:spTgt spid="3098"/>
                                        </p:tgtEl>
                                        <p:attrNameLst>
                                          <p:attrName>style.visibility</p:attrName>
                                        </p:attrNameLst>
                                      </p:cBhvr>
                                      <p:to>
                                        <p:strVal val="visible"/>
                                      </p:to>
                                    </p:set>
                                    <p:animEffect transition="in" filter="fade">
                                      <p:cBhvr>
                                        <p:cTn id="141" dur="500"/>
                                        <p:tgtEl>
                                          <p:spTgt spid="3098"/>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17" presetClass="entr" presetSubtype="2" fill="hold" grpId="0" nodeType="clickEffect">
                                  <p:stCondLst>
                                    <p:cond delay="0"/>
                                  </p:stCondLst>
                                  <p:childTnLst>
                                    <p:set>
                                      <p:cBhvr>
                                        <p:cTn id="145" dur="1" fill="hold">
                                          <p:stCondLst>
                                            <p:cond delay="0"/>
                                          </p:stCondLst>
                                        </p:cTn>
                                        <p:tgtEl>
                                          <p:spTgt spid="3122"/>
                                        </p:tgtEl>
                                        <p:attrNameLst>
                                          <p:attrName>style.visibility</p:attrName>
                                        </p:attrNameLst>
                                      </p:cBhvr>
                                      <p:to>
                                        <p:strVal val="visible"/>
                                      </p:to>
                                    </p:set>
                                    <p:anim calcmode="lin" valueType="num">
                                      <p:cBhvr>
                                        <p:cTn id="146" dur="500" fill="hold"/>
                                        <p:tgtEl>
                                          <p:spTgt spid="3122"/>
                                        </p:tgtEl>
                                        <p:attrNameLst>
                                          <p:attrName>ppt_x</p:attrName>
                                        </p:attrNameLst>
                                      </p:cBhvr>
                                      <p:tavLst>
                                        <p:tav tm="0">
                                          <p:val>
                                            <p:strVal val="#ppt_x+#ppt_w/2"/>
                                          </p:val>
                                        </p:tav>
                                        <p:tav tm="100000">
                                          <p:val>
                                            <p:strVal val="#ppt_x"/>
                                          </p:val>
                                        </p:tav>
                                      </p:tavLst>
                                    </p:anim>
                                    <p:anim calcmode="lin" valueType="num">
                                      <p:cBhvr>
                                        <p:cTn id="147" dur="500" fill="hold"/>
                                        <p:tgtEl>
                                          <p:spTgt spid="3122"/>
                                        </p:tgtEl>
                                        <p:attrNameLst>
                                          <p:attrName>ppt_y</p:attrName>
                                        </p:attrNameLst>
                                      </p:cBhvr>
                                      <p:tavLst>
                                        <p:tav tm="0">
                                          <p:val>
                                            <p:strVal val="#ppt_y"/>
                                          </p:val>
                                        </p:tav>
                                        <p:tav tm="100000">
                                          <p:val>
                                            <p:strVal val="#ppt_y"/>
                                          </p:val>
                                        </p:tav>
                                      </p:tavLst>
                                    </p:anim>
                                    <p:anim calcmode="lin" valueType="num">
                                      <p:cBhvr>
                                        <p:cTn id="148" dur="500" fill="hold"/>
                                        <p:tgtEl>
                                          <p:spTgt spid="3122"/>
                                        </p:tgtEl>
                                        <p:attrNameLst>
                                          <p:attrName>ppt_w</p:attrName>
                                        </p:attrNameLst>
                                      </p:cBhvr>
                                      <p:tavLst>
                                        <p:tav tm="0">
                                          <p:val>
                                            <p:fltVal val="0"/>
                                          </p:val>
                                        </p:tav>
                                        <p:tav tm="100000">
                                          <p:val>
                                            <p:strVal val="#ppt_w"/>
                                          </p:val>
                                        </p:tav>
                                      </p:tavLst>
                                    </p:anim>
                                    <p:anim calcmode="lin" valueType="num">
                                      <p:cBhvr>
                                        <p:cTn id="149" dur="500" fill="hold"/>
                                        <p:tgtEl>
                                          <p:spTgt spid="3122"/>
                                        </p:tgtEl>
                                        <p:attrNameLst>
                                          <p:attrName>ppt_h</p:attrName>
                                        </p:attrNameLst>
                                      </p:cBhvr>
                                      <p:tavLst>
                                        <p:tav tm="0">
                                          <p:val>
                                            <p:strVal val="#ppt_h"/>
                                          </p:val>
                                        </p:tav>
                                        <p:tav tm="100000">
                                          <p:val>
                                            <p:strVal val="#ppt_h"/>
                                          </p:val>
                                        </p:tav>
                                      </p:tavLst>
                                    </p:anim>
                                  </p:childTnLst>
                                </p:cTn>
                              </p:par>
                              <p:par>
                                <p:cTn id="150" presetID="17" presetClass="entr" presetSubtype="2" fill="hold" grpId="0" nodeType="withEffect">
                                  <p:stCondLst>
                                    <p:cond delay="0"/>
                                  </p:stCondLst>
                                  <p:childTnLst>
                                    <p:set>
                                      <p:cBhvr>
                                        <p:cTn id="151" dur="1" fill="hold">
                                          <p:stCondLst>
                                            <p:cond delay="0"/>
                                          </p:stCondLst>
                                        </p:cTn>
                                        <p:tgtEl>
                                          <p:spTgt spid="3123"/>
                                        </p:tgtEl>
                                        <p:attrNameLst>
                                          <p:attrName>style.visibility</p:attrName>
                                        </p:attrNameLst>
                                      </p:cBhvr>
                                      <p:to>
                                        <p:strVal val="visible"/>
                                      </p:to>
                                    </p:set>
                                    <p:anim calcmode="lin" valueType="num">
                                      <p:cBhvr>
                                        <p:cTn id="152" dur="500" fill="hold"/>
                                        <p:tgtEl>
                                          <p:spTgt spid="3123"/>
                                        </p:tgtEl>
                                        <p:attrNameLst>
                                          <p:attrName>ppt_x</p:attrName>
                                        </p:attrNameLst>
                                      </p:cBhvr>
                                      <p:tavLst>
                                        <p:tav tm="0">
                                          <p:val>
                                            <p:strVal val="#ppt_x+#ppt_w/2"/>
                                          </p:val>
                                        </p:tav>
                                        <p:tav tm="100000">
                                          <p:val>
                                            <p:strVal val="#ppt_x"/>
                                          </p:val>
                                        </p:tav>
                                      </p:tavLst>
                                    </p:anim>
                                    <p:anim calcmode="lin" valueType="num">
                                      <p:cBhvr>
                                        <p:cTn id="153" dur="500" fill="hold"/>
                                        <p:tgtEl>
                                          <p:spTgt spid="3123"/>
                                        </p:tgtEl>
                                        <p:attrNameLst>
                                          <p:attrName>ppt_y</p:attrName>
                                        </p:attrNameLst>
                                      </p:cBhvr>
                                      <p:tavLst>
                                        <p:tav tm="0">
                                          <p:val>
                                            <p:strVal val="#ppt_y"/>
                                          </p:val>
                                        </p:tav>
                                        <p:tav tm="100000">
                                          <p:val>
                                            <p:strVal val="#ppt_y"/>
                                          </p:val>
                                        </p:tav>
                                      </p:tavLst>
                                    </p:anim>
                                    <p:anim calcmode="lin" valueType="num">
                                      <p:cBhvr>
                                        <p:cTn id="154" dur="500" fill="hold"/>
                                        <p:tgtEl>
                                          <p:spTgt spid="3123"/>
                                        </p:tgtEl>
                                        <p:attrNameLst>
                                          <p:attrName>ppt_w</p:attrName>
                                        </p:attrNameLst>
                                      </p:cBhvr>
                                      <p:tavLst>
                                        <p:tav tm="0">
                                          <p:val>
                                            <p:fltVal val="0"/>
                                          </p:val>
                                        </p:tav>
                                        <p:tav tm="100000">
                                          <p:val>
                                            <p:strVal val="#ppt_w"/>
                                          </p:val>
                                        </p:tav>
                                      </p:tavLst>
                                    </p:anim>
                                    <p:anim calcmode="lin" valueType="num">
                                      <p:cBhvr>
                                        <p:cTn id="155" dur="500" fill="hold"/>
                                        <p:tgtEl>
                                          <p:spTgt spid="3123"/>
                                        </p:tgtEl>
                                        <p:attrNameLst>
                                          <p:attrName>ppt_h</p:attrName>
                                        </p:attrNameLst>
                                      </p:cBhvr>
                                      <p:tavLst>
                                        <p:tav tm="0">
                                          <p:val>
                                            <p:strVal val="#ppt_h"/>
                                          </p:val>
                                        </p:tav>
                                        <p:tav tm="100000">
                                          <p:val>
                                            <p:strVal val="#ppt_h"/>
                                          </p:val>
                                        </p:tav>
                                      </p:tavLst>
                                    </p:anim>
                                  </p:childTnLst>
                                </p:cTn>
                              </p:par>
                              <p:par>
                                <p:cTn id="156" presetID="17" presetClass="entr" presetSubtype="2" fill="hold" grpId="0" nodeType="withEffect">
                                  <p:stCondLst>
                                    <p:cond delay="0"/>
                                  </p:stCondLst>
                                  <p:childTnLst>
                                    <p:set>
                                      <p:cBhvr>
                                        <p:cTn id="157" dur="1" fill="hold">
                                          <p:stCondLst>
                                            <p:cond delay="0"/>
                                          </p:stCondLst>
                                        </p:cTn>
                                        <p:tgtEl>
                                          <p:spTgt spid="3124"/>
                                        </p:tgtEl>
                                        <p:attrNameLst>
                                          <p:attrName>style.visibility</p:attrName>
                                        </p:attrNameLst>
                                      </p:cBhvr>
                                      <p:to>
                                        <p:strVal val="visible"/>
                                      </p:to>
                                    </p:set>
                                    <p:anim calcmode="lin" valueType="num">
                                      <p:cBhvr>
                                        <p:cTn id="158" dur="500" fill="hold"/>
                                        <p:tgtEl>
                                          <p:spTgt spid="3124"/>
                                        </p:tgtEl>
                                        <p:attrNameLst>
                                          <p:attrName>ppt_x</p:attrName>
                                        </p:attrNameLst>
                                      </p:cBhvr>
                                      <p:tavLst>
                                        <p:tav tm="0">
                                          <p:val>
                                            <p:strVal val="#ppt_x+#ppt_w/2"/>
                                          </p:val>
                                        </p:tav>
                                        <p:tav tm="100000">
                                          <p:val>
                                            <p:strVal val="#ppt_x"/>
                                          </p:val>
                                        </p:tav>
                                      </p:tavLst>
                                    </p:anim>
                                    <p:anim calcmode="lin" valueType="num">
                                      <p:cBhvr>
                                        <p:cTn id="159" dur="500" fill="hold"/>
                                        <p:tgtEl>
                                          <p:spTgt spid="3124"/>
                                        </p:tgtEl>
                                        <p:attrNameLst>
                                          <p:attrName>ppt_y</p:attrName>
                                        </p:attrNameLst>
                                      </p:cBhvr>
                                      <p:tavLst>
                                        <p:tav tm="0">
                                          <p:val>
                                            <p:strVal val="#ppt_y"/>
                                          </p:val>
                                        </p:tav>
                                        <p:tav tm="100000">
                                          <p:val>
                                            <p:strVal val="#ppt_y"/>
                                          </p:val>
                                        </p:tav>
                                      </p:tavLst>
                                    </p:anim>
                                    <p:anim calcmode="lin" valueType="num">
                                      <p:cBhvr>
                                        <p:cTn id="160" dur="500" fill="hold"/>
                                        <p:tgtEl>
                                          <p:spTgt spid="3124"/>
                                        </p:tgtEl>
                                        <p:attrNameLst>
                                          <p:attrName>ppt_w</p:attrName>
                                        </p:attrNameLst>
                                      </p:cBhvr>
                                      <p:tavLst>
                                        <p:tav tm="0">
                                          <p:val>
                                            <p:fltVal val="0"/>
                                          </p:val>
                                        </p:tav>
                                        <p:tav tm="100000">
                                          <p:val>
                                            <p:strVal val="#ppt_w"/>
                                          </p:val>
                                        </p:tav>
                                      </p:tavLst>
                                    </p:anim>
                                    <p:anim calcmode="lin" valueType="num">
                                      <p:cBhvr>
                                        <p:cTn id="161" dur="500" fill="hold"/>
                                        <p:tgtEl>
                                          <p:spTgt spid="3124"/>
                                        </p:tgtEl>
                                        <p:attrNameLst>
                                          <p:attrName>ppt_h</p:attrName>
                                        </p:attrNameLst>
                                      </p:cBhvr>
                                      <p:tavLst>
                                        <p:tav tm="0">
                                          <p:val>
                                            <p:strVal val="#ppt_h"/>
                                          </p:val>
                                        </p:tav>
                                        <p:tav tm="100000">
                                          <p:val>
                                            <p:strVal val="#ppt_h"/>
                                          </p:val>
                                        </p:tav>
                                      </p:tavLst>
                                    </p:anim>
                                  </p:childTnLst>
                                </p:cTn>
                              </p:par>
                            </p:childTnLst>
                          </p:cTn>
                        </p:par>
                      </p:childTnLst>
                    </p:cTn>
                  </p:par>
                  <p:par>
                    <p:cTn id="162" fill="hold" nodeType="clickPar">
                      <p:stCondLst>
                        <p:cond delay="indefinite"/>
                      </p:stCondLst>
                      <p:childTnLst>
                        <p:par>
                          <p:cTn id="163" fill="hold" nodeType="withGroup">
                            <p:stCondLst>
                              <p:cond delay="0"/>
                            </p:stCondLst>
                            <p:childTnLst>
                              <p:par>
                                <p:cTn id="164" presetID="23" presetClass="entr" presetSubtype="528" fill="hold" grpId="0" nodeType="clickEffect">
                                  <p:stCondLst>
                                    <p:cond delay="0"/>
                                  </p:stCondLst>
                                  <p:childTnLst>
                                    <p:set>
                                      <p:cBhvr>
                                        <p:cTn id="165" dur="1" fill="hold">
                                          <p:stCondLst>
                                            <p:cond delay="0"/>
                                          </p:stCondLst>
                                        </p:cTn>
                                        <p:tgtEl>
                                          <p:spTgt spid="3084"/>
                                        </p:tgtEl>
                                        <p:attrNameLst>
                                          <p:attrName>style.visibility</p:attrName>
                                        </p:attrNameLst>
                                      </p:cBhvr>
                                      <p:to>
                                        <p:strVal val="visible"/>
                                      </p:to>
                                    </p:set>
                                    <p:anim calcmode="lin" valueType="num">
                                      <p:cBhvr>
                                        <p:cTn id="166" dur="500" fill="hold"/>
                                        <p:tgtEl>
                                          <p:spTgt spid="3084"/>
                                        </p:tgtEl>
                                        <p:attrNameLst>
                                          <p:attrName>ppt_w</p:attrName>
                                        </p:attrNameLst>
                                      </p:cBhvr>
                                      <p:tavLst>
                                        <p:tav tm="0">
                                          <p:val>
                                            <p:fltVal val="0"/>
                                          </p:val>
                                        </p:tav>
                                        <p:tav tm="100000">
                                          <p:val>
                                            <p:strVal val="#ppt_w"/>
                                          </p:val>
                                        </p:tav>
                                      </p:tavLst>
                                    </p:anim>
                                    <p:anim calcmode="lin" valueType="num">
                                      <p:cBhvr>
                                        <p:cTn id="167" dur="500" fill="hold"/>
                                        <p:tgtEl>
                                          <p:spTgt spid="3084"/>
                                        </p:tgtEl>
                                        <p:attrNameLst>
                                          <p:attrName>ppt_h</p:attrName>
                                        </p:attrNameLst>
                                      </p:cBhvr>
                                      <p:tavLst>
                                        <p:tav tm="0">
                                          <p:val>
                                            <p:fltVal val="0"/>
                                          </p:val>
                                        </p:tav>
                                        <p:tav tm="100000">
                                          <p:val>
                                            <p:strVal val="#ppt_h"/>
                                          </p:val>
                                        </p:tav>
                                      </p:tavLst>
                                    </p:anim>
                                    <p:anim calcmode="lin" valueType="num">
                                      <p:cBhvr>
                                        <p:cTn id="168" dur="500" fill="hold"/>
                                        <p:tgtEl>
                                          <p:spTgt spid="3084"/>
                                        </p:tgtEl>
                                        <p:attrNameLst>
                                          <p:attrName>ppt_x</p:attrName>
                                        </p:attrNameLst>
                                      </p:cBhvr>
                                      <p:tavLst>
                                        <p:tav tm="0">
                                          <p:val>
                                            <p:fltVal val="0.5"/>
                                          </p:val>
                                        </p:tav>
                                        <p:tav tm="100000">
                                          <p:val>
                                            <p:strVal val="#ppt_x"/>
                                          </p:val>
                                        </p:tav>
                                      </p:tavLst>
                                    </p:anim>
                                    <p:anim calcmode="lin" valueType="num">
                                      <p:cBhvr>
                                        <p:cTn id="169" dur="500" fill="hold"/>
                                        <p:tgtEl>
                                          <p:spTgt spid="3084"/>
                                        </p:tgtEl>
                                        <p:attrNameLst>
                                          <p:attrName>ppt_y</p:attrName>
                                        </p:attrNameLst>
                                      </p:cBhvr>
                                      <p:tavLst>
                                        <p:tav tm="0">
                                          <p:val>
                                            <p:fltVal val="0.5"/>
                                          </p:val>
                                        </p:tav>
                                        <p:tav tm="100000">
                                          <p:val>
                                            <p:strVal val="#ppt_y"/>
                                          </p:val>
                                        </p:tav>
                                      </p:tavLst>
                                    </p:anim>
                                  </p:childTnLst>
                                </p:cTn>
                              </p:par>
                              <p:par>
                                <p:cTn id="170" presetID="10" presetClass="entr" presetSubtype="0" fill="hold" nodeType="withEffect">
                                  <p:stCondLst>
                                    <p:cond delay="0"/>
                                  </p:stCondLst>
                                  <p:childTnLst>
                                    <p:set>
                                      <p:cBhvr>
                                        <p:cTn id="171" dur="1" fill="hold">
                                          <p:stCondLst>
                                            <p:cond delay="0"/>
                                          </p:stCondLst>
                                        </p:cTn>
                                        <p:tgtEl>
                                          <p:spTgt spid="3103"/>
                                        </p:tgtEl>
                                        <p:attrNameLst>
                                          <p:attrName>style.visibility</p:attrName>
                                        </p:attrNameLst>
                                      </p:cBhvr>
                                      <p:to>
                                        <p:strVal val="visible"/>
                                      </p:to>
                                    </p:set>
                                    <p:animEffect transition="in" filter="fade">
                                      <p:cBhvr>
                                        <p:cTn id="172" dur="500"/>
                                        <p:tgtEl>
                                          <p:spTgt spid="3103"/>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23" presetClass="entr" presetSubtype="528" fill="hold" grpId="0" nodeType="clickEffect">
                                  <p:stCondLst>
                                    <p:cond delay="0"/>
                                  </p:stCondLst>
                                  <p:childTnLst>
                                    <p:set>
                                      <p:cBhvr>
                                        <p:cTn id="176" dur="1" fill="hold">
                                          <p:stCondLst>
                                            <p:cond delay="0"/>
                                          </p:stCondLst>
                                        </p:cTn>
                                        <p:tgtEl>
                                          <p:spTgt spid="3090"/>
                                        </p:tgtEl>
                                        <p:attrNameLst>
                                          <p:attrName>style.visibility</p:attrName>
                                        </p:attrNameLst>
                                      </p:cBhvr>
                                      <p:to>
                                        <p:strVal val="visible"/>
                                      </p:to>
                                    </p:set>
                                    <p:anim calcmode="lin" valueType="num">
                                      <p:cBhvr>
                                        <p:cTn id="177" dur="500" fill="hold"/>
                                        <p:tgtEl>
                                          <p:spTgt spid="3090"/>
                                        </p:tgtEl>
                                        <p:attrNameLst>
                                          <p:attrName>ppt_w</p:attrName>
                                        </p:attrNameLst>
                                      </p:cBhvr>
                                      <p:tavLst>
                                        <p:tav tm="0">
                                          <p:val>
                                            <p:fltVal val="0"/>
                                          </p:val>
                                        </p:tav>
                                        <p:tav tm="100000">
                                          <p:val>
                                            <p:strVal val="#ppt_w"/>
                                          </p:val>
                                        </p:tav>
                                      </p:tavLst>
                                    </p:anim>
                                    <p:anim calcmode="lin" valueType="num">
                                      <p:cBhvr>
                                        <p:cTn id="178" dur="500" fill="hold"/>
                                        <p:tgtEl>
                                          <p:spTgt spid="3090"/>
                                        </p:tgtEl>
                                        <p:attrNameLst>
                                          <p:attrName>ppt_h</p:attrName>
                                        </p:attrNameLst>
                                      </p:cBhvr>
                                      <p:tavLst>
                                        <p:tav tm="0">
                                          <p:val>
                                            <p:fltVal val="0"/>
                                          </p:val>
                                        </p:tav>
                                        <p:tav tm="100000">
                                          <p:val>
                                            <p:strVal val="#ppt_h"/>
                                          </p:val>
                                        </p:tav>
                                      </p:tavLst>
                                    </p:anim>
                                    <p:anim calcmode="lin" valueType="num">
                                      <p:cBhvr>
                                        <p:cTn id="179" dur="500" fill="hold"/>
                                        <p:tgtEl>
                                          <p:spTgt spid="3090"/>
                                        </p:tgtEl>
                                        <p:attrNameLst>
                                          <p:attrName>ppt_x</p:attrName>
                                        </p:attrNameLst>
                                      </p:cBhvr>
                                      <p:tavLst>
                                        <p:tav tm="0">
                                          <p:val>
                                            <p:fltVal val="0.5"/>
                                          </p:val>
                                        </p:tav>
                                        <p:tav tm="100000">
                                          <p:val>
                                            <p:strVal val="#ppt_x"/>
                                          </p:val>
                                        </p:tav>
                                      </p:tavLst>
                                    </p:anim>
                                    <p:anim calcmode="lin" valueType="num">
                                      <p:cBhvr>
                                        <p:cTn id="180" dur="500" fill="hold"/>
                                        <p:tgtEl>
                                          <p:spTgt spid="3090"/>
                                        </p:tgtEl>
                                        <p:attrNameLst>
                                          <p:attrName>ppt_y</p:attrName>
                                        </p:attrNameLst>
                                      </p:cBhvr>
                                      <p:tavLst>
                                        <p:tav tm="0">
                                          <p:val>
                                            <p:fltVal val="0.5"/>
                                          </p:val>
                                        </p:tav>
                                        <p:tav tm="100000">
                                          <p:val>
                                            <p:strVal val="#ppt_y"/>
                                          </p:val>
                                        </p:tav>
                                      </p:tavLst>
                                    </p:anim>
                                  </p:childTnLst>
                                </p:cTn>
                              </p:par>
                              <p:par>
                                <p:cTn id="181" presetID="10" presetClass="entr" presetSubtype="0" fill="hold" nodeType="withEffect">
                                  <p:stCondLst>
                                    <p:cond delay="0"/>
                                  </p:stCondLst>
                                  <p:childTnLst>
                                    <p:set>
                                      <p:cBhvr>
                                        <p:cTn id="182" dur="1" fill="hold">
                                          <p:stCondLst>
                                            <p:cond delay="0"/>
                                          </p:stCondLst>
                                        </p:cTn>
                                        <p:tgtEl>
                                          <p:spTgt spid="3104"/>
                                        </p:tgtEl>
                                        <p:attrNameLst>
                                          <p:attrName>style.visibility</p:attrName>
                                        </p:attrNameLst>
                                      </p:cBhvr>
                                      <p:to>
                                        <p:strVal val="visible"/>
                                      </p:to>
                                    </p:set>
                                    <p:animEffect transition="in" filter="fade">
                                      <p:cBhvr>
                                        <p:cTn id="183" dur="500"/>
                                        <p:tgtEl>
                                          <p:spTgt spid="3104"/>
                                        </p:tgtEl>
                                      </p:cBhvr>
                                    </p:animEffect>
                                  </p:childTnLst>
                                </p:cTn>
                              </p:par>
                            </p:childTnLst>
                          </p:cTn>
                        </p:par>
                      </p:childTnLst>
                    </p:cTn>
                  </p:par>
                  <p:par>
                    <p:cTn id="184" fill="hold" nodeType="clickPar">
                      <p:stCondLst>
                        <p:cond delay="indefinite"/>
                      </p:stCondLst>
                      <p:childTnLst>
                        <p:par>
                          <p:cTn id="185" fill="hold" nodeType="withGroup">
                            <p:stCondLst>
                              <p:cond delay="0"/>
                            </p:stCondLst>
                            <p:childTnLst>
                              <p:par>
                                <p:cTn id="186" presetID="23" presetClass="entr" presetSubtype="528" fill="hold" grpId="0" nodeType="clickEffect">
                                  <p:stCondLst>
                                    <p:cond delay="0"/>
                                  </p:stCondLst>
                                  <p:childTnLst>
                                    <p:set>
                                      <p:cBhvr>
                                        <p:cTn id="187" dur="1" fill="hold">
                                          <p:stCondLst>
                                            <p:cond delay="0"/>
                                          </p:stCondLst>
                                        </p:cTn>
                                        <p:tgtEl>
                                          <p:spTgt spid="3086"/>
                                        </p:tgtEl>
                                        <p:attrNameLst>
                                          <p:attrName>style.visibility</p:attrName>
                                        </p:attrNameLst>
                                      </p:cBhvr>
                                      <p:to>
                                        <p:strVal val="visible"/>
                                      </p:to>
                                    </p:set>
                                    <p:anim calcmode="lin" valueType="num">
                                      <p:cBhvr>
                                        <p:cTn id="188" dur="500" fill="hold"/>
                                        <p:tgtEl>
                                          <p:spTgt spid="3086"/>
                                        </p:tgtEl>
                                        <p:attrNameLst>
                                          <p:attrName>ppt_w</p:attrName>
                                        </p:attrNameLst>
                                      </p:cBhvr>
                                      <p:tavLst>
                                        <p:tav tm="0">
                                          <p:val>
                                            <p:fltVal val="0"/>
                                          </p:val>
                                        </p:tav>
                                        <p:tav tm="100000">
                                          <p:val>
                                            <p:strVal val="#ppt_w"/>
                                          </p:val>
                                        </p:tav>
                                      </p:tavLst>
                                    </p:anim>
                                    <p:anim calcmode="lin" valueType="num">
                                      <p:cBhvr>
                                        <p:cTn id="189" dur="500" fill="hold"/>
                                        <p:tgtEl>
                                          <p:spTgt spid="3086"/>
                                        </p:tgtEl>
                                        <p:attrNameLst>
                                          <p:attrName>ppt_h</p:attrName>
                                        </p:attrNameLst>
                                      </p:cBhvr>
                                      <p:tavLst>
                                        <p:tav tm="0">
                                          <p:val>
                                            <p:fltVal val="0"/>
                                          </p:val>
                                        </p:tav>
                                        <p:tav tm="100000">
                                          <p:val>
                                            <p:strVal val="#ppt_h"/>
                                          </p:val>
                                        </p:tav>
                                      </p:tavLst>
                                    </p:anim>
                                    <p:anim calcmode="lin" valueType="num">
                                      <p:cBhvr>
                                        <p:cTn id="190" dur="500" fill="hold"/>
                                        <p:tgtEl>
                                          <p:spTgt spid="3086"/>
                                        </p:tgtEl>
                                        <p:attrNameLst>
                                          <p:attrName>ppt_x</p:attrName>
                                        </p:attrNameLst>
                                      </p:cBhvr>
                                      <p:tavLst>
                                        <p:tav tm="0">
                                          <p:val>
                                            <p:fltVal val="0.5"/>
                                          </p:val>
                                        </p:tav>
                                        <p:tav tm="100000">
                                          <p:val>
                                            <p:strVal val="#ppt_x"/>
                                          </p:val>
                                        </p:tav>
                                      </p:tavLst>
                                    </p:anim>
                                    <p:anim calcmode="lin" valueType="num">
                                      <p:cBhvr>
                                        <p:cTn id="191" dur="500" fill="hold"/>
                                        <p:tgtEl>
                                          <p:spTgt spid="3086"/>
                                        </p:tgtEl>
                                        <p:attrNameLst>
                                          <p:attrName>ppt_y</p:attrName>
                                        </p:attrNameLst>
                                      </p:cBhvr>
                                      <p:tavLst>
                                        <p:tav tm="0">
                                          <p:val>
                                            <p:fltVal val="0.5"/>
                                          </p:val>
                                        </p:tav>
                                        <p:tav tm="100000">
                                          <p:val>
                                            <p:strVal val="#ppt_y"/>
                                          </p:val>
                                        </p:tav>
                                      </p:tavLst>
                                    </p:anim>
                                  </p:childTnLst>
                                </p:cTn>
                              </p:par>
                              <p:par>
                                <p:cTn id="192" presetID="10" presetClass="entr" presetSubtype="0" fill="hold" nodeType="withEffect">
                                  <p:stCondLst>
                                    <p:cond delay="0"/>
                                  </p:stCondLst>
                                  <p:childTnLst>
                                    <p:set>
                                      <p:cBhvr>
                                        <p:cTn id="193" dur="1" fill="hold">
                                          <p:stCondLst>
                                            <p:cond delay="0"/>
                                          </p:stCondLst>
                                        </p:cTn>
                                        <p:tgtEl>
                                          <p:spTgt spid="3106"/>
                                        </p:tgtEl>
                                        <p:attrNameLst>
                                          <p:attrName>style.visibility</p:attrName>
                                        </p:attrNameLst>
                                      </p:cBhvr>
                                      <p:to>
                                        <p:strVal val="visible"/>
                                      </p:to>
                                    </p:set>
                                    <p:animEffect transition="in" filter="fade">
                                      <p:cBhvr>
                                        <p:cTn id="194" dur="500"/>
                                        <p:tgtEl>
                                          <p:spTgt spid="3106"/>
                                        </p:tgtEl>
                                      </p:cBhvr>
                                    </p:animEffect>
                                  </p:childTnLst>
                                </p:cTn>
                              </p:par>
                            </p:childTnLst>
                          </p:cTn>
                        </p:par>
                      </p:childTnLst>
                    </p:cTn>
                  </p:par>
                  <p:par>
                    <p:cTn id="195" fill="hold" nodeType="clickPar">
                      <p:stCondLst>
                        <p:cond delay="indefinite"/>
                      </p:stCondLst>
                      <p:childTnLst>
                        <p:par>
                          <p:cTn id="196" fill="hold" nodeType="withGroup">
                            <p:stCondLst>
                              <p:cond delay="0"/>
                            </p:stCondLst>
                            <p:childTnLst>
                              <p:par>
                                <p:cTn id="197" presetID="17" presetClass="entr" presetSubtype="4" fill="hold" grpId="0" nodeType="clickEffect">
                                  <p:stCondLst>
                                    <p:cond delay="0"/>
                                  </p:stCondLst>
                                  <p:childTnLst>
                                    <p:set>
                                      <p:cBhvr>
                                        <p:cTn id="198" dur="1" fill="hold">
                                          <p:stCondLst>
                                            <p:cond delay="0"/>
                                          </p:stCondLst>
                                        </p:cTn>
                                        <p:tgtEl>
                                          <p:spTgt spid="3128"/>
                                        </p:tgtEl>
                                        <p:attrNameLst>
                                          <p:attrName>style.visibility</p:attrName>
                                        </p:attrNameLst>
                                      </p:cBhvr>
                                      <p:to>
                                        <p:strVal val="visible"/>
                                      </p:to>
                                    </p:set>
                                    <p:anim calcmode="lin" valueType="num">
                                      <p:cBhvr>
                                        <p:cTn id="199" dur="500" fill="hold"/>
                                        <p:tgtEl>
                                          <p:spTgt spid="3128"/>
                                        </p:tgtEl>
                                        <p:attrNameLst>
                                          <p:attrName>ppt_x</p:attrName>
                                        </p:attrNameLst>
                                      </p:cBhvr>
                                      <p:tavLst>
                                        <p:tav tm="0">
                                          <p:val>
                                            <p:strVal val="#ppt_x"/>
                                          </p:val>
                                        </p:tav>
                                        <p:tav tm="100000">
                                          <p:val>
                                            <p:strVal val="#ppt_x"/>
                                          </p:val>
                                        </p:tav>
                                      </p:tavLst>
                                    </p:anim>
                                    <p:anim calcmode="lin" valueType="num">
                                      <p:cBhvr>
                                        <p:cTn id="200" dur="500" fill="hold"/>
                                        <p:tgtEl>
                                          <p:spTgt spid="3128"/>
                                        </p:tgtEl>
                                        <p:attrNameLst>
                                          <p:attrName>ppt_y</p:attrName>
                                        </p:attrNameLst>
                                      </p:cBhvr>
                                      <p:tavLst>
                                        <p:tav tm="0">
                                          <p:val>
                                            <p:strVal val="#ppt_y+#ppt_h/2"/>
                                          </p:val>
                                        </p:tav>
                                        <p:tav tm="100000">
                                          <p:val>
                                            <p:strVal val="#ppt_y"/>
                                          </p:val>
                                        </p:tav>
                                      </p:tavLst>
                                    </p:anim>
                                    <p:anim calcmode="lin" valueType="num">
                                      <p:cBhvr>
                                        <p:cTn id="201" dur="500" fill="hold"/>
                                        <p:tgtEl>
                                          <p:spTgt spid="3128"/>
                                        </p:tgtEl>
                                        <p:attrNameLst>
                                          <p:attrName>ppt_w</p:attrName>
                                        </p:attrNameLst>
                                      </p:cBhvr>
                                      <p:tavLst>
                                        <p:tav tm="0">
                                          <p:val>
                                            <p:strVal val="#ppt_w"/>
                                          </p:val>
                                        </p:tav>
                                        <p:tav tm="100000">
                                          <p:val>
                                            <p:strVal val="#ppt_w"/>
                                          </p:val>
                                        </p:tav>
                                      </p:tavLst>
                                    </p:anim>
                                    <p:anim calcmode="lin" valueType="num">
                                      <p:cBhvr>
                                        <p:cTn id="202" dur="500" fill="hold"/>
                                        <p:tgtEl>
                                          <p:spTgt spid="3128"/>
                                        </p:tgtEl>
                                        <p:attrNameLst>
                                          <p:attrName>ppt_h</p:attrName>
                                        </p:attrNameLst>
                                      </p:cBhvr>
                                      <p:tavLst>
                                        <p:tav tm="0">
                                          <p:val>
                                            <p:fltVal val="0"/>
                                          </p:val>
                                        </p:tav>
                                        <p:tav tm="100000">
                                          <p:val>
                                            <p:strVal val="#ppt_h"/>
                                          </p:val>
                                        </p:tav>
                                      </p:tavLst>
                                    </p:anim>
                                  </p:childTnLst>
                                </p:cTn>
                              </p:par>
                              <p:par>
                                <p:cTn id="203" presetID="17" presetClass="entr" presetSubtype="4" fill="hold" grpId="0" nodeType="withEffect">
                                  <p:stCondLst>
                                    <p:cond delay="0"/>
                                  </p:stCondLst>
                                  <p:childTnLst>
                                    <p:set>
                                      <p:cBhvr>
                                        <p:cTn id="204" dur="1" fill="hold">
                                          <p:stCondLst>
                                            <p:cond delay="0"/>
                                          </p:stCondLst>
                                        </p:cTn>
                                        <p:tgtEl>
                                          <p:spTgt spid="3129"/>
                                        </p:tgtEl>
                                        <p:attrNameLst>
                                          <p:attrName>style.visibility</p:attrName>
                                        </p:attrNameLst>
                                      </p:cBhvr>
                                      <p:to>
                                        <p:strVal val="visible"/>
                                      </p:to>
                                    </p:set>
                                    <p:anim calcmode="lin" valueType="num">
                                      <p:cBhvr>
                                        <p:cTn id="205" dur="500" fill="hold"/>
                                        <p:tgtEl>
                                          <p:spTgt spid="3129"/>
                                        </p:tgtEl>
                                        <p:attrNameLst>
                                          <p:attrName>ppt_x</p:attrName>
                                        </p:attrNameLst>
                                      </p:cBhvr>
                                      <p:tavLst>
                                        <p:tav tm="0">
                                          <p:val>
                                            <p:strVal val="#ppt_x"/>
                                          </p:val>
                                        </p:tav>
                                        <p:tav tm="100000">
                                          <p:val>
                                            <p:strVal val="#ppt_x"/>
                                          </p:val>
                                        </p:tav>
                                      </p:tavLst>
                                    </p:anim>
                                    <p:anim calcmode="lin" valueType="num">
                                      <p:cBhvr>
                                        <p:cTn id="206" dur="500" fill="hold"/>
                                        <p:tgtEl>
                                          <p:spTgt spid="3129"/>
                                        </p:tgtEl>
                                        <p:attrNameLst>
                                          <p:attrName>ppt_y</p:attrName>
                                        </p:attrNameLst>
                                      </p:cBhvr>
                                      <p:tavLst>
                                        <p:tav tm="0">
                                          <p:val>
                                            <p:strVal val="#ppt_y+#ppt_h/2"/>
                                          </p:val>
                                        </p:tav>
                                        <p:tav tm="100000">
                                          <p:val>
                                            <p:strVal val="#ppt_y"/>
                                          </p:val>
                                        </p:tav>
                                      </p:tavLst>
                                    </p:anim>
                                    <p:anim calcmode="lin" valueType="num">
                                      <p:cBhvr>
                                        <p:cTn id="207" dur="500" fill="hold"/>
                                        <p:tgtEl>
                                          <p:spTgt spid="3129"/>
                                        </p:tgtEl>
                                        <p:attrNameLst>
                                          <p:attrName>ppt_w</p:attrName>
                                        </p:attrNameLst>
                                      </p:cBhvr>
                                      <p:tavLst>
                                        <p:tav tm="0">
                                          <p:val>
                                            <p:strVal val="#ppt_w"/>
                                          </p:val>
                                        </p:tav>
                                        <p:tav tm="100000">
                                          <p:val>
                                            <p:strVal val="#ppt_w"/>
                                          </p:val>
                                        </p:tav>
                                      </p:tavLst>
                                    </p:anim>
                                    <p:anim calcmode="lin" valueType="num">
                                      <p:cBhvr>
                                        <p:cTn id="208" dur="500" fill="hold"/>
                                        <p:tgtEl>
                                          <p:spTgt spid="3129"/>
                                        </p:tgtEl>
                                        <p:attrNameLst>
                                          <p:attrName>ppt_h</p:attrName>
                                        </p:attrNameLst>
                                      </p:cBhvr>
                                      <p:tavLst>
                                        <p:tav tm="0">
                                          <p:val>
                                            <p:fltVal val="0"/>
                                          </p:val>
                                        </p:tav>
                                        <p:tav tm="100000">
                                          <p:val>
                                            <p:strVal val="#ppt_h"/>
                                          </p:val>
                                        </p:tav>
                                      </p:tavLst>
                                    </p:anim>
                                  </p:childTnLst>
                                </p:cTn>
                              </p:par>
                              <p:par>
                                <p:cTn id="209" presetID="17" presetClass="entr" presetSubtype="4" fill="hold" grpId="0" nodeType="withEffect">
                                  <p:stCondLst>
                                    <p:cond delay="0"/>
                                  </p:stCondLst>
                                  <p:childTnLst>
                                    <p:set>
                                      <p:cBhvr>
                                        <p:cTn id="210" dur="1" fill="hold">
                                          <p:stCondLst>
                                            <p:cond delay="0"/>
                                          </p:stCondLst>
                                        </p:cTn>
                                        <p:tgtEl>
                                          <p:spTgt spid="3130"/>
                                        </p:tgtEl>
                                        <p:attrNameLst>
                                          <p:attrName>style.visibility</p:attrName>
                                        </p:attrNameLst>
                                      </p:cBhvr>
                                      <p:to>
                                        <p:strVal val="visible"/>
                                      </p:to>
                                    </p:set>
                                    <p:anim calcmode="lin" valueType="num">
                                      <p:cBhvr>
                                        <p:cTn id="211" dur="500" fill="hold"/>
                                        <p:tgtEl>
                                          <p:spTgt spid="3130"/>
                                        </p:tgtEl>
                                        <p:attrNameLst>
                                          <p:attrName>ppt_x</p:attrName>
                                        </p:attrNameLst>
                                      </p:cBhvr>
                                      <p:tavLst>
                                        <p:tav tm="0">
                                          <p:val>
                                            <p:strVal val="#ppt_x"/>
                                          </p:val>
                                        </p:tav>
                                        <p:tav tm="100000">
                                          <p:val>
                                            <p:strVal val="#ppt_x"/>
                                          </p:val>
                                        </p:tav>
                                      </p:tavLst>
                                    </p:anim>
                                    <p:anim calcmode="lin" valueType="num">
                                      <p:cBhvr>
                                        <p:cTn id="212" dur="500" fill="hold"/>
                                        <p:tgtEl>
                                          <p:spTgt spid="3130"/>
                                        </p:tgtEl>
                                        <p:attrNameLst>
                                          <p:attrName>ppt_y</p:attrName>
                                        </p:attrNameLst>
                                      </p:cBhvr>
                                      <p:tavLst>
                                        <p:tav tm="0">
                                          <p:val>
                                            <p:strVal val="#ppt_y+#ppt_h/2"/>
                                          </p:val>
                                        </p:tav>
                                        <p:tav tm="100000">
                                          <p:val>
                                            <p:strVal val="#ppt_y"/>
                                          </p:val>
                                        </p:tav>
                                      </p:tavLst>
                                    </p:anim>
                                    <p:anim calcmode="lin" valueType="num">
                                      <p:cBhvr>
                                        <p:cTn id="213" dur="500" fill="hold"/>
                                        <p:tgtEl>
                                          <p:spTgt spid="3130"/>
                                        </p:tgtEl>
                                        <p:attrNameLst>
                                          <p:attrName>ppt_w</p:attrName>
                                        </p:attrNameLst>
                                      </p:cBhvr>
                                      <p:tavLst>
                                        <p:tav tm="0">
                                          <p:val>
                                            <p:strVal val="#ppt_w"/>
                                          </p:val>
                                        </p:tav>
                                        <p:tav tm="100000">
                                          <p:val>
                                            <p:strVal val="#ppt_w"/>
                                          </p:val>
                                        </p:tav>
                                      </p:tavLst>
                                    </p:anim>
                                    <p:anim calcmode="lin" valueType="num">
                                      <p:cBhvr>
                                        <p:cTn id="214" dur="500" fill="hold"/>
                                        <p:tgtEl>
                                          <p:spTgt spid="31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animBg="1"/>
      <p:bldP spid="3082" grpId="0" animBg="1"/>
      <p:bldP spid="3084" grpId="0" animBg="1"/>
      <p:bldP spid="3086" grpId="0" animBg="1"/>
      <p:bldP spid="3088" grpId="0" animBg="1"/>
      <p:bldP spid="3090" grpId="0" animBg="1"/>
      <p:bldP spid="3092" grpId="0" animBg="1"/>
      <p:bldP spid="3094" grpId="0" animBg="1"/>
      <p:bldP spid="3097" grpId="0" animBg="1"/>
      <p:bldP spid="3110" grpId="0" animBg="1"/>
      <p:bldP spid="3111" grpId="0" animBg="1"/>
      <p:bldP spid="3112" grpId="0" animBg="1"/>
      <p:bldP spid="3116" grpId="0"/>
      <p:bldP spid="3117" grpId="0"/>
      <p:bldP spid="3118" grpId="0"/>
      <p:bldP spid="3119" grpId="0"/>
      <p:bldP spid="3120" grpId="0"/>
      <p:bldP spid="3121" grpId="0"/>
      <p:bldP spid="3122" grpId="0"/>
      <p:bldP spid="3123" grpId="0"/>
      <p:bldP spid="3124" grpId="0"/>
      <p:bldP spid="3128" grpId="0"/>
      <p:bldP spid="3129" grpId="0"/>
      <p:bldP spid="313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WordArt 2"/>
          <p:cNvSpPr>
            <a:spLocks noChangeArrowheads="1" noChangeShapeType="1" noTextEdit="1"/>
          </p:cNvSpPr>
          <p:nvPr/>
        </p:nvSpPr>
        <p:spPr bwMode="auto">
          <a:xfrm>
            <a:off x="1903413" y="188913"/>
            <a:ext cx="5045075"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FFFFFF"/>
                </a:solidFill>
                <a:latin typeface="Arial Black" panose="020B0A04020102020204" pitchFamily="34" charset="0"/>
              </a:rPr>
              <a:t>ORDEN DE MARCHA</a:t>
            </a:r>
          </a:p>
        </p:txBody>
      </p:sp>
      <p:sp>
        <p:nvSpPr>
          <p:cNvPr id="39939" name="Text Box 3"/>
          <p:cNvSpPr txBox="1">
            <a:spLocks noChangeArrowheads="1"/>
          </p:cNvSpPr>
          <p:nvPr/>
        </p:nvSpPr>
        <p:spPr bwMode="auto">
          <a:xfrm>
            <a:off x="107950" y="750888"/>
            <a:ext cx="903605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chemeClr val="bg1"/>
                  </a:outerShdw>
                </a:effectLst>
              </a14:hiddenEffects>
            </a:ext>
          </a:extLst>
        </p:spPr>
        <p:txBody>
          <a:bodyPr>
            <a:spAutoFit/>
          </a:bodyPr>
          <a:lstStyle>
            <a:lvl1pPr marL="536575" indent="-536575">
              <a:defRPr>
                <a:solidFill>
                  <a:schemeClr val="tx1"/>
                </a:solidFill>
                <a:latin typeface="Arial" panose="020B0604020202020204" pitchFamily="34" charset="0"/>
                <a:cs typeface="Arial" panose="020B0604020202020204" pitchFamily="34" charset="0"/>
              </a:defRPr>
            </a:lvl1pPr>
            <a:lvl2pPr marL="1058863" indent="-342900">
              <a:defRPr>
                <a:solidFill>
                  <a:schemeClr val="tx1"/>
                </a:solidFill>
                <a:latin typeface="Arial" panose="020B0604020202020204" pitchFamily="34" charset="0"/>
                <a:cs typeface="Arial" panose="020B0604020202020204" pitchFamily="34" charset="0"/>
              </a:defRPr>
            </a:lvl2pPr>
            <a:lvl3pPr marL="1581150" indent="-342900">
              <a:defRPr>
                <a:solidFill>
                  <a:schemeClr val="tx1"/>
                </a:solidFill>
                <a:latin typeface="Arial" panose="020B0604020202020204" pitchFamily="34" charset="0"/>
                <a:cs typeface="Arial" panose="020B0604020202020204" pitchFamily="34" charset="0"/>
              </a:defRPr>
            </a:lvl3pPr>
            <a:lvl4pPr marL="2103438" indent="-342900">
              <a:defRPr>
                <a:solidFill>
                  <a:schemeClr val="tx1"/>
                </a:solidFill>
                <a:latin typeface="Arial" panose="020B0604020202020204" pitchFamily="34" charset="0"/>
                <a:cs typeface="Arial" panose="020B0604020202020204" pitchFamily="34" charset="0"/>
              </a:defRPr>
            </a:lvl4pPr>
            <a:lvl5pPr marL="2625725" indent="-342900">
              <a:defRPr>
                <a:solidFill>
                  <a:schemeClr val="tx1"/>
                </a:solidFill>
                <a:latin typeface="Arial" panose="020B0604020202020204" pitchFamily="34" charset="0"/>
                <a:cs typeface="Arial" panose="020B0604020202020204" pitchFamily="34" charset="0"/>
              </a:defRPr>
            </a:lvl5pPr>
            <a:lvl6pPr marL="30829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5401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9973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4545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Clr>
                <a:srgbClr val="0000CC"/>
              </a:buClr>
              <a:buFontTx/>
              <a:buAutoNum type="arabicPeriod"/>
            </a:pPr>
            <a:r>
              <a:rPr lang="es-ES" sz="2600" b="1"/>
              <a:t>La nube se levantaba.</a:t>
            </a:r>
          </a:p>
          <a:p>
            <a:pPr>
              <a:spcBef>
                <a:spcPct val="50000"/>
              </a:spcBef>
              <a:buClr>
                <a:srgbClr val="0000CC"/>
              </a:buClr>
              <a:buFontTx/>
              <a:buAutoNum type="arabicPeriod"/>
            </a:pPr>
            <a:r>
              <a:rPr lang="es-ES" sz="2600" b="1"/>
              <a:t>El santuario era desmontado.</a:t>
            </a:r>
          </a:p>
          <a:p>
            <a:pPr>
              <a:spcBef>
                <a:spcPct val="50000"/>
              </a:spcBef>
              <a:buClr>
                <a:srgbClr val="0000CC"/>
              </a:buClr>
              <a:buFontTx/>
              <a:buAutoNum type="arabicPeriod"/>
            </a:pPr>
            <a:r>
              <a:rPr lang="es-ES" sz="2600" b="1"/>
              <a:t>Se tocaban las trompetas.</a:t>
            </a:r>
          </a:p>
          <a:p>
            <a:pPr>
              <a:spcBef>
                <a:spcPct val="50000"/>
              </a:spcBef>
              <a:buClr>
                <a:srgbClr val="0000CC"/>
              </a:buClr>
              <a:buFontTx/>
              <a:buAutoNum type="arabicPeriod"/>
            </a:pPr>
            <a:r>
              <a:rPr lang="es-ES" sz="2600" b="1"/>
              <a:t>Partía el campamento de Judá.</a:t>
            </a:r>
          </a:p>
          <a:p>
            <a:pPr>
              <a:spcBef>
                <a:spcPct val="50000"/>
              </a:spcBef>
              <a:buClr>
                <a:srgbClr val="0000CC"/>
              </a:buClr>
              <a:buFontTx/>
              <a:buAutoNum type="arabicPeriod"/>
            </a:pPr>
            <a:r>
              <a:rPr lang="es-ES" sz="2600" b="1"/>
              <a:t>Partían los gersonitas y meraritas con el santuario.</a:t>
            </a:r>
          </a:p>
          <a:p>
            <a:pPr>
              <a:spcBef>
                <a:spcPct val="50000"/>
              </a:spcBef>
              <a:buClr>
                <a:srgbClr val="0000CC"/>
              </a:buClr>
              <a:buFontTx/>
              <a:buAutoNum type="arabicPeriod"/>
            </a:pPr>
            <a:r>
              <a:rPr lang="es-ES" sz="2600" b="1"/>
              <a:t>Se tocaban las trompetas.</a:t>
            </a:r>
          </a:p>
          <a:p>
            <a:pPr>
              <a:spcBef>
                <a:spcPct val="50000"/>
              </a:spcBef>
              <a:buClr>
                <a:srgbClr val="0000CC"/>
              </a:buClr>
              <a:buFontTx/>
              <a:buAutoNum type="arabicPeriod"/>
            </a:pPr>
            <a:r>
              <a:rPr lang="es-ES" sz="2600" b="1"/>
              <a:t>Partía el campamento de Rubén.</a:t>
            </a:r>
          </a:p>
        </p:txBody>
      </p:sp>
      <p:sp>
        <p:nvSpPr>
          <p:cNvPr id="39940" name="Text Box 4"/>
          <p:cNvSpPr txBox="1">
            <a:spLocks noChangeArrowheads="1"/>
          </p:cNvSpPr>
          <p:nvPr/>
        </p:nvSpPr>
        <p:spPr bwMode="auto">
          <a:xfrm>
            <a:off x="323850" y="4906963"/>
            <a:ext cx="5616575" cy="18351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0" rIns="18000" bIns="0">
            <a:spAutoFit/>
          </a:bodyPr>
          <a:lstStyle/>
          <a:p>
            <a:pPr>
              <a:spcBef>
                <a:spcPct val="50000"/>
              </a:spcBef>
            </a:pPr>
            <a:r>
              <a:rPr lang="es-ES" sz="2400" b="1">
                <a:latin typeface="Comic Sans MS" panose="030F0702030302020204" pitchFamily="66" charset="0"/>
              </a:rPr>
              <a:t>“Luego comenzó a marchar </a:t>
            </a:r>
            <a:r>
              <a:rPr lang="es-ES" sz="2400" b="1">
                <a:solidFill>
                  <a:srgbClr val="FF0000"/>
                </a:solidFill>
                <a:latin typeface="Comic Sans MS" panose="030F0702030302020204" pitchFamily="66" charset="0"/>
              </a:rPr>
              <a:t>la bandera del campamento de Rubén</a:t>
            </a:r>
            <a:r>
              <a:rPr lang="es-ES" sz="2400" b="1">
                <a:latin typeface="Comic Sans MS" panose="030F0702030302020204" pitchFamily="66" charset="0"/>
              </a:rPr>
              <a:t> por sus ejércitos… la tribu de los hijos de </a:t>
            </a:r>
            <a:r>
              <a:rPr lang="es-ES" sz="2400" b="1">
                <a:solidFill>
                  <a:srgbClr val="FF0000"/>
                </a:solidFill>
                <a:latin typeface="Comic Sans MS" panose="030F0702030302020204" pitchFamily="66" charset="0"/>
              </a:rPr>
              <a:t>Simeón</a:t>
            </a:r>
            <a:r>
              <a:rPr lang="es-ES" sz="2400" b="1">
                <a:latin typeface="Comic Sans MS" panose="030F0702030302020204" pitchFamily="66" charset="0"/>
              </a:rPr>
              <a:t>… la tribu de los hijos de </a:t>
            </a:r>
            <a:r>
              <a:rPr lang="es-ES" sz="2400" b="1">
                <a:solidFill>
                  <a:srgbClr val="FF0000"/>
                </a:solidFill>
                <a:latin typeface="Comic Sans MS" panose="030F0702030302020204" pitchFamily="66" charset="0"/>
              </a:rPr>
              <a:t>Gad</a:t>
            </a:r>
            <a:r>
              <a:rPr lang="es-ES" sz="2400" b="1">
                <a:latin typeface="Comic Sans MS" panose="030F0702030302020204" pitchFamily="66" charset="0"/>
              </a:rPr>
              <a:t>”</a:t>
            </a:r>
          </a:p>
        </p:txBody>
      </p:sp>
      <p:sp>
        <p:nvSpPr>
          <p:cNvPr id="39941" name="Rectangle 5"/>
          <p:cNvSpPr>
            <a:spLocks noChangeArrowheads="1"/>
          </p:cNvSpPr>
          <p:nvPr/>
        </p:nvSpPr>
        <p:spPr bwMode="auto">
          <a:xfrm>
            <a:off x="3871913" y="6405563"/>
            <a:ext cx="2068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s-ES" sz="1600" b="1"/>
              <a:t>Números, 10: 18-20</a:t>
            </a:r>
          </a:p>
        </p:txBody>
      </p:sp>
      <p:pic>
        <p:nvPicPr>
          <p:cNvPr id="39942" name="Picture 6" descr="bandera rub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549275"/>
            <a:ext cx="2520950" cy="2465388"/>
          </a:xfrm>
          <a:prstGeom prst="rect">
            <a:avLst/>
          </a:prstGeom>
          <a:noFill/>
          <a:extLst>
            <a:ext uri="{909E8E84-426E-40DD-AFC4-6F175D3DCCD1}">
              <a14:hiddenFill xmlns:a14="http://schemas.microsoft.com/office/drawing/2010/main">
                <a:solidFill>
                  <a:srgbClr val="FFFFFF"/>
                </a:solidFill>
              </a14:hiddenFill>
            </a:ext>
          </a:extLst>
        </p:spPr>
      </p:pic>
      <p:pic>
        <p:nvPicPr>
          <p:cNvPr id="39943" name="Picture 7" descr="Israel2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08850" y="4868863"/>
            <a:ext cx="1835150" cy="1835150"/>
          </a:xfrm>
          <a:prstGeom prst="rect">
            <a:avLst/>
          </a:prstGeom>
          <a:noFill/>
          <a:extLst>
            <a:ext uri="{909E8E84-426E-40DD-AFC4-6F175D3DCCD1}">
              <a14:hiddenFill xmlns:a14="http://schemas.microsoft.com/office/drawing/2010/main">
                <a:solidFill>
                  <a:srgbClr val="FFFFFF"/>
                </a:solidFill>
              </a14:hiddenFill>
            </a:ext>
          </a:extLst>
        </p:spPr>
      </p:pic>
      <p:pic>
        <p:nvPicPr>
          <p:cNvPr id="39944" name="Picture 8" descr="Israel2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0425" y="3644900"/>
            <a:ext cx="1930400" cy="193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9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93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93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93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939">
                                            <p:txEl>
                                              <p:pRg st="5" end="5"/>
                                            </p:txEl>
                                          </p:spTgt>
                                        </p:tgtEl>
                                        <p:attrNameLst>
                                          <p:attrName>style.visibility</p:attrName>
                                        </p:attrNameLst>
                                      </p:cBhvr>
                                      <p:to>
                                        <p:strVal val="visible"/>
                                      </p:to>
                                    </p:set>
                                  </p:childTnLst>
                                </p:cTn>
                              </p:par>
                            </p:childTnLst>
                          </p:cTn>
                        </p:par>
                        <p:par>
                          <p:cTn id="17" fill="hold" nodeType="afterGroup">
                            <p:stCondLst>
                              <p:cond delay="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39939">
                                            <p:txEl>
                                              <p:pRg st="6" end="6"/>
                                            </p:txEl>
                                          </p:spTgt>
                                        </p:tgtEl>
                                        <p:attrNameLst>
                                          <p:attrName>style.visibility</p:attrName>
                                        </p:attrNameLst>
                                      </p:cBhvr>
                                      <p:to>
                                        <p:strVal val="visible"/>
                                      </p:to>
                                    </p:set>
                                    <p:anim calcmode="discrete" valueType="clr">
                                      <p:cBhvr override="childStyle">
                                        <p:cTn id="20" dur="80"/>
                                        <p:tgtEl>
                                          <p:spTgt spid="39939">
                                            <p:txEl>
                                              <p:pRg st="6" end="6"/>
                                            </p:txEl>
                                          </p:spTgt>
                                        </p:tgtEl>
                                        <p:attrNameLst>
                                          <p:attrName>style.color</p:attrName>
                                        </p:attrNameLst>
                                      </p:cBhvr>
                                      <p:tavLst>
                                        <p:tav tm="0">
                                          <p:val>
                                            <p:clrVal>
                                              <a:srgbClr val="FF0000"/>
                                            </p:clrVal>
                                          </p:val>
                                        </p:tav>
                                        <p:tav tm="50000">
                                          <p:val>
                                            <p:clrVal>
                                              <a:srgbClr val="FFFF66"/>
                                            </p:clrVal>
                                          </p:val>
                                        </p:tav>
                                      </p:tavLst>
                                    </p:anim>
                                    <p:anim calcmode="discrete" valueType="clr">
                                      <p:cBhvr>
                                        <p:cTn id="21" dur="80"/>
                                        <p:tgtEl>
                                          <p:spTgt spid="39939">
                                            <p:txEl>
                                              <p:pRg st="6" end="6"/>
                                            </p:txEl>
                                          </p:spTgt>
                                        </p:tgtEl>
                                        <p:attrNameLst>
                                          <p:attrName>fillcolor</p:attrName>
                                        </p:attrNameLst>
                                      </p:cBhvr>
                                      <p:tavLst>
                                        <p:tav tm="0">
                                          <p:val>
                                            <p:clrVal>
                                              <a:schemeClr val="accent2"/>
                                            </p:clrVal>
                                          </p:val>
                                        </p:tav>
                                        <p:tav tm="50000">
                                          <p:val>
                                            <p:clrVal>
                                              <a:schemeClr val="hlink"/>
                                            </p:clrVal>
                                          </p:val>
                                        </p:tav>
                                      </p:tavLst>
                                    </p:anim>
                                    <p:set>
                                      <p:cBhvr>
                                        <p:cTn id="22" dur="80"/>
                                        <p:tgtEl>
                                          <p:spTgt spid="39939">
                                            <p:txEl>
                                              <p:pRg st="6" end="6"/>
                                            </p:txEl>
                                          </p:spTgt>
                                        </p:tgtEl>
                                        <p:attrNameLst>
                                          <p:attrName>fill.type</p:attrName>
                                        </p:attrNameLst>
                                      </p:cBhvr>
                                      <p:to>
                                        <p:strVal val="solid"/>
                                      </p:to>
                                    </p:set>
                                  </p:childTnLst>
                                </p:cTn>
                              </p:par>
                            </p:childTnLst>
                          </p:cTn>
                        </p:par>
                        <p:par>
                          <p:cTn id="23" fill="hold" nodeType="afterGroup">
                            <p:stCondLst>
                              <p:cond delay="1080"/>
                            </p:stCondLst>
                            <p:childTnLst>
                              <p:par>
                                <p:cTn id="24" presetID="23" presetClass="entr" presetSubtype="528" fill="hold" nodeType="afterEffect">
                                  <p:stCondLst>
                                    <p:cond delay="0"/>
                                  </p:stCondLst>
                                  <p:childTnLst>
                                    <p:set>
                                      <p:cBhvr>
                                        <p:cTn id="25" dur="1" fill="hold">
                                          <p:stCondLst>
                                            <p:cond delay="0"/>
                                          </p:stCondLst>
                                        </p:cTn>
                                        <p:tgtEl>
                                          <p:spTgt spid="39942"/>
                                        </p:tgtEl>
                                        <p:attrNameLst>
                                          <p:attrName>style.visibility</p:attrName>
                                        </p:attrNameLst>
                                      </p:cBhvr>
                                      <p:to>
                                        <p:strVal val="visible"/>
                                      </p:to>
                                    </p:set>
                                    <p:anim calcmode="lin" valueType="num">
                                      <p:cBhvr>
                                        <p:cTn id="26" dur="500" fill="hold"/>
                                        <p:tgtEl>
                                          <p:spTgt spid="39942"/>
                                        </p:tgtEl>
                                        <p:attrNameLst>
                                          <p:attrName>ppt_w</p:attrName>
                                        </p:attrNameLst>
                                      </p:cBhvr>
                                      <p:tavLst>
                                        <p:tav tm="0">
                                          <p:val>
                                            <p:fltVal val="0"/>
                                          </p:val>
                                        </p:tav>
                                        <p:tav tm="100000">
                                          <p:val>
                                            <p:strVal val="#ppt_w"/>
                                          </p:val>
                                        </p:tav>
                                      </p:tavLst>
                                    </p:anim>
                                    <p:anim calcmode="lin" valueType="num">
                                      <p:cBhvr>
                                        <p:cTn id="27" dur="500" fill="hold"/>
                                        <p:tgtEl>
                                          <p:spTgt spid="39942"/>
                                        </p:tgtEl>
                                        <p:attrNameLst>
                                          <p:attrName>ppt_h</p:attrName>
                                        </p:attrNameLst>
                                      </p:cBhvr>
                                      <p:tavLst>
                                        <p:tav tm="0">
                                          <p:val>
                                            <p:fltVal val="0"/>
                                          </p:val>
                                        </p:tav>
                                        <p:tav tm="100000">
                                          <p:val>
                                            <p:strVal val="#ppt_h"/>
                                          </p:val>
                                        </p:tav>
                                      </p:tavLst>
                                    </p:anim>
                                    <p:anim calcmode="lin" valueType="num">
                                      <p:cBhvr>
                                        <p:cTn id="28" dur="500" fill="hold"/>
                                        <p:tgtEl>
                                          <p:spTgt spid="39942"/>
                                        </p:tgtEl>
                                        <p:attrNameLst>
                                          <p:attrName>ppt_x</p:attrName>
                                        </p:attrNameLst>
                                      </p:cBhvr>
                                      <p:tavLst>
                                        <p:tav tm="0">
                                          <p:val>
                                            <p:fltVal val="0.5"/>
                                          </p:val>
                                        </p:tav>
                                        <p:tav tm="100000">
                                          <p:val>
                                            <p:strVal val="#ppt_x"/>
                                          </p:val>
                                        </p:tav>
                                      </p:tavLst>
                                    </p:anim>
                                    <p:anim calcmode="lin" valueType="num">
                                      <p:cBhvr>
                                        <p:cTn id="29" dur="500" fill="hold"/>
                                        <p:tgtEl>
                                          <p:spTgt spid="39942"/>
                                        </p:tgtEl>
                                        <p:attrNameLst>
                                          <p:attrName>ppt_y</p:attrName>
                                        </p:attrNameLst>
                                      </p:cBhvr>
                                      <p:tavLst>
                                        <p:tav tm="0">
                                          <p:val>
                                            <p:fltVal val="0.5"/>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39940"/>
                                        </p:tgtEl>
                                        <p:attrNameLst>
                                          <p:attrName>style.visibility</p:attrName>
                                        </p:attrNameLst>
                                      </p:cBhvr>
                                      <p:to>
                                        <p:strVal val="visible"/>
                                      </p:to>
                                    </p:set>
                                    <p:animEffect transition="in" filter="wedge">
                                      <p:cBhvr>
                                        <p:cTn id="34" dur="1000"/>
                                        <p:tgtEl>
                                          <p:spTgt spid="39940"/>
                                        </p:tgtEl>
                                      </p:cBhvr>
                                    </p:animEffect>
                                  </p:childTnLst>
                                </p:cTn>
                              </p:par>
                            </p:childTnLst>
                          </p:cTn>
                        </p:par>
                        <p:par>
                          <p:cTn id="35" fill="hold" nodeType="afterGroup">
                            <p:stCondLst>
                              <p:cond delay="1000"/>
                            </p:stCondLst>
                            <p:childTnLst>
                              <p:par>
                                <p:cTn id="36" presetID="1" presetClass="entr" presetSubtype="0" fill="hold" grpId="0" nodeType="afterEffect">
                                  <p:stCondLst>
                                    <p:cond delay="0"/>
                                  </p:stCondLst>
                                  <p:childTnLst>
                                    <p:set>
                                      <p:cBhvr>
                                        <p:cTn id="37" dur="1" fill="hold">
                                          <p:stCondLst>
                                            <p:cond delay="0"/>
                                          </p:stCondLst>
                                        </p:cTn>
                                        <p:tgtEl>
                                          <p:spTgt spid="39941"/>
                                        </p:tgtEl>
                                        <p:attrNameLst>
                                          <p:attrName>style.visibility</p:attrName>
                                        </p:attrNameLst>
                                      </p:cBhvr>
                                      <p:to>
                                        <p:strVal val="visible"/>
                                      </p:to>
                                    </p:set>
                                  </p:childTnLst>
                                </p:cTn>
                              </p:par>
                            </p:childTnLst>
                          </p:cTn>
                        </p:par>
                        <p:par>
                          <p:cTn id="38" fill="hold" nodeType="afterGroup">
                            <p:stCondLst>
                              <p:cond delay="1000"/>
                            </p:stCondLst>
                            <p:childTnLst>
                              <p:par>
                                <p:cTn id="39" presetID="10" presetClass="entr" presetSubtype="0" fill="hold" nodeType="afterEffect">
                                  <p:stCondLst>
                                    <p:cond delay="0"/>
                                  </p:stCondLst>
                                  <p:childTnLst>
                                    <p:set>
                                      <p:cBhvr>
                                        <p:cTn id="40" dur="1" fill="hold">
                                          <p:stCondLst>
                                            <p:cond delay="0"/>
                                          </p:stCondLst>
                                        </p:cTn>
                                        <p:tgtEl>
                                          <p:spTgt spid="39944"/>
                                        </p:tgtEl>
                                        <p:attrNameLst>
                                          <p:attrName>style.visibility</p:attrName>
                                        </p:attrNameLst>
                                      </p:cBhvr>
                                      <p:to>
                                        <p:strVal val="visible"/>
                                      </p:to>
                                    </p:set>
                                    <p:animEffect transition="in" filter="fade">
                                      <p:cBhvr>
                                        <p:cTn id="41" dur="1000"/>
                                        <p:tgtEl>
                                          <p:spTgt spid="39944"/>
                                        </p:tgtEl>
                                      </p:cBhvr>
                                    </p:animEffect>
                                  </p:childTnLst>
                                </p:cTn>
                              </p:par>
                              <p:par>
                                <p:cTn id="42" presetID="10" presetClass="entr" presetSubtype="0" fill="hold" nodeType="withEffect">
                                  <p:stCondLst>
                                    <p:cond delay="0"/>
                                  </p:stCondLst>
                                  <p:childTnLst>
                                    <p:set>
                                      <p:cBhvr>
                                        <p:cTn id="43" dur="1" fill="hold">
                                          <p:stCondLst>
                                            <p:cond delay="0"/>
                                          </p:stCondLst>
                                        </p:cTn>
                                        <p:tgtEl>
                                          <p:spTgt spid="39943"/>
                                        </p:tgtEl>
                                        <p:attrNameLst>
                                          <p:attrName>style.visibility</p:attrName>
                                        </p:attrNameLst>
                                      </p:cBhvr>
                                      <p:to>
                                        <p:strVal val="visible"/>
                                      </p:to>
                                    </p:set>
                                    <p:animEffect transition="in" filter="fade">
                                      <p:cBhvr>
                                        <p:cTn id="44" dur="1000"/>
                                        <p:tgtEl>
                                          <p:spTgt spid="39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uiExpand="1" build="p"/>
      <p:bldP spid="39940" grpId="0" animBg="1"/>
      <p:bldP spid="3994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WordArt 2"/>
          <p:cNvSpPr>
            <a:spLocks noChangeArrowheads="1" noChangeShapeType="1" noTextEdit="1"/>
          </p:cNvSpPr>
          <p:nvPr/>
        </p:nvSpPr>
        <p:spPr bwMode="auto">
          <a:xfrm>
            <a:off x="1903413" y="188913"/>
            <a:ext cx="5045075"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FFFFFF"/>
                </a:solidFill>
                <a:latin typeface="Arial Black" panose="020B0A04020102020204" pitchFamily="34" charset="0"/>
              </a:rPr>
              <a:t>ORDEN DE MARCHA</a:t>
            </a:r>
          </a:p>
        </p:txBody>
      </p:sp>
      <p:sp>
        <p:nvSpPr>
          <p:cNvPr id="38915" name="Text Box 3"/>
          <p:cNvSpPr txBox="1">
            <a:spLocks noChangeArrowheads="1"/>
          </p:cNvSpPr>
          <p:nvPr/>
        </p:nvSpPr>
        <p:spPr bwMode="auto">
          <a:xfrm>
            <a:off x="107950" y="750888"/>
            <a:ext cx="9036050" cy="465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chemeClr val="bg1"/>
                  </a:outerShdw>
                </a:effectLst>
              </a14:hiddenEffects>
            </a:ext>
          </a:extLst>
        </p:spPr>
        <p:txBody>
          <a:bodyPr>
            <a:spAutoFit/>
          </a:bodyPr>
          <a:lstStyle>
            <a:lvl1pPr marL="536575" indent="-536575">
              <a:defRPr>
                <a:solidFill>
                  <a:schemeClr val="tx1"/>
                </a:solidFill>
                <a:latin typeface="Arial" panose="020B0604020202020204" pitchFamily="34" charset="0"/>
                <a:cs typeface="Arial" panose="020B0604020202020204" pitchFamily="34" charset="0"/>
              </a:defRPr>
            </a:lvl1pPr>
            <a:lvl2pPr marL="1058863" indent="-342900">
              <a:defRPr>
                <a:solidFill>
                  <a:schemeClr val="tx1"/>
                </a:solidFill>
                <a:latin typeface="Arial" panose="020B0604020202020204" pitchFamily="34" charset="0"/>
                <a:cs typeface="Arial" panose="020B0604020202020204" pitchFamily="34" charset="0"/>
              </a:defRPr>
            </a:lvl2pPr>
            <a:lvl3pPr marL="1581150" indent="-342900">
              <a:defRPr>
                <a:solidFill>
                  <a:schemeClr val="tx1"/>
                </a:solidFill>
                <a:latin typeface="Arial" panose="020B0604020202020204" pitchFamily="34" charset="0"/>
                <a:cs typeface="Arial" panose="020B0604020202020204" pitchFamily="34" charset="0"/>
              </a:defRPr>
            </a:lvl3pPr>
            <a:lvl4pPr marL="2103438" indent="-342900">
              <a:defRPr>
                <a:solidFill>
                  <a:schemeClr val="tx1"/>
                </a:solidFill>
                <a:latin typeface="Arial" panose="020B0604020202020204" pitchFamily="34" charset="0"/>
                <a:cs typeface="Arial" panose="020B0604020202020204" pitchFamily="34" charset="0"/>
              </a:defRPr>
            </a:lvl4pPr>
            <a:lvl5pPr marL="2625725" indent="-342900">
              <a:defRPr>
                <a:solidFill>
                  <a:schemeClr val="tx1"/>
                </a:solidFill>
                <a:latin typeface="Arial" panose="020B0604020202020204" pitchFamily="34" charset="0"/>
                <a:cs typeface="Arial" panose="020B0604020202020204" pitchFamily="34" charset="0"/>
              </a:defRPr>
            </a:lvl5pPr>
            <a:lvl6pPr marL="30829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5401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9973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4545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Clr>
                <a:srgbClr val="0000CC"/>
              </a:buClr>
              <a:buFontTx/>
              <a:buAutoNum type="arabicPeriod"/>
            </a:pPr>
            <a:r>
              <a:rPr lang="es-ES" sz="2600" b="1"/>
              <a:t>La nube se levantaba.</a:t>
            </a:r>
          </a:p>
          <a:p>
            <a:pPr>
              <a:spcBef>
                <a:spcPct val="50000"/>
              </a:spcBef>
              <a:buClr>
                <a:srgbClr val="0000CC"/>
              </a:buClr>
              <a:buFontTx/>
              <a:buAutoNum type="arabicPeriod"/>
            </a:pPr>
            <a:r>
              <a:rPr lang="es-ES" sz="2600" b="1"/>
              <a:t>El santuario era desmontado.</a:t>
            </a:r>
          </a:p>
          <a:p>
            <a:pPr>
              <a:spcBef>
                <a:spcPct val="50000"/>
              </a:spcBef>
              <a:buClr>
                <a:srgbClr val="0000CC"/>
              </a:buClr>
              <a:buFontTx/>
              <a:buAutoNum type="arabicPeriod"/>
            </a:pPr>
            <a:r>
              <a:rPr lang="es-ES" sz="2600" b="1"/>
              <a:t>Se tocaban las trompetas.</a:t>
            </a:r>
          </a:p>
          <a:p>
            <a:pPr>
              <a:spcBef>
                <a:spcPct val="50000"/>
              </a:spcBef>
              <a:buClr>
                <a:srgbClr val="0000CC"/>
              </a:buClr>
              <a:buFontTx/>
              <a:buAutoNum type="arabicPeriod"/>
            </a:pPr>
            <a:r>
              <a:rPr lang="es-ES" sz="2600" b="1"/>
              <a:t>Partía el campamento de Judá.</a:t>
            </a:r>
          </a:p>
          <a:p>
            <a:pPr>
              <a:spcBef>
                <a:spcPct val="50000"/>
              </a:spcBef>
              <a:buClr>
                <a:srgbClr val="0000CC"/>
              </a:buClr>
              <a:buFontTx/>
              <a:buAutoNum type="arabicPeriod"/>
            </a:pPr>
            <a:r>
              <a:rPr lang="es-ES" sz="2600" b="1"/>
              <a:t>Partían los gersonitas y meraritas con el santuario.</a:t>
            </a:r>
          </a:p>
          <a:p>
            <a:pPr>
              <a:spcBef>
                <a:spcPct val="50000"/>
              </a:spcBef>
              <a:buClr>
                <a:srgbClr val="0000CC"/>
              </a:buClr>
              <a:buFontTx/>
              <a:buAutoNum type="arabicPeriod"/>
            </a:pPr>
            <a:r>
              <a:rPr lang="es-ES" sz="2600" b="1"/>
              <a:t>Se tocaban las trompetas.</a:t>
            </a:r>
          </a:p>
          <a:p>
            <a:pPr>
              <a:spcBef>
                <a:spcPct val="50000"/>
              </a:spcBef>
              <a:buClr>
                <a:srgbClr val="0000CC"/>
              </a:buClr>
              <a:buFontTx/>
              <a:buAutoNum type="arabicPeriod"/>
            </a:pPr>
            <a:r>
              <a:rPr lang="es-ES" sz="2600" b="1"/>
              <a:t>Partía el campamento de Rubén.</a:t>
            </a:r>
          </a:p>
          <a:p>
            <a:pPr>
              <a:spcBef>
                <a:spcPct val="50000"/>
              </a:spcBef>
              <a:buClr>
                <a:srgbClr val="0000CC"/>
              </a:buClr>
              <a:buFontTx/>
              <a:buAutoNum type="arabicPeriod"/>
            </a:pPr>
            <a:r>
              <a:rPr lang="es-ES" sz="2600" b="1"/>
              <a:t>Partían los coatitas con el mobiliario del santuario.</a:t>
            </a:r>
          </a:p>
        </p:txBody>
      </p:sp>
      <p:pic>
        <p:nvPicPr>
          <p:cNvPr id="38917" name="Picture 5" descr="TABArkCar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5445125"/>
            <a:ext cx="1803400" cy="1312863"/>
          </a:xfrm>
          <a:prstGeom prst="rect">
            <a:avLst/>
          </a:prstGeom>
          <a:noFill/>
          <a:extLst>
            <a:ext uri="{909E8E84-426E-40DD-AFC4-6F175D3DCCD1}">
              <a14:hiddenFill xmlns:a14="http://schemas.microsoft.com/office/drawing/2010/main">
                <a:solidFill>
                  <a:srgbClr val="FFFFFF"/>
                </a:solidFill>
              </a14:hiddenFill>
            </a:ext>
          </a:extLst>
        </p:spPr>
      </p:pic>
      <p:pic>
        <p:nvPicPr>
          <p:cNvPr id="38918" name="Picture 6" descr="TABArkCar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908050"/>
            <a:ext cx="2808288" cy="2100263"/>
          </a:xfrm>
          <a:prstGeom prst="rect">
            <a:avLst/>
          </a:prstGeom>
          <a:noFill/>
          <a:extLst>
            <a:ext uri="{909E8E84-426E-40DD-AFC4-6F175D3DCCD1}">
              <a14:hiddenFill xmlns:a14="http://schemas.microsoft.com/office/drawing/2010/main">
                <a:solidFill>
                  <a:srgbClr val="FFFFFF"/>
                </a:solidFill>
              </a14:hiddenFill>
            </a:ext>
          </a:extLst>
        </p:spPr>
      </p:pic>
      <p:sp>
        <p:nvSpPr>
          <p:cNvPr id="38920" name="Text Box 8"/>
          <p:cNvSpPr txBox="1">
            <a:spLocks noChangeArrowheads="1"/>
          </p:cNvSpPr>
          <p:nvPr/>
        </p:nvSpPr>
        <p:spPr bwMode="auto">
          <a:xfrm>
            <a:off x="179388" y="5332413"/>
            <a:ext cx="6553200" cy="14700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0" rIns="18000" bIns="0">
            <a:spAutoFit/>
          </a:bodyPr>
          <a:lstStyle/>
          <a:p>
            <a:pPr>
              <a:spcBef>
                <a:spcPct val="50000"/>
              </a:spcBef>
            </a:pPr>
            <a:r>
              <a:rPr lang="es-ES" sz="2400" b="1">
                <a:latin typeface="Comic Sans MS" panose="030F0702030302020204" pitchFamily="66" charset="0"/>
              </a:rPr>
              <a:t>“Luego comenzaron a marchar los </a:t>
            </a:r>
            <a:r>
              <a:rPr lang="es-ES" sz="2400" b="1">
                <a:solidFill>
                  <a:srgbClr val="FF0000"/>
                </a:solidFill>
                <a:latin typeface="Comic Sans MS" panose="030F0702030302020204" pitchFamily="66" charset="0"/>
              </a:rPr>
              <a:t>coatitas</a:t>
            </a:r>
            <a:r>
              <a:rPr lang="es-ES" sz="2400" b="1">
                <a:latin typeface="Comic Sans MS" panose="030F0702030302020204" pitchFamily="66" charset="0"/>
              </a:rPr>
              <a:t> llevando el santuario; y </a:t>
            </a:r>
            <a:r>
              <a:rPr lang="es-ES" sz="2400" b="1" i="1">
                <a:latin typeface="Comic Sans MS" panose="030F0702030302020204" pitchFamily="66" charset="0"/>
              </a:rPr>
              <a:t>entretanto que ellos llegaban, los otros acondicionaron el tabernáculo</a:t>
            </a:r>
            <a:r>
              <a:rPr lang="es-ES" sz="2400" b="1">
                <a:latin typeface="Comic Sans MS" panose="030F0702030302020204" pitchFamily="66" charset="0"/>
              </a:rPr>
              <a:t>”</a:t>
            </a:r>
          </a:p>
        </p:txBody>
      </p:sp>
      <p:sp>
        <p:nvSpPr>
          <p:cNvPr id="38921" name="Rectangle 9"/>
          <p:cNvSpPr>
            <a:spLocks noChangeArrowheads="1"/>
          </p:cNvSpPr>
          <p:nvPr/>
        </p:nvSpPr>
        <p:spPr bwMode="auto">
          <a:xfrm>
            <a:off x="4375150" y="6453188"/>
            <a:ext cx="2068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s-ES" sz="1600" b="1"/>
              <a:t>Números, 10: 21</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91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91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91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915">
                                            <p:txEl>
                                              <p:pRg st="6" end="6"/>
                                            </p:txEl>
                                          </p:spTgt>
                                        </p:tgtEl>
                                        <p:attrNameLst>
                                          <p:attrName>style.visibility</p:attrName>
                                        </p:attrNameLst>
                                      </p:cBhvr>
                                      <p:to>
                                        <p:strVal val="visible"/>
                                      </p:to>
                                    </p:set>
                                  </p:childTnLst>
                                </p:cTn>
                              </p:par>
                            </p:childTnLst>
                          </p:cTn>
                        </p:par>
                        <p:par>
                          <p:cTn id="19" fill="hold" nodeType="afterGroup">
                            <p:stCondLst>
                              <p:cond delay="0"/>
                            </p:stCondLst>
                            <p:childTnLst>
                              <p:par>
                                <p:cTn id="20" presetID="27" presetClass="entr" presetSubtype="0" fill="hold" grpId="0" nodeType="afterEffect">
                                  <p:stCondLst>
                                    <p:cond delay="0"/>
                                  </p:stCondLst>
                                  <p:iterate type="lt">
                                    <p:tmPct val="50000"/>
                                  </p:iterate>
                                  <p:childTnLst>
                                    <p:set>
                                      <p:cBhvr>
                                        <p:cTn id="21" dur="1" fill="hold">
                                          <p:stCondLst>
                                            <p:cond delay="0"/>
                                          </p:stCondLst>
                                        </p:cTn>
                                        <p:tgtEl>
                                          <p:spTgt spid="38915">
                                            <p:txEl>
                                              <p:pRg st="7" end="7"/>
                                            </p:txEl>
                                          </p:spTgt>
                                        </p:tgtEl>
                                        <p:attrNameLst>
                                          <p:attrName>style.visibility</p:attrName>
                                        </p:attrNameLst>
                                      </p:cBhvr>
                                      <p:to>
                                        <p:strVal val="visible"/>
                                      </p:to>
                                    </p:set>
                                    <p:anim calcmode="discrete" valueType="clr">
                                      <p:cBhvr override="childStyle">
                                        <p:cTn id="22" dur="80"/>
                                        <p:tgtEl>
                                          <p:spTgt spid="38915">
                                            <p:txEl>
                                              <p:pRg st="7" end="7"/>
                                            </p:txEl>
                                          </p:spTgt>
                                        </p:tgtEl>
                                        <p:attrNameLst>
                                          <p:attrName>style.color</p:attrName>
                                        </p:attrNameLst>
                                      </p:cBhvr>
                                      <p:tavLst>
                                        <p:tav tm="0">
                                          <p:val>
                                            <p:clrVal>
                                              <a:srgbClr val="FF0000"/>
                                            </p:clrVal>
                                          </p:val>
                                        </p:tav>
                                        <p:tav tm="50000">
                                          <p:val>
                                            <p:clrVal>
                                              <a:srgbClr val="FFFF66"/>
                                            </p:clrVal>
                                          </p:val>
                                        </p:tav>
                                      </p:tavLst>
                                    </p:anim>
                                    <p:anim calcmode="discrete" valueType="clr">
                                      <p:cBhvr>
                                        <p:cTn id="23" dur="80"/>
                                        <p:tgtEl>
                                          <p:spTgt spid="38915">
                                            <p:txEl>
                                              <p:pRg st="7" end="7"/>
                                            </p:txEl>
                                          </p:spTgt>
                                        </p:tgtEl>
                                        <p:attrNameLst>
                                          <p:attrName>fillcolor</p:attrName>
                                        </p:attrNameLst>
                                      </p:cBhvr>
                                      <p:tavLst>
                                        <p:tav tm="0">
                                          <p:val>
                                            <p:clrVal>
                                              <a:schemeClr val="accent2"/>
                                            </p:clrVal>
                                          </p:val>
                                        </p:tav>
                                        <p:tav tm="50000">
                                          <p:val>
                                            <p:clrVal>
                                              <a:schemeClr val="hlink"/>
                                            </p:clrVal>
                                          </p:val>
                                        </p:tav>
                                      </p:tavLst>
                                    </p:anim>
                                    <p:set>
                                      <p:cBhvr>
                                        <p:cTn id="24" dur="80"/>
                                        <p:tgtEl>
                                          <p:spTgt spid="38915">
                                            <p:txEl>
                                              <p:pRg st="7" end="7"/>
                                            </p:txEl>
                                          </p:spTgt>
                                        </p:tgtEl>
                                        <p:attrNameLst>
                                          <p:attrName>fill.type</p:attrName>
                                        </p:attrNameLst>
                                      </p:cBhvr>
                                      <p:to>
                                        <p:strVal val="solid"/>
                                      </p:to>
                                    </p:set>
                                  </p:childTnLst>
                                </p:cTn>
                              </p:par>
                            </p:childTnLst>
                          </p:cTn>
                        </p:par>
                        <p:par>
                          <p:cTn id="25" fill="hold" nodeType="afterGroup">
                            <p:stCondLst>
                              <p:cond delay="1880"/>
                            </p:stCondLst>
                            <p:childTnLst>
                              <p:par>
                                <p:cTn id="26" presetID="23" presetClass="entr" presetSubtype="16" fill="hold" nodeType="afterEffect">
                                  <p:stCondLst>
                                    <p:cond delay="0"/>
                                  </p:stCondLst>
                                  <p:childTnLst>
                                    <p:set>
                                      <p:cBhvr>
                                        <p:cTn id="27" dur="1" fill="hold">
                                          <p:stCondLst>
                                            <p:cond delay="0"/>
                                          </p:stCondLst>
                                        </p:cTn>
                                        <p:tgtEl>
                                          <p:spTgt spid="38918"/>
                                        </p:tgtEl>
                                        <p:attrNameLst>
                                          <p:attrName>style.visibility</p:attrName>
                                        </p:attrNameLst>
                                      </p:cBhvr>
                                      <p:to>
                                        <p:strVal val="visible"/>
                                      </p:to>
                                    </p:set>
                                    <p:anim calcmode="lin" valueType="num">
                                      <p:cBhvr>
                                        <p:cTn id="28" dur="500" fill="hold"/>
                                        <p:tgtEl>
                                          <p:spTgt spid="38918"/>
                                        </p:tgtEl>
                                        <p:attrNameLst>
                                          <p:attrName>ppt_w</p:attrName>
                                        </p:attrNameLst>
                                      </p:cBhvr>
                                      <p:tavLst>
                                        <p:tav tm="0">
                                          <p:val>
                                            <p:fltVal val="0"/>
                                          </p:val>
                                        </p:tav>
                                        <p:tav tm="100000">
                                          <p:val>
                                            <p:strVal val="#ppt_w"/>
                                          </p:val>
                                        </p:tav>
                                      </p:tavLst>
                                    </p:anim>
                                    <p:anim calcmode="lin" valueType="num">
                                      <p:cBhvr>
                                        <p:cTn id="29" dur="500" fill="hold"/>
                                        <p:tgtEl>
                                          <p:spTgt spid="38918"/>
                                        </p:tgtEl>
                                        <p:attrNameLst>
                                          <p:attrName>ppt_h</p:attrName>
                                        </p:attrNameLst>
                                      </p:cBhvr>
                                      <p:tavLst>
                                        <p:tav tm="0">
                                          <p:val>
                                            <p:fltVal val="0"/>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38920"/>
                                        </p:tgtEl>
                                        <p:attrNameLst>
                                          <p:attrName>style.visibility</p:attrName>
                                        </p:attrNameLst>
                                      </p:cBhvr>
                                      <p:to>
                                        <p:strVal val="visible"/>
                                      </p:to>
                                    </p:set>
                                    <p:animEffect transition="in" filter="wedge">
                                      <p:cBhvr>
                                        <p:cTn id="34" dur="1000"/>
                                        <p:tgtEl>
                                          <p:spTgt spid="38920"/>
                                        </p:tgtEl>
                                      </p:cBhvr>
                                    </p:animEffect>
                                  </p:childTnLst>
                                </p:cTn>
                              </p:par>
                            </p:childTnLst>
                          </p:cTn>
                        </p:par>
                        <p:par>
                          <p:cTn id="35" fill="hold" nodeType="afterGroup">
                            <p:stCondLst>
                              <p:cond delay="1000"/>
                            </p:stCondLst>
                            <p:childTnLst>
                              <p:par>
                                <p:cTn id="36" presetID="1" presetClass="entr" presetSubtype="0" fill="hold" grpId="0" nodeType="afterEffect">
                                  <p:stCondLst>
                                    <p:cond delay="0"/>
                                  </p:stCondLst>
                                  <p:childTnLst>
                                    <p:set>
                                      <p:cBhvr>
                                        <p:cTn id="37" dur="1" fill="hold">
                                          <p:stCondLst>
                                            <p:cond delay="0"/>
                                          </p:stCondLst>
                                        </p:cTn>
                                        <p:tgtEl>
                                          <p:spTgt spid="38921"/>
                                        </p:tgtEl>
                                        <p:attrNameLst>
                                          <p:attrName>style.visibility</p:attrName>
                                        </p:attrNameLst>
                                      </p:cBhvr>
                                      <p:to>
                                        <p:strVal val="visible"/>
                                      </p:to>
                                    </p:set>
                                  </p:childTnLst>
                                </p:cTn>
                              </p:par>
                            </p:childTnLst>
                          </p:cTn>
                        </p:par>
                        <p:par>
                          <p:cTn id="38" fill="hold" nodeType="afterGroup">
                            <p:stCondLst>
                              <p:cond delay="1000"/>
                            </p:stCondLst>
                            <p:childTnLst>
                              <p:par>
                                <p:cTn id="39" presetID="2" presetClass="entr" presetSubtype="2" fill="hold" nodeType="afterEffect">
                                  <p:stCondLst>
                                    <p:cond delay="0"/>
                                  </p:stCondLst>
                                  <p:childTnLst>
                                    <p:set>
                                      <p:cBhvr>
                                        <p:cTn id="40" dur="1" fill="hold">
                                          <p:stCondLst>
                                            <p:cond delay="0"/>
                                          </p:stCondLst>
                                        </p:cTn>
                                        <p:tgtEl>
                                          <p:spTgt spid="38917"/>
                                        </p:tgtEl>
                                        <p:attrNameLst>
                                          <p:attrName>style.visibility</p:attrName>
                                        </p:attrNameLst>
                                      </p:cBhvr>
                                      <p:to>
                                        <p:strVal val="visible"/>
                                      </p:to>
                                    </p:set>
                                    <p:anim calcmode="lin" valueType="num">
                                      <p:cBhvr additive="base">
                                        <p:cTn id="41" dur="500" fill="hold"/>
                                        <p:tgtEl>
                                          <p:spTgt spid="38917"/>
                                        </p:tgtEl>
                                        <p:attrNameLst>
                                          <p:attrName>ppt_x</p:attrName>
                                        </p:attrNameLst>
                                      </p:cBhvr>
                                      <p:tavLst>
                                        <p:tav tm="0">
                                          <p:val>
                                            <p:strVal val="1+#ppt_w/2"/>
                                          </p:val>
                                        </p:tav>
                                        <p:tav tm="100000">
                                          <p:val>
                                            <p:strVal val="#ppt_x"/>
                                          </p:val>
                                        </p:tav>
                                      </p:tavLst>
                                    </p:anim>
                                    <p:anim calcmode="lin" valueType="num">
                                      <p:cBhvr additive="base">
                                        <p:cTn id="42" dur="500" fill="hold"/>
                                        <p:tgtEl>
                                          <p:spTgt spid="389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uiExpand="1" build="p"/>
      <p:bldP spid="38920" grpId="0" animBg="1"/>
      <p:bldP spid="3892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WordArt 2"/>
          <p:cNvSpPr>
            <a:spLocks noChangeArrowheads="1" noChangeShapeType="1" noTextEdit="1"/>
          </p:cNvSpPr>
          <p:nvPr/>
        </p:nvSpPr>
        <p:spPr bwMode="auto">
          <a:xfrm>
            <a:off x="1903413" y="188913"/>
            <a:ext cx="5045075"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FFFFFF"/>
                </a:solidFill>
                <a:latin typeface="Arial Black" panose="020B0A04020102020204" pitchFamily="34" charset="0"/>
              </a:rPr>
              <a:t>ORDEN DE MARCHA</a:t>
            </a:r>
          </a:p>
        </p:txBody>
      </p:sp>
      <p:sp>
        <p:nvSpPr>
          <p:cNvPr id="37891" name="Text Box 3"/>
          <p:cNvSpPr txBox="1">
            <a:spLocks noChangeArrowheads="1"/>
          </p:cNvSpPr>
          <p:nvPr/>
        </p:nvSpPr>
        <p:spPr bwMode="auto">
          <a:xfrm>
            <a:off x="107950" y="750888"/>
            <a:ext cx="9036050" cy="525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chemeClr val="bg1"/>
                  </a:outerShdw>
                </a:effectLst>
              </a14:hiddenEffects>
            </a:ext>
          </a:extLst>
        </p:spPr>
        <p:txBody>
          <a:bodyPr>
            <a:spAutoFit/>
          </a:bodyPr>
          <a:lstStyle>
            <a:lvl1pPr marL="536575" indent="-536575">
              <a:defRPr>
                <a:solidFill>
                  <a:schemeClr val="tx1"/>
                </a:solidFill>
                <a:latin typeface="Arial" panose="020B0604020202020204" pitchFamily="34" charset="0"/>
                <a:cs typeface="Arial" panose="020B0604020202020204" pitchFamily="34" charset="0"/>
              </a:defRPr>
            </a:lvl1pPr>
            <a:lvl2pPr marL="1058863" indent="-342900">
              <a:defRPr>
                <a:solidFill>
                  <a:schemeClr val="tx1"/>
                </a:solidFill>
                <a:latin typeface="Arial" panose="020B0604020202020204" pitchFamily="34" charset="0"/>
                <a:cs typeface="Arial" panose="020B0604020202020204" pitchFamily="34" charset="0"/>
              </a:defRPr>
            </a:lvl2pPr>
            <a:lvl3pPr marL="1581150" indent="-342900">
              <a:defRPr>
                <a:solidFill>
                  <a:schemeClr val="tx1"/>
                </a:solidFill>
                <a:latin typeface="Arial" panose="020B0604020202020204" pitchFamily="34" charset="0"/>
                <a:cs typeface="Arial" panose="020B0604020202020204" pitchFamily="34" charset="0"/>
              </a:defRPr>
            </a:lvl3pPr>
            <a:lvl4pPr marL="2103438" indent="-342900">
              <a:defRPr>
                <a:solidFill>
                  <a:schemeClr val="tx1"/>
                </a:solidFill>
                <a:latin typeface="Arial" panose="020B0604020202020204" pitchFamily="34" charset="0"/>
                <a:cs typeface="Arial" panose="020B0604020202020204" pitchFamily="34" charset="0"/>
              </a:defRPr>
            </a:lvl4pPr>
            <a:lvl5pPr marL="2625725" indent="-342900">
              <a:defRPr>
                <a:solidFill>
                  <a:schemeClr val="tx1"/>
                </a:solidFill>
                <a:latin typeface="Arial" panose="020B0604020202020204" pitchFamily="34" charset="0"/>
                <a:cs typeface="Arial" panose="020B0604020202020204" pitchFamily="34" charset="0"/>
              </a:defRPr>
            </a:lvl5pPr>
            <a:lvl6pPr marL="30829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5401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9973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4545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Clr>
                <a:srgbClr val="0000CC"/>
              </a:buClr>
              <a:buFontTx/>
              <a:buAutoNum type="arabicPeriod"/>
            </a:pPr>
            <a:r>
              <a:rPr lang="es-ES" sz="2600" b="1"/>
              <a:t>La nube se levantaba.</a:t>
            </a:r>
          </a:p>
          <a:p>
            <a:pPr>
              <a:spcBef>
                <a:spcPct val="50000"/>
              </a:spcBef>
              <a:buClr>
                <a:srgbClr val="0000CC"/>
              </a:buClr>
              <a:buFontTx/>
              <a:buAutoNum type="arabicPeriod"/>
            </a:pPr>
            <a:r>
              <a:rPr lang="es-ES" sz="2600" b="1"/>
              <a:t>El santuario era desmontado.</a:t>
            </a:r>
          </a:p>
          <a:p>
            <a:pPr>
              <a:spcBef>
                <a:spcPct val="50000"/>
              </a:spcBef>
              <a:buClr>
                <a:srgbClr val="0000CC"/>
              </a:buClr>
              <a:buFontTx/>
              <a:buAutoNum type="arabicPeriod"/>
            </a:pPr>
            <a:r>
              <a:rPr lang="es-ES" sz="2600" b="1"/>
              <a:t>Se tocaban las trompetas.</a:t>
            </a:r>
          </a:p>
          <a:p>
            <a:pPr>
              <a:spcBef>
                <a:spcPct val="50000"/>
              </a:spcBef>
              <a:buClr>
                <a:srgbClr val="0000CC"/>
              </a:buClr>
              <a:buFontTx/>
              <a:buAutoNum type="arabicPeriod"/>
            </a:pPr>
            <a:r>
              <a:rPr lang="es-ES" sz="2600" b="1"/>
              <a:t>Partía el campamento de Judá.</a:t>
            </a:r>
          </a:p>
          <a:p>
            <a:pPr>
              <a:spcBef>
                <a:spcPct val="50000"/>
              </a:spcBef>
              <a:buClr>
                <a:srgbClr val="0000CC"/>
              </a:buClr>
              <a:buFontTx/>
              <a:buAutoNum type="arabicPeriod"/>
            </a:pPr>
            <a:r>
              <a:rPr lang="es-ES" sz="2600" b="1"/>
              <a:t>Partían los gersonitas y meraritas con el santuario.</a:t>
            </a:r>
          </a:p>
          <a:p>
            <a:pPr>
              <a:spcBef>
                <a:spcPct val="50000"/>
              </a:spcBef>
              <a:buClr>
                <a:srgbClr val="0000CC"/>
              </a:buClr>
              <a:buFontTx/>
              <a:buAutoNum type="arabicPeriod"/>
            </a:pPr>
            <a:r>
              <a:rPr lang="es-ES" sz="2600" b="1"/>
              <a:t>Se tocaban las trompetas.</a:t>
            </a:r>
          </a:p>
          <a:p>
            <a:pPr>
              <a:spcBef>
                <a:spcPct val="50000"/>
              </a:spcBef>
              <a:buClr>
                <a:srgbClr val="0000CC"/>
              </a:buClr>
              <a:buFontTx/>
              <a:buAutoNum type="arabicPeriod"/>
            </a:pPr>
            <a:r>
              <a:rPr lang="es-ES" sz="2600" b="1"/>
              <a:t>Partía el campamento de Rubén.</a:t>
            </a:r>
          </a:p>
          <a:p>
            <a:pPr>
              <a:spcBef>
                <a:spcPct val="50000"/>
              </a:spcBef>
              <a:buClr>
                <a:srgbClr val="0000CC"/>
              </a:buClr>
              <a:buFontTx/>
              <a:buAutoNum type="arabicPeriod"/>
            </a:pPr>
            <a:r>
              <a:rPr lang="es-ES" sz="2600" b="1"/>
              <a:t>Partían los coatitas con el mobiliario del santuario.</a:t>
            </a:r>
          </a:p>
          <a:p>
            <a:pPr>
              <a:spcBef>
                <a:spcPct val="50000"/>
              </a:spcBef>
              <a:buClr>
                <a:srgbClr val="0000CC"/>
              </a:buClr>
              <a:buFontTx/>
              <a:buAutoNum type="arabicPeriod"/>
            </a:pPr>
            <a:r>
              <a:rPr lang="es-ES" sz="2600" b="1"/>
              <a:t>Partía el campamento de Efraín.</a:t>
            </a:r>
          </a:p>
        </p:txBody>
      </p:sp>
      <p:pic>
        <p:nvPicPr>
          <p:cNvPr id="37892" name="Picture 4" descr="bandera efr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765175"/>
            <a:ext cx="2520950" cy="2465388"/>
          </a:xfrm>
          <a:prstGeom prst="rect">
            <a:avLst/>
          </a:prstGeom>
          <a:noFill/>
          <a:extLst>
            <a:ext uri="{909E8E84-426E-40DD-AFC4-6F175D3DCCD1}">
              <a14:hiddenFill xmlns:a14="http://schemas.microsoft.com/office/drawing/2010/main">
                <a:solidFill>
                  <a:srgbClr val="FFFFFF"/>
                </a:solidFill>
              </a14:hiddenFill>
            </a:ext>
          </a:extLst>
        </p:spPr>
      </p:pic>
      <p:sp>
        <p:nvSpPr>
          <p:cNvPr id="37893" name="Text Box 5"/>
          <p:cNvSpPr txBox="1">
            <a:spLocks noChangeArrowheads="1"/>
          </p:cNvSpPr>
          <p:nvPr/>
        </p:nvSpPr>
        <p:spPr bwMode="auto">
          <a:xfrm>
            <a:off x="34925" y="6021388"/>
            <a:ext cx="9036050" cy="7397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0" rIns="18000" bIns="0">
            <a:spAutoFit/>
          </a:bodyPr>
          <a:lstStyle/>
          <a:p>
            <a:pPr>
              <a:spcBef>
                <a:spcPct val="50000"/>
              </a:spcBef>
            </a:pPr>
            <a:r>
              <a:rPr lang="es-ES" sz="2400" b="1">
                <a:latin typeface="Comic Sans MS" panose="030F0702030302020204" pitchFamily="66" charset="0"/>
              </a:rPr>
              <a:t>“</a:t>
            </a:r>
            <a:r>
              <a:rPr lang="es-ES" sz="2400" b="1">
                <a:solidFill>
                  <a:srgbClr val="FF0000"/>
                </a:solidFill>
                <a:latin typeface="Comic Sans MS" panose="030F0702030302020204" pitchFamily="66" charset="0"/>
              </a:rPr>
              <a:t>la bandera del campamento de los hijos de Efraín</a:t>
            </a:r>
            <a:r>
              <a:rPr lang="es-ES" sz="2400" b="1">
                <a:latin typeface="Comic Sans MS" panose="030F0702030302020204" pitchFamily="66" charset="0"/>
              </a:rPr>
              <a:t>… la tribu de los hijos de </a:t>
            </a:r>
            <a:r>
              <a:rPr lang="es-ES" sz="2400" b="1">
                <a:solidFill>
                  <a:srgbClr val="FF0000"/>
                </a:solidFill>
                <a:latin typeface="Comic Sans MS" panose="030F0702030302020204" pitchFamily="66" charset="0"/>
              </a:rPr>
              <a:t>Manasés</a:t>
            </a:r>
            <a:r>
              <a:rPr lang="es-ES" sz="2400" b="1">
                <a:latin typeface="Comic Sans MS" panose="030F0702030302020204" pitchFamily="66" charset="0"/>
              </a:rPr>
              <a:t>… la tribu de los hijos de </a:t>
            </a:r>
            <a:r>
              <a:rPr lang="es-ES" sz="2400" b="1">
                <a:solidFill>
                  <a:srgbClr val="FF0000"/>
                </a:solidFill>
                <a:latin typeface="Comic Sans MS" panose="030F0702030302020204" pitchFamily="66" charset="0"/>
              </a:rPr>
              <a:t>Benjamín</a:t>
            </a:r>
            <a:r>
              <a:rPr lang="es-ES" sz="2400" b="1">
                <a:latin typeface="Comic Sans MS" panose="030F0702030302020204" pitchFamily="66" charset="0"/>
              </a:rPr>
              <a:t>”</a:t>
            </a:r>
          </a:p>
        </p:txBody>
      </p:sp>
      <p:pic>
        <p:nvPicPr>
          <p:cNvPr id="37895" name="Picture 7" descr="Israel3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1863" y="3573463"/>
            <a:ext cx="1425575" cy="1425575"/>
          </a:xfrm>
          <a:prstGeom prst="rect">
            <a:avLst/>
          </a:prstGeom>
          <a:noFill/>
          <a:extLst>
            <a:ext uri="{909E8E84-426E-40DD-AFC4-6F175D3DCCD1}">
              <a14:hiddenFill xmlns:a14="http://schemas.microsoft.com/office/drawing/2010/main">
                <a:solidFill>
                  <a:srgbClr val="FFFFFF"/>
                </a:solidFill>
              </a14:hiddenFill>
            </a:ext>
          </a:extLst>
        </p:spPr>
      </p:pic>
      <p:pic>
        <p:nvPicPr>
          <p:cNvPr id="37896" name="Picture 8" descr="Israel3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24750" y="3573463"/>
            <a:ext cx="1425575" cy="1425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8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8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89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89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89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89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891">
                                            <p:txEl>
                                              <p:pRg st="7" end="7"/>
                                            </p:txEl>
                                          </p:spTgt>
                                        </p:tgtEl>
                                        <p:attrNameLst>
                                          <p:attrName>style.visibility</p:attrName>
                                        </p:attrNameLst>
                                      </p:cBhvr>
                                      <p:to>
                                        <p:strVal val="visible"/>
                                      </p:to>
                                    </p:set>
                                  </p:childTnLst>
                                </p:cTn>
                              </p:par>
                            </p:childTnLst>
                          </p:cTn>
                        </p:par>
                        <p:par>
                          <p:cTn id="21" fill="hold" nodeType="afterGroup">
                            <p:stCondLst>
                              <p:cond delay="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37891">
                                            <p:txEl>
                                              <p:pRg st="8" end="8"/>
                                            </p:txEl>
                                          </p:spTgt>
                                        </p:tgtEl>
                                        <p:attrNameLst>
                                          <p:attrName>style.visibility</p:attrName>
                                        </p:attrNameLst>
                                      </p:cBhvr>
                                      <p:to>
                                        <p:strVal val="visible"/>
                                      </p:to>
                                    </p:set>
                                    <p:anim calcmode="discrete" valueType="clr">
                                      <p:cBhvr override="childStyle">
                                        <p:cTn id="24" dur="80"/>
                                        <p:tgtEl>
                                          <p:spTgt spid="37891">
                                            <p:txEl>
                                              <p:pRg st="8" end="8"/>
                                            </p:txEl>
                                          </p:spTgt>
                                        </p:tgtEl>
                                        <p:attrNameLst>
                                          <p:attrName>style.color</p:attrName>
                                        </p:attrNameLst>
                                      </p:cBhvr>
                                      <p:tavLst>
                                        <p:tav tm="0">
                                          <p:val>
                                            <p:clrVal>
                                              <a:srgbClr val="FF0000"/>
                                            </p:clrVal>
                                          </p:val>
                                        </p:tav>
                                        <p:tav tm="50000">
                                          <p:val>
                                            <p:clrVal>
                                              <a:srgbClr val="FFFF66"/>
                                            </p:clrVal>
                                          </p:val>
                                        </p:tav>
                                      </p:tavLst>
                                    </p:anim>
                                    <p:anim calcmode="discrete" valueType="clr">
                                      <p:cBhvr>
                                        <p:cTn id="25" dur="80"/>
                                        <p:tgtEl>
                                          <p:spTgt spid="37891">
                                            <p:txEl>
                                              <p:pRg st="8" end="8"/>
                                            </p:txEl>
                                          </p:spTgt>
                                        </p:tgtEl>
                                        <p:attrNameLst>
                                          <p:attrName>fillcolor</p:attrName>
                                        </p:attrNameLst>
                                      </p:cBhvr>
                                      <p:tavLst>
                                        <p:tav tm="0">
                                          <p:val>
                                            <p:clrVal>
                                              <a:schemeClr val="accent2"/>
                                            </p:clrVal>
                                          </p:val>
                                        </p:tav>
                                        <p:tav tm="50000">
                                          <p:val>
                                            <p:clrVal>
                                              <a:schemeClr val="hlink"/>
                                            </p:clrVal>
                                          </p:val>
                                        </p:tav>
                                      </p:tavLst>
                                    </p:anim>
                                    <p:set>
                                      <p:cBhvr>
                                        <p:cTn id="26" dur="80"/>
                                        <p:tgtEl>
                                          <p:spTgt spid="37891">
                                            <p:txEl>
                                              <p:pRg st="8" end="8"/>
                                            </p:txEl>
                                          </p:spTgt>
                                        </p:tgtEl>
                                        <p:attrNameLst>
                                          <p:attrName>fill.type</p:attrName>
                                        </p:attrNameLst>
                                      </p:cBhvr>
                                      <p:to>
                                        <p:strVal val="solid"/>
                                      </p:to>
                                    </p:set>
                                  </p:childTnLst>
                                </p:cTn>
                              </p:par>
                            </p:childTnLst>
                          </p:cTn>
                        </p:par>
                        <p:par>
                          <p:cTn id="27" fill="hold" nodeType="afterGroup">
                            <p:stCondLst>
                              <p:cond delay="1120"/>
                            </p:stCondLst>
                            <p:childTnLst>
                              <p:par>
                                <p:cTn id="28" presetID="23" presetClass="entr" presetSubtype="528" fill="hold" nodeType="afterEffect">
                                  <p:stCondLst>
                                    <p:cond delay="0"/>
                                  </p:stCondLst>
                                  <p:childTnLst>
                                    <p:set>
                                      <p:cBhvr>
                                        <p:cTn id="29" dur="1" fill="hold">
                                          <p:stCondLst>
                                            <p:cond delay="0"/>
                                          </p:stCondLst>
                                        </p:cTn>
                                        <p:tgtEl>
                                          <p:spTgt spid="37892"/>
                                        </p:tgtEl>
                                        <p:attrNameLst>
                                          <p:attrName>style.visibility</p:attrName>
                                        </p:attrNameLst>
                                      </p:cBhvr>
                                      <p:to>
                                        <p:strVal val="visible"/>
                                      </p:to>
                                    </p:set>
                                    <p:anim calcmode="lin" valueType="num">
                                      <p:cBhvr>
                                        <p:cTn id="30" dur="500" fill="hold"/>
                                        <p:tgtEl>
                                          <p:spTgt spid="37892"/>
                                        </p:tgtEl>
                                        <p:attrNameLst>
                                          <p:attrName>ppt_w</p:attrName>
                                        </p:attrNameLst>
                                      </p:cBhvr>
                                      <p:tavLst>
                                        <p:tav tm="0">
                                          <p:val>
                                            <p:fltVal val="0"/>
                                          </p:val>
                                        </p:tav>
                                        <p:tav tm="100000">
                                          <p:val>
                                            <p:strVal val="#ppt_w"/>
                                          </p:val>
                                        </p:tav>
                                      </p:tavLst>
                                    </p:anim>
                                    <p:anim calcmode="lin" valueType="num">
                                      <p:cBhvr>
                                        <p:cTn id="31" dur="500" fill="hold"/>
                                        <p:tgtEl>
                                          <p:spTgt spid="37892"/>
                                        </p:tgtEl>
                                        <p:attrNameLst>
                                          <p:attrName>ppt_h</p:attrName>
                                        </p:attrNameLst>
                                      </p:cBhvr>
                                      <p:tavLst>
                                        <p:tav tm="0">
                                          <p:val>
                                            <p:fltVal val="0"/>
                                          </p:val>
                                        </p:tav>
                                        <p:tav tm="100000">
                                          <p:val>
                                            <p:strVal val="#ppt_h"/>
                                          </p:val>
                                        </p:tav>
                                      </p:tavLst>
                                    </p:anim>
                                    <p:anim calcmode="lin" valueType="num">
                                      <p:cBhvr>
                                        <p:cTn id="32" dur="500" fill="hold"/>
                                        <p:tgtEl>
                                          <p:spTgt spid="37892"/>
                                        </p:tgtEl>
                                        <p:attrNameLst>
                                          <p:attrName>ppt_x</p:attrName>
                                        </p:attrNameLst>
                                      </p:cBhvr>
                                      <p:tavLst>
                                        <p:tav tm="0">
                                          <p:val>
                                            <p:fltVal val="0.5"/>
                                          </p:val>
                                        </p:tav>
                                        <p:tav tm="100000">
                                          <p:val>
                                            <p:strVal val="#ppt_x"/>
                                          </p:val>
                                        </p:tav>
                                      </p:tavLst>
                                    </p:anim>
                                    <p:anim calcmode="lin" valueType="num">
                                      <p:cBhvr>
                                        <p:cTn id="33" dur="500" fill="hold"/>
                                        <p:tgtEl>
                                          <p:spTgt spid="37892"/>
                                        </p:tgtEl>
                                        <p:attrNameLst>
                                          <p:attrName>ppt_y</p:attrName>
                                        </p:attrNameLst>
                                      </p:cBhvr>
                                      <p:tavLst>
                                        <p:tav tm="0">
                                          <p:val>
                                            <p:fltVal val="0.5"/>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0" presetClass="entr" presetSubtype="0" fill="hold" grpId="0" nodeType="clickEffect">
                                  <p:stCondLst>
                                    <p:cond delay="0"/>
                                  </p:stCondLst>
                                  <p:childTnLst>
                                    <p:set>
                                      <p:cBhvr>
                                        <p:cTn id="37" dur="1" fill="hold">
                                          <p:stCondLst>
                                            <p:cond delay="0"/>
                                          </p:stCondLst>
                                        </p:cTn>
                                        <p:tgtEl>
                                          <p:spTgt spid="37893"/>
                                        </p:tgtEl>
                                        <p:attrNameLst>
                                          <p:attrName>style.visibility</p:attrName>
                                        </p:attrNameLst>
                                      </p:cBhvr>
                                      <p:to>
                                        <p:strVal val="visible"/>
                                      </p:to>
                                    </p:set>
                                    <p:animEffect transition="in" filter="wedge">
                                      <p:cBhvr>
                                        <p:cTn id="38" dur="1000"/>
                                        <p:tgtEl>
                                          <p:spTgt spid="37893"/>
                                        </p:tgtEl>
                                      </p:cBhvr>
                                    </p:animEffect>
                                  </p:childTnLst>
                                </p:cTn>
                              </p:par>
                            </p:childTnLst>
                          </p:cTn>
                        </p:par>
                        <p:par>
                          <p:cTn id="39" fill="hold" nodeType="afterGroup">
                            <p:stCondLst>
                              <p:cond delay="1000"/>
                            </p:stCondLst>
                            <p:childTnLst>
                              <p:par>
                                <p:cTn id="40" presetID="10" presetClass="entr" presetSubtype="0" fill="hold" nodeType="afterEffect">
                                  <p:stCondLst>
                                    <p:cond delay="0"/>
                                  </p:stCondLst>
                                  <p:childTnLst>
                                    <p:set>
                                      <p:cBhvr>
                                        <p:cTn id="41" dur="1" fill="hold">
                                          <p:stCondLst>
                                            <p:cond delay="0"/>
                                          </p:stCondLst>
                                        </p:cTn>
                                        <p:tgtEl>
                                          <p:spTgt spid="37895"/>
                                        </p:tgtEl>
                                        <p:attrNameLst>
                                          <p:attrName>style.visibility</p:attrName>
                                        </p:attrNameLst>
                                      </p:cBhvr>
                                      <p:to>
                                        <p:strVal val="visible"/>
                                      </p:to>
                                    </p:set>
                                    <p:animEffect transition="in" filter="fade">
                                      <p:cBhvr>
                                        <p:cTn id="42" dur="1000"/>
                                        <p:tgtEl>
                                          <p:spTgt spid="37895"/>
                                        </p:tgtEl>
                                      </p:cBhvr>
                                    </p:animEffect>
                                  </p:childTnLst>
                                </p:cTn>
                              </p:par>
                              <p:par>
                                <p:cTn id="43" presetID="10" presetClass="entr" presetSubtype="0" fill="hold" nodeType="withEffect">
                                  <p:stCondLst>
                                    <p:cond delay="0"/>
                                  </p:stCondLst>
                                  <p:childTnLst>
                                    <p:set>
                                      <p:cBhvr>
                                        <p:cTn id="44" dur="1" fill="hold">
                                          <p:stCondLst>
                                            <p:cond delay="0"/>
                                          </p:stCondLst>
                                        </p:cTn>
                                        <p:tgtEl>
                                          <p:spTgt spid="37896"/>
                                        </p:tgtEl>
                                        <p:attrNameLst>
                                          <p:attrName>style.visibility</p:attrName>
                                        </p:attrNameLst>
                                      </p:cBhvr>
                                      <p:to>
                                        <p:strVal val="visible"/>
                                      </p:to>
                                    </p:set>
                                    <p:animEffect transition="in" filter="fade">
                                      <p:cBhvr>
                                        <p:cTn id="45" dur="1000"/>
                                        <p:tgtEl>
                                          <p:spTgt spid="37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uiExpand="1" build="p"/>
      <p:bldP spid="3789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WordArt 2"/>
          <p:cNvSpPr>
            <a:spLocks noChangeArrowheads="1" noChangeShapeType="1" noTextEdit="1"/>
          </p:cNvSpPr>
          <p:nvPr/>
        </p:nvSpPr>
        <p:spPr bwMode="auto">
          <a:xfrm>
            <a:off x="1903413" y="188913"/>
            <a:ext cx="5045075" cy="431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FFFFFF"/>
                </a:solidFill>
                <a:latin typeface="Arial Black" panose="020B0A04020102020204" pitchFamily="34" charset="0"/>
              </a:rPr>
              <a:t>ORDEN DE MARCHA</a:t>
            </a:r>
          </a:p>
        </p:txBody>
      </p:sp>
      <p:sp>
        <p:nvSpPr>
          <p:cNvPr id="71683" name="Text Box 3"/>
          <p:cNvSpPr txBox="1">
            <a:spLocks noChangeArrowheads="1"/>
          </p:cNvSpPr>
          <p:nvPr/>
        </p:nvSpPr>
        <p:spPr bwMode="auto">
          <a:xfrm>
            <a:off x="107950" y="750888"/>
            <a:ext cx="9036050" cy="584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3500000" algn="ctr" rotWithShape="0">
                    <a:schemeClr val="bg1"/>
                  </a:outerShdw>
                </a:effectLst>
              </a14:hiddenEffects>
            </a:ext>
          </a:extLst>
        </p:spPr>
        <p:txBody>
          <a:bodyPr>
            <a:spAutoFit/>
          </a:bodyPr>
          <a:lstStyle>
            <a:lvl1pPr marL="536575" indent="-536575">
              <a:defRPr>
                <a:solidFill>
                  <a:schemeClr val="tx1"/>
                </a:solidFill>
                <a:latin typeface="Arial" panose="020B0604020202020204" pitchFamily="34" charset="0"/>
                <a:cs typeface="Arial" panose="020B0604020202020204" pitchFamily="34" charset="0"/>
              </a:defRPr>
            </a:lvl1pPr>
            <a:lvl2pPr marL="1058863" indent="-342900">
              <a:defRPr>
                <a:solidFill>
                  <a:schemeClr val="tx1"/>
                </a:solidFill>
                <a:latin typeface="Arial" panose="020B0604020202020204" pitchFamily="34" charset="0"/>
                <a:cs typeface="Arial" panose="020B0604020202020204" pitchFamily="34" charset="0"/>
              </a:defRPr>
            </a:lvl2pPr>
            <a:lvl3pPr marL="1581150" indent="-342900">
              <a:defRPr>
                <a:solidFill>
                  <a:schemeClr val="tx1"/>
                </a:solidFill>
                <a:latin typeface="Arial" panose="020B0604020202020204" pitchFamily="34" charset="0"/>
                <a:cs typeface="Arial" panose="020B0604020202020204" pitchFamily="34" charset="0"/>
              </a:defRPr>
            </a:lvl3pPr>
            <a:lvl4pPr marL="2103438" indent="-342900">
              <a:defRPr>
                <a:solidFill>
                  <a:schemeClr val="tx1"/>
                </a:solidFill>
                <a:latin typeface="Arial" panose="020B0604020202020204" pitchFamily="34" charset="0"/>
                <a:cs typeface="Arial" panose="020B0604020202020204" pitchFamily="34" charset="0"/>
              </a:defRPr>
            </a:lvl4pPr>
            <a:lvl5pPr marL="2625725" indent="-342900">
              <a:defRPr>
                <a:solidFill>
                  <a:schemeClr val="tx1"/>
                </a:solidFill>
                <a:latin typeface="Arial" panose="020B0604020202020204" pitchFamily="34" charset="0"/>
                <a:cs typeface="Arial" panose="020B0604020202020204" pitchFamily="34" charset="0"/>
              </a:defRPr>
            </a:lvl5pPr>
            <a:lvl6pPr marL="30829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5401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9973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454525"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Clr>
                <a:srgbClr val="0000CC"/>
              </a:buClr>
              <a:buFontTx/>
              <a:buAutoNum type="arabicPeriod"/>
            </a:pPr>
            <a:r>
              <a:rPr lang="es-ES" sz="2600" b="1"/>
              <a:t>La nube se levantaba.</a:t>
            </a:r>
          </a:p>
          <a:p>
            <a:pPr>
              <a:spcBef>
                <a:spcPct val="50000"/>
              </a:spcBef>
              <a:buClr>
                <a:srgbClr val="0000CC"/>
              </a:buClr>
              <a:buFontTx/>
              <a:buAutoNum type="arabicPeriod"/>
            </a:pPr>
            <a:r>
              <a:rPr lang="es-ES" sz="2600" b="1"/>
              <a:t>El santuario era desmontado.</a:t>
            </a:r>
          </a:p>
          <a:p>
            <a:pPr>
              <a:spcBef>
                <a:spcPct val="50000"/>
              </a:spcBef>
              <a:buClr>
                <a:srgbClr val="0000CC"/>
              </a:buClr>
              <a:buFontTx/>
              <a:buAutoNum type="arabicPeriod"/>
            </a:pPr>
            <a:r>
              <a:rPr lang="es-ES" sz="2600" b="1"/>
              <a:t>Se tocaban las trompetas.</a:t>
            </a:r>
          </a:p>
          <a:p>
            <a:pPr>
              <a:spcBef>
                <a:spcPct val="50000"/>
              </a:spcBef>
              <a:buClr>
                <a:srgbClr val="0000CC"/>
              </a:buClr>
              <a:buFontTx/>
              <a:buAutoNum type="arabicPeriod"/>
            </a:pPr>
            <a:r>
              <a:rPr lang="es-ES" sz="2600" b="1"/>
              <a:t>Partía el campamento de Judá.</a:t>
            </a:r>
          </a:p>
          <a:p>
            <a:pPr>
              <a:spcBef>
                <a:spcPct val="50000"/>
              </a:spcBef>
              <a:buClr>
                <a:srgbClr val="0000CC"/>
              </a:buClr>
              <a:buFontTx/>
              <a:buAutoNum type="arabicPeriod"/>
            </a:pPr>
            <a:r>
              <a:rPr lang="es-ES" sz="2600" b="1"/>
              <a:t>Partían los gersonitas y meraritas con el santuario.</a:t>
            </a:r>
          </a:p>
          <a:p>
            <a:pPr>
              <a:spcBef>
                <a:spcPct val="50000"/>
              </a:spcBef>
              <a:buClr>
                <a:srgbClr val="0000CC"/>
              </a:buClr>
              <a:buFontTx/>
              <a:buAutoNum type="arabicPeriod"/>
            </a:pPr>
            <a:r>
              <a:rPr lang="es-ES" sz="2600" b="1"/>
              <a:t>Se tocaban las trompetas.</a:t>
            </a:r>
          </a:p>
          <a:p>
            <a:pPr>
              <a:spcBef>
                <a:spcPct val="50000"/>
              </a:spcBef>
              <a:buClr>
                <a:srgbClr val="0000CC"/>
              </a:buClr>
              <a:buFontTx/>
              <a:buAutoNum type="arabicPeriod"/>
            </a:pPr>
            <a:r>
              <a:rPr lang="es-ES" sz="2600" b="1"/>
              <a:t>Partía el campamento de Rubén.</a:t>
            </a:r>
          </a:p>
          <a:p>
            <a:pPr>
              <a:spcBef>
                <a:spcPct val="50000"/>
              </a:spcBef>
              <a:buClr>
                <a:srgbClr val="0000CC"/>
              </a:buClr>
              <a:buFontTx/>
              <a:buAutoNum type="arabicPeriod"/>
            </a:pPr>
            <a:r>
              <a:rPr lang="es-ES" sz="2600" b="1"/>
              <a:t>Partían los coatitas con el mobiliario del santuario.</a:t>
            </a:r>
          </a:p>
          <a:p>
            <a:pPr>
              <a:spcBef>
                <a:spcPct val="50000"/>
              </a:spcBef>
              <a:buClr>
                <a:srgbClr val="0000CC"/>
              </a:buClr>
              <a:buFontTx/>
              <a:buAutoNum type="arabicPeriod"/>
            </a:pPr>
            <a:r>
              <a:rPr lang="es-ES" sz="2600" b="1"/>
              <a:t>Partía el campamento de Efraín.</a:t>
            </a:r>
          </a:p>
          <a:p>
            <a:pPr>
              <a:spcBef>
                <a:spcPct val="50000"/>
              </a:spcBef>
              <a:buClr>
                <a:srgbClr val="0000CC"/>
              </a:buClr>
              <a:buFontTx/>
              <a:buAutoNum type="arabicPeriod"/>
            </a:pPr>
            <a:r>
              <a:rPr lang="es-ES" sz="2600" b="1"/>
              <a:t>Partía el campamento de Dan.</a:t>
            </a:r>
          </a:p>
        </p:txBody>
      </p:sp>
      <p:sp>
        <p:nvSpPr>
          <p:cNvPr id="71684" name="Text Box 4"/>
          <p:cNvSpPr txBox="1">
            <a:spLocks noChangeArrowheads="1"/>
          </p:cNvSpPr>
          <p:nvPr/>
        </p:nvSpPr>
        <p:spPr bwMode="auto">
          <a:xfrm>
            <a:off x="5867400" y="5343525"/>
            <a:ext cx="3203575" cy="14700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0" rIns="18000" bIns="0">
            <a:spAutoFit/>
          </a:bodyPr>
          <a:lstStyle/>
          <a:p>
            <a:pPr algn="ctr">
              <a:spcBef>
                <a:spcPct val="50000"/>
              </a:spcBef>
            </a:pPr>
            <a:r>
              <a:rPr lang="es-ES" sz="2400" b="1">
                <a:latin typeface="Comic Sans MS" panose="030F0702030302020204" pitchFamily="66" charset="0"/>
              </a:rPr>
              <a:t>“la bandera… de </a:t>
            </a:r>
            <a:r>
              <a:rPr lang="es-ES" sz="2400" b="1">
                <a:solidFill>
                  <a:srgbClr val="FF0000"/>
                </a:solidFill>
                <a:latin typeface="Comic Sans MS" panose="030F0702030302020204" pitchFamily="66" charset="0"/>
              </a:rPr>
              <a:t>Dan</a:t>
            </a:r>
            <a:r>
              <a:rPr lang="es-ES" sz="2400" b="1">
                <a:latin typeface="Comic Sans MS" panose="030F0702030302020204" pitchFamily="66" charset="0"/>
              </a:rPr>
              <a:t>… los hijos de </a:t>
            </a:r>
            <a:r>
              <a:rPr lang="es-ES" sz="2400" b="1">
                <a:solidFill>
                  <a:srgbClr val="FF0000"/>
                </a:solidFill>
                <a:latin typeface="Comic Sans MS" panose="030F0702030302020204" pitchFamily="66" charset="0"/>
              </a:rPr>
              <a:t>Aser</a:t>
            </a:r>
            <a:r>
              <a:rPr lang="es-ES" sz="2400" b="1">
                <a:latin typeface="Comic Sans MS" panose="030F0702030302020204" pitchFamily="66" charset="0"/>
              </a:rPr>
              <a:t>… los hijos de </a:t>
            </a:r>
            <a:r>
              <a:rPr lang="es-ES" sz="2400" b="1">
                <a:solidFill>
                  <a:srgbClr val="FF0000"/>
                </a:solidFill>
                <a:latin typeface="Comic Sans MS" panose="030F0702030302020204" pitchFamily="66" charset="0"/>
              </a:rPr>
              <a:t>Neftalí</a:t>
            </a:r>
            <a:r>
              <a:rPr lang="es-ES" sz="2400" b="1">
                <a:latin typeface="Comic Sans MS" panose="030F0702030302020204" pitchFamily="66" charset="0"/>
              </a:rPr>
              <a:t>”</a:t>
            </a:r>
          </a:p>
        </p:txBody>
      </p:sp>
      <p:pic>
        <p:nvPicPr>
          <p:cNvPr id="71685" name="Picture 5" descr="bandera d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620713"/>
            <a:ext cx="2532062" cy="2474912"/>
          </a:xfrm>
          <a:prstGeom prst="rect">
            <a:avLst/>
          </a:prstGeom>
          <a:noFill/>
          <a:extLst>
            <a:ext uri="{909E8E84-426E-40DD-AFC4-6F175D3DCCD1}">
              <a14:hiddenFill xmlns:a14="http://schemas.microsoft.com/office/drawing/2010/main">
                <a:solidFill>
                  <a:srgbClr val="FFFFFF"/>
                </a:solidFill>
              </a14:hiddenFill>
            </a:ext>
          </a:extLst>
        </p:spPr>
      </p:pic>
      <p:pic>
        <p:nvPicPr>
          <p:cNvPr id="71686" name="Picture 6" descr="Israel2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7588" y="3586163"/>
            <a:ext cx="1427162" cy="1427162"/>
          </a:xfrm>
          <a:prstGeom prst="rect">
            <a:avLst/>
          </a:prstGeom>
          <a:noFill/>
          <a:extLst>
            <a:ext uri="{909E8E84-426E-40DD-AFC4-6F175D3DCCD1}">
              <a14:hiddenFill xmlns:a14="http://schemas.microsoft.com/office/drawing/2010/main">
                <a:solidFill>
                  <a:srgbClr val="FFFFFF"/>
                </a:solidFill>
              </a14:hiddenFill>
            </a:ext>
          </a:extLst>
        </p:spPr>
      </p:pic>
      <p:pic>
        <p:nvPicPr>
          <p:cNvPr id="71687" name="Picture 7" descr="Israel26"/>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24750" y="3573463"/>
            <a:ext cx="1425575" cy="1425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6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6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68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68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68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68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68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683">
                                            <p:txEl>
                                              <p:pRg st="8" end="8"/>
                                            </p:txEl>
                                          </p:spTgt>
                                        </p:tgtEl>
                                        <p:attrNameLst>
                                          <p:attrName>style.visibility</p:attrName>
                                        </p:attrNameLst>
                                      </p:cBhvr>
                                      <p:to>
                                        <p:strVal val="visible"/>
                                      </p:to>
                                    </p:set>
                                  </p:childTnLst>
                                </p:cTn>
                              </p:par>
                            </p:childTnLst>
                          </p:cTn>
                        </p:par>
                        <p:par>
                          <p:cTn id="23" fill="hold" nodeType="afterGroup">
                            <p:stCondLst>
                              <p:cond delay="0"/>
                            </p:stCondLst>
                            <p:childTnLst>
                              <p:par>
                                <p:cTn id="24" presetID="27" presetClass="entr" presetSubtype="0" fill="hold" grpId="0" nodeType="afterEffect">
                                  <p:stCondLst>
                                    <p:cond delay="0"/>
                                  </p:stCondLst>
                                  <p:iterate type="lt">
                                    <p:tmPct val="50000"/>
                                  </p:iterate>
                                  <p:childTnLst>
                                    <p:set>
                                      <p:cBhvr>
                                        <p:cTn id="25" dur="1" fill="hold">
                                          <p:stCondLst>
                                            <p:cond delay="0"/>
                                          </p:stCondLst>
                                        </p:cTn>
                                        <p:tgtEl>
                                          <p:spTgt spid="71683">
                                            <p:txEl>
                                              <p:pRg st="9" end="9"/>
                                            </p:txEl>
                                          </p:spTgt>
                                        </p:tgtEl>
                                        <p:attrNameLst>
                                          <p:attrName>style.visibility</p:attrName>
                                        </p:attrNameLst>
                                      </p:cBhvr>
                                      <p:to>
                                        <p:strVal val="visible"/>
                                      </p:to>
                                    </p:set>
                                    <p:anim calcmode="discrete" valueType="clr">
                                      <p:cBhvr override="childStyle">
                                        <p:cTn id="26" dur="80"/>
                                        <p:tgtEl>
                                          <p:spTgt spid="71683">
                                            <p:txEl>
                                              <p:pRg st="9" end="9"/>
                                            </p:txEl>
                                          </p:spTgt>
                                        </p:tgtEl>
                                        <p:attrNameLst>
                                          <p:attrName>style.color</p:attrName>
                                        </p:attrNameLst>
                                      </p:cBhvr>
                                      <p:tavLst>
                                        <p:tav tm="0">
                                          <p:val>
                                            <p:clrVal>
                                              <a:srgbClr val="FF0000"/>
                                            </p:clrVal>
                                          </p:val>
                                        </p:tav>
                                        <p:tav tm="50000">
                                          <p:val>
                                            <p:clrVal>
                                              <a:srgbClr val="FFFF66"/>
                                            </p:clrVal>
                                          </p:val>
                                        </p:tav>
                                      </p:tavLst>
                                    </p:anim>
                                    <p:anim calcmode="discrete" valueType="clr">
                                      <p:cBhvr>
                                        <p:cTn id="27" dur="80"/>
                                        <p:tgtEl>
                                          <p:spTgt spid="71683">
                                            <p:txEl>
                                              <p:pRg st="9" end="9"/>
                                            </p:txEl>
                                          </p:spTgt>
                                        </p:tgtEl>
                                        <p:attrNameLst>
                                          <p:attrName>fillcolor</p:attrName>
                                        </p:attrNameLst>
                                      </p:cBhvr>
                                      <p:tavLst>
                                        <p:tav tm="0">
                                          <p:val>
                                            <p:clrVal>
                                              <a:schemeClr val="accent2"/>
                                            </p:clrVal>
                                          </p:val>
                                        </p:tav>
                                        <p:tav tm="50000">
                                          <p:val>
                                            <p:clrVal>
                                              <a:schemeClr val="hlink"/>
                                            </p:clrVal>
                                          </p:val>
                                        </p:tav>
                                      </p:tavLst>
                                    </p:anim>
                                    <p:set>
                                      <p:cBhvr>
                                        <p:cTn id="28" dur="80"/>
                                        <p:tgtEl>
                                          <p:spTgt spid="71683">
                                            <p:txEl>
                                              <p:pRg st="9" end="9"/>
                                            </p:txEl>
                                          </p:spTgt>
                                        </p:tgtEl>
                                        <p:attrNameLst>
                                          <p:attrName>fill.type</p:attrName>
                                        </p:attrNameLst>
                                      </p:cBhvr>
                                      <p:to>
                                        <p:strVal val="solid"/>
                                      </p:to>
                                    </p:set>
                                  </p:childTnLst>
                                </p:cTn>
                              </p:par>
                            </p:childTnLst>
                          </p:cTn>
                        </p:par>
                        <p:par>
                          <p:cTn id="29" fill="hold" nodeType="afterGroup">
                            <p:stCondLst>
                              <p:cond delay="1000"/>
                            </p:stCondLst>
                            <p:childTnLst>
                              <p:par>
                                <p:cTn id="30" presetID="23" presetClass="entr" presetSubtype="528" fill="hold" nodeType="afterEffect">
                                  <p:stCondLst>
                                    <p:cond delay="0"/>
                                  </p:stCondLst>
                                  <p:childTnLst>
                                    <p:set>
                                      <p:cBhvr>
                                        <p:cTn id="31" dur="1" fill="hold">
                                          <p:stCondLst>
                                            <p:cond delay="0"/>
                                          </p:stCondLst>
                                        </p:cTn>
                                        <p:tgtEl>
                                          <p:spTgt spid="71685"/>
                                        </p:tgtEl>
                                        <p:attrNameLst>
                                          <p:attrName>style.visibility</p:attrName>
                                        </p:attrNameLst>
                                      </p:cBhvr>
                                      <p:to>
                                        <p:strVal val="visible"/>
                                      </p:to>
                                    </p:set>
                                    <p:anim calcmode="lin" valueType="num">
                                      <p:cBhvr>
                                        <p:cTn id="32" dur="500" fill="hold"/>
                                        <p:tgtEl>
                                          <p:spTgt spid="71685"/>
                                        </p:tgtEl>
                                        <p:attrNameLst>
                                          <p:attrName>ppt_w</p:attrName>
                                        </p:attrNameLst>
                                      </p:cBhvr>
                                      <p:tavLst>
                                        <p:tav tm="0">
                                          <p:val>
                                            <p:fltVal val="0"/>
                                          </p:val>
                                        </p:tav>
                                        <p:tav tm="100000">
                                          <p:val>
                                            <p:strVal val="#ppt_w"/>
                                          </p:val>
                                        </p:tav>
                                      </p:tavLst>
                                    </p:anim>
                                    <p:anim calcmode="lin" valueType="num">
                                      <p:cBhvr>
                                        <p:cTn id="33" dur="500" fill="hold"/>
                                        <p:tgtEl>
                                          <p:spTgt spid="71685"/>
                                        </p:tgtEl>
                                        <p:attrNameLst>
                                          <p:attrName>ppt_h</p:attrName>
                                        </p:attrNameLst>
                                      </p:cBhvr>
                                      <p:tavLst>
                                        <p:tav tm="0">
                                          <p:val>
                                            <p:fltVal val="0"/>
                                          </p:val>
                                        </p:tav>
                                        <p:tav tm="100000">
                                          <p:val>
                                            <p:strVal val="#ppt_h"/>
                                          </p:val>
                                        </p:tav>
                                      </p:tavLst>
                                    </p:anim>
                                    <p:anim calcmode="lin" valueType="num">
                                      <p:cBhvr>
                                        <p:cTn id="34" dur="500" fill="hold"/>
                                        <p:tgtEl>
                                          <p:spTgt spid="71685"/>
                                        </p:tgtEl>
                                        <p:attrNameLst>
                                          <p:attrName>ppt_x</p:attrName>
                                        </p:attrNameLst>
                                      </p:cBhvr>
                                      <p:tavLst>
                                        <p:tav tm="0">
                                          <p:val>
                                            <p:fltVal val="0.5"/>
                                          </p:val>
                                        </p:tav>
                                        <p:tav tm="100000">
                                          <p:val>
                                            <p:strVal val="#ppt_x"/>
                                          </p:val>
                                        </p:tav>
                                      </p:tavLst>
                                    </p:anim>
                                    <p:anim calcmode="lin" valueType="num">
                                      <p:cBhvr>
                                        <p:cTn id="35" dur="500" fill="hold"/>
                                        <p:tgtEl>
                                          <p:spTgt spid="71685"/>
                                        </p:tgtEl>
                                        <p:attrNameLst>
                                          <p:attrName>ppt_y</p:attrName>
                                        </p:attrNameLst>
                                      </p:cBhvr>
                                      <p:tavLst>
                                        <p:tav tm="0">
                                          <p:val>
                                            <p:fltVal val="0.5"/>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0" presetClass="entr" presetSubtype="0" fill="hold" grpId="0" nodeType="clickEffect">
                                  <p:stCondLst>
                                    <p:cond delay="0"/>
                                  </p:stCondLst>
                                  <p:childTnLst>
                                    <p:set>
                                      <p:cBhvr>
                                        <p:cTn id="39" dur="1" fill="hold">
                                          <p:stCondLst>
                                            <p:cond delay="0"/>
                                          </p:stCondLst>
                                        </p:cTn>
                                        <p:tgtEl>
                                          <p:spTgt spid="71684"/>
                                        </p:tgtEl>
                                        <p:attrNameLst>
                                          <p:attrName>style.visibility</p:attrName>
                                        </p:attrNameLst>
                                      </p:cBhvr>
                                      <p:to>
                                        <p:strVal val="visible"/>
                                      </p:to>
                                    </p:set>
                                    <p:animEffect transition="in" filter="wedge">
                                      <p:cBhvr>
                                        <p:cTn id="40" dur="1000"/>
                                        <p:tgtEl>
                                          <p:spTgt spid="71684"/>
                                        </p:tgtEl>
                                      </p:cBhvr>
                                    </p:animEffect>
                                  </p:childTnLst>
                                </p:cTn>
                              </p:par>
                            </p:childTnLst>
                          </p:cTn>
                        </p:par>
                        <p:par>
                          <p:cTn id="41" fill="hold" nodeType="afterGroup">
                            <p:stCondLst>
                              <p:cond delay="1000"/>
                            </p:stCondLst>
                            <p:childTnLst>
                              <p:par>
                                <p:cTn id="42" presetID="10" presetClass="entr" presetSubtype="0" fill="hold" nodeType="afterEffect">
                                  <p:stCondLst>
                                    <p:cond delay="0"/>
                                  </p:stCondLst>
                                  <p:childTnLst>
                                    <p:set>
                                      <p:cBhvr>
                                        <p:cTn id="43" dur="1" fill="hold">
                                          <p:stCondLst>
                                            <p:cond delay="0"/>
                                          </p:stCondLst>
                                        </p:cTn>
                                        <p:tgtEl>
                                          <p:spTgt spid="71686"/>
                                        </p:tgtEl>
                                        <p:attrNameLst>
                                          <p:attrName>style.visibility</p:attrName>
                                        </p:attrNameLst>
                                      </p:cBhvr>
                                      <p:to>
                                        <p:strVal val="visible"/>
                                      </p:to>
                                    </p:set>
                                    <p:animEffect transition="in" filter="fade">
                                      <p:cBhvr>
                                        <p:cTn id="44" dur="1000"/>
                                        <p:tgtEl>
                                          <p:spTgt spid="71686"/>
                                        </p:tgtEl>
                                      </p:cBhvr>
                                    </p:animEffect>
                                  </p:childTnLst>
                                </p:cTn>
                              </p:par>
                              <p:par>
                                <p:cTn id="45" presetID="10" presetClass="entr" presetSubtype="0" fill="hold" nodeType="withEffect">
                                  <p:stCondLst>
                                    <p:cond delay="0"/>
                                  </p:stCondLst>
                                  <p:childTnLst>
                                    <p:set>
                                      <p:cBhvr>
                                        <p:cTn id="46" dur="1" fill="hold">
                                          <p:stCondLst>
                                            <p:cond delay="0"/>
                                          </p:stCondLst>
                                        </p:cTn>
                                        <p:tgtEl>
                                          <p:spTgt spid="71687"/>
                                        </p:tgtEl>
                                        <p:attrNameLst>
                                          <p:attrName>style.visibility</p:attrName>
                                        </p:attrNameLst>
                                      </p:cBhvr>
                                      <p:to>
                                        <p:strVal val="visible"/>
                                      </p:to>
                                    </p:set>
                                    <p:animEffect transition="in" filter="fade">
                                      <p:cBhvr>
                                        <p:cTn id="47" dur="1000"/>
                                        <p:tgtEl>
                                          <p:spTgt spid="71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uiExpand="1" build="p"/>
      <p:bldP spid="7168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95288" y="333375"/>
            <a:ext cx="8280400"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2400" b="1">
                <a:latin typeface="Gill Sans MT" panose="020B0502020104020203" pitchFamily="34" charset="0"/>
              </a:rPr>
              <a:t>“Dios es un Dios de orden. Todo lo que se relaciona con el cielo está en orden perfecto; la sumisión y una disciplina cabal distinguen los movimientos de la hueste angélica. El éxito sólo puede acompañar al orden y a la acción armónica. Dios exige orden y sistema en su obra en nuestros días tanto como los exigía en los días de Israel. Todos los que trabajan para él han de actuar con inteligencia, no en forma negligente o al azar. El quiere que su obra se haga con fe y exactitud, para que pueda poner sobre ella el sello de su aprobación. Dios mismo dirigió a los israelitas en todos sus viajes. El sitio en que habían de acampar les era indicado por el descenso de la columna de nube; y mientras habían de permanecer en el campamento, la nube se mantenía asentada sobre el tabernáculo. Cuando era tiempo de que continuaran su viaje, la columna se levantaba en lo alto sobre la sagrada tienda”</a:t>
            </a:r>
          </a:p>
        </p:txBody>
      </p:sp>
      <p:sp>
        <p:nvSpPr>
          <p:cNvPr id="7171" name="Text Box 3"/>
          <p:cNvSpPr txBox="1">
            <a:spLocks noChangeArrowheads="1"/>
          </p:cNvSpPr>
          <p:nvPr/>
        </p:nvSpPr>
        <p:spPr bwMode="auto">
          <a:xfrm>
            <a:off x="5940425" y="6165850"/>
            <a:ext cx="2735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s-ES"/>
          </a:p>
        </p:txBody>
      </p:sp>
      <p:sp>
        <p:nvSpPr>
          <p:cNvPr id="7172" name="Text Box 4"/>
          <p:cNvSpPr txBox="1">
            <a:spLocks noChangeArrowheads="1"/>
          </p:cNvSpPr>
          <p:nvPr/>
        </p:nvSpPr>
        <p:spPr bwMode="auto">
          <a:xfrm>
            <a:off x="4284663" y="6405563"/>
            <a:ext cx="4679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sz="1600"/>
              <a:t>Elena G. de White (Patriarcas y Profetas, p. 394</a:t>
            </a:r>
          </a:p>
        </p:txBody>
      </p:sp>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611188" y="1844675"/>
            <a:ext cx="7993062"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2800" b="1">
                <a:latin typeface="Comic Sans MS" panose="030F0702030302020204" pitchFamily="66" charset="0"/>
              </a:rPr>
              <a:t>“Cuando el arca se movía, Moisés decía: Levántate, oh Señor, y sean dispersados tus enemigos, y huyan de tu presencia los que te aborrecen”</a:t>
            </a:r>
          </a:p>
        </p:txBody>
      </p:sp>
      <p:sp>
        <p:nvSpPr>
          <p:cNvPr id="13315" name="WordArt 3"/>
          <p:cNvSpPr>
            <a:spLocks noChangeArrowheads="1" noChangeShapeType="1" noTextEdit="1"/>
          </p:cNvSpPr>
          <p:nvPr/>
        </p:nvSpPr>
        <p:spPr bwMode="auto">
          <a:xfrm>
            <a:off x="1331913" y="260350"/>
            <a:ext cx="6103937" cy="1295400"/>
          </a:xfrm>
          <a:prstGeom prst="rect">
            <a:avLst/>
          </a:prstGeom>
        </p:spPr>
        <p:txBody>
          <a:bodyPr wrap="none" fromWordArt="1">
            <a:prstTxWarp prst="textPlain">
              <a:avLst>
                <a:gd name="adj" fmla="val 50000"/>
              </a:avLst>
            </a:prstTxWarp>
          </a:bodyPr>
          <a:lstStyle/>
          <a:p>
            <a:pPr algn="ctr"/>
            <a:r>
              <a:rPr lang="es-ES"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LA ORACIÓN MATUTINA</a:t>
            </a:r>
          </a:p>
          <a:p>
            <a:pPr algn="ctr"/>
            <a:r>
              <a:rPr lang="es-ES"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DE MOISÉS</a:t>
            </a:r>
          </a:p>
        </p:txBody>
      </p:sp>
      <p:sp>
        <p:nvSpPr>
          <p:cNvPr id="13316" name="WordArt 4"/>
          <p:cNvSpPr>
            <a:spLocks noChangeArrowheads="1" noChangeShapeType="1" noTextEdit="1"/>
          </p:cNvSpPr>
          <p:nvPr/>
        </p:nvSpPr>
        <p:spPr bwMode="auto">
          <a:xfrm>
            <a:off x="1619250" y="3716338"/>
            <a:ext cx="6103938" cy="1295400"/>
          </a:xfrm>
          <a:prstGeom prst="rect">
            <a:avLst/>
          </a:prstGeom>
        </p:spPr>
        <p:txBody>
          <a:bodyPr wrap="none" fromWordArt="1">
            <a:prstTxWarp prst="textPlain">
              <a:avLst>
                <a:gd name="adj" fmla="val 50000"/>
              </a:avLst>
            </a:prstTxWarp>
          </a:bodyPr>
          <a:lstStyle/>
          <a:p>
            <a:pPr algn="ctr"/>
            <a:r>
              <a:rPr lang="es-ES"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LA ORACIÓN VESPERTINA</a:t>
            </a:r>
          </a:p>
          <a:p>
            <a:pPr algn="ctr"/>
            <a:r>
              <a:rPr lang="es-ES"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DE MOISÉS</a:t>
            </a:r>
          </a:p>
        </p:txBody>
      </p:sp>
      <p:sp>
        <p:nvSpPr>
          <p:cNvPr id="13317" name="Text Box 5"/>
          <p:cNvSpPr txBox="1">
            <a:spLocks noChangeArrowheads="1"/>
          </p:cNvSpPr>
          <p:nvPr/>
        </p:nvSpPr>
        <p:spPr bwMode="auto">
          <a:xfrm>
            <a:off x="611188" y="5291138"/>
            <a:ext cx="799306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2800" b="1">
                <a:latin typeface="Comic Sans MS" panose="030F0702030302020204" pitchFamily="66" charset="0"/>
              </a:rPr>
              <a:t>“Y cuando ella se detenía, decía: Vuelve, oh Señor, a los millares de millares de Israel”</a:t>
            </a:r>
          </a:p>
        </p:txBody>
      </p:sp>
      <p:sp>
        <p:nvSpPr>
          <p:cNvPr id="13318" name="Text Box 6"/>
          <p:cNvSpPr txBox="1">
            <a:spLocks noChangeArrowheads="1"/>
          </p:cNvSpPr>
          <p:nvPr/>
        </p:nvSpPr>
        <p:spPr bwMode="auto">
          <a:xfrm>
            <a:off x="6659563" y="6453188"/>
            <a:ext cx="23764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a:t>Números, 10: 35-36</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p:cTn id="7" dur="500" fill="hold"/>
                                        <p:tgtEl>
                                          <p:spTgt spid="13315"/>
                                        </p:tgtEl>
                                        <p:attrNameLst>
                                          <p:attrName>ppt_w</p:attrName>
                                        </p:attrNameLst>
                                      </p:cBhvr>
                                      <p:tavLst>
                                        <p:tav tm="0">
                                          <p:val>
                                            <p:fltVal val="0"/>
                                          </p:val>
                                        </p:tav>
                                        <p:tav tm="100000">
                                          <p:val>
                                            <p:strVal val="#ppt_w"/>
                                          </p:val>
                                        </p:tav>
                                      </p:tavLst>
                                    </p:anim>
                                    <p:anim calcmode="lin" valueType="num">
                                      <p:cBhvr>
                                        <p:cTn id="8" dur="500" fill="hold"/>
                                        <p:tgtEl>
                                          <p:spTgt spid="13315"/>
                                        </p:tgtEl>
                                        <p:attrNameLst>
                                          <p:attrName>ppt_h</p:attrName>
                                        </p:attrNameLst>
                                      </p:cBhvr>
                                      <p:tavLst>
                                        <p:tav tm="0">
                                          <p:val>
                                            <p:fltVal val="0"/>
                                          </p:val>
                                        </p:tav>
                                        <p:tav tm="100000">
                                          <p:val>
                                            <p:strVal val="#ppt_h"/>
                                          </p:val>
                                        </p:tav>
                                      </p:tavLst>
                                    </p:anim>
                                    <p:anim calcmode="lin" valueType="num">
                                      <p:cBhvr>
                                        <p:cTn id="9" dur="500" fill="hold"/>
                                        <p:tgtEl>
                                          <p:spTgt spid="13315"/>
                                        </p:tgtEl>
                                        <p:attrNameLst>
                                          <p:attrName>ppt_x</p:attrName>
                                        </p:attrNameLst>
                                      </p:cBhvr>
                                      <p:tavLst>
                                        <p:tav tm="0">
                                          <p:val>
                                            <p:fltVal val="0.5"/>
                                          </p:val>
                                        </p:tav>
                                        <p:tav tm="100000">
                                          <p:val>
                                            <p:strVal val="#ppt_x"/>
                                          </p:val>
                                        </p:tav>
                                      </p:tavLst>
                                    </p:anim>
                                    <p:anim calcmode="lin" valueType="num">
                                      <p:cBhvr>
                                        <p:cTn id="10" dur="500" fill="hold"/>
                                        <p:tgtEl>
                                          <p:spTgt spid="13315"/>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3318"/>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3314"/>
                                        </p:tgtEl>
                                        <p:attrNameLst>
                                          <p:attrName>style.visibility</p:attrName>
                                        </p:attrNameLst>
                                      </p:cBhvr>
                                      <p:to>
                                        <p:strVal val="visible"/>
                                      </p:to>
                                    </p:set>
                                    <p:animEffect transition="in" filter="fade">
                                      <p:cBhvr>
                                        <p:cTn id="18" dur="1000"/>
                                        <p:tgtEl>
                                          <p:spTgt spid="13314"/>
                                        </p:tgtEl>
                                      </p:cBhvr>
                                    </p:animEffect>
                                    <p:anim calcmode="lin" valueType="num">
                                      <p:cBhvr>
                                        <p:cTn id="19" dur="1000" fill="hold"/>
                                        <p:tgtEl>
                                          <p:spTgt spid="13314"/>
                                        </p:tgtEl>
                                        <p:attrNameLst>
                                          <p:attrName>ppt_x</p:attrName>
                                        </p:attrNameLst>
                                      </p:cBhvr>
                                      <p:tavLst>
                                        <p:tav tm="0">
                                          <p:val>
                                            <p:strVal val="#ppt_x"/>
                                          </p:val>
                                        </p:tav>
                                        <p:tav tm="100000">
                                          <p:val>
                                            <p:strVal val="#ppt_x"/>
                                          </p:val>
                                        </p:tav>
                                      </p:tavLst>
                                    </p:anim>
                                    <p:anim calcmode="lin" valueType="num">
                                      <p:cBhvr>
                                        <p:cTn id="20" dur="1000" fill="hold"/>
                                        <p:tgtEl>
                                          <p:spTgt spid="13314"/>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528" fill="hold" grpId="0" nodeType="clickEffect">
                                  <p:stCondLst>
                                    <p:cond delay="0"/>
                                  </p:stCondLst>
                                  <p:childTnLst>
                                    <p:set>
                                      <p:cBhvr>
                                        <p:cTn id="24" dur="1" fill="hold">
                                          <p:stCondLst>
                                            <p:cond delay="0"/>
                                          </p:stCondLst>
                                        </p:cTn>
                                        <p:tgtEl>
                                          <p:spTgt spid="13316"/>
                                        </p:tgtEl>
                                        <p:attrNameLst>
                                          <p:attrName>style.visibility</p:attrName>
                                        </p:attrNameLst>
                                      </p:cBhvr>
                                      <p:to>
                                        <p:strVal val="visible"/>
                                      </p:to>
                                    </p:set>
                                    <p:anim calcmode="lin" valueType="num">
                                      <p:cBhvr>
                                        <p:cTn id="25" dur="500" fill="hold"/>
                                        <p:tgtEl>
                                          <p:spTgt spid="13316"/>
                                        </p:tgtEl>
                                        <p:attrNameLst>
                                          <p:attrName>ppt_w</p:attrName>
                                        </p:attrNameLst>
                                      </p:cBhvr>
                                      <p:tavLst>
                                        <p:tav tm="0">
                                          <p:val>
                                            <p:fltVal val="0"/>
                                          </p:val>
                                        </p:tav>
                                        <p:tav tm="100000">
                                          <p:val>
                                            <p:strVal val="#ppt_w"/>
                                          </p:val>
                                        </p:tav>
                                      </p:tavLst>
                                    </p:anim>
                                    <p:anim calcmode="lin" valueType="num">
                                      <p:cBhvr>
                                        <p:cTn id="26" dur="500" fill="hold"/>
                                        <p:tgtEl>
                                          <p:spTgt spid="13316"/>
                                        </p:tgtEl>
                                        <p:attrNameLst>
                                          <p:attrName>ppt_h</p:attrName>
                                        </p:attrNameLst>
                                      </p:cBhvr>
                                      <p:tavLst>
                                        <p:tav tm="0">
                                          <p:val>
                                            <p:fltVal val="0"/>
                                          </p:val>
                                        </p:tav>
                                        <p:tav tm="100000">
                                          <p:val>
                                            <p:strVal val="#ppt_h"/>
                                          </p:val>
                                        </p:tav>
                                      </p:tavLst>
                                    </p:anim>
                                    <p:anim calcmode="lin" valueType="num">
                                      <p:cBhvr>
                                        <p:cTn id="27" dur="500" fill="hold"/>
                                        <p:tgtEl>
                                          <p:spTgt spid="13316"/>
                                        </p:tgtEl>
                                        <p:attrNameLst>
                                          <p:attrName>ppt_x</p:attrName>
                                        </p:attrNameLst>
                                      </p:cBhvr>
                                      <p:tavLst>
                                        <p:tav tm="0">
                                          <p:val>
                                            <p:fltVal val="0.5"/>
                                          </p:val>
                                        </p:tav>
                                        <p:tav tm="100000">
                                          <p:val>
                                            <p:strVal val="#ppt_x"/>
                                          </p:val>
                                        </p:tav>
                                      </p:tavLst>
                                    </p:anim>
                                    <p:anim calcmode="lin" valueType="num">
                                      <p:cBhvr>
                                        <p:cTn id="28" dur="500" fill="hold"/>
                                        <p:tgtEl>
                                          <p:spTgt spid="13316"/>
                                        </p:tgtEl>
                                        <p:attrNameLst>
                                          <p:attrName>ppt_y</p:attrName>
                                        </p:attrNameLst>
                                      </p:cBhvr>
                                      <p:tavLst>
                                        <p:tav tm="0">
                                          <p:val>
                                            <p:fltVal val="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13317"/>
                                        </p:tgtEl>
                                        <p:attrNameLst>
                                          <p:attrName>style.visibility</p:attrName>
                                        </p:attrNameLst>
                                      </p:cBhvr>
                                      <p:to>
                                        <p:strVal val="visible"/>
                                      </p:to>
                                    </p:set>
                                    <p:animEffect transition="in" filter="fade">
                                      <p:cBhvr>
                                        <p:cTn id="33" dur="1000"/>
                                        <p:tgtEl>
                                          <p:spTgt spid="13317"/>
                                        </p:tgtEl>
                                      </p:cBhvr>
                                    </p:animEffect>
                                    <p:anim calcmode="lin" valueType="num">
                                      <p:cBhvr>
                                        <p:cTn id="34" dur="1000" fill="hold"/>
                                        <p:tgtEl>
                                          <p:spTgt spid="13317"/>
                                        </p:tgtEl>
                                        <p:attrNameLst>
                                          <p:attrName>ppt_x</p:attrName>
                                        </p:attrNameLst>
                                      </p:cBhvr>
                                      <p:tavLst>
                                        <p:tav tm="0">
                                          <p:val>
                                            <p:strVal val="#ppt_x"/>
                                          </p:val>
                                        </p:tav>
                                        <p:tav tm="100000">
                                          <p:val>
                                            <p:strVal val="#ppt_x"/>
                                          </p:val>
                                        </p:tav>
                                      </p:tavLst>
                                    </p:anim>
                                    <p:anim calcmode="lin" valueType="num">
                                      <p:cBhvr>
                                        <p:cTn id="35" dur="1000" fill="hold"/>
                                        <p:tgtEl>
                                          <p:spTgt spid="133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animBg="1"/>
      <p:bldP spid="13316" grpId="0" animBg="1"/>
      <p:bldP spid="13317" grpId="0"/>
      <p:bldP spid="13318" grpId="0"/>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323850" y="333375"/>
            <a:ext cx="83518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2400" b="1"/>
              <a:t>¿Qué puedo aprender yo, que estoy de camino hacia la Canaán celestial, de la forma en la que el pueblo de Israel era dirigido por Dios a través del desierto?</a:t>
            </a:r>
          </a:p>
        </p:txBody>
      </p:sp>
      <p:sp>
        <p:nvSpPr>
          <p:cNvPr id="14340" name="Text Box 4"/>
          <p:cNvSpPr txBox="1">
            <a:spLocks noChangeArrowheads="1"/>
          </p:cNvSpPr>
          <p:nvPr/>
        </p:nvSpPr>
        <p:spPr bwMode="auto">
          <a:xfrm>
            <a:off x="1116013" y="1989138"/>
            <a:ext cx="7559675" cy="429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7675" indent="-447675">
              <a:defRPr>
                <a:solidFill>
                  <a:schemeClr val="tx1"/>
                </a:solidFill>
                <a:latin typeface="Arial" panose="020B0604020202020204" pitchFamily="34" charset="0"/>
                <a:cs typeface="Arial" panose="020B0604020202020204" pitchFamily="34" charset="0"/>
              </a:defRPr>
            </a:lvl1pPr>
            <a:lvl2pPr marL="627063">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 typeface="Wingdings" panose="05000000000000000000" pitchFamily="2" charset="2"/>
              <a:buChar char="ü"/>
            </a:pPr>
            <a:r>
              <a:rPr lang="es-ES" sz="2400" b="1"/>
              <a:t>Cada mañana debo elevar una oración a Dios pidiéndole su protección especial para ese día.</a:t>
            </a:r>
          </a:p>
          <a:p>
            <a:pPr>
              <a:spcBef>
                <a:spcPct val="50000"/>
              </a:spcBef>
              <a:buFont typeface="Wingdings" panose="05000000000000000000" pitchFamily="2" charset="2"/>
              <a:buChar char="ü"/>
            </a:pPr>
            <a:r>
              <a:rPr lang="es-ES" sz="2400" b="1"/>
              <a:t>Durante el día debo dejar que sea la nube divina la que me dirija y no mis propios pensamientos.</a:t>
            </a:r>
          </a:p>
          <a:p>
            <a:pPr>
              <a:spcBef>
                <a:spcPct val="50000"/>
              </a:spcBef>
              <a:buFont typeface="Wingdings" panose="05000000000000000000" pitchFamily="2" charset="2"/>
              <a:buChar char="ü"/>
            </a:pPr>
            <a:r>
              <a:rPr lang="es-ES" sz="2400" b="1"/>
              <a:t>En cada momento Jesús [simbolizado en cada parte del santuario] debe habitar en el centro mismo de mi vida.</a:t>
            </a:r>
          </a:p>
          <a:p>
            <a:pPr>
              <a:spcBef>
                <a:spcPct val="50000"/>
              </a:spcBef>
              <a:buFont typeface="Wingdings" panose="05000000000000000000" pitchFamily="2" charset="2"/>
              <a:buChar char="ü"/>
            </a:pPr>
            <a:r>
              <a:rPr lang="es-ES" sz="2400" b="1"/>
              <a:t>Al acabar el día elevaré una oración rogándole al Señor que siga acampando en mi corazón.</a:t>
            </a:r>
          </a:p>
        </p:txBody>
      </p:sp>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539750" y="1268413"/>
            <a:ext cx="8137525" cy="4665662"/>
          </a:xfrm>
          <a:prstGeom prst="rect">
            <a:avLst/>
          </a:prstGeom>
          <a:solidFill>
            <a:srgbClr val="FFDCB9">
              <a:alpha val="7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7675" indent="-447675">
              <a:defRPr>
                <a:solidFill>
                  <a:schemeClr val="tx1"/>
                </a:solidFill>
                <a:latin typeface="Arial" panose="020B0604020202020204" pitchFamily="34" charset="0"/>
                <a:cs typeface="Arial" panose="020B0604020202020204" pitchFamily="34" charset="0"/>
              </a:defRPr>
            </a:lvl1pPr>
            <a:lvl2pPr marL="627063">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 typeface="Wingdings" panose="05000000000000000000" pitchFamily="2" charset="2"/>
              <a:buChar char="ü"/>
            </a:pPr>
            <a:r>
              <a:rPr lang="es-ES" sz="2600" b="1"/>
              <a:t>Cada mañana debo elevar una oración a Dios pidiéndole su protección especial para ese día.</a:t>
            </a:r>
          </a:p>
          <a:p>
            <a:pPr>
              <a:spcBef>
                <a:spcPct val="50000"/>
              </a:spcBef>
              <a:buFont typeface="Wingdings" panose="05000000000000000000" pitchFamily="2" charset="2"/>
              <a:buChar char="ü"/>
            </a:pPr>
            <a:r>
              <a:rPr lang="es-ES" sz="2600" b="1"/>
              <a:t>Durante el día debo dejar que sea la nube divina la que me dirija y no mis propios pensamientos.</a:t>
            </a:r>
          </a:p>
          <a:p>
            <a:pPr>
              <a:spcBef>
                <a:spcPct val="50000"/>
              </a:spcBef>
              <a:buFont typeface="Wingdings" panose="05000000000000000000" pitchFamily="2" charset="2"/>
              <a:buChar char="ü"/>
            </a:pPr>
            <a:r>
              <a:rPr lang="es-ES" sz="2600" b="1"/>
              <a:t>En cada momento Jesús [simbolizado en cada parte del santuario] debe habitar en el centro mismo de mi vida.</a:t>
            </a:r>
          </a:p>
          <a:p>
            <a:pPr>
              <a:spcBef>
                <a:spcPct val="50000"/>
              </a:spcBef>
              <a:buFont typeface="Wingdings" panose="05000000000000000000" pitchFamily="2" charset="2"/>
              <a:buChar char="ü"/>
            </a:pPr>
            <a:r>
              <a:rPr lang="es-ES" sz="2600" b="1"/>
              <a:t>Al acabar el día elevaré una oración rogándole al Señor que siga acampando en mi corazón.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32" fill="hold" grpId="0" nodeType="clickEffect">
                                  <p:stCondLst>
                                    <p:cond delay="0"/>
                                  </p:stCondLst>
                                  <p:childTnLst>
                                    <p:set>
                                      <p:cBhvr>
                                        <p:cTn id="6" dur="1" fill="hold">
                                          <p:stCondLst>
                                            <p:cond delay="0"/>
                                          </p:stCondLst>
                                        </p:cTn>
                                        <p:tgtEl>
                                          <p:spTgt spid="75778">
                                            <p:bg/>
                                          </p:spTgt>
                                        </p:tgtEl>
                                        <p:attrNameLst>
                                          <p:attrName>style.visibility</p:attrName>
                                        </p:attrNameLst>
                                      </p:cBhvr>
                                      <p:to>
                                        <p:strVal val="visible"/>
                                      </p:to>
                                    </p:set>
                                    <p:animEffect transition="in" filter="plus(out)">
                                      <p:cBhvr>
                                        <p:cTn id="7" dur="2000"/>
                                        <p:tgtEl>
                                          <p:spTgt spid="75778">
                                            <p:bg/>
                                          </p:spTgt>
                                        </p:tgtEl>
                                      </p:cBhvr>
                                    </p:animEffect>
                                  </p:childTnLst>
                                </p:cTn>
                              </p:par>
                            </p:childTnLst>
                          </p:cTn>
                        </p:par>
                        <p:par>
                          <p:cTn id="8" fill="hold" nodeType="afterGroup">
                            <p:stCondLst>
                              <p:cond delay="2000"/>
                            </p:stCondLst>
                            <p:childTnLst>
                              <p:par>
                                <p:cTn id="9" presetID="17" presetClass="entr" presetSubtype="8" fill="hold" grpId="0" nodeType="afterEffect">
                                  <p:stCondLst>
                                    <p:cond delay="0"/>
                                  </p:stCondLst>
                                  <p:childTnLst>
                                    <p:set>
                                      <p:cBhvr>
                                        <p:cTn id="10" dur="1" fill="hold">
                                          <p:stCondLst>
                                            <p:cond delay="0"/>
                                          </p:stCondLst>
                                        </p:cTn>
                                        <p:tgtEl>
                                          <p:spTgt spid="75778">
                                            <p:txEl>
                                              <p:pRg st="0" end="0"/>
                                            </p:txEl>
                                          </p:spTgt>
                                        </p:tgtEl>
                                        <p:attrNameLst>
                                          <p:attrName>style.visibility</p:attrName>
                                        </p:attrNameLst>
                                      </p:cBhvr>
                                      <p:to>
                                        <p:strVal val="visible"/>
                                      </p:to>
                                    </p:set>
                                    <p:anim calcmode="lin" valueType="num">
                                      <p:cBhvr>
                                        <p:cTn id="11" dur="500" fill="hold"/>
                                        <p:tgtEl>
                                          <p:spTgt spid="75778">
                                            <p:txEl>
                                              <p:pRg st="0" end="0"/>
                                            </p:txEl>
                                          </p:spTgt>
                                        </p:tgtEl>
                                        <p:attrNameLst>
                                          <p:attrName>ppt_x</p:attrName>
                                        </p:attrNameLst>
                                      </p:cBhvr>
                                      <p:tavLst>
                                        <p:tav tm="0">
                                          <p:val>
                                            <p:strVal val="#ppt_x-#ppt_w/2"/>
                                          </p:val>
                                        </p:tav>
                                        <p:tav tm="100000">
                                          <p:val>
                                            <p:strVal val="#ppt_x"/>
                                          </p:val>
                                        </p:tav>
                                      </p:tavLst>
                                    </p:anim>
                                    <p:anim calcmode="lin" valueType="num">
                                      <p:cBhvr>
                                        <p:cTn id="12" dur="500" fill="hold"/>
                                        <p:tgtEl>
                                          <p:spTgt spid="75778">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75778">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7577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8" fill="hold" grpId="0" nodeType="clickEffect">
                                  <p:stCondLst>
                                    <p:cond delay="0"/>
                                  </p:stCondLst>
                                  <p:childTnLst>
                                    <p:set>
                                      <p:cBhvr>
                                        <p:cTn id="18" dur="1" fill="hold">
                                          <p:stCondLst>
                                            <p:cond delay="0"/>
                                          </p:stCondLst>
                                        </p:cTn>
                                        <p:tgtEl>
                                          <p:spTgt spid="75778">
                                            <p:txEl>
                                              <p:pRg st="1" end="1"/>
                                            </p:txEl>
                                          </p:spTgt>
                                        </p:tgtEl>
                                        <p:attrNameLst>
                                          <p:attrName>style.visibility</p:attrName>
                                        </p:attrNameLst>
                                      </p:cBhvr>
                                      <p:to>
                                        <p:strVal val="visible"/>
                                      </p:to>
                                    </p:set>
                                    <p:anim calcmode="lin" valueType="num">
                                      <p:cBhvr>
                                        <p:cTn id="19" dur="500" fill="hold"/>
                                        <p:tgtEl>
                                          <p:spTgt spid="75778">
                                            <p:txEl>
                                              <p:pRg st="1" end="1"/>
                                            </p:txEl>
                                          </p:spTgt>
                                        </p:tgtEl>
                                        <p:attrNameLst>
                                          <p:attrName>ppt_x</p:attrName>
                                        </p:attrNameLst>
                                      </p:cBhvr>
                                      <p:tavLst>
                                        <p:tav tm="0">
                                          <p:val>
                                            <p:strVal val="#ppt_x-#ppt_w/2"/>
                                          </p:val>
                                        </p:tav>
                                        <p:tav tm="100000">
                                          <p:val>
                                            <p:strVal val="#ppt_x"/>
                                          </p:val>
                                        </p:tav>
                                      </p:tavLst>
                                    </p:anim>
                                    <p:anim calcmode="lin" valueType="num">
                                      <p:cBhvr>
                                        <p:cTn id="20" dur="500" fill="hold"/>
                                        <p:tgtEl>
                                          <p:spTgt spid="75778">
                                            <p:txEl>
                                              <p:pRg st="1" end="1"/>
                                            </p:txEl>
                                          </p:spTgt>
                                        </p:tgtEl>
                                        <p:attrNameLst>
                                          <p:attrName>ppt_y</p:attrName>
                                        </p:attrNameLst>
                                      </p:cBhvr>
                                      <p:tavLst>
                                        <p:tav tm="0">
                                          <p:val>
                                            <p:strVal val="#ppt_y"/>
                                          </p:val>
                                        </p:tav>
                                        <p:tav tm="100000">
                                          <p:val>
                                            <p:strVal val="#ppt_y"/>
                                          </p:val>
                                        </p:tav>
                                      </p:tavLst>
                                    </p:anim>
                                    <p:anim calcmode="lin" valueType="num">
                                      <p:cBhvr>
                                        <p:cTn id="21" dur="500" fill="hold"/>
                                        <p:tgtEl>
                                          <p:spTgt spid="75778">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75778">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8" fill="hold" grpId="0" nodeType="clickEffect">
                                  <p:stCondLst>
                                    <p:cond delay="0"/>
                                  </p:stCondLst>
                                  <p:childTnLst>
                                    <p:set>
                                      <p:cBhvr>
                                        <p:cTn id="26" dur="1" fill="hold">
                                          <p:stCondLst>
                                            <p:cond delay="0"/>
                                          </p:stCondLst>
                                        </p:cTn>
                                        <p:tgtEl>
                                          <p:spTgt spid="75778">
                                            <p:txEl>
                                              <p:pRg st="2" end="2"/>
                                            </p:txEl>
                                          </p:spTgt>
                                        </p:tgtEl>
                                        <p:attrNameLst>
                                          <p:attrName>style.visibility</p:attrName>
                                        </p:attrNameLst>
                                      </p:cBhvr>
                                      <p:to>
                                        <p:strVal val="visible"/>
                                      </p:to>
                                    </p:set>
                                    <p:anim calcmode="lin" valueType="num">
                                      <p:cBhvr>
                                        <p:cTn id="27" dur="500" fill="hold"/>
                                        <p:tgtEl>
                                          <p:spTgt spid="75778">
                                            <p:txEl>
                                              <p:pRg st="2" end="2"/>
                                            </p:txEl>
                                          </p:spTgt>
                                        </p:tgtEl>
                                        <p:attrNameLst>
                                          <p:attrName>ppt_x</p:attrName>
                                        </p:attrNameLst>
                                      </p:cBhvr>
                                      <p:tavLst>
                                        <p:tav tm="0">
                                          <p:val>
                                            <p:strVal val="#ppt_x-#ppt_w/2"/>
                                          </p:val>
                                        </p:tav>
                                        <p:tav tm="100000">
                                          <p:val>
                                            <p:strVal val="#ppt_x"/>
                                          </p:val>
                                        </p:tav>
                                      </p:tavLst>
                                    </p:anim>
                                    <p:anim calcmode="lin" valueType="num">
                                      <p:cBhvr>
                                        <p:cTn id="28" dur="500" fill="hold"/>
                                        <p:tgtEl>
                                          <p:spTgt spid="75778">
                                            <p:txEl>
                                              <p:pRg st="2" end="2"/>
                                            </p:txEl>
                                          </p:spTgt>
                                        </p:tgtEl>
                                        <p:attrNameLst>
                                          <p:attrName>ppt_y</p:attrName>
                                        </p:attrNameLst>
                                      </p:cBhvr>
                                      <p:tavLst>
                                        <p:tav tm="0">
                                          <p:val>
                                            <p:strVal val="#ppt_y"/>
                                          </p:val>
                                        </p:tav>
                                        <p:tav tm="100000">
                                          <p:val>
                                            <p:strVal val="#ppt_y"/>
                                          </p:val>
                                        </p:tav>
                                      </p:tavLst>
                                    </p:anim>
                                    <p:anim calcmode="lin" valueType="num">
                                      <p:cBhvr>
                                        <p:cTn id="29" dur="500" fill="hold"/>
                                        <p:tgtEl>
                                          <p:spTgt spid="75778">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75778">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8" fill="hold" grpId="0" nodeType="clickEffect">
                                  <p:stCondLst>
                                    <p:cond delay="0"/>
                                  </p:stCondLst>
                                  <p:childTnLst>
                                    <p:set>
                                      <p:cBhvr>
                                        <p:cTn id="34" dur="1" fill="hold">
                                          <p:stCondLst>
                                            <p:cond delay="0"/>
                                          </p:stCondLst>
                                        </p:cTn>
                                        <p:tgtEl>
                                          <p:spTgt spid="75778">
                                            <p:txEl>
                                              <p:pRg st="3" end="3"/>
                                            </p:txEl>
                                          </p:spTgt>
                                        </p:tgtEl>
                                        <p:attrNameLst>
                                          <p:attrName>style.visibility</p:attrName>
                                        </p:attrNameLst>
                                      </p:cBhvr>
                                      <p:to>
                                        <p:strVal val="visible"/>
                                      </p:to>
                                    </p:set>
                                    <p:anim calcmode="lin" valueType="num">
                                      <p:cBhvr>
                                        <p:cTn id="35" dur="500" fill="hold"/>
                                        <p:tgtEl>
                                          <p:spTgt spid="75778">
                                            <p:txEl>
                                              <p:pRg st="3" end="3"/>
                                            </p:txEl>
                                          </p:spTgt>
                                        </p:tgtEl>
                                        <p:attrNameLst>
                                          <p:attrName>ppt_x</p:attrName>
                                        </p:attrNameLst>
                                      </p:cBhvr>
                                      <p:tavLst>
                                        <p:tav tm="0">
                                          <p:val>
                                            <p:strVal val="#ppt_x-#ppt_w/2"/>
                                          </p:val>
                                        </p:tav>
                                        <p:tav tm="100000">
                                          <p:val>
                                            <p:strVal val="#ppt_x"/>
                                          </p:val>
                                        </p:tav>
                                      </p:tavLst>
                                    </p:anim>
                                    <p:anim calcmode="lin" valueType="num">
                                      <p:cBhvr>
                                        <p:cTn id="36" dur="500" fill="hold"/>
                                        <p:tgtEl>
                                          <p:spTgt spid="75778">
                                            <p:txEl>
                                              <p:pRg st="3" end="3"/>
                                            </p:txEl>
                                          </p:spTgt>
                                        </p:tgtEl>
                                        <p:attrNameLst>
                                          <p:attrName>ppt_y</p:attrName>
                                        </p:attrNameLst>
                                      </p:cBhvr>
                                      <p:tavLst>
                                        <p:tav tm="0">
                                          <p:val>
                                            <p:strVal val="#ppt_y"/>
                                          </p:val>
                                        </p:tav>
                                        <p:tav tm="100000">
                                          <p:val>
                                            <p:strVal val="#ppt_y"/>
                                          </p:val>
                                        </p:tav>
                                      </p:tavLst>
                                    </p:anim>
                                    <p:anim calcmode="lin" valueType="num">
                                      <p:cBhvr>
                                        <p:cTn id="37" dur="500" fill="hold"/>
                                        <p:tgtEl>
                                          <p:spTgt spid="75778">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75778">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uiExpand="1"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roqu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675" y="2997200"/>
            <a:ext cx="2447925" cy="763588"/>
          </a:xfrm>
          <a:prstGeom prst="rect">
            <a:avLst/>
          </a:prstGeom>
          <a:noFill/>
          <a:extLst>
            <a:ext uri="{909E8E84-426E-40DD-AFC4-6F175D3DCCD1}">
              <a14:hiddenFill xmlns:a14="http://schemas.microsoft.com/office/drawing/2010/main">
                <a:solidFill>
                  <a:srgbClr val="FFFFFF"/>
                </a:solidFill>
              </a14:hiddenFill>
            </a:ext>
          </a:extLst>
        </p:spPr>
      </p:pic>
      <p:pic>
        <p:nvPicPr>
          <p:cNvPr id="30723" name="Picture 3" descr="CompassPoints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52525" cy="1152525"/>
          </a:xfrm>
          <a:prstGeom prst="rect">
            <a:avLst/>
          </a:prstGeom>
          <a:noFill/>
          <a:extLst>
            <a:ext uri="{909E8E84-426E-40DD-AFC4-6F175D3DCCD1}">
              <a14:hiddenFill xmlns:a14="http://schemas.microsoft.com/office/drawing/2010/main">
                <a:solidFill>
                  <a:srgbClr val="FFFFFF"/>
                </a:solidFill>
              </a14:hiddenFill>
            </a:ext>
          </a:extLst>
        </p:spPr>
      </p:pic>
      <p:sp>
        <p:nvSpPr>
          <p:cNvPr id="30725" name="WordArt 5"/>
          <p:cNvSpPr>
            <a:spLocks noChangeArrowheads="1" noChangeShapeType="1" noTextEdit="1"/>
          </p:cNvSpPr>
          <p:nvPr/>
        </p:nvSpPr>
        <p:spPr bwMode="auto">
          <a:xfrm>
            <a:off x="6877050" y="4941888"/>
            <a:ext cx="1152525" cy="431800"/>
          </a:xfrm>
          <a:prstGeom prst="rect">
            <a:avLst/>
          </a:prstGeom>
        </p:spPr>
        <p:txBody>
          <a:bodyPr wrap="none" fromWordArt="1">
            <a:prstTxWarp prst="textPlain">
              <a:avLst>
                <a:gd name="adj" fmla="val 50000"/>
              </a:avLst>
            </a:prstTxWarp>
          </a:bodyPr>
          <a:lstStyle/>
          <a:p>
            <a:pPr algn="ctr"/>
            <a:r>
              <a:rPr lang="es-ES"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JUDÁ</a:t>
            </a:r>
          </a:p>
        </p:txBody>
      </p:sp>
      <p:sp>
        <p:nvSpPr>
          <p:cNvPr id="30726" name="WordArt 6"/>
          <p:cNvSpPr>
            <a:spLocks noChangeArrowheads="1" noChangeShapeType="1" noTextEdit="1"/>
          </p:cNvSpPr>
          <p:nvPr/>
        </p:nvSpPr>
        <p:spPr bwMode="auto">
          <a:xfrm>
            <a:off x="6084888" y="333375"/>
            <a:ext cx="865187" cy="360363"/>
          </a:xfrm>
          <a:prstGeom prst="rect">
            <a:avLst/>
          </a:prstGeom>
        </p:spPr>
        <p:txBody>
          <a:bodyPr wrap="none" fromWordArt="1">
            <a:prstTxWarp prst="textPlain">
              <a:avLst>
                <a:gd name="adj" fmla="val 50000"/>
              </a:avLst>
            </a:prstTxWarp>
          </a:bodyPr>
          <a:lstStyle/>
          <a:p>
            <a:pPr algn="ctr"/>
            <a:r>
              <a:rPr lang="es-ES"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DAN</a:t>
            </a:r>
          </a:p>
        </p:txBody>
      </p:sp>
      <p:sp>
        <p:nvSpPr>
          <p:cNvPr id="30745" name="WordArt 25"/>
          <p:cNvSpPr>
            <a:spLocks noChangeArrowheads="1" noChangeShapeType="1" noTextEdit="1"/>
          </p:cNvSpPr>
          <p:nvPr/>
        </p:nvSpPr>
        <p:spPr bwMode="auto">
          <a:xfrm>
            <a:off x="1476375" y="4941888"/>
            <a:ext cx="1584325" cy="503237"/>
          </a:xfrm>
          <a:prstGeom prst="rect">
            <a:avLst/>
          </a:prstGeom>
        </p:spPr>
        <p:txBody>
          <a:bodyPr wrap="none" fromWordArt="1">
            <a:prstTxWarp prst="textPlain">
              <a:avLst>
                <a:gd name="adj" fmla="val 50000"/>
              </a:avLst>
            </a:prstTxWarp>
          </a:bodyPr>
          <a:lstStyle/>
          <a:p>
            <a:pPr algn="ctr"/>
            <a:r>
              <a:rPr lang="es-ES"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RUBÉN</a:t>
            </a:r>
          </a:p>
        </p:txBody>
      </p:sp>
      <p:sp>
        <p:nvSpPr>
          <p:cNvPr id="30746" name="WordArt 26"/>
          <p:cNvSpPr>
            <a:spLocks noChangeArrowheads="1" noChangeShapeType="1" noTextEdit="1"/>
          </p:cNvSpPr>
          <p:nvPr/>
        </p:nvSpPr>
        <p:spPr bwMode="auto">
          <a:xfrm>
            <a:off x="755650" y="1125538"/>
            <a:ext cx="1512888" cy="431800"/>
          </a:xfrm>
          <a:prstGeom prst="rect">
            <a:avLst/>
          </a:prstGeom>
        </p:spPr>
        <p:txBody>
          <a:bodyPr wrap="none" fromWordArt="1">
            <a:prstTxWarp prst="textPlain">
              <a:avLst>
                <a:gd name="adj" fmla="val 50000"/>
              </a:avLst>
            </a:prstTxWarp>
          </a:bodyPr>
          <a:lstStyle/>
          <a:p>
            <a:pPr algn="ctr"/>
            <a:r>
              <a:rPr lang="es-ES"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EFRAÍN</a:t>
            </a:r>
          </a:p>
        </p:txBody>
      </p:sp>
      <p:pic>
        <p:nvPicPr>
          <p:cNvPr id="30748" name="Picture 28" descr="CompassPoints_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3063" y="0"/>
            <a:ext cx="1150937" cy="1150938"/>
          </a:xfrm>
          <a:prstGeom prst="rect">
            <a:avLst/>
          </a:prstGeom>
          <a:noFill/>
          <a:extLst>
            <a:ext uri="{909E8E84-426E-40DD-AFC4-6F175D3DCCD1}">
              <a14:hiddenFill xmlns:a14="http://schemas.microsoft.com/office/drawing/2010/main">
                <a:solidFill>
                  <a:srgbClr val="FFFFFF"/>
                </a:solidFill>
              </a14:hiddenFill>
            </a:ext>
          </a:extLst>
        </p:spPr>
      </p:pic>
      <p:pic>
        <p:nvPicPr>
          <p:cNvPr id="30749" name="Picture 29" descr="CompassPoints_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3063" y="5707063"/>
            <a:ext cx="1150937" cy="1150937"/>
          </a:xfrm>
          <a:prstGeom prst="rect">
            <a:avLst/>
          </a:prstGeom>
          <a:noFill/>
          <a:extLst>
            <a:ext uri="{909E8E84-426E-40DD-AFC4-6F175D3DCCD1}">
              <a14:hiddenFill xmlns:a14="http://schemas.microsoft.com/office/drawing/2010/main">
                <a:solidFill>
                  <a:srgbClr val="FFFFFF"/>
                </a:solidFill>
              </a14:hiddenFill>
            </a:ext>
          </a:extLst>
        </p:spPr>
      </p:pic>
      <p:pic>
        <p:nvPicPr>
          <p:cNvPr id="30750" name="Picture 30" descr="CompassPoints_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707063"/>
            <a:ext cx="1150938" cy="1150937"/>
          </a:xfrm>
          <a:prstGeom prst="rect">
            <a:avLst/>
          </a:prstGeom>
          <a:noFill/>
          <a:extLst>
            <a:ext uri="{909E8E84-426E-40DD-AFC4-6F175D3DCCD1}">
              <a14:hiddenFill xmlns:a14="http://schemas.microsoft.com/office/drawing/2010/main">
                <a:solidFill>
                  <a:srgbClr val="FFFFFF"/>
                </a:solidFill>
              </a14:hiddenFill>
            </a:ext>
          </a:extLst>
        </p:spPr>
      </p:pic>
      <p:sp>
        <p:nvSpPr>
          <p:cNvPr id="30751" name="Text Box 31"/>
          <p:cNvSpPr txBox="1">
            <a:spLocks noChangeArrowheads="1"/>
          </p:cNvSpPr>
          <p:nvPr/>
        </p:nvSpPr>
        <p:spPr bwMode="auto">
          <a:xfrm>
            <a:off x="6588125" y="5441950"/>
            <a:ext cx="1657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s-ES" sz="3200" b="1"/>
              <a:t>186.400</a:t>
            </a:r>
          </a:p>
        </p:txBody>
      </p:sp>
      <p:sp>
        <p:nvSpPr>
          <p:cNvPr id="30754" name="Text Box 34"/>
          <p:cNvSpPr txBox="1">
            <a:spLocks noChangeArrowheads="1"/>
          </p:cNvSpPr>
          <p:nvPr/>
        </p:nvSpPr>
        <p:spPr bwMode="auto">
          <a:xfrm>
            <a:off x="1476375" y="5516563"/>
            <a:ext cx="16573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s-ES" sz="3200" b="1"/>
              <a:t>151.450</a:t>
            </a:r>
          </a:p>
        </p:txBody>
      </p:sp>
      <p:sp>
        <p:nvSpPr>
          <p:cNvPr id="30757" name="Text Box 37"/>
          <p:cNvSpPr txBox="1">
            <a:spLocks noChangeArrowheads="1"/>
          </p:cNvSpPr>
          <p:nvPr/>
        </p:nvSpPr>
        <p:spPr bwMode="auto">
          <a:xfrm>
            <a:off x="682625" y="1628775"/>
            <a:ext cx="1657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s-ES" sz="3200" b="1"/>
              <a:t>108.100</a:t>
            </a:r>
          </a:p>
        </p:txBody>
      </p:sp>
      <p:sp>
        <p:nvSpPr>
          <p:cNvPr id="30760" name="Text Box 40"/>
          <p:cNvSpPr txBox="1">
            <a:spLocks noChangeArrowheads="1"/>
          </p:cNvSpPr>
          <p:nvPr/>
        </p:nvSpPr>
        <p:spPr bwMode="auto">
          <a:xfrm>
            <a:off x="5724525" y="765175"/>
            <a:ext cx="1657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s-ES" sz="3200" b="1"/>
              <a:t>157.600</a:t>
            </a:r>
          </a:p>
        </p:txBody>
      </p:sp>
      <p:pic>
        <p:nvPicPr>
          <p:cNvPr id="30764" name="Picture 44" descr="Israel10 (4)"/>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27763" y="2276475"/>
            <a:ext cx="2519362" cy="2519363"/>
          </a:xfrm>
          <a:prstGeom prst="rect">
            <a:avLst/>
          </a:prstGeom>
          <a:noFill/>
          <a:extLst>
            <a:ext uri="{909E8E84-426E-40DD-AFC4-6F175D3DCCD1}">
              <a14:hiddenFill xmlns:a14="http://schemas.microsoft.com/office/drawing/2010/main">
                <a:solidFill>
                  <a:srgbClr val="FFFFFF"/>
                </a:solidFill>
              </a14:hiddenFill>
            </a:ext>
          </a:extLst>
        </p:spPr>
      </p:pic>
      <p:pic>
        <p:nvPicPr>
          <p:cNvPr id="30765" name="Picture 45" descr="Israel11 (3)"/>
          <p:cNvPicPr>
            <a:picLocks noChangeAspect="1" noChangeArrowheads="1"/>
          </p:cNvPicPr>
          <p:nvPr/>
        </p:nvPicPr>
        <p:blipFill>
          <a:blip r:embed="rId8">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a:off x="3132138" y="115888"/>
            <a:ext cx="2519362" cy="2519362"/>
          </a:xfrm>
          <a:prstGeom prst="rect">
            <a:avLst/>
          </a:prstGeom>
          <a:noFill/>
          <a:extLst>
            <a:ext uri="{909E8E84-426E-40DD-AFC4-6F175D3DCCD1}">
              <a14:hiddenFill xmlns:a14="http://schemas.microsoft.com/office/drawing/2010/main">
                <a:solidFill>
                  <a:srgbClr val="FFFFFF"/>
                </a:solidFill>
              </a14:hiddenFill>
            </a:ext>
          </a:extLst>
        </p:spPr>
      </p:pic>
      <p:pic>
        <p:nvPicPr>
          <p:cNvPr id="30767" name="Picture 47" descr="Escudo Rubén"/>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3575" y="4149725"/>
            <a:ext cx="2519363" cy="2519363"/>
          </a:xfrm>
          <a:prstGeom prst="rect">
            <a:avLst/>
          </a:prstGeom>
          <a:noFill/>
          <a:extLst>
            <a:ext uri="{909E8E84-426E-40DD-AFC4-6F175D3DCCD1}">
              <a14:hiddenFill xmlns:a14="http://schemas.microsoft.com/office/drawing/2010/main">
                <a:solidFill>
                  <a:srgbClr val="FFFFFF"/>
                </a:solidFill>
              </a14:hiddenFill>
            </a:ext>
          </a:extLst>
        </p:spPr>
      </p:pic>
      <p:pic>
        <p:nvPicPr>
          <p:cNvPr id="30768" name="Picture 48" descr="Escudo José"/>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2276475"/>
            <a:ext cx="2519362" cy="2519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30764"/>
                                        </p:tgtEl>
                                        <p:attrNameLst>
                                          <p:attrName>style.visibility</p:attrName>
                                        </p:attrNameLst>
                                      </p:cBhvr>
                                      <p:to>
                                        <p:strVal val="visible"/>
                                      </p:to>
                                    </p:set>
                                    <p:anim calcmode="lin" valueType="num">
                                      <p:cBhvr>
                                        <p:cTn id="7" dur="500" fill="hold"/>
                                        <p:tgtEl>
                                          <p:spTgt spid="30764"/>
                                        </p:tgtEl>
                                        <p:attrNameLst>
                                          <p:attrName>ppt_w</p:attrName>
                                        </p:attrNameLst>
                                      </p:cBhvr>
                                      <p:tavLst>
                                        <p:tav tm="0">
                                          <p:val>
                                            <p:fltVal val="0"/>
                                          </p:val>
                                        </p:tav>
                                        <p:tav tm="100000">
                                          <p:val>
                                            <p:strVal val="#ppt_w"/>
                                          </p:val>
                                        </p:tav>
                                      </p:tavLst>
                                    </p:anim>
                                    <p:anim calcmode="lin" valueType="num">
                                      <p:cBhvr>
                                        <p:cTn id="8" dur="500" fill="hold"/>
                                        <p:tgtEl>
                                          <p:spTgt spid="30764"/>
                                        </p:tgtEl>
                                        <p:attrNameLst>
                                          <p:attrName>ppt_h</p:attrName>
                                        </p:attrNameLst>
                                      </p:cBhvr>
                                      <p:tavLst>
                                        <p:tav tm="0">
                                          <p:val>
                                            <p:fltVal val="0"/>
                                          </p:val>
                                        </p:tav>
                                        <p:tav tm="100000">
                                          <p:val>
                                            <p:strVal val="#ppt_h"/>
                                          </p:val>
                                        </p:tav>
                                      </p:tavLst>
                                    </p:anim>
                                    <p:anim calcmode="lin" valueType="num">
                                      <p:cBhvr>
                                        <p:cTn id="9" dur="500" fill="hold"/>
                                        <p:tgtEl>
                                          <p:spTgt spid="30764"/>
                                        </p:tgtEl>
                                        <p:attrNameLst>
                                          <p:attrName>ppt_x</p:attrName>
                                        </p:attrNameLst>
                                      </p:cBhvr>
                                      <p:tavLst>
                                        <p:tav tm="0">
                                          <p:val>
                                            <p:fltVal val="0.5"/>
                                          </p:val>
                                        </p:tav>
                                        <p:tav tm="100000">
                                          <p:val>
                                            <p:strVal val="#ppt_x"/>
                                          </p:val>
                                        </p:tav>
                                      </p:tavLst>
                                    </p:anim>
                                    <p:anim calcmode="lin" valueType="num">
                                      <p:cBhvr>
                                        <p:cTn id="10" dur="500" fill="hold"/>
                                        <p:tgtEl>
                                          <p:spTgt spid="30764"/>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0"/>
                                  </p:stCondLst>
                                  <p:childTnLst>
                                    <p:set>
                                      <p:cBhvr>
                                        <p:cTn id="12" dur="1" fill="hold">
                                          <p:stCondLst>
                                            <p:cond delay="0"/>
                                          </p:stCondLst>
                                        </p:cTn>
                                        <p:tgtEl>
                                          <p:spTgt spid="30767"/>
                                        </p:tgtEl>
                                        <p:attrNameLst>
                                          <p:attrName>style.visibility</p:attrName>
                                        </p:attrNameLst>
                                      </p:cBhvr>
                                      <p:to>
                                        <p:strVal val="visible"/>
                                      </p:to>
                                    </p:set>
                                    <p:anim calcmode="lin" valueType="num">
                                      <p:cBhvr>
                                        <p:cTn id="13" dur="500" fill="hold"/>
                                        <p:tgtEl>
                                          <p:spTgt spid="30767"/>
                                        </p:tgtEl>
                                        <p:attrNameLst>
                                          <p:attrName>ppt_w</p:attrName>
                                        </p:attrNameLst>
                                      </p:cBhvr>
                                      <p:tavLst>
                                        <p:tav tm="0">
                                          <p:val>
                                            <p:fltVal val="0"/>
                                          </p:val>
                                        </p:tav>
                                        <p:tav tm="100000">
                                          <p:val>
                                            <p:strVal val="#ppt_w"/>
                                          </p:val>
                                        </p:tav>
                                      </p:tavLst>
                                    </p:anim>
                                    <p:anim calcmode="lin" valueType="num">
                                      <p:cBhvr>
                                        <p:cTn id="14" dur="500" fill="hold"/>
                                        <p:tgtEl>
                                          <p:spTgt spid="30767"/>
                                        </p:tgtEl>
                                        <p:attrNameLst>
                                          <p:attrName>ppt_h</p:attrName>
                                        </p:attrNameLst>
                                      </p:cBhvr>
                                      <p:tavLst>
                                        <p:tav tm="0">
                                          <p:val>
                                            <p:fltVal val="0"/>
                                          </p:val>
                                        </p:tav>
                                        <p:tav tm="100000">
                                          <p:val>
                                            <p:strVal val="#ppt_h"/>
                                          </p:val>
                                        </p:tav>
                                      </p:tavLst>
                                    </p:anim>
                                    <p:anim calcmode="lin" valueType="num">
                                      <p:cBhvr>
                                        <p:cTn id="15" dur="500" fill="hold"/>
                                        <p:tgtEl>
                                          <p:spTgt spid="30767"/>
                                        </p:tgtEl>
                                        <p:attrNameLst>
                                          <p:attrName>ppt_x</p:attrName>
                                        </p:attrNameLst>
                                      </p:cBhvr>
                                      <p:tavLst>
                                        <p:tav tm="0">
                                          <p:val>
                                            <p:fltVal val="0.5"/>
                                          </p:val>
                                        </p:tav>
                                        <p:tav tm="100000">
                                          <p:val>
                                            <p:strVal val="#ppt_x"/>
                                          </p:val>
                                        </p:tav>
                                      </p:tavLst>
                                    </p:anim>
                                    <p:anim calcmode="lin" valueType="num">
                                      <p:cBhvr>
                                        <p:cTn id="16" dur="500" fill="hold"/>
                                        <p:tgtEl>
                                          <p:spTgt spid="30767"/>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30768"/>
                                        </p:tgtEl>
                                        <p:attrNameLst>
                                          <p:attrName>style.visibility</p:attrName>
                                        </p:attrNameLst>
                                      </p:cBhvr>
                                      <p:to>
                                        <p:strVal val="visible"/>
                                      </p:to>
                                    </p:set>
                                    <p:anim calcmode="lin" valueType="num">
                                      <p:cBhvr>
                                        <p:cTn id="19" dur="500" fill="hold"/>
                                        <p:tgtEl>
                                          <p:spTgt spid="30768"/>
                                        </p:tgtEl>
                                        <p:attrNameLst>
                                          <p:attrName>ppt_w</p:attrName>
                                        </p:attrNameLst>
                                      </p:cBhvr>
                                      <p:tavLst>
                                        <p:tav tm="0">
                                          <p:val>
                                            <p:fltVal val="0"/>
                                          </p:val>
                                        </p:tav>
                                        <p:tav tm="100000">
                                          <p:val>
                                            <p:strVal val="#ppt_w"/>
                                          </p:val>
                                        </p:tav>
                                      </p:tavLst>
                                    </p:anim>
                                    <p:anim calcmode="lin" valueType="num">
                                      <p:cBhvr>
                                        <p:cTn id="20" dur="500" fill="hold"/>
                                        <p:tgtEl>
                                          <p:spTgt spid="30768"/>
                                        </p:tgtEl>
                                        <p:attrNameLst>
                                          <p:attrName>ppt_h</p:attrName>
                                        </p:attrNameLst>
                                      </p:cBhvr>
                                      <p:tavLst>
                                        <p:tav tm="0">
                                          <p:val>
                                            <p:fltVal val="0"/>
                                          </p:val>
                                        </p:tav>
                                        <p:tav tm="100000">
                                          <p:val>
                                            <p:strVal val="#ppt_h"/>
                                          </p:val>
                                        </p:tav>
                                      </p:tavLst>
                                    </p:anim>
                                    <p:anim calcmode="lin" valueType="num">
                                      <p:cBhvr>
                                        <p:cTn id="21" dur="500" fill="hold"/>
                                        <p:tgtEl>
                                          <p:spTgt spid="30768"/>
                                        </p:tgtEl>
                                        <p:attrNameLst>
                                          <p:attrName>ppt_x</p:attrName>
                                        </p:attrNameLst>
                                      </p:cBhvr>
                                      <p:tavLst>
                                        <p:tav tm="0">
                                          <p:val>
                                            <p:fltVal val="0.5"/>
                                          </p:val>
                                        </p:tav>
                                        <p:tav tm="100000">
                                          <p:val>
                                            <p:strVal val="#ppt_x"/>
                                          </p:val>
                                        </p:tav>
                                      </p:tavLst>
                                    </p:anim>
                                    <p:anim calcmode="lin" valueType="num">
                                      <p:cBhvr>
                                        <p:cTn id="22" dur="500" fill="hold"/>
                                        <p:tgtEl>
                                          <p:spTgt spid="30768"/>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0"/>
                                  </p:stCondLst>
                                  <p:childTnLst>
                                    <p:set>
                                      <p:cBhvr>
                                        <p:cTn id="24" dur="1" fill="hold">
                                          <p:stCondLst>
                                            <p:cond delay="0"/>
                                          </p:stCondLst>
                                        </p:cTn>
                                        <p:tgtEl>
                                          <p:spTgt spid="30765"/>
                                        </p:tgtEl>
                                        <p:attrNameLst>
                                          <p:attrName>style.visibility</p:attrName>
                                        </p:attrNameLst>
                                      </p:cBhvr>
                                      <p:to>
                                        <p:strVal val="visible"/>
                                      </p:to>
                                    </p:set>
                                    <p:anim calcmode="lin" valueType="num">
                                      <p:cBhvr>
                                        <p:cTn id="25" dur="500" fill="hold"/>
                                        <p:tgtEl>
                                          <p:spTgt spid="30765"/>
                                        </p:tgtEl>
                                        <p:attrNameLst>
                                          <p:attrName>ppt_w</p:attrName>
                                        </p:attrNameLst>
                                      </p:cBhvr>
                                      <p:tavLst>
                                        <p:tav tm="0">
                                          <p:val>
                                            <p:fltVal val="0"/>
                                          </p:val>
                                        </p:tav>
                                        <p:tav tm="100000">
                                          <p:val>
                                            <p:strVal val="#ppt_w"/>
                                          </p:val>
                                        </p:tav>
                                      </p:tavLst>
                                    </p:anim>
                                    <p:anim calcmode="lin" valueType="num">
                                      <p:cBhvr>
                                        <p:cTn id="26" dur="500" fill="hold"/>
                                        <p:tgtEl>
                                          <p:spTgt spid="30765"/>
                                        </p:tgtEl>
                                        <p:attrNameLst>
                                          <p:attrName>ppt_h</p:attrName>
                                        </p:attrNameLst>
                                      </p:cBhvr>
                                      <p:tavLst>
                                        <p:tav tm="0">
                                          <p:val>
                                            <p:fltVal val="0"/>
                                          </p:val>
                                        </p:tav>
                                        <p:tav tm="100000">
                                          <p:val>
                                            <p:strVal val="#ppt_h"/>
                                          </p:val>
                                        </p:tav>
                                      </p:tavLst>
                                    </p:anim>
                                    <p:anim calcmode="lin" valueType="num">
                                      <p:cBhvr>
                                        <p:cTn id="27" dur="500" fill="hold"/>
                                        <p:tgtEl>
                                          <p:spTgt spid="30765"/>
                                        </p:tgtEl>
                                        <p:attrNameLst>
                                          <p:attrName>ppt_x</p:attrName>
                                        </p:attrNameLst>
                                      </p:cBhvr>
                                      <p:tavLst>
                                        <p:tav tm="0">
                                          <p:val>
                                            <p:fltVal val="0.5"/>
                                          </p:val>
                                        </p:tav>
                                        <p:tav tm="100000">
                                          <p:val>
                                            <p:strVal val="#ppt_x"/>
                                          </p:val>
                                        </p:tav>
                                      </p:tavLst>
                                    </p:anim>
                                    <p:anim calcmode="lin" valueType="num">
                                      <p:cBhvr>
                                        <p:cTn id="28" dur="500" fill="hold"/>
                                        <p:tgtEl>
                                          <p:spTgt spid="30765"/>
                                        </p:tgtEl>
                                        <p:attrNameLst>
                                          <p:attrName>ppt_y</p:attrName>
                                        </p:attrNameLst>
                                      </p:cBhvr>
                                      <p:tavLst>
                                        <p:tav tm="0">
                                          <p:val>
                                            <p:fltVal val="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0725"/>
                                        </p:tgtEl>
                                        <p:attrNameLst>
                                          <p:attrName>style.visibility</p:attrName>
                                        </p:attrNameLst>
                                      </p:cBhvr>
                                      <p:to>
                                        <p:strVal val="visible"/>
                                      </p:to>
                                    </p:set>
                                    <p:animEffect transition="in" filter="fade">
                                      <p:cBhvr>
                                        <p:cTn id="33" dur="1000"/>
                                        <p:tgtEl>
                                          <p:spTgt spid="30725"/>
                                        </p:tgtEl>
                                      </p:cBhvr>
                                    </p:animEffect>
                                    <p:anim calcmode="lin" valueType="num">
                                      <p:cBhvr>
                                        <p:cTn id="34" dur="1000" fill="hold"/>
                                        <p:tgtEl>
                                          <p:spTgt spid="30725"/>
                                        </p:tgtEl>
                                        <p:attrNameLst>
                                          <p:attrName>ppt_x</p:attrName>
                                        </p:attrNameLst>
                                      </p:cBhvr>
                                      <p:tavLst>
                                        <p:tav tm="0">
                                          <p:val>
                                            <p:strVal val="#ppt_x"/>
                                          </p:val>
                                        </p:tav>
                                        <p:tav tm="100000">
                                          <p:val>
                                            <p:strVal val="#ppt_x"/>
                                          </p:val>
                                        </p:tav>
                                      </p:tavLst>
                                    </p:anim>
                                    <p:anim calcmode="lin" valueType="num">
                                      <p:cBhvr>
                                        <p:cTn id="35" dur="1000" fill="hold"/>
                                        <p:tgtEl>
                                          <p:spTgt spid="30725"/>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1000"/>
                            </p:stCondLst>
                            <p:childTnLst>
                              <p:par>
                                <p:cTn id="37" presetID="39" presetClass="entr" presetSubtype="0" accel="100000" fill="hold" grpId="0" nodeType="afterEffect">
                                  <p:stCondLst>
                                    <p:cond delay="0"/>
                                  </p:stCondLst>
                                  <p:childTnLst>
                                    <p:set>
                                      <p:cBhvr>
                                        <p:cTn id="38" dur="1" fill="hold">
                                          <p:stCondLst>
                                            <p:cond delay="0"/>
                                          </p:stCondLst>
                                        </p:cTn>
                                        <p:tgtEl>
                                          <p:spTgt spid="30751"/>
                                        </p:tgtEl>
                                        <p:attrNameLst>
                                          <p:attrName>style.visibility</p:attrName>
                                        </p:attrNameLst>
                                      </p:cBhvr>
                                      <p:to>
                                        <p:strVal val="visible"/>
                                      </p:to>
                                    </p:set>
                                    <p:anim calcmode="lin" valueType="num">
                                      <p:cBhvr>
                                        <p:cTn id="39" dur="500" fill="hold"/>
                                        <p:tgtEl>
                                          <p:spTgt spid="30751"/>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0751"/>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0751"/>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0751"/>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0745"/>
                                        </p:tgtEl>
                                        <p:attrNameLst>
                                          <p:attrName>style.visibility</p:attrName>
                                        </p:attrNameLst>
                                      </p:cBhvr>
                                      <p:to>
                                        <p:strVal val="visible"/>
                                      </p:to>
                                    </p:set>
                                    <p:animEffect transition="in" filter="fade">
                                      <p:cBhvr>
                                        <p:cTn id="47" dur="1000"/>
                                        <p:tgtEl>
                                          <p:spTgt spid="30745"/>
                                        </p:tgtEl>
                                      </p:cBhvr>
                                    </p:animEffect>
                                    <p:anim calcmode="lin" valueType="num">
                                      <p:cBhvr>
                                        <p:cTn id="48" dur="1000" fill="hold"/>
                                        <p:tgtEl>
                                          <p:spTgt spid="30745"/>
                                        </p:tgtEl>
                                        <p:attrNameLst>
                                          <p:attrName>ppt_x</p:attrName>
                                        </p:attrNameLst>
                                      </p:cBhvr>
                                      <p:tavLst>
                                        <p:tav tm="0">
                                          <p:val>
                                            <p:strVal val="#ppt_x"/>
                                          </p:val>
                                        </p:tav>
                                        <p:tav tm="100000">
                                          <p:val>
                                            <p:strVal val="#ppt_x"/>
                                          </p:val>
                                        </p:tav>
                                      </p:tavLst>
                                    </p:anim>
                                    <p:anim calcmode="lin" valueType="num">
                                      <p:cBhvr>
                                        <p:cTn id="49" dur="1000" fill="hold"/>
                                        <p:tgtEl>
                                          <p:spTgt spid="30745"/>
                                        </p:tgtEl>
                                        <p:attrNameLst>
                                          <p:attrName>ppt_y</p:attrName>
                                        </p:attrNameLst>
                                      </p:cBhvr>
                                      <p:tavLst>
                                        <p:tav tm="0">
                                          <p:val>
                                            <p:strVal val="#ppt_y+.1"/>
                                          </p:val>
                                        </p:tav>
                                        <p:tav tm="100000">
                                          <p:val>
                                            <p:strVal val="#ppt_y"/>
                                          </p:val>
                                        </p:tav>
                                      </p:tavLst>
                                    </p:anim>
                                  </p:childTnLst>
                                </p:cTn>
                              </p:par>
                            </p:childTnLst>
                          </p:cTn>
                        </p:par>
                        <p:par>
                          <p:cTn id="50" fill="hold" nodeType="afterGroup">
                            <p:stCondLst>
                              <p:cond delay="1000"/>
                            </p:stCondLst>
                            <p:childTnLst>
                              <p:par>
                                <p:cTn id="51" presetID="39" presetClass="entr" presetSubtype="0" accel="100000" fill="hold" grpId="0" nodeType="afterEffect">
                                  <p:stCondLst>
                                    <p:cond delay="0"/>
                                  </p:stCondLst>
                                  <p:childTnLst>
                                    <p:set>
                                      <p:cBhvr>
                                        <p:cTn id="52" dur="1" fill="hold">
                                          <p:stCondLst>
                                            <p:cond delay="0"/>
                                          </p:stCondLst>
                                        </p:cTn>
                                        <p:tgtEl>
                                          <p:spTgt spid="30754"/>
                                        </p:tgtEl>
                                        <p:attrNameLst>
                                          <p:attrName>style.visibility</p:attrName>
                                        </p:attrNameLst>
                                      </p:cBhvr>
                                      <p:to>
                                        <p:strVal val="visible"/>
                                      </p:to>
                                    </p:set>
                                    <p:anim calcmode="lin" valueType="num">
                                      <p:cBhvr>
                                        <p:cTn id="53" dur="500" fill="hold"/>
                                        <p:tgtEl>
                                          <p:spTgt spid="30754"/>
                                        </p:tgtEl>
                                        <p:attrNameLst>
                                          <p:attrName>ppt_h</p:attrName>
                                        </p:attrNameLst>
                                      </p:cBhvr>
                                      <p:tavLst>
                                        <p:tav tm="0">
                                          <p:val>
                                            <p:strVal val="#ppt_h/20"/>
                                          </p:val>
                                        </p:tav>
                                        <p:tav tm="50000">
                                          <p:val>
                                            <p:strVal val="#ppt_h/20"/>
                                          </p:val>
                                        </p:tav>
                                        <p:tav tm="100000">
                                          <p:val>
                                            <p:strVal val="#ppt_h"/>
                                          </p:val>
                                        </p:tav>
                                      </p:tavLst>
                                    </p:anim>
                                    <p:anim calcmode="lin" valueType="num">
                                      <p:cBhvr>
                                        <p:cTn id="54" dur="500" fill="hold"/>
                                        <p:tgtEl>
                                          <p:spTgt spid="30754"/>
                                        </p:tgtEl>
                                        <p:attrNameLst>
                                          <p:attrName>ppt_w</p:attrName>
                                        </p:attrNameLst>
                                      </p:cBhvr>
                                      <p:tavLst>
                                        <p:tav tm="0">
                                          <p:val>
                                            <p:strVal val="#ppt_w+.3"/>
                                          </p:val>
                                        </p:tav>
                                        <p:tav tm="50000">
                                          <p:val>
                                            <p:strVal val="#ppt_w+.3"/>
                                          </p:val>
                                        </p:tav>
                                        <p:tav tm="100000">
                                          <p:val>
                                            <p:strVal val="#ppt_w"/>
                                          </p:val>
                                        </p:tav>
                                      </p:tavLst>
                                    </p:anim>
                                    <p:anim calcmode="lin" valueType="num">
                                      <p:cBhvr>
                                        <p:cTn id="55" dur="500" fill="hold"/>
                                        <p:tgtEl>
                                          <p:spTgt spid="30754"/>
                                        </p:tgtEl>
                                        <p:attrNameLst>
                                          <p:attrName>ppt_x</p:attrName>
                                        </p:attrNameLst>
                                      </p:cBhvr>
                                      <p:tavLst>
                                        <p:tav tm="0">
                                          <p:val>
                                            <p:strVal val="#ppt_x-.3"/>
                                          </p:val>
                                        </p:tav>
                                        <p:tav tm="50000">
                                          <p:val>
                                            <p:strVal val="#ppt_x"/>
                                          </p:val>
                                        </p:tav>
                                        <p:tav tm="100000">
                                          <p:val>
                                            <p:strVal val="#ppt_x"/>
                                          </p:val>
                                        </p:tav>
                                      </p:tavLst>
                                    </p:anim>
                                    <p:anim calcmode="lin" valueType="num">
                                      <p:cBhvr>
                                        <p:cTn id="56" dur="500" fill="hold"/>
                                        <p:tgtEl>
                                          <p:spTgt spid="30754"/>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0746"/>
                                        </p:tgtEl>
                                        <p:attrNameLst>
                                          <p:attrName>style.visibility</p:attrName>
                                        </p:attrNameLst>
                                      </p:cBhvr>
                                      <p:to>
                                        <p:strVal val="visible"/>
                                      </p:to>
                                    </p:set>
                                    <p:animEffect transition="in" filter="fade">
                                      <p:cBhvr>
                                        <p:cTn id="61" dur="1000"/>
                                        <p:tgtEl>
                                          <p:spTgt spid="30746"/>
                                        </p:tgtEl>
                                      </p:cBhvr>
                                    </p:animEffect>
                                    <p:anim calcmode="lin" valueType="num">
                                      <p:cBhvr>
                                        <p:cTn id="62" dur="1000" fill="hold"/>
                                        <p:tgtEl>
                                          <p:spTgt spid="30746"/>
                                        </p:tgtEl>
                                        <p:attrNameLst>
                                          <p:attrName>ppt_x</p:attrName>
                                        </p:attrNameLst>
                                      </p:cBhvr>
                                      <p:tavLst>
                                        <p:tav tm="0">
                                          <p:val>
                                            <p:strVal val="#ppt_x"/>
                                          </p:val>
                                        </p:tav>
                                        <p:tav tm="100000">
                                          <p:val>
                                            <p:strVal val="#ppt_x"/>
                                          </p:val>
                                        </p:tav>
                                      </p:tavLst>
                                    </p:anim>
                                    <p:anim calcmode="lin" valueType="num">
                                      <p:cBhvr>
                                        <p:cTn id="63" dur="1000" fill="hold"/>
                                        <p:tgtEl>
                                          <p:spTgt spid="30746"/>
                                        </p:tgtEl>
                                        <p:attrNameLst>
                                          <p:attrName>ppt_y</p:attrName>
                                        </p:attrNameLst>
                                      </p:cBhvr>
                                      <p:tavLst>
                                        <p:tav tm="0">
                                          <p:val>
                                            <p:strVal val="#ppt_y+.1"/>
                                          </p:val>
                                        </p:tav>
                                        <p:tav tm="100000">
                                          <p:val>
                                            <p:strVal val="#ppt_y"/>
                                          </p:val>
                                        </p:tav>
                                      </p:tavLst>
                                    </p:anim>
                                  </p:childTnLst>
                                </p:cTn>
                              </p:par>
                            </p:childTnLst>
                          </p:cTn>
                        </p:par>
                        <p:par>
                          <p:cTn id="64" fill="hold" nodeType="afterGroup">
                            <p:stCondLst>
                              <p:cond delay="1000"/>
                            </p:stCondLst>
                            <p:childTnLst>
                              <p:par>
                                <p:cTn id="65" presetID="39" presetClass="entr" presetSubtype="0" accel="100000" fill="hold" grpId="0" nodeType="afterEffect">
                                  <p:stCondLst>
                                    <p:cond delay="0"/>
                                  </p:stCondLst>
                                  <p:childTnLst>
                                    <p:set>
                                      <p:cBhvr>
                                        <p:cTn id="66" dur="1" fill="hold">
                                          <p:stCondLst>
                                            <p:cond delay="0"/>
                                          </p:stCondLst>
                                        </p:cTn>
                                        <p:tgtEl>
                                          <p:spTgt spid="30757"/>
                                        </p:tgtEl>
                                        <p:attrNameLst>
                                          <p:attrName>style.visibility</p:attrName>
                                        </p:attrNameLst>
                                      </p:cBhvr>
                                      <p:to>
                                        <p:strVal val="visible"/>
                                      </p:to>
                                    </p:set>
                                    <p:anim calcmode="lin" valueType="num">
                                      <p:cBhvr>
                                        <p:cTn id="67" dur="500" fill="hold"/>
                                        <p:tgtEl>
                                          <p:spTgt spid="30757"/>
                                        </p:tgtEl>
                                        <p:attrNameLst>
                                          <p:attrName>ppt_h</p:attrName>
                                        </p:attrNameLst>
                                      </p:cBhvr>
                                      <p:tavLst>
                                        <p:tav tm="0">
                                          <p:val>
                                            <p:strVal val="#ppt_h/20"/>
                                          </p:val>
                                        </p:tav>
                                        <p:tav tm="50000">
                                          <p:val>
                                            <p:strVal val="#ppt_h/20"/>
                                          </p:val>
                                        </p:tav>
                                        <p:tav tm="100000">
                                          <p:val>
                                            <p:strVal val="#ppt_h"/>
                                          </p:val>
                                        </p:tav>
                                      </p:tavLst>
                                    </p:anim>
                                    <p:anim calcmode="lin" valueType="num">
                                      <p:cBhvr>
                                        <p:cTn id="68" dur="500" fill="hold"/>
                                        <p:tgtEl>
                                          <p:spTgt spid="30757"/>
                                        </p:tgtEl>
                                        <p:attrNameLst>
                                          <p:attrName>ppt_w</p:attrName>
                                        </p:attrNameLst>
                                      </p:cBhvr>
                                      <p:tavLst>
                                        <p:tav tm="0">
                                          <p:val>
                                            <p:strVal val="#ppt_w+.3"/>
                                          </p:val>
                                        </p:tav>
                                        <p:tav tm="50000">
                                          <p:val>
                                            <p:strVal val="#ppt_w+.3"/>
                                          </p:val>
                                        </p:tav>
                                        <p:tav tm="100000">
                                          <p:val>
                                            <p:strVal val="#ppt_w"/>
                                          </p:val>
                                        </p:tav>
                                      </p:tavLst>
                                    </p:anim>
                                    <p:anim calcmode="lin" valueType="num">
                                      <p:cBhvr>
                                        <p:cTn id="69" dur="500" fill="hold"/>
                                        <p:tgtEl>
                                          <p:spTgt spid="30757"/>
                                        </p:tgtEl>
                                        <p:attrNameLst>
                                          <p:attrName>ppt_x</p:attrName>
                                        </p:attrNameLst>
                                      </p:cBhvr>
                                      <p:tavLst>
                                        <p:tav tm="0">
                                          <p:val>
                                            <p:strVal val="#ppt_x-.3"/>
                                          </p:val>
                                        </p:tav>
                                        <p:tav tm="50000">
                                          <p:val>
                                            <p:strVal val="#ppt_x"/>
                                          </p:val>
                                        </p:tav>
                                        <p:tav tm="100000">
                                          <p:val>
                                            <p:strVal val="#ppt_x"/>
                                          </p:val>
                                        </p:tav>
                                      </p:tavLst>
                                    </p:anim>
                                    <p:anim calcmode="lin" valueType="num">
                                      <p:cBhvr>
                                        <p:cTn id="70" dur="500" fill="hold"/>
                                        <p:tgtEl>
                                          <p:spTgt spid="30757"/>
                                        </p:tgtEl>
                                        <p:attrNameLst>
                                          <p:attrName>ppt_y</p:attrName>
                                        </p:attrNameLst>
                                      </p:cBhvr>
                                      <p:tavLst>
                                        <p:tav tm="0">
                                          <p:val>
                                            <p:strVal val="#ppt_y"/>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0726"/>
                                        </p:tgtEl>
                                        <p:attrNameLst>
                                          <p:attrName>style.visibility</p:attrName>
                                        </p:attrNameLst>
                                      </p:cBhvr>
                                      <p:to>
                                        <p:strVal val="visible"/>
                                      </p:to>
                                    </p:set>
                                    <p:animEffect transition="in" filter="fade">
                                      <p:cBhvr>
                                        <p:cTn id="75" dur="1000"/>
                                        <p:tgtEl>
                                          <p:spTgt spid="30726"/>
                                        </p:tgtEl>
                                      </p:cBhvr>
                                    </p:animEffect>
                                    <p:anim calcmode="lin" valueType="num">
                                      <p:cBhvr>
                                        <p:cTn id="76" dur="1000" fill="hold"/>
                                        <p:tgtEl>
                                          <p:spTgt spid="30726"/>
                                        </p:tgtEl>
                                        <p:attrNameLst>
                                          <p:attrName>ppt_x</p:attrName>
                                        </p:attrNameLst>
                                      </p:cBhvr>
                                      <p:tavLst>
                                        <p:tav tm="0">
                                          <p:val>
                                            <p:strVal val="#ppt_x"/>
                                          </p:val>
                                        </p:tav>
                                        <p:tav tm="100000">
                                          <p:val>
                                            <p:strVal val="#ppt_x"/>
                                          </p:val>
                                        </p:tav>
                                      </p:tavLst>
                                    </p:anim>
                                    <p:anim calcmode="lin" valueType="num">
                                      <p:cBhvr>
                                        <p:cTn id="77" dur="1000" fill="hold"/>
                                        <p:tgtEl>
                                          <p:spTgt spid="30726"/>
                                        </p:tgtEl>
                                        <p:attrNameLst>
                                          <p:attrName>ppt_y</p:attrName>
                                        </p:attrNameLst>
                                      </p:cBhvr>
                                      <p:tavLst>
                                        <p:tav tm="0">
                                          <p:val>
                                            <p:strVal val="#ppt_y+.1"/>
                                          </p:val>
                                        </p:tav>
                                        <p:tav tm="100000">
                                          <p:val>
                                            <p:strVal val="#ppt_y"/>
                                          </p:val>
                                        </p:tav>
                                      </p:tavLst>
                                    </p:anim>
                                  </p:childTnLst>
                                </p:cTn>
                              </p:par>
                            </p:childTnLst>
                          </p:cTn>
                        </p:par>
                        <p:par>
                          <p:cTn id="78" fill="hold" nodeType="afterGroup">
                            <p:stCondLst>
                              <p:cond delay="1000"/>
                            </p:stCondLst>
                            <p:childTnLst>
                              <p:par>
                                <p:cTn id="79" presetID="39" presetClass="entr" presetSubtype="0" accel="100000" fill="hold" grpId="0" nodeType="afterEffect">
                                  <p:stCondLst>
                                    <p:cond delay="0"/>
                                  </p:stCondLst>
                                  <p:childTnLst>
                                    <p:set>
                                      <p:cBhvr>
                                        <p:cTn id="80" dur="1" fill="hold">
                                          <p:stCondLst>
                                            <p:cond delay="0"/>
                                          </p:stCondLst>
                                        </p:cTn>
                                        <p:tgtEl>
                                          <p:spTgt spid="30760"/>
                                        </p:tgtEl>
                                        <p:attrNameLst>
                                          <p:attrName>style.visibility</p:attrName>
                                        </p:attrNameLst>
                                      </p:cBhvr>
                                      <p:to>
                                        <p:strVal val="visible"/>
                                      </p:to>
                                    </p:set>
                                    <p:anim calcmode="lin" valueType="num">
                                      <p:cBhvr>
                                        <p:cTn id="81" dur="500" fill="hold"/>
                                        <p:tgtEl>
                                          <p:spTgt spid="30760"/>
                                        </p:tgtEl>
                                        <p:attrNameLst>
                                          <p:attrName>ppt_h</p:attrName>
                                        </p:attrNameLst>
                                      </p:cBhvr>
                                      <p:tavLst>
                                        <p:tav tm="0">
                                          <p:val>
                                            <p:strVal val="#ppt_h/20"/>
                                          </p:val>
                                        </p:tav>
                                        <p:tav tm="50000">
                                          <p:val>
                                            <p:strVal val="#ppt_h/20"/>
                                          </p:val>
                                        </p:tav>
                                        <p:tav tm="100000">
                                          <p:val>
                                            <p:strVal val="#ppt_h"/>
                                          </p:val>
                                        </p:tav>
                                      </p:tavLst>
                                    </p:anim>
                                    <p:anim calcmode="lin" valueType="num">
                                      <p:cBhvr>
                                        <p:cTn id="82" dur="500" fill="hold"/>
                                        <p:tgtEl>
                                          <p:spTgt spid="30760"/>
                                        </p:tgtEl>
                                        <p:attrNameLst>
                                          <p:attrName>ppt_w</p:attrName>
                                        </p:attrNameLst>
                                      </p:cBhvr>
                                      <p:tavLst>
                                        <p:tav tm="0">
                                          <p:val>
                                            <p:strVal val="#ppt_w+.3"/>
                                          </p:val>
                                        </p:tav>
                                        <p:tav tm="50000">
                                          <p:val>
                                            <p:strVal val="#ppt_w+.3"/>
                                          </p:val>
                                        </p:tav>
                                        <p:tav tm="100000">
                                          <p:val>
                                            <p:strVal val="#ppt_w"/>
                                          </p:val>
                                        </p:tav>
                                      </p:tavLst>
                                    </p:anim>
                                    <p:anim calcmode="lin" valueType="num">
                                      <p:cBhvr>
                                        <p:cTn id="83" dur="500" fill="hold"/>
                                        <p:tgtEl>
                                          <p:spTgt spid="30760"/>
                                        </p:tgtEl>
                                        <p:attrNameLst>
                                          <p:attrName>ppt_x</p:attrName>
                                        </p:attrNameLst>
                                      </p:cBhvr>
                                      <p:tavLst>
                                        <p:tav tm="0">
                                          <p:val>
                                            <p:strVal val="#ppt_x-.3"/>
                                          </p:val>
                                        </p:tav>
                                        <p:tav tm="50000">
                                          <p:val>
                                            <p:strVal val="#ppt_x"/>
                                          </p:val>
                                        </p:tav>
                                        <p:tav tm="100000">
                                          <p:val>
                                            <p:strVal val="#ppt_x"/>
                                          </p:val>
                                        </p:tav>
                                      </p:tavLst>
                                    </p:anim>
                                    <p:anim calcmode="lin" valueType="num">
                                      <p:cBhvr>
                                        <p:cTn id="84" dur="500" fill="hold"/>
                                        <p:tgtEl>
                                          <p:spTgt spid="307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animBg="1"/>
      <p:bldP spid="30726" grpId="0" animBg="1"/>
      <p:bldP spid="30745" grpId="0" animBg="1"/>
      <p:bldP spid="30746" grpId="0" animBg="1"/>
      <p:bldP spid="30751" grpId="0"/>
      <p:bldP spid="30754" grpId="0"/>
      <p:bldP spid="30757" grpId="0"/>
      <p:bldP spid="307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78" name="Picture 22" descr="bandera d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115888"/>
            <a:ext cx="2532062" cy="2474912"/>
          </a:xfrm>
          <a:prstGeom prst="rect">
            <a:avLst/>
          </a:prstGeom>
          <a:noFill/>
          <a:extLst>
            <a:ext uri="{909E8E84-426E-40DD-AFC4-6F175D3DCCD1}">
              <a14:hiddenFill xmlns:a14="http://schemas.microsoft.com/office/drawing/2010/main">
                <a:solidFill>
                  <a:srgbClr val="FFFFFF"/>
                </a:solidFill>
              </a14:hiddenFill>
            </a:ext>
          </a:extLst>
        </p:spPr>
      </p:pic>
      <p:pic>
        <p:nvPicPr>
          <p:cNvPr id="45077" name="Picture 21" descr="bandera efr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314575"/>
            <a:ext cx="2520950" cy="2465388"/>
          </a:xfrm>
          <a:prstGeom prst="rect">
            <a:avLst/>
          </a:prstGeom>
          <a:noFill/>
          <a:extLst>
            <a:ext uri="{909E8E84-426E-40DD-AFC4-6F175D3DCCD1}">
              <a14:hiddenFill xmlns:a14="http://schemas.microsoft.com/office/drawing/2010/main">
                <a:solidFill>
                  <a:srgbClr val="FFFFFF"/>
                </a:solidFill>
              </a14:hiddenFill>
            </a:ext>
          </a:extLst>
        </p:spPr>
      </p:pic>
      <p:pic>
        <p:nvPicPr>
          <p:cNvPr id="45076" name="Picture 20" descr="bandera rub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4186238"/>
            <a:ext cx="2520950" cy="2465387"/>
          </a:xfrm>
          <a:prstGeom prst="rect">
            <a:avLst/>
          </a:prstGeom>
          <a:noFill/>
          <a:extLst>
            <a:ext uri="{909E8E84-426E-40DD-AFC4-6F175D3DCCD1}">
              <a14:hiddenFill xmlns:a14="http://schemas.microsoft.com/office/drawing/2010/main">
                <a:solidFill>
                  <a:srgbClr val="FFFFFF"/>
                </a:solidFill>
              </a14:hiddenFill>
            </a:ext>
          </a:extLst>
        </p:spPr>
      </p:pic>
      <p:pic>
        <p:nvPicPr>
          <p:cNvPr id="45075" name="Picture 19" descr="bandera ju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2276475"/>
            <a:ext cx="2490787" cy="2435225"/>
          </a:xfrm>
          <a:prstGeom prst="rect">
            <a:avLst/>
          </a:prstGeom>
          <a:noFill/>
          <a:extLst>
            <a:ext uri="{909E8E84-426E-40DD-AFC4-6F175D3DCCD1}">
              <a14:hiddenFill xmlns:a14="http://schemas.microsoft.com/office/drawing/2010/main">
                <a:solidFill>
                  <a:srgbClr val="FFFFFF"/>
                </a:solidFill>
              </a14:hiddenFill>
            </a:ext>
          </a:extLst>
        </p:spPr>
      </p:pic>
      <p:pic>
        <p:nvPicPr>
          <p:cNvPr id="45058" name="Picture 2" descr="Croqui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7675" y="2997200"/>
            <a:ext cx="2447925" cy="763588"/>
          </a:xfrm>
          <a:prstGeom prst="rect">
            <a:avLst/>
          </a:prstGeom>
          <a:noFill/>
          <a:extLst>
            <a:ext uri="{909E8E84-426E-40DD-AFC4-6F175D3DCCD1}">
              <a14:hiddenFill xmlns:a14="http://schemas.microsoft.com/office/drawing/2010/main">
                <a:solidFill>
                  <a:srgbClr val="FFFFFF"/>
                </a:solidFill>
              </a14:hiddenFill>
            </a:ext>
          </a:extLst>
        </p:spPr>
      </p:pic>
      <p:pic>
        <p:nvPicPr>
          <p:cNvPr id="45059" name="Picture 3" descr="CompassPoints_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152525" cy="1152525"/>
          </a:xfrm>
          <a:prstGeom prst="rect">
            <a:avLst/>
          </a:prstGeom>
          <a:noFill/>
          <a:extLst>
            <a:ext uri="{909E8E84-426E-40DD-AFC4-6F175D3DCCD1}">
              <a14:hiddenFill xmlns:a14="http://schemas.microsoft.com/office/drawing/2010/main">
                <a:solidFill>
                  <a:srgbClr val="FFFFFF"/>
                </a:solidFill>
              </a14:hiddenFill>
            </a:ext>
          </a:extLst>
        </p:spPr>
      </p:pic>
      <p:sp>
        <p:nvSpPr>
          <p:cNvPr id="45060" name="WordArt 4"/>
          <p:cNvSpPr>
            <a:spLocks noChangeArrowheads="1" noChangeShapeType="1" noTextEdit="1"/>
          </p:cNvSpPr>
          <p:nvPr/>
        </p:nvSpPr>
        <p:spPr bwMode="auto">
          <a:xfrm>
            <a:off x="6877050" y="4938713"/>
            <a:ext cx="1152525" cy="431800"/>
          </a:xfrm>
          <a:prstGeom prst="rect">
            <a:avLst/>
          </a:prstGeom>
        </p:spPr>
        <p:txBody>
          <a:bodyPr wrap="none" fromWordArt="1">
            <a:prstTxWarp prst="textPlain">
              <a:avLst>
                <a:gd name="adj" fmla="val 50000"/>
              </a:avLst>
            </a:prstTxWarp>
          </a:bodyPr>
          <a:lstStyle/>
          <a:p>
            <a:pPr algn="ctr"/>
            <a:r>
              <a:rPr lang="es-ES"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JUDÁ</a:t>
            </a:r>
          </a:p>
        </p:txBody>
      </p:sp>
      <p:sp>
        <p:nvSpPr>
          <p:cNvPr id="45061" name="WordArt 5"/>
          <p:cNvSpPr>
            <a:spLocks noChangeArrowheads="1" noChangeShapeType="1" noTextEdit="1"/>
          </p:cNvSpPr>
          <p:nvPr/>
        </p:nvSpPr>
        <p:spPr bwMode="auto">
          <a:xfrm>
            <a:off x="6083300" y="333375"/>
            <a:ext cx="865188" cy="360363"/>
          </a:xfrm>
          <a:prstGeom prst="rect">
            <a:avLst/>
          </a:prstGeom>
        </p:spPr>
        <p:txBody>
          <a:bodyPr wrap="none" fromWordArt="1">
            <a:prstTxWarp prst="textPlain">
              <a:avLst>
                <a:gd name="adj" fmla="val 50000"/>
              </a:avLst>
            </a:prstTxWarp>
          </a:bodyPr>
          <a:lstStyle/>
          <a:p>
            <a:pPr algn="ctr"/>
            <a:r>
              <a:rPr lang="es-ES"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DAN</a:t>
            </a:r>
          </a:p>
        </p:txBody>
      </p:sp>
      <p:sp>
        <p:nvSpPr>
          <p:cNvPr id="45062" name="WordArt 6"/>
          <p:cNvSpPr>
            <a:spLocks noChangeArrowheads="1" noChangeShapeType="1" noTextEdit="1"/>
          </p:cNvSpPr>
          <p:nvPr/>
        </p:nvSpPr>
        <p:spPr bwMode="auto">
          <a:xfrm>
            <a:off x="1476375" y="4941888"/>
            <a:ext cx="1584325" cy="503237"/>
          </a:xfrm>
          <a:prstGeom prst="rect">
            <a:avLst/>
          </a:prstGeom>
        </p:spPr>
        <p:txBody>
          <a:bodyPr wrap="none" fromWordArt="1">
            <a:prstTxWarp prst="textPlain">
              <a:avLst>
                <a:gd name="adj" fmla="val 50000"/>
              </a:avLst>
            </a:prstTxWarp>
          </a:bodyPr>
          <a:lstStyle/>
          <a:p>
            <a:pPr algn="ctr"/>
            <a:r>
              <a:rPr lang="es-ES"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RUBÉN</a:t>
            </a:r>
          </a:p>
        </p:txBody>
      </p:sp>
      <p:sp>
        <p:nvSpPr>
          <p:cNvPr id="45063" name="WordArt 7"/>
          <p:cNvSpPr>
            <a:spLocks noChangeArrowheads="1" noChangeShapeType="1" noTextEdit="1"/>
          </p:cNvSpPr>
          <p:nvPr/>
        </p:nvSpPr>
        <p:spPr bwMode="auto">
          <a:xfrm>
            <a:off x="755650" y="1125538"/>
            <a:ext cx="1512888" cy="431800"/>
          </a:xfrm>
          <a:prstGeom prst="rect">
            <a:avLst/>
          </a:prstGeom>
        </p:spPr>
        <p:txBody>
          <a:bodyPr wrap="none" fromWordArt="1">
            <a:prstTxWarp prst="textPlain">
              <a:avLst>
                <a:gd name="adj" fmla="val 50000"/>
              </a:avLst>
            </a:prstTxWarp>
          </a:bodyPr>
          <a:lstStyle/>
          <a:p>
            <a:pPr algn="ctr"/>
            <a:r>
              <a:rPr lang="es-ES"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EFRAÍN</a:t>
            </a:r>
          </a:p>
        </p:txBody>
      </p:sp>
      <p:pic>
        <p:nvPicPr>
          <p:cNvPr id="45065" name="Picture 9" descr="CompassPoints_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93063" y="5707063"/>
            <a:ext cx="1150937" cy="1150937"/>
          </a:xfrm>
          <a:prstGeom prst="rect">
            <a:avLst/>
          </a:prstGeom>
          <a:noFill/>
          <a:extLst>
            <a:ext uri="{909E8E84-426E-40DD-AFC4-6F175D3DCCD1}">
              <a14:hiddenFill xmlns:a14="http://schemas.microsoft.com/office/drawing/2010/main">
                <a:solidFill>
                  <a:srgbClr val="FFFFFF"/>
                </a:solidFill>
              </a14:hiddenFill>
            </a:ext>
          </a:extLst>
        </p:spPr>
      </p:pic>
      <p:pic>
        <p:nvPicPr>
          <p:cNvPr id="45066" name="Picture 10" descr="CompassPoints_0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5707063"/>
            <a:ext cx="1150938" cy="1150937"/>
          </a:xfrm>
          <a:prstGeom prst="rect">
            <a:avLst/>
          </a:prstGeom>
          <a:noFill/>
          <a:extLst>
            <a:ext uri="{909E8E84-426E-40DD-AFC4-6F175D3DCCD1}">
              <a14:hiddenFill xmlns:a14="http://schemas.microsoft.com/office/drawing/2010/main">
                <a:solidFill>
                  <a:srgbClr val="FFFFFF"/>
                </a:solidFill>
              </a14:hiddenFill>
            </a:ext>
          </a:extLst>
        </p:spPr>
      </p:pic>
      <p:pic>
        <p:nvPicPr>
          <p:cNvPr id="45080" name="Picture 24" descr="querubin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04025" y="620713"/>
            <a:ext cx="2219325" cy="1952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roqu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675" y="2997200"/>
            <a:ext cx="2447925" cy="763588"/>
          </a:xfrm>
          <a:prstGeom prst="rect">
            <a:avLst/>
          </a:prstGeom>
          <a:noFill/>
          <a:extLst>
            <a:ext uri="{909E8E84-426E-40DD-AFC4-6F175D3DCCD1}">
              <a14:hiddenFill xmlns:a14="http://schemas.microsoft.com/office/drawing/2010/main">
                <a:solidFill>
                  <a:srgbClr val="FFFFFF"/>
                </a:solidFill>
              </a14:hiddenFill>
            </a:ext>
          </a:extLst>
        </p:spPr>
      </p:pic>
      <p:pic>
        <p:nvPicPr>
          <p:cNvPr id="32771" name="Picture 3" descr="CompassPoints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52525" cy="1152525"/>
          </a:xfrm>
          <a:prstGeom prst="rect">
            <a:avLst/>
          </a:prstGeom>
          <a:noFill/>
          <a:extLst>
            <a:ext uri="{909E8E84-426E-40DD-AFC4-6F175D3DCCD1}">
              <a14:hiddenFill xmlns:a14="http://schemas.microsoft.com/office/drawing/2010/main">
                <a:solidFill>
                  <a:srgbClr val="FFFFFF"/>
                </a:solidFill>
              </a14:hiddenFill>
            </a:ext>
          </a:extLst>
        </p:spPr>
      </p:pic>
      <p:pic>
        <p:nvPicPr>
          <p:cNvPr id="32776" name="Picture 8" descr="CompassPoints_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3063" y="0"/>
            <a:ext cx="1150937" cy="1150938"/>
          </a:xfrm>
          <a:prstGeom prst="rect">
            <a:avLst/>
          </a:prstGeom>
          <a:noFill/>
          <a:extLst>
            <a:ext uri="{909E8E84-426E-40DD-AFC4-6F175D3DCCD1}">
              <a14:hiddenFill xmlns:a14="http://schemas.microsoft.com/office/drawing/2010/main">
                <a:solidFill>
                  <a:srgbClr val="FFFFFF"/>
                </a:solidFill>
              </a14:hiddenFill>
            </a:ext>
          </a:extLst>
        </p:spPr>
      </p:pic>
      <p:pic>
        <p:nvPicPr>
          <p:cNvPr id="32777" name="Picture 9" descr="CompassPoints_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3063" y="5707063"/>
            <a:ext cx="1150937" cy="1150937"/>
          </a:xfrm>
          <a:prstGeom prst="rect">
            <a:avLst/>
          </a:prstGeom>
          <a:noFill/>
          <a:extLst>
            <a:ext uri="{909E8E84-426E-40DD-AFC4-6F175D3DCCD1}">
              <a14:hiddenFill xmlns:a14="http://schemas.microsoft.com/office/drawing/2010/main">
                <a:solidFill>
                  <a:srgbClr val="FFFFFF"/>
                </a:solidFill>
              </a14:hiddenFill>
            </a:ext>
          </a:extLst>
        </p:spPr>
      </p:pic>
      <p:pic>
        <p:nvPicPr>
          <p:cNvPr id="32778" name="Picture 10" descr="CompassPoints_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707063"/>
            <a:ext cx="1150938" cy="1150937"/>
          </a:xfrm>
          <a:prstGeom prst="rect">
            <a:avLst/>
          </a:prstGeom>
          <a:noFill/>
          <a:extLst>
            <a:ext uri="{909E8E84-426E-40DD-AFC4-6F175D3DCCD1}">
              <a14:hiddenFill xmlns:a14="http://schemas.microsoft.com/office/drawing/2010/main">
                <a:solidFill>
                  <a:srgbClr val="FFFFFF"/>
                </a:solidFill>
              </a14:hiddenFill>
            </a:ext>
          </a:extLst>
        </p:spPr>
      </p:pic>
      <p:sp>
        <p:nvSpPr>
          <p:cNvPr id="32779" name="Text Box 11"/>
          <p:cNvSpPr txBox="1">
            <a:spLocks noChangeArrowheads="1"/>
          </p:cNvSpPr>
          <p:nvPr/>
        </p:nvSpPr>
        <p:spPr bwMode="auto">
          <a:xfrm>
            <a:off x="6156325" y="4508500"/>
            <a:ext cx="24479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sz="5400" b="1"/>
              <a:t>22.300</a:t>
            </a:r>
          </a:p>
        </p:txBody>
      </p:sp>
      <p:sp>
        <p:nvSpPr>
          <p:cNvPr id="32780" name="Text Box 12"/>
          <p:cNvSpPr txBox="1">
            <a:spLocks noChangeArrowheads="1"/>
          </p:cNvSpPr>
          <p:nvPr/>
        </p:nvSpPr>
        <p:spPr bwMode="auto">
          <a:xfrm>
            <a:off x="3419475" y="5589588"/>
            <a:ext cx="16573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s-ES" sz="3200" b="1"/>
              <a:t>8.600</a:t>
            </a:r>
          </a:p>
        </p:txBody>
      </p:sp>
      <p:sp>
        <p:nvSpPr>
          <p:cNvPr id="32781" name="Text Box 13"/>
          <p:cNvSpPr txBox="1">
            <a:spLocks noChangeArrowheads="1"/>
          </p:cNvSpPr>
          <p:nvPr/>
        </p:nvSpPr>
        <p:spPr bwMode="auto">
          <a:xfrm>
            <a:off x="611188" y="2420938"/>
            <a:ext cx="16573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s-ES" sz="3200" b="1"/>
              <a:t>7.500</a:t>
            </a:r>
          </a:p>
        </p:txBody>
      </p:sp>
      <p:sp>
        <p:nvSpPr>
          <p:cNvPr id="32782" name="Text Box 14"/>
          <p:cNvSpPr txBox="1">
            <a:spLocks noChangeArrowheads="1"/>
          </p:cNvSpPr>
          <p:nvPr/>
        </p:nvSpPr>
        <p:spPr bwMode="auto">
          <a:xfrm>
            <a:off x="3203575" y="260350"/>
            <a:ext cx="1657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s-ES" sz="3200" b="1"/>
              <a:t>6.200</a:t>
            </a:r>
          </a:p>
        </p:txBody>
      </p:sp>
      <p:pic>
        <p:nvPicPr>
          <p:cNvPr id="32787" name="Picture 19" descr="Escudo Leví"/>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6325" y="2060575"/>
            <a:ext cx="2447925" cy="2447925"/>
          </a:xfrm>
          <a:prstGeom prst="rect">
            <a:avLst/>
          </a:prstGeom>
          <a:noFill/>
          <a:extLst>
            <a:ext uri="{909E8E84-426E-40DD-AFC4-6F175D3DCCD1}">
              <a14:hiddenFill xmlns:a14="http://schemas.microsoft.com/office/drawing/2010/main">
                <a:solidFill>
                  <a:srgbClr val="FFFFFF"/>
                </a:solidFill>
              </a14:hiddenFill>
            </a:ext>
          </a:extLst>
        </p:spPr>
      </p:pic>
      <p:sp>
        <p:nvSpPr>
          <p:cNvPr id="32788" name="WordArt 20"/>
          <p:cNvSpPr>
            <a:spLocks noChangeArrowheads="1" noChangeShapeType="1" noTextEdit="1"/>
          </p:cNvSpPr>
          <p:nvPr/>
        </p:nvSpPr>
        <p:spPr bwMode="auto">
          <a:xfrm>
            <a:off x="3059113" y="981075"/>
            <a:ext cx="2376487" cy="433388"/>
          </a:xfrm>
          <a:prstGeom prst="rect">
            <a:avLst/>
          </a:prstGeom>
        </p:spPr>
        <p:txBody>
          <a:bodyPr wrap="none" fromWordArt="1">
            <a:prstTxWarp prst="textPlain">
              <a:avLst>
                <a:gd name="adj" fmla="val 50000"/>
              </a:avLst>
            </a:prstTxWarp>
          </a:bodyPr>
          <a:lstStyle/>
          <a:p>
            <a:pPr algn="ctr"/>
            <a:r>
              <a:rPr lang="es-ES"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MERARITAS</a:t>
            </a:r>
          </a:p>
        </p:txBody>
      </p:sp>
      <p:sp>
        <p:nvSpPr>
          <p:cNvPr id="32789" name="WordArt 21"/>
          <p:cNvSpPr>
            <a:spLocks noChangeArrowheads="1" noChangeShapeType="1" noTextEdit="1"/>
          </p:cNvSpPr>
          <p:nvPr/>
        </p:nvSpPr>
        <p:spPr bwMode="auto">
          <a:xfrm>
            <a:off x="3348038" y="4941888"/>
            <a:ext cx="2036762" cy="431800"/>
          </a:xfrm>
          <a:prstGeom prst="rect">
            <a:avLst/>
          </a:prstGeom>
        </p:spPr>
        <p:txBody>
          <a:bodyPr wrap="none" fromWordArt="1">
            <a:prstTxWarp prst="textPlain">
              <a:avLst>
                <a:gd name="adj" fmla="val 50000"/>
              </a:avLst>
            </a:prstTxWarp>
          </a:bodyPr>
          <a:lstStyle/>
          <a:p>
            <a:pPr algn="ctr"/>
            <a:r>
              <a:rPr lang="es-ES"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COATITAS</a:t>
            </a:r>
          </a:p>
        </p:txBody>
      </p:sp>
      <p:sp>
        <p:nvSpPr>
          <p:cNvPr id="32790" name="WordArt 22"/>
          <p:cNvSpPr>
            <a:spLocks noChangeArrowheads="1" noChangeShapeType="1" noTextEdit="1"/>
          </p:cNvSpPr>
          <p:nvPr/>
        </p:nvSpPr>
        <p:spPr bwMode="auto">
          <a:xfrm>
            <a:off x="179388" y="3141663"/>
            <a:ext cx="2700337" cy="431800"/>
          </a:xfrm>
          <a:prstGeom prst="rect">
            <a:avLst/>
          </a:prstGeom>
        </p:spPr>
        <p:txBody>
          <a:bodyPr wrap="none" fromWordArt="1">
            <a:prstTxWarp prst="textPlain">
              <a:avLst>
                <a:gd name="adj" fmla="val 50000"/>
              </a:avLst>
            </a:prstTxWarp>
          </a:bodyPr>
          <a:lstStyle/>
          <a:p>
            <a:pPr algn="ctr"/>
            <a:r>
              <a:rPr lang="es-ES"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GERSONITAS</a:t>
            </a:r>
          </a:p>
        </p:txBody>
      </p:sp>
      <p:sp>
        <p:nvSpPr>
          <p:cNvPr id="32791" name="WordArt 23"/>
          <p:cNvSpPr>
            <a:spLocks noChangeArrowheads="1" noChangeShapeType="1" noTextEdit="1"/>
          </p:cNvSpPr>
          <p:nvPr/>
        </p:nvSpPr>
        <p:spPr bwMode="auto">
          <a:xfrm>
            <a:off x="6227763" y="981075"/>
            <a:ext cx="2305050" cy="1079500"/>
          </a:xfrm>
          <a:prstGeom prst="rect">
            <a:avLst/>
          </a:prstGeom>
        </p:spPr>
        <p:txBody>
          <a:bodyPr wrap="none" fromWordArt="1">
            <a:prstTxWarp prst="textPlain">
              <a:avLst>
                <a:gd name="adj" fmla="val 50000"/>
              </a:avLst>
            </a:prstTxWarp>
          </a:bodyPr>
          <a:lstStyle/>
          <a:p>
            <a:pPr algn="ctr"/>
            <a:r>
              <a:rPr lang="es-ES"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LEVÍ</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2791"/>
                                        </p:tgtEl>
                                        <p:attrNameLst>
                                          <p:attrName>style.visibility</p:attrName>
                                        </p:attrNameLst>
                                      </p:cBhvr>
                                      <p:to>
                                        <p:strVal val="visible"/>
                                      </p:to>
                                    </p:set>
                                    <p:animEffect transition="in" filter="fade">
                                      <p:cBhvr>
                                        <p:cTn id="7" dur="1000"/>
                                        <p:tgtEl>
                                          <p:spTgt spid="32791"/>
                                        </p:tgtEl>
                                      </p:cBhvr>
                                    </p:animEffect>
                                    <p:anim calcmode="lin" valueType="num">
                                      <p:cBhvr>
                                        <p:cTn id="8" dur="1000" fill="hold"/>
                                        <p:tgtEl>
                                          <p:spTgt spid="32791"/>
                                        </p:tgtEl>
                                        <p:attrNameLst>
                                          <p:attrName>ppt_x</p:attrName>
                                        </p:attrNameLst>
                                      </p:cBhvr>
                                      <p:tavLst>
                                        <p:tav tm="0">
                                          <p:val>
                                            <p:strVal val="#ppt_x"/>
                                          </p:val>
                                        </p:tav>
                                        <p:tav tm="100000">
                                          <p:val>
                                            <p:strVal val="#ppt_x"/>
                                          </p:val>
                                        </p:tav>
                                      </p:tavLst>
                                    </p:anim>
                                    <p:anim calcmode="lin" valueType="num">
                                      <p:cBhvr>
                                        <p:cTn id="9" dur="1000" fill="hold"/>
                                        <p:tgtEl>
                                          <p:spTgt spid="3279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528" fill="hold" grpId="0" nodeType="clickEffect">
                                  <p:stCondLst>
                                    <p:cond delay="0"/>
                                  </p:stCondLst>
                                  <p:childTnLst>
                                    <p:set>
                                      <p:cBhvr>
                                        <p:cTn id="13" dur="1" fill="hold">
                                          <p:stCondLst>
                                            <p:cond delay="0"/>
                                          </p:stCondLst>
                                        </p:cTn>
                                        <p:tgtEl>
                                          <p:spTgt spid="32789"/>
                                        </p:tgtEl>
                                        <p:attrNameLst>
                                          <p:attrName>style.visibility</p:attrName>
                                        </p:attrNameLst>
                                      </p:cBhvr>
                                      <p:to>
                                        <p:strVal val="visible"/>
                                      </p:to>
                                    </p:set>
                                    <p:anim calcmode="lin" valueType="num">
                                      <p:cBhvr>
                                        <p:cTn id="14" dur="500" fill="hold"/>
                                        <p:tgtEl>
                                          <p:spTgt spid="32789"/>
                                        </p:tgtEl>
                                        <p:attrNameLst>
                                          <p:attrName>ppt_w</p:attrName>
                                        </p:attrNameLst>
                                      </p:cBhvr>
                                      <p:tavLst>
                                        <p:tav tm="0">
                                          <p:val>
                                            <p:fltVal val="0"/>
                                          </p:val>
                                        </p:tav>
                                        <p:tav tm="100000">
                                          <p:val>
                                            <p:strVal val="#ppt_w"/>
                                          </p:val>
                                        </p:tav>
                                      </p:tavLst>
                                    </p:anim>
                                    <p:anim calcmode="lin" valueType="num">
                                      <p:cBhvr>
                                        <p:cTn id="15" dur="500" fill="hold"/>
                                        <p:tgtEl>
                                          <p:spTgt spid="32789"/>
                                        </p:tgtEl>
                                        <p:attrNameLst>
                                          <p:attrName>ppt_h</p:attrName>
                                        </p:attrNameLst>
                                      </p:cBhvr>
                                      <p:tavLst>
                                        <p:tav tm="0">
                                          <p:val>
                                            <p:fltVal val="0"/>
                                          </p:val>
                                        </p:tav>
                                        <p:tav tm="100000">
                                          <p:val>
                                            <p:strVal val="#ppt_h"/>
                                          </p:val>
                                        </p:tav>
                                      </p:tavLst>
                                    </p:anim>
                                    <p:anim calcmode="lin" valueType="num">
                                      <p:cBhvr>
                                        <p:cTn id="16" dur="500" fill="hold"/>
                                        <p:tgtEl>
                                          <p:spTgt spid="32789"/>
                                        </p:tgtEl>
                                        <p:attrNameLst>
                                          <p:attrName>ppt_x</p:attrName>
                                        </p:attrNameLst>
                                      </p:cBhvr>
                                      <p:tavLst>
                                        <p:tav tm="0">
                                          <p:val>
                                            <p:fltVal val="0.5"/>
                                          </p:val>
                                        </p:tav>
                                        <p:tav tm="100000">
                                          <p:val>
                                            <p:strVal val="#ppt_x"/>
                                          </p:val>
                                        </p:tav>
                                      </p:tavLst>
                                    </p:anim>
                                    <p:anim calcmode="lin" valueType="num">
                                      <p:cBhvr>
                                        <p:cTn id="17" dur="500" fill="hold"/>
                                        <p:tgtEl>
                                          <p:spTgt spid="32789"/>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32780"/>
                                        </p:tgtEl>
                                        <p:attrNameLst>
                                          <p:attrName>style.visibility</p:attrName>
                                        </p:attrNameLst>
                                      </p:cBhvr>
                                      <p:to>
                                        <p:strVal val="visible"/>
                                      </p:to>
                                    </p:set>
                                    <p:animEffect transition="in" filter="checkerboard(across)">
                                      <p:cBhvr>
                                        <p:cTn id="21" dur="500"/>
                                        <p:tgtEl>
                                          <p:spTgt spid="3278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528" fill="hold" grpId="0" nodeType="clickEffect">
                                  <p:stCondLst>
                                    <p:cond delay="0"/>
                                  </p:stCondLst>
                                  <p:childTnLst>
                                    <p:set>
                                      <p:cBhvr>
                                        <p:cTn id="25" dur="1" fill="hold">
                                          <p:stCondLst>
                                            <p:cond delay="0"/>
                                          </p:stCondLst>
                                        </p:cTn>
                                        <p:tgtEl>
                                          <p:spTgt spid="32790"/>
                                        </p:tgtEl>
                                        <p:attrNameLst>
                                          <p:attrName>style.visibility</p:attrName>
                                        </p:attrNameLst>
                                      </p:cBhvr>
                                      <p:to>
                                        <p:strVal val="visible"/>
                                      </p:to>
                                    </p:set>
                                    <p:anim calcmode="lin" valueType="num">
                                      <p:cBhvr>
                                        <p:cTn id="26" dur="500" fill="hold"/>
                                        <p:tgtEl>
                                          <p:spTgt spid="32790"/>
                                        </p:tgtEl>
                                        <p:attrNameLst>
                                          <p:attrName>ppt_w</p:attrName>
                                        </p:attrNameLst>
                                      </p:cBhvr>
                                      <p:tavLst>
                                        <p:tav tm="0">
                                          <p:val>
                                            <p:fltVal val="0"/>
                                          </p:val>
                                        </p:tav>
                                        <p:tav tm="100000">
                                          <p:val>
                                            <p:strVal val="#ppt_w"/>
                                          </p:val>
                                        </p:tav>
                                      </p:tavLst>
                                    </p:anim>
                                    <p:anim calcmode="lin" valueType="num">
                                      <p:cBhvr>
                                        <p:cTn id="27" dur="500" fill="hold"/>
                                        <p:tgtEl>
                                          <p:spTgt spid="32790"/>
                                        </p:tgtEl>
                                        <p:attrNameLst>
                                          <p:attrName>ppt_h</p:attrName>
                                        </p:attrNameLst>
                                      </p:cBhvr>
                                      <p:tavLst>
                                        <p:tav tm="0">
                                          <p:val>
                                            <p:fltVal val="0"/>
                                          </p:val>
                                        </p:tav>
                                        <p:tav tm="100000">
                                          <p:val>
                                            <p:strVal val="#ppt_h"/>
                                          </p:val>
                                        </p:tav>
                                      </p:tavLst>
                                    </p:anim>
                                    <p:anim calcmode="lin" valueType="num">
                                      <p:cBhvr>
                                        <p:cTn id="28" dur="500" fill="hold"/>
                                        <p:tgtEl>
                                          <p:spTgt spid="32790"/>
                                        </p:tgtEl>
                                        <p:attrNameLst>
                                          <p:attrName>ppt_x</p:attrName>
                                        </p:attrNameLst>
                                      </p:cBhvr>
                                      <p:tavLst>
                                        <p:tav tm="0">
                                          <p:val>
                                            <p:fltVal val="0.5"/>
                                          </p:val>
                                        </p:tav>
                                        <p:tav tm="100000">
                                          <p:val>
                                            <p:strVal val="#ppt_x"/>
                                          </p:val>
                                        </p:tav>
                                      </p:tavLst>
                                    </p:anim>
                                    <p:anim calcmode="lin" valueType="num">
                                      <p:cBhvr>
                                        <p:cTn id="29" dur="500" fill="hold"/>
                                        <p:tgtEl>
                                          <p:spTgt spid="32790"/>
                                        </p:tgtEl>
                                        <p:attrNameLst>
                                          <p:attrName>ppt_y</p:attrName>
                                        </p:attrNameLst>
                                      </p:cBhvr>
                                      <p:tavLst>
                                        <p:tav tm="0">
                                          <p:val>
                                            <p:fltVal val="0.5"/>
                                          </p:val>
                                        </p:tav>
                                        <p:tav tm="100000">
                                          <p:val>
                                            <p:strVal val="#ppt_y"/>
                                          </p:val>
                                        </p:tav>
                                      </p:tavLst>
                                    </p:anim>
                                  </p:childTnLst>
                                </p:cTn>
                              </p:par>
                            </p:childTnLst>
                          </p:cTn>
                        </p:par>
                        <p:par>
                          <p:cTn id="30" fill="hold" nodeType="afterGroup">
                            <p:stCondLst>
                              <p:cond delay="500"/>
                            </p:stCondLst>
                            <p:childTnLst>
                              <p:par>
                                <p:cTn id="31" presetID="5" presetClass="entr" presetSubtype="10" fill="hold" grpId="0" nodeType="afterEffect">
                                  <p:stCondLst>
                                    <p:cond delay="0"/>
                                  </p:stCondLst>
                                  <p:childTnLst>
                                    <p:set>
                                      <p:cBhvr>
                                        <p:cTn id="32" dur="1" fill="hold">
                                          <p:stCondLst>
                                            <p:cond delay="0"/>
                                          </p:stCondLst>
                                        </p:cTn>
                                        <p:tgtEl>
                                          <p:spTgt spid="32781"/>
                                        </p:tgtEl>
                                        <p:attrNameLst>
                                          <p:attrName>style.visibility</p:attrName>
                                        </p:attrNameLst>
                                      </p:cBhvr>
                                      <p:to>
                                        <p:strVal val="visible"/>
                                      </p:to>
                                    </p:set>
                                    <p:animEffect transition="in" filter="checkerboard(across)">
                                      <p:cBhvr>
                                        <p:cTn id="33" dur="500"/>
                                        <p:tgtEl>
                                          <p:spTgt spid="3278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3" presetClass="entr" presetSubtype="528" fill="hold" grpId="0" nodeType="clickEffect">
                                  <p:stCondLst>
                                    <p:cond delay="0"/>
                                  </p:stCondLst>
                                  <p:childTnLst>
                                    <p:set>
                                      <p:cBhvr>
                                        <p:cTn id="37" dur="1" fill="hold">
                                          <p:stCondLst>
                                            <p:cond delay="0"/>
                                          </p:stCondLst>
                                        </p:cTn>
                                        <p:tgtEl>
                                          <p:spTgt spid="32788"/>
                                        </p:tgtEl>
                                        <p:attrNameLst>
                                          <p:attrName>style.visibility</p:attrName>
                                        </p:attrNameLst>
                                      </p:cBhvr>
                                      <p:to>
                                        <p:strVal val="visible"/>
                                      </p:to>
                                    </p:set>
                                    <p:anim calcmode="lin" valueType="num">
                                      <p:cBhvr>
                                        <p:cTn id="38" dur="500" fill="hold"/>
                                        <p:tgtEl>
                                          <p:spTgt spid="32788"/>
                                        </p:tgtEl>
                                        <p:attrNameLst>
                                          <p:attrName>ppt_w</p:attrName>
                                        </p:attrNameLst>
                                      </p:cBhvr>
                                      <p:tavLst>
                                        <p:tav tm="0">
                                          <p:val>
                                            <p:fltVal val="0"/>
                                          </p:val>
                                        </p:tav>
                                        <p:tav tm="100000">
                                          <p:val>
                                            <p:strVal val="#ppt_w"/>
                                          </p:val>
                                        </p:tav>
                                      </p:tavLst>
                                    </p:anim>
                                    <p:anim calcmode="lin" valueType="num">
                                      <p:cBhvr>
                                        <p:cTn id="39" dur="500" fill="hold"/>
                                        <p:tgtEl>
                                          <p:spTgt spid="32788"/>
                                        </p:tgtEl>
                                        <p:attrNameLst>
                                          <p:attrName>ppt_h</p:attrName>
                                        </p:attrNameLst>
                                      </p:cBhvr>
                                      <p:tavLst>
                                        <p:tav tm="0">
                                          <p:val>
                                            <p:fltVal val="0"/>
                                          </p:val>
                                        </p:tav>
                                        <p:tav tm="100000">
                                          <p:val>
                                            <p:strVal val="#ppt_h"/>
                                          </p:val>
                                        </p:tav>
                                      </p:tavLst>
                                    </p:anim>
                                    <p:anim calcmode="lin" valueType="num">
                                      <p:cBhvr>
                                        <p:cTn id="40" dur="500" fill="hold"/>
                                        <p:tgtEl>
                                          <p:spTgt spid="32788"/>
                                        </p:tgtEl>
                                        <p:attrNameLst>
                                          <p:attrName>ppt_x</p:attrName>
                                        </p:attrNameLst>
                                      </p:cBhvr>
                                      <p:tavLst>
                                        <p:tav tm="0">
                                          <p:val>
                                            <p:fltVal val="0.5"/>
                                          </p:val>
                                        </p:tav>
                                        <p:tav tm="100000">
                                          <p:val>
                                            <p:strVal val="#ppt_x"/>
                                          </p:val>
                                        </p:tav>
                                      </p:tavLst>
                                    </p:anim>
                                    <p:anim calcmode="lin" valueType="num">
                                      <p:cBhvr>
                                        <p:cTn id="41" dur="500" fill="hold"/>
                                        <p:tgtEl>
                                          <p:spTgt spid="32788"/>
                                        </p:tgtEl>
                                        <p:attrNameLst>
                                          <p:attrName>ppt_y</p:attrName>
                                        </p:attrNameLst>
                                      </p:cBhvr>
                                      <p:tavLst>
                                        <p:tav tm="0">
                                          <p:val>
                                            <p:fltVal val="0.5"/>
                                          </p:val>
                                        </p:tav>
                                        <p:tav tm="100000">
                                          <p:val>
                                            <p:strVal val="#ppt_y"/>
                                          </p:val>
                                        </p:tav>
                                      </p:tavLst>
                                    </p:anim>
                                  </p:childTnLst>
                                </p:cTn>
                              </p:par>
                            </p:childTnLst>
                          </p:cTn>
                        </p:par>
                        <p:par>
                          <p:cTn id="42" fill="hold" nodeType="afterGroup">
                            <p:stCondLst>
                              <p:cond delay="500"/>
                            </p:stCondLst>
                            <p:childTnLst>
                              <p:par>
                                <p:cTn id="43" presetID="5" presetClass="entr" presetSubtype="10" fill="hold" grpId="0" nodeType="afterEffect">
                                  <p:stCondLst>
                                    <p:cond delay="0"/>
                                  </p:stCondLst>
                                  <p:childTnLst>
                                    <p:set>
                                      <p:cBhvr>
                                        <p:cTn id="44" dur="1" fill="hold">
                                          <p:stCondLst>
                                            <p:cond delay="0"/>
                                          </p:stCondLst>
                                        </p:cTn>
                                        <p:tgtEl>
                                          <p:spTgt spid="32782"/>
                                        </p:tgtEl>
                                        <p:attrNameLst>
                                          <p:attrName>style.visibility</p:attrName>
                                        </p:attrNameLst>
                                      </p:cBhvr>
                                      <p:to>
                                        <p:strVal val="visible"/>
                                      </p:to>
                                    </p:set>
                                    <p:animEffect transition="in" filter="checkerboard(across)">
                                      <p:cBhvr>
                                        <p:cTn id="45" dur="500"/>
                                        <p:tgtEl>
                                          <p:spTgt spid="3278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3" presetClass="entr" presetSubtype="16" fill="hold" grpId="0" nodeType="clickEffect">
                                  <p:stCondLst>
                                    <p:cond delay="0"/>
                                  </p:stCondLst>
                                  <p:childTnLst>
                                    <p:set>
                                      <p:cBhvr>
                                        <p:cTn id="49" dur="1" fill="hold">
                                          <p:stCondLst>
                                            <p:cond delay="0"/>
                                          </p:stCondLst>
                                        </p:cTn>
                                        <p:tgtEl>
                                          <p:spTgt spid="32779"/>
                                        </p:tgtEl>
                                        <p:attrNameLst>
                                          <p:attrName>style.visibility</p:attrName>
                                        </p:attrNameLst>
                                      </p:cBhvr>
                                      <p:to>
                                        <p:strVal val="visible"/>
                                      </p:to>
                                    </p:set>
                                    <p:anim calcmode="lin" valueType="num">
                                      <p:cBhvr>
                                        <p:cTn id="50" dur="500" fill="hold"/>
                                        <p:tgtEl>
                                          <p:spTgt spid="32779"/>
                                        </p:tgtEl>
                                        <p:attrNameLst>
                                          <p:attrName>ppt_w</p:attrName>
                                        </p:attrNameLst>
                                      </p:cBhvr>
                                      <p:tavLst>
                                        <p:tav tm="0">
                                          <p:val>
                                            <p:fltVal val="0"/>
                                          </p:val>
                                        </p:tav>
                                        <p:tav tm="100000">
                                          <p:val>
                                            <p:strVal val="#ppt_w"/>
                                          </p:val>
                                        </p:tav>
                                      </p:tavLst>
                                    </p:anim>
                                    <p:anim calcmode="lin" valueType="num">
                                      <p:cBhvr>
                                        <p:cTn id="51" dur="500" fill="hold"/>
                                        <p:tgtEl>
                                          <p:spTgt spid="3277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9" grpId="0"/>
      <p:bldP spid="32780" grpId="0"/>
      <p:bldP spid="32781" grpId="0"/>
      <p:bldP spid="32782" grpId="0"/>
      <p:bldP spid="32788" grpId="0" animBg="1"/>
      <p:bldP spid="32789" grpId="0" animBg="1"/>
      <p:bldP spid="32790" grpId="0" animBg="1"/>
      <p:bldP spid="3279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descr="CompassPoints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52525" cy="1152525"/>
          </a:xfrm>
          <a:prstGeom prst="rect">
            <a:avLst/>
          </a:prstGeom>
          <a:noFill/>
          <a:extLst>
            <a:ext uri="{909E8E84-426E-40DD-AFC4-6F175D3DCCD1}">
              <a14:hiddenFill xmlns:a14="http://schemas.microsoft.com/office/drawing/2010/main">
                <a:solidFill>
                  <a:srgbClr val="FFFFFF"/>
                </a:solidFill>
              </a14:hiddenFill>
            </a:ext>
          </a:extLst>
        </p:spPr>
      </p:pic>
      <p:pic>
        <p:nvPicPr>
          <p:cNvPr id="34820" name="Picture 4" descr="CompassPoints_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3063" y="0"/>
            <a:ext cx="1150937" cy="1150938"/>
          </a:xfrm>
          <a:prstGeom prst="rect">
            <a:avLst/>
          </a:prstGeom>
          <a:noFill/>
          <a:extLst>
            <a:ext uri="{909E8E84-426E-40DD-AFC4-6F175D3DCCD1}">
              <a14:hiddenFill xmlns:a14="http://schemas.microsoft.com/office/drawing/2010/main">
                <a:solidFill>
                  <a:srgbClr val="FFFFFF"/>
                </a:solidFill>
              </a14:hiddenFill>
            </a:ext>
          </a:extLst>
        </p:spPr>
      </p:pic>
      <p:pic>
        <p:nvPicPr>
          <p:cNvPr id="34821" name="Picture 5" descr="CompassPoints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3063" y="5707063"/>
            <a:ext cx="1150937" cy="1150937"/>
          </a:xfrm>
          <a:prstGeom prst="rect">
            <a:avLst/>
          </a:prstGeom>
          <a:noFill/>
          <a:extLst>
            <a:ext uri="{909E8E84-426E-40DD-AFC4-6F175D3DCCD1}">
              <a14:hiddenFill xmlns:a14="http://schemas.microsoft.com/office/drawing/2010/main">
                <a:solidFill>
                  <a:srgbClr val="FFFFFF"/>
                </a:solidFill>
              </a14:hiddenFill>
            </a:ext>
          </a:extLst>
        </p:spPr>
      </p:pic>
      <p:pic>
        <p:nvPicPr>
          <p:cNvPr id="34822" name="Picture 6" descr="CompassPoints_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707063"/>
            <a:ext cx="1150938" cy="11509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4909" name="Group 93"/>
          <p:cNvGraphicFramePr>
            <a:graphicFrameLocks noGrp="1"/>
          </p:cNvGraphicFramePr>
          <p:nvPr/>
        </p:nvGraphicFramePr>
        <p:xfrm>
          <a:off x="1547813" y="188913"/>
          <a:ext cx="6096000" cy="6500812"/>
        </p:xfrm>
        <a:graphic>
          <a:graphicData uri="http://schemas.openxmlformats.org/drawingml/2006/table">
            <a:tbl>
              <a:tblPr/>
              <a:tblGrid>
                <a:gridCol w="2032000"/>
                <a:gridCol w="2032000"/>
                <a:gridCol w="2032000"/>
              </a:tblGrid>
              <a:tr h="3127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JUDÁ</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74.600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186.400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127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ISACAR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54.400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s-ES"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ZABULÓN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57.400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s-ES"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RUBÉN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46.500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151.450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127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SIMEÓN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59.300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s-ES"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GAD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45.650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s-ES"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EFRAÍN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40.500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108.100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127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MANASÉS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32.200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s-ES"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BENJAMÍN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35.400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s-ES"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DAN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62.700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157.600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127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ASER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41.500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s-ES"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NEFTALÍ</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53.400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s-ES"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LEVÍ</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s-ES"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22.300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r>
              <a:tr h="3127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3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603.550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3200" b="1" i="0" u="none" strike="noStrike" cap="none" normalizeH="0" baseline="0" smtClean="0">
                          <a:ln>
                            <a:noFill/>
                          </a:ln>
                          <a:solidFill>
                            <a:srgbClr val="FF0000"/>
                          </a:solidFill>
                          <a:effectLst/>
                          <a:latin typeface="Arial" panose="020B0604020202020204" pitchFamily="34" charset="0"/>
                          <a:cs typeface="Arial" panose="020B0604020202020204" pitchFamily="34" charset="0"/>
                        </a:rPr>
                        <a:t>625.800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afterEffect">
                                  <p:stCondLst>
                                    <p:cond delay="0"/>
                                  </p:stCondLst>
                                  <p:childTnLst>
                                    <p:set>
                                      <p:cBhvr>
                                        <p:cTn id="6" dur="1" fill="hold">
                                          <p:stCondLst>
                                            <p:cond delay="0"/>
                                          </p:stCondLst>
                                        </p:cTn>
                                        <p:tgtEl>
                                          <p:spTgt spid="34909"/>
                                        </p:tgtEl>
                                        <p:attrNameLst>
                                          <p:attrName>style.visibility</p:attrName>
                                        </p:attrNameLst>
                                      </p:cBhvr>
                                      <p:to>
                                        <p:strVal val="visible"/>
                                      </p:to>
                                    </p:set>
                                    <p:anim calcmode="lin" valueType="num">
                                      <p:cBhvr additive="base">
                                        <p:cTn id="7" dur="1000" fill="hold"/>
                                        <p:tgtEl>
                                          <p:spTgt spid="34909"/>
                                        </p:tgtEl>
                                        <p:attrNameLst>
                                          <p:attrName>ppt_x</p:attrName>
                                        </p:attrNameLst>
                                      </p:cBhvr>
                                      <p:tavLst>
                                        <p:tav tm="0">
                                          <p:val>
                                            <p:strVal val="#ppt_x"/>
                                          </p:val>
                                        </p:tav>
                                        <p:tav tm="100000">
                                          <p:val>
                                            <p:strVal val="#ppt_x"/>
                                          </p:val>
                                        </p:tav>
                                      </p:tavLst>
                                    </p:anim>
                                    <p:anim calcmode="lin" valueType="num">
                                      <p:cBhvr additive="base">
                                        <p:cTn id="8" dur="1000" fill="hold"/>
                                        <p:tgtEl>
                                          <p:spTgt spid="349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2"/>
          <p:cNvSpPr>
            <a:spLocks noChangeArrowheads="1" noChangeShapeType="1" noTextEdit="1"/>
          </p:cNvSpPr>
          <p:nvPr/>
        </p:nvSpPr>
        <p:spPr bwMode="auto">
          <a:xfrm>
            <a:off x="3635375" y="188913"/>
            <a:ext cx="1981200" cy="503237"/>
          </a:xfrm>
          <a:prstGeom prst="rect">
            <a:avLst/>
          </a:prstGeom>
        </p:spPr>
        <p:txBody>
          <a:bodyPr wrap="none" fromWordArt="1">
            <a:prstTxWarp prst="textPlain">
              <a:avLst>
                <a:gd name="adj" fmla="val 50000"/>
              </a:avLst>
            </a:prstTxWarp>
          </a:bodyPr>
          <a:lstStyle/>
          <a:p>
            <a:pPr algn="ctr"/>
            <a:r>
              <a:rPr lang="es-ES"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625.800</a:t>
            </a:r>
          </a:p>
        </p:txBody>
      </p:sp>
      <p:sp>
        <p:nvSpPr>
          <p:cNvPr id="10243" name="Text Box 3"/>
          <p:cNvSpPr txBox="1">
            <a:spLocks noChangeArrowheads="1"/>
          </p:cNvSpPr>
          <p:nvPr/>
        </p:nvSpPr>
        <p:spPr bwMode="auto">
          <a:xfrm>
            <a:off x="250825" y="696913"/>
            <a:ext cx="8713788" cy="611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7188" indent="-357188">
              <a:defRPr>
                <a:solidFill>
                  <a:schemeClr val="tx1"/>
                </a:solidFill>
                <a:latin typeface="Arial" panose="020B0604020202020204" pitchFamily="34" charset="0"/>
                <a:cs typeface="Arial" panose="020B0604020202020204" pitchFamily="34" charset="0"/>
              </a:defRPr>
            </a:lvl1pPr>
            <a:lvl2pPr marL="536575">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 typeface="Wingdings" panose="05000000000000000000" pitchFamily="2" charset="2"/>
              <a:buChar char="ü"/>
            </a:pPr>
            <a:r>
              <a:rPr lang="es-ES" sz="2400" b="1">
                <a:latin typeface="Comic Sans MS" panose="030F0702030302020204" pitchFamily="66" charset="0"/>
              </a:rPr>
              <a:t>Solo fueron contados los varones mayores de 20 años y capacitados para ir a la guerra.</a:t>
            </a:r>
          </a:p>
          <a:p>
            <a:pPr>
              <a:spcBef>
                <a:spcPct val="50000"/>
              </a:spcBef>
              <a:buFont typeface="Wingdings" panose="05000000000000000000" pitchFamily="2" charset="2"/>
              <a:buChar char="ü"/>
            </a:pPr>
            <a:r>
              <a:rPr lang="es-ES" sz="2400" b="1">
                <a:latin typeface="Comic Sans MS" panose="030F0702030302020204" pitchFamily="66" charset="0"/>
              </a:rPr>
              <a:t>Esto excluía a las mujeres, los niños y los ancianos, además de a los discapacitados.</a:t>
            </a:r>
          </a:p>
          <a:p>
            <a:pPr>
              <a:spcBef>
                <a:spcPct val="50000"/>
              </a:spcBef>
              <a:buFont typeface="Wingdings" panose="05000000000000000000" pitchFamily="2" charset="2"/>
              <a:buChar char="ü"/>
            </a:pPr>
            <a:r>
              <a:rPr lang="es-ES" sz="2400" b="1">
                <a:latin typeface="Comic Sans MS" panose="030F0702030302020204" pitchFamily="66" charset="0"/>
              </a:rPr>
              <a:t>De la tribu de Leví fueron contados todos los varones mayores de 1 mes.</a:t>
            </a:r>
          </a:p>
          <a:p>
            <a:pPr>
              <a:spcBef>
                <a:spcPct val="50000"/>
              </a:spcBef>
              <a:buFont typeface="Wingdings" panose="05000000000000000000" pitchFamily="2" charset="2"/>
              <a:buChar char="ü"/>
            </a:pPr>
            <a:r>
              <a:rPr lang="es-ES" sz="2400" b="1">
                <a:latin typeface="Comic Sans MS" panose="030F0702030302020204" pitchFamily="66" charset="0"/>
              </a:rPr>
              <a:t>De los 22.300 varones de Leví solamente 8.580 eran aptos para servir en el santuario por tener entre 30 y 50 años.</a:t>
            </a:r>
          </a:p>
          <a:p>
            <a:pPr>
              <a:spcBef>
                <a:spcPct val="50000"/>
              </a:spcBef>
              <a:buFont typeface="Wingdings" panose="05000000000000000000" pitchFamily="2" charset="2"/>
              <a:buChar char="ü"/>
            </a:pPr>
            <a:r>
              <a:rPr lang="es-ES" sz="2400" b="1">
                <a:latin typeface="Comic Sans MS" panose="030F0702030302020204" pitchFamily="66" charset="0"/>
              </a:rPr>
              <a:t>El cómputo total de israelitas que salieron de Egipto superó sin duda al millón de personas.</a:t>
            </a:r>
          </a:p>
          <a:p>
            <a:pPr>
              <a:spcBef>
                <a:spcPct val="50000"/>
              </a:spcBef>
              <a:buFont typeface="Wingdings" panose="05000000000000000000" pitchFamily="2" charset="2"/>
              <a:buChar char="ü"/>
            </a:pPr>
            <a:r>
              <a:rPr lang="es-ES" sz="2400" b="1">
                <a:latin typeface="Comic Sans MS" panose="030F0702030302020204" pitchFamily="66" charset="0"/>
              </a:rPr>
              <a:t>A éstos habría que añadir a los egipcios que les acompañaron y que no fueron censados en ningún momento.</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25000"/>
                                  </p:iterate>
                                  <p:childTnLst>
                                    <p:set>
                                      <p:cBhvr>
                                        <p:cTn id="6" dur="1" fill="hold">
                                          <p:stCondLst>
                                            <p:cond delay="0"/>
                                          </p:stCondLst>
                                        </p:cTn>
                                        <p:tgtEl>
                                          <p:spTgt spid="10243">
                                            <p:txEl>
                                              <p:pRg st="0" end="0"/>
                                            </p:txEl>
                                          </p:spTgt>
                                        </p:tgtEl>
                                        <p:attrNameLst>
                                          <p:attrName>style.visibility</p:attrName>
                                        </p:attrNameLst>
                                      </p:cBhvr>
                                      <p:to>
                                        <p:strVal val="visible"/>
                                      </p:to>
                                    </p:set>
                                    <p:anim calcmode="discrete" valueType="clr">
                                      <p:cBhvr override="childStyle">
                                        <p:cTn id="7" dur="80"/>
                                        <p:tgtEl>
                                          <p:spTgt spid="10243">
                                            <p:txEl>
                                              <p:pRg st="0" end="0"/>
                                            </p:txEl>
                                          </p:spTgt>
                                        </p:tgtEl>
                                        <p:attrNameLst>
                                          <p:attrName>style.color</p:attrName>
                                        </p:attrNameLst>
                                      </p:cBhvr>
                                      <p:tavLst>
                                        <p:tav tm="0">
                                          <p:val>
                                            <p:clrVal>
                                              <a:srgbClr val="FF0000"/>
                                            </p:clrVal>
                                          </p:val>
                                        </p:tav>
                                        <p:tav tm="50000">
                                          <p:val>
                                            <p:clrVal>
                                              <a:srgbClr val="FFFF66"/>
                                            </p:clrVal>
                                          </p:val>
                                        </p:tav>
                                      </p:tavLst>
                                    </p:anim>
                                    <p:anim calcmode="discrete" valueType="clr">
                                      <p:cBhvr>
                                        <p:cTn id="8" dur="80"/>
                                        <p:tgtEl>
                                          <p:spTgt spid="1024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0243">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25000"/>
                                  </p:iterate>
                                  <p:childTnLst>
                                    <p:set>
                                      <p:cBhvr>
                                        <p:cTn id="13" dur="1" fill="hold">
                                          <p:stCondLst>
                                            <p:cond delay="0"/>
                                          </p:stCondLst>
                                        </p:cTn>
                                        <p:tgtEl>
                                          <p:spTgt spid="10243">
                                            <p:txEl>
                                              <p:pRg st="1" end="1"/>
                                            </p:txEl>
                                          </p:spTgt>
                                        </p:tgtEl>
                                        <p:attrNameLst>
                                          <p:attrName>style.visibility</p:attrName>
                                        </p:attrNameLst>
                                      </p:cBhvr>
                                      <p:to>
                                        <p:strVal val="visible"/>
                                      </p:to>
                                    </p:set>
                                    <p:anim calcmode="discrete" valueType="clr">
                                      <p:cBhvr override="childStyle">
                                        <p:cTn id="14" dur="80"/>
                                        <p:tgtEl>
                                          <p:spTgt spid="10243">
                                            <p:txEl>
                                              <p:pRg st="1" end="1"/>
                                            </p:txEl>
                                          </p:spTgt>
                                        </p:tgtEl>
                                        <p:attrNameLst>
                                          <p:attrName>style.color</p:attrName>
                                        </p:attrNameLst>
                                      </p:cBhvr>
                                      <p:tavLst>
                                        <p:tav tm="0">
                                          <p:val>
                                            <p:clrVal>
                                              <a:srgbClr val="FF0000"/>
                                            </p:clrVal>
                                          </p:val>
                                        </p:tav>
                                        <p:tav tm="50000">
                                          <p:val>
                                            <p:clrVal>
                                              <a:srgbClr val="FFFF66"/>
                                            </p:clrVal>
                                          </p:val>
                                        </p:tav>
                                      </p:tavLst>
                                    </p:anim>
                                    <p:anim calcmode="discrete" valueType="clr">
                                      <p:cBhvr>
                                        <p:cTn id="15" dur="80"/>
                                        <p:tgtEl>
                                          <p:spTgt spid="1024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10243">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25000"/>
                                  </p:iterate>
                                  <p:childTnLst>
                                    <p:set>
                                      <p:cBhvr>
                                        <p:cTn id="20" dur="1" fill="hold">
                                          <p:stCondLst>
                                            <p:cond delay="0"/>
                                          </p:stCondLst>
                                        </p:cTn>
                                        <p:tgtEl>
                                          <p:spTgt spid="10243">
                                            <p:txEl>
                                              <p:pRg st="2" end="2"/>
                                            </p:txEl>
                                          </p:spTgt>
                                        </p:tgtEl>
                                        <p:attrNameLst>
                                          <p:attrName>style.visibility</p:attrName>
                                        </p:attrNameLst>
                                      </p:cBhvr>
                                      <p:to>
                                        <p:strVal val="visible"/>
                                      </p:to>
                                    </p:set>
                                    <p:anim calcmode="discrete" valueType="clr">
                                      <p:cBhvr override="childStyle">
                                        <p:cTn id="21" dur="80"/>
                                        <p:tgtEl>
                                          <p:spTgt spid="10243">
                                            <p:txEl>
                                              <p:pRg st="2" end="2"/>
                                            </p:txEl>
                                          </p:spTgt>
                                        </p:tgtEl>
                                        <p:attrNameLst>
                                          <p:attrName>style.color</p:attrName>
                                        </p:attrNameLst>
                                      </p:cBhvr>
                                      <p:tavLst>
                                        <p:tav tm="0">
                                          <p:val>
                                            <p:clrVal>
                                              <a:srgbClr val="FF0000"/>
                                            </p:clrVal>
                                          </p:val>
                                        </p:tav>
                                        <p:tav tm="50000">
                                          <p:val>
                                            <p:clrVal>
                                              <a:srgbClr val="FFFF66"/>
                                            </p:clrVal>
                                          </p:val>
                                        </p:tav>
                                      </p:tavLst>
                                    </p:anim>
                                    <p:anim calcmode="discrete" valueType="clr">
                                      <p:cBhvr>
                                        <p:cTn id="22" dur="80"/>
                                        <p:tgtEl>
                                          <p:spTgt spid="10243">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10243">
                                            <p:txEl>
                                              <p:pRg st="2" end="2"/>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25000"/>
                                  </p:iterate>
                                  <p:childTnLst>
                                    <p:set>
                                      <p:cBhvr>
                                        <p:cTn id="27" dur="1" fill="hold">
                                          <p:stCondLst>
                                            <p:cond delay="0"/>
                                          </p:stCondLst>
                                        </p:cTn>
                                        <p:tgtEl>
                                          <p:spTgt spid="10243">
                                            <p:txEl>
                                              <p:pRg st="3" end="3"/>
                                            </p:txEl>
                                          </p:spTgt>
                                        </p:tgtEl>
                                        <p:attrNameLst>
                                          <p:attrName>style.visibility</p:attrName>
                                        </p:attrNameLst>
                                      </p:cBhvr>
                                      <p:to>
                                        <p:strVal val="visible"/>
                                      </p:to>
                                    </p:set>
                                    <p:anim calcmode="discrete" valueType="clr">
                                      <p:cBhvr override="childStyle">
                                        <p:cTn id="28" dur="80"/>
                                        <p:tgtEl>
                                          <p:spTgt spid="10243">
                                            <p:txEl>
                                              <p:pRg st="3" end="3"/>
                                            </p:txEl>
                                          </p:spTgt>
                                        </p:tgtEl>
                                        <p:attrNameLst>
                                          <p:attrName>style.color</p:attrName>
                                        </p:attrNameLst>
                                      </p:cBhvr>
                                      <p:tavLst>
                                        <p:tav tm="0">
                                          <p:val>
                                            <p:clrVal>
                                              <a:srgbClr val="FF0000"/>
                                            </p:clrVal>
                                          </p:val>
                                        </p:tav>
                                        <p:tav tm="50000">
                                          <p:val>
                                            <p:clrVal>
                                              <a:srgbClr val="FFFF66"/>
                                            </p:clrVal>
                                          </p:val>
                                        </p:tav>
                                      </p:tavLst>
                                    </p:anim>
                                    <p:anim calcmode="discrete" valueType="clr">
                                      <p:cBhvr>
                                        <p:cTn id="29" dur="80"/>
                                        <p:tgtEl>
                                          <p:spTgt spid="10243">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10243">
                                            <p:txEl>
                                              <p:pRg st="3" end="3"/>
                                            </p:txEl>
                                          </p:spTgt>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25000"/>
                                  </p:iterate>
                                  <p:childTnLst>
                                    <p:set>
                                      <p:cBhvr>
                                        <p:cTn id="34" dur="1" fill="hold">
                                          <p:stCondLst>
                                            <p:cond delay="0"/>
                                          </p:stCondLst>
                                        </p:cTn>
                                        <p:tgtEl>
                                          <p:spTgt spid="10243">
                                            <p:txEl>
                                              <p:pRg st="4" end="4"/>
                                            </p:txEl>
                                          </p:spTgt>
                                        </p:tgtEl>
                                        <p:attrNameLst>
                                          <p:attrName>style.visibility</p:attrName>
                                        </p:attrNameLst>
                                      </p:cBhvr>
                                      <p:to>
                                        <p:strVal val="visible"/>
                                      </p:to>
                                    </p:set>
                                    <p:anim calcmode="discrete" valueType="clr">
                                      <p:cBhvr override="childStyle">
                                        <p:cTn id="35" dur="80"/>
                                        <p:tgtEl>
                                          <p:spTgt spid="10243">
                                            <p:txEl>
                                              <p:pRg st="4" end="4"/>
                                            </p:txEl>
                                          </p:spTgt>
                                        </p:tgtEl>
                                        <p:attrNameLst>
                                          <p:attrName>style.color</p:attrName>
                                        </p:attrNameLst>
                                      </p:cBhvr>
                                      <p:tavLst>
                                        <p:tav tm="0">
                                          <p:val>
                                            <p:clrVal>
                                              <a:srgbClr val="FF0000"/>
                                            </p:clrVal>
                                          </p:val>
                                        </p:tav>
                                        <p:tav tm="50000">
                                          <p:val>
                                            <p:clrVal>
                                              <a:srgbClr val="FFFF66"/>
                                            </p:clrVal>
                                          </p:val>
                                        </p:tav>
                                      </p:tavLst>
                                    </p:anim>
                                    <p:anim calcmode="discrete" valueType="clr">
                                      <p:cBhvr>
                                        <p:cTn id="36" dur="80"/>
                                        <p:tgtEl>
                                          <p:spTgt spid="10243">
                                            <p:txEl>
                                              <p:pRg st="4" end="4"/>
                                            </p:txEl>
                                          </p:spTgt>
                                        </p:tgtEl>
                                        <p:attrNameLst>
                                          <p:attrName>fillcolor</p:attrName>
                                        </p:attrNameLst>
                                      </p:cBhvr>
                                      <p:tavLst>
                                        <p:tav tm="0">
                                          <p:val>
                                            <p:clrVal>
                                              <a:schemeClr val="accent2"/>
                                            </p:clrVal>
                                          </p:val>
                                        </p:tav>
                                        <p:tav tm="50000">
                                          <p:val>
                                            <p:clrVal>
                                              <a:schemeClr val="hlink"/>
                                            </p:clrVal>
                                          </p:val>
                                        </p:tav>
                                      </p:tavLst>
                                    </p:anim>
                                    <p:set>
                                      <p:cBhvr>
                                        <p:cTn id="37" dur="80"/>
                                        <p:tgtEl>
                                          <p:spTgt spid="10243">
                                            <p:txEl>
                                              <p:pRg st="4" end="4"/>
                                            </p:txEl>
                                          </p:spTgt>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25000"/>
                                  </p:iterate>
                                  <p:childTnLst>
                                    <p:set>
                                      <p:cBhvr>
                                        <p:cTn id="41" dur="1" fill="hold">
                                          <p:stCondLst>
                                            <p:cond delay="0"/>
                                          </p:stCondLst>
                                        </p:cTn>
                                        <p:tgtEl>
                                          <p:spTgt spid="10243">
                                            <p:txEl>
                                              <p:pRg st="5" end="5"/>
                                            </p:txEl>
                                          </p:spTgt>
                                        </p:tgtEl>
                                        <p:attrNameLst>
                                          <p:attrName>style.visibility</p:attrName>
                                        </p:attrNameLst>
                                      </p:cBhvr>
                                      <p:to>
                                        <p:strVal val="visible"/>
                                      </p:to>
                                    </p:set>
                                    <p:anim calcmode="discrete" valueType="clr">
                                      <p:cBhvr override="childStyle">
                                        <p:cTn id="42" dur="80"/>
                                        <p:tgtEl>
                                          <p:spTgt spid="10243">
                                            <p:txEl>
                                              <p:pRg st="5" end="5"/>
                                            </p:txEl>
                                          </p:spTgt>
                                        </p:tgtEl>
                                        <p:attrNameLst>
                                          <p:attrName>style.color</p:attrName>
                                        </p:attrNameLst>
                                      </p:cBhvr>
                                      <p:tavLst>
                                        <p:tav tm="0">
                                          <p:val>
                                            <p:clrVal>
                                              <a:srgbClr val="FF0000"/>
                                            </p:clrVal>
                                          </p:val>
                                        </p:tav>
                                        <p:tav tm="50000">
                                          <p:val>
                                            <p:clrVal>
                                              <a:srgbClr val="FFFF66"/>
                                            </p:clrVal>
                                          </p:val>
                                        </p:tav>
                                      </p:tavLst>
                                    </p:anim>
                                    <p:anim calcmode="discrete" valueType="clr">
                                      <p:cBhvr>
                                        <p:cTn id="43" dur="80"/>
                                        <p:tgtEl>
                                          <p:spTgt spid="10243">
                                            <p:txEl>
                                              <p:pRg st="5" end="5"/>
                                            </p:txEl>
                                          </p:spTgt>
                                        </p:tgtEl>
                                        <p:attrNameLst>
                                          <p:attrName>fillcolor</p:attrName>
                                        </p:attrNameLst>
                                      </p:cBhvr>
                                      <p:tavLst>
                                        <p:tav tm="0">
                                          <p:val>
                                            <p:clrVal>
                                              <a:schemeClr val="accent2"/>
                                            </p:clrVal>
                                          </p:val>
                                        </p:tav>
                                        <p:tav tm="50000">
                                          <p:val>
                                            <p:clrVal>
                                              <a:schemeClr val="hlink"/>
                                            </p:clrVal>
                                          </p:val>
                                        </p:tav>
                                      </p:tavLst>
                                    </p:anim>
                                    <p:set>
                                      <p:cBhvr>
                                        <p:cTn id="44" dur="80"/>
                                        <p:tgtEl>
                                          <p:spTgt spid="1024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1002</TotalTime>
  <Words>3815</Words>
  <Application>Microsoft Office PowerPoint</Application>
  <PresentationFormat>Presentación en pantalla (4:3)</PresentationFormat>
  <Paragraphs>368</Paragraphs>
  <Slides>48</Slides>
  <Notes>1</Notes>
  <HiddenSlides>1</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48</vt:i4>
      </vt:variant>
    </vt:vector>
  </HeadingPairs>
  <TitlesOfParts>
    <vt:vector size="55" baseType="lpstr">
      <vt:lpstr>Arial Black</vt:lpstr>
      <vt:lpstr>Gill Sans MT</vt:lpstr>
      <vt:lpstr>Arial</vt:lpstr>
      <vt:lpstr>Wingdings</vt:lpstr>
      <vt:lpstr>Comic Sans MS</vt:lpstr>
      <vt:lpstr>Diseño predeterminado</vt:lpstr>
      <vt:lpstr>Corel PHOTO-PAINT X3 Image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Sergio Fustero</dc:creator>
  <cp:lastModifiedBy>Sergio Fustero Carreras</cp:lastModifiedBy>
  <cp:revision>135</cp:revision>
  <dcterms:created xsi:type="dcterms:W3CDTF">2009-05-20T13:41:18Z</dcterms:created>
  <dcterms:modified xsi:type="dcterms:W3CDTF">2016-01-12T19:31:07Z</dcterms:modified>
</cp:coreProperties>
</file>