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8" r:id="rId3"/>
    <p:sldId id="269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41" autoAdjust="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5F4FAA-7FBB-4B1C-A0B5-FE59BC7159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4F1FA2-93BB-49E9-90AC-AE78CD5AD94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39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D88DB-7E91-44A0-9B33-040A5BF432C9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8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0EE55-8BC1-4756-96D6-9FD743F2F006}" type="slidenum">
              <a:rPr lang="en-US"/>
              <a:pPr/>
              <a:t>2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87D35-3F60-43DA-BD3F-AE947D26FEFB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2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243C5-4516-491B-8256-89F1B669E449}" type="slidenum">
              <a:rPr lang="en-US"/>
              <a:pPr/>
              <a:t>4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697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9F004-896D-4415-B228-AF50702EDC76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380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F9A23-2AF4-471E-8E7B-46FDA20F85B8}" type="slidenum">
              <a:rPr lang="en-US"/>
              <a:pPr/>
              <a:t>6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596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045DF-6ECB-4F90-99CD-172B35232B74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64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387B6-A663-4822-BE77-D69D00A722D1}" type="slidenum">
              <a:rPr lang="en-US"/>
              <a:pPr/>
              <a:t>8</a:t>
            </a:fld>
            <a:endParaRPr lang="en-US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5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D8867-67A9-4809-BDAD-6A517AEB6E74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41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4F04C-54B3-4D43-A4C2-F5C078C6C17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80F88-7FA4-43F0-AD38-3A7A20E5176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1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602F-4274-4231-88FC-2BD905F2201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A2FA09-C4B2-4FF1-B8F4-C924DCB6BE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6CF04-D1E3-4162-A270-1ED31F4600B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067A-5706-4636-BF83-21E1B1F48A5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DF8E1-D069-43FE-8D3D-A0909F57D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1323C-6920-462F-BA32-E933A293FC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4849-E26C-4622-93F4-70BD7F27F48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A77AE-FF1E-4897-986E-C87365916B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1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DB9CE-2D40-4527-B5E6-C948781FF00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F8C7-AB79-464D-8EB7-123DB8EEFB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AB4503-F9A9-4B54-A3C4-4BC45679421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stero.net/" TargetMode="External"/><Relationship Id="rId2" Type="http://schemas.openxmlformats.org/officeDocument/2006/relationships/hyperlink" Target="http://www.biblegraphic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229225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MOISÉS, Éx 1-11.</a:t>
            </a:r>
            <a:r>
              <a:rPr lang="es-ES" sz="1800">
                <a:solidFill>
                  <a:schemeClr val="bg1"/>
                </a:solidFill>
              </a:rPr>
              <a:t> Los descendientes de Jacob prosperaron en Egipto hasta alcanzar una población de unos dos millones de personas. Se levantó un nuevo rey que no conocía a José y esclavizó al pueblo de Israel. Pero Dios se acercó a redimir a Israel de la esclavitud e hizo que su nombre fuese conocido en Egipto. Jesucristo es el “YO SOY”.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6630" name="Picture 6" descr="EXOD1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800" cy="49657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			       </a:t>
            </a:r>
            <a:r>
              <a:rPr lang="es-ES" sz="2800" b="1">
                <a:solidFill>
                  <a:schemeClr val="bg1"/>
                </a:solidFill>
              </a:rPr>
              <a:t>ÉXODO</a:t>
            </a:r>
            <a:r>
              <a:rPr lang="en-US" sz="2800">
                <a:solidFill>
                  <a:schemeClr val="bg1"/>
                </a:solidFill>
              </a:rPr>
              <a:t/>
            </a:r>
            <a:br>
              <a:rPr lang="en-US" sz="2800">
                <a:solidFill>
                  <a:schemeClr val="bg1"/>
                </a:solidFill>
              </a:rPr>
            </a:br>
            <a:r>
              <a:rPr lang="es-ES" sz="2400" b="1">
                <a:solidFill>
                  <a:schemeClr val="bg1"/>
                </a:solidFill>
                <a:cs typeface="Times New Roman" panose="02020603050405020304" pitchFamily="18" charset="0"/>
              </a:rPr>
              <a:t>Versículo clave</a:t>
            </a:r>
            <a:r>
              <a:rPr lang="es-ES" sz="240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  <a:r>
              <a:rPr 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“</a:t>
            </a:r>
            <a:r>
              <a:rPr lang="es-ES" sz="2400">
                <a:solidFill>
                  <a:schemeClr val="bg1"/>
                </a:solidFill>
                <a:cs typeface="Times New Roman" panose="02020603050405020304" pitchFamily="18" charset="0"/>
              </a:rPr>
              <a:t>os redimiré con brazo extendido, y con juicios grandes; y os tomaré por mi pueblo”</a:t>
            </a:r>
            <a:r>
              <a:rPr 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, Éx 6:6-7.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94488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A. ISRAEL REDIMIDO DE LA ESCLAVITUD DE EGIPTO, 1-19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1. Moisés y los dioses de Egipto: Os tomaré por Mi pueblo, 1-11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2. La Pascua y el éxodo de Egipto: Los egipcios sabrán que Yo soy Dios, 12-19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B. ISRAEL PREPARADO PARA VIVIR EN TEOCRACIA, 20-40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3. El pacto de Dios ratificado con sangre: Israel se convierte en una nación teocrácita, 20-24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4. Plan del tabernáculo: El camino para que Dios se encuentre con el pecador, 25-27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5. Plan del tabernáculo: El camino para que el hombre se encuentre en el Dios santo, 28-31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6. Quebrando la Ley: Moisés intercede entre el Dios santo y los pecadores, 32-34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7. Construcción: Toda obra santa ha de ser hecha reverentemente ante el Señor, 	35-39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8. Morada de Dios en la tierra: Dios desciende a vivir en el tabernáculo entre pecadores, 40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C. CONCLUSIÓN: EL TABERNÁCULO DIVINO ES UN RETRATO DE CRISTO.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9. Las leyes rituales eran sombra de las cosas que habrían de venir, las cuales se hicieron realidad en Cristo.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Jesús dijo: “Venid a mí”, no a través de las obras sino creyendo en el Cordero de Dios, el cual quita el pecado del mundo a través de su sacrificio por el pecado hecho en la cruz.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" sz="1800" b="1">
                <a:solidFill>
                  <a:schemeClr val="bg1"/>
                </a:solidFill>
                <a:cs typeface="Times New Roman" panose="02020603050405020304" pitchFamily="18" charset="0"/>
              </a:rPr>
              <a:t>	Él dará la vida eterna solo a aquellos que crean como creyó Abrahám.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				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>
                <a:solidFill>
                  <a:schemeClr val="bg1"/>
                </a:solidFill>
              </a:rPr>
              <a:t>	</a:t>
            </a:r>
            <a:r>
              <a:rPr lang="es-ES" sz="1400">
                <a:solidFill>
                  <a:schemeClr val="bg1"/>
                </a:solidFill>
              </a:rPr>
              <a:t>copyright © 2001  Baptist Bible Graphics.  </a:t>
            </a:r>
            <a:r>
              <a:rPr lang="es-ES" sz="1400">
                <a:solidFill>
                  <a:schemeClr val="bg1"/>
                </a:solidFill>
                <a:hlinkClick r:id="rId2"/>
              </a:rPr>
              <a:t>www.biblegraphics.com</a:t>
            </a:r>
            <a:r>
              <a:rPr lang="es-ES" sz="1400">
                <a:solidFill>
                  <a:schemeClr val="bg1"/>
                </a:solidFill>
              </a:rPr>
              <a:t>. Traducido y adaptado por </a:t>
            </a:r>
            <a:r>
              <a:rPr lang="es-ES" sz="1400">
                <a:solidFill>
                  <a:schemeClr val="bg1"/>
                </a:solidFill>
                <a:hlinkClick r:id="rId3"/>
              </a:rPr>
              <a:t>www.fustero.net</a:t>
            </a:r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5800" y="53340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LA PASCUA, Éx 12-19.</a:t>
            </a:r>
            <a:r>
              <a:rPr lang="es-ES" sz="1800">
                <a:solidFill>
                  <a:schemeClr val="bg1"/>
                </a:solidFill>
              </a:rPr>
              <a:t> Dios juzgó a Egipto con diez plagas y condenó a sus primogénitos a la muerte. Pero Él proveyó salvación a través de la muerte del cordero pascual. Dios mató a aquellos que no estaban bajo la sangre y redimió a Su pueblo de la servidumbre. Cristo es nuestro Cordero pascual.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8678" name="Picture 6" descr="Exod2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EL PACTO MOSAICO, Éx 20-24.</a:t>
            </a:r>
            <a:r>
              <a:rPr lang="es-ES" sz="1800">
                <a:solidFill>
                  <a:schemeClr val="bg1"/>
                </a:solidFill>
              </a:rPr>
              <a:t> Dios llevó a Israel a través del Mar Rojo hasta el Sinaí, pero los egipcios perecieron bajo las aguas. Los israelitas murmuraron y Él les dio agua de la roca. El pacto fue ratificado con sangre y Dios inició Su gobierno teocrático sobre la nación.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726" name="Picture 6" descr="EXOD3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EL TABERNÁCULO: DIOS SE ACERCA AL HOMBRE, Éx 25-27.</a:t>
            </a:r>
            <a:r>
              <a:rPr lang="es-ES" sz="1800">
                <a:solidFill>
                  <a:schemeClr val="bg1"/>
                </a:solidFill>
              </a:rPr>
              <a:t> En el Monte Sinaí Dios le mostró a Moisés el modelo de Su tabernáculo celestial y su mobiliario. Dios deseaba vivir en la tierra, dirigiendo a Su pueblo y darles descanso. Venida la plenitud del tiempo, Jesucristo nació en Belén, y se hizo “tabernáculo” entre los hombres.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7110" name="Picture 6" descr="Exod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EL TABERNÁCULO: EL HOMBRE SE ACERCA A DIOS, Éx 28-31.</a:t>
            </a:r>
            <a:r>
              <a:rPr lang="es-ES" sz="1800">
                <a:solidFill>
                  <a:schemeClr val="bg1"/>
                </a:solidFill>
              </a:rPr>
              <a:t>  Los pecadores podían ir ante Dios y adorarle a través de la mediación del sacerdote y el ofrecimiento de sacrificios y abluciones en su nombre. En el Calvario, Cristo nuestro mediador cumplió toda justicia para perdonar los pecados para siempre.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9158" name="Picture 1030" descr="EXOD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5800" y="5300663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QUEBRANDO LA LEY, Éx 32-34.</a:t>
            </a:r>
            <a:r>
              <a:rPr lang="es-ES" sz="1800">
                <a:solidFill>
                  <a:schemeClr val="bg1"/>
                </a:solidFill>
              </a:rPr>
              <a:t> Mientras Dios daba a Moisés los Diez Mandamientos, Israel quebrantó la Ley yendo tras la idolatría y adorando al becerro de oro. Aunque el pueblo quebró la Ley, Dios la volvió a escribir con Su mano misericordiosa. En su amor, Cristo murió por nosotros mientras aún éramos pecadores.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51206" name="Picture 6" descr="EXOD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026"/>
          <p:cNvSpPr txBox="1">
            <a:spLocks noChangeArrowheads="1"/>
          </p:cNvSpPr>
          <p:nvPr/>
        </p:nvSpPr>
        <p:spPr bwMode="auto">
          <a:xfrm>
            <a:off x="684213" y="5300663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LA OBRA HECHA PARA DIOS, Éx 35-39.</a:t>
            </a:r>
            <a:r>
              <a:rPr lang="es-ES" sz="1800">
                <a:solidFill>
                  <a:schemeClr val="bg1"/>
                </a:solidFill>
              </a:rPr>
              <a:t> El pueblo ofrendó generosamente. Todo el trabajo fue hecho con destreza y dignidad. Las grandes escenas del Éxodo reflejaban la justicia de Cristo, simbolizada en los ritos del santuario, y dirigían la vista del pueblo de Dios hacia el Calvario, verdadera fuente de vida.</a:t>
            </a:r>
          </a:p>
        </p:txBody>
      </p:sp>
      <p:sp>
        <p:nvSpPr>
          <p:cNvPr id="53252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53254" name="Picture 1030" descr="EXOD7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1032"/>
          <p:cNvSpPr txBox="1">
            <a:spLocks noChangeArrowheads="1"/>
          </p:cNvSpPr>
          <p:nvPr/>
        </p:nvSpPr>
        <p:spPr bwMode="auto">
          <a:xfrm>
            <a:off x="4648200" y="6488113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6"/>
          <p:cNvSpPr txBox="1">
            <a:spLocks noChangeArrowheads="1"/>
          </p:cNvSpPr>
          <p:nvPr/>
        </p:nvSpPr>
        <p:spPr bwMode="auto">
          <a:xfrm>
            <a:off x="685800" y="5300663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DIOS ENTRE LOS HOMBRES, Éx 40.</a:t>
            </a:r>
            <a:r>
              <a:rPr lang="es-ES" sz="1800">
                <a:solidFill>
                  <a:schemeClr val="bg1"/>
                </a:solidFill>
              </a:rPr>
              <a:t> La nube de gloria descendió del cielo como un recordatorio visual para Israel de que Dios moraba entre ellos. Dios eligió a Israel porque lo amó. Nosotros debemos amar al Señor nuestro Dios y a nuestro prójimo. Cristo es el camino para hallar descanso en la presencia de Dios.</a:t>
            </a:r>
          </a:p>
        </p:txBody>
      </p:sp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55302" name="Picture 1030" descr="EXOD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20000" cy="50165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1032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2" name="Picture 8" descr="Image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42238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85800" y="5410200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sng">
                <a:solidFill>
                  <a:schemeClr val="bg1"/>
                </a:solidFill>
              </a:rPr>
              <a:t>EL TABERNÁCULO ES UN RETRATO DE CRISTO.</a:t>
            </a:r>
            <a:r>
              <a:rPr lang="es-ES" sz="1800">
                <a:solidFill>
                  <a:schemeClr val="bg1"/>
                </a:solidFill>
              </a:rPr>
              <a:t> El tabernáculo y sus leyes eran una sombra de las cosas venideras. Podemos llegar a Dios a través de Cristo. Las manos perforadas por los clavos invitan al pecador diciendo: “Venid a mí”, venid al Cordero de Dios.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482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Copyright 2001.  Reprinted from Baptist Bible Graphics.  www.biblegraphcis.com </a:t>
            </a:r>
            <a:r>
              <a:rPr lang="es-ES" sz="1000">
                <a:solidFill>
                  <a:schemeClr val="bg1"/>
                </a:solidFill>
              </a:rPr>
              <a:t>Traducido y adaptado por www.fustero.net 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704</Words>
  <Application>Microsoft Office PowerPoint</Application>
  <PresentationFormat>Presentación en pantalla (4:3)</PresentationFormat>
  <Paragraphs>53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Times New Roman</vt:lpstr>
      <vt:lpstr>Arial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ÉXODO Versículo clave: “os redimiré con brazo extendido, y con juicios grandes; y os tomaré por mi pueblo”, Éx 6:6-7. </vt:lpstr>
    </vt:vector>
  </TitlesOfParts>
  <Company>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</dc:creator>
  <cp:lastModifiedBy>Sergio Fustero Carreras</cp:lastModifiedBy>
  <cp:revision>25</cp:revision>
  <dcterms:created xsi:type="dcterms:W3CDTF">2001-04-21T20:04:13Z</dcterms:created>
  <dcterms:modified xsi:type="dcterms:W3CDTF">2016-01-12T19:39:00Z</dcterms:modified>
</cp:coreProperties>
</file>