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04" r:id="rId3"/>
    <p:sldId id="305" r:id="rId4"/>
    <p:sldId id="307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258" r:id="rId55"/>
    <p:sldId id="259" r:id="rId5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7"/>
    </p:embeddedFont>
  </p:embeddedFontLst>
  <p:defaultTextStyle>
    <a:defPPr>
      <a:defRPr lang="es-E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D221D"/>
    <a:srgbClr val="C0C0C0"/>
    <a:srgbClr val="DDDDDD"/>
    <a:srgbClr val="D2FF79"/>
    <a:srgbClr val="3535D7"/>
    <a:srgbClr val="FF0D0D"/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977BC-3278-43F0-9D2E-649F79CC6E2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5027000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A2393-C44A-4789-8904-2F124F9DE48A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445768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C4422-3427-484E-9791-D4D1D4D0BF8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24076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2FF06-CD05-4910-9255-FB7141DFF7C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07486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4F76E-04EB-4888-B4B1-DDF89AE8CA24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612585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F990B-99BE-4FE3-A236-13C97013CE7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548645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59D3-FBCC-4899-A15E-0C1F604B708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543858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08B74-3CE7-4DF8-B0A8-1C357A0CF9C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77012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29659-F8D4-47E6-90F7-93354A1E8A6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9616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8D87D-B644-41DC-A629-84A509FFA97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773293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3DAF0-7315-4550-9ED0-56F75F3701D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7609748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F736F97-4C5A-4A4C-8688-0B588508F877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042988" y="1125538"/>
            <a:ext cx="2232025" cy="187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JOYAS DEL</a:t>
            </a:r>
          </a:p>
          <a:p>
            <a:pPr algn="ctr"/>
            <a:r>
              <a:rPr lang="es-E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LIBRO DE</a:t>
            </a:r>
          </a:p>
          <a:p>
            <a:pPr algn="ctr"/>
            <a:r>
              <a:rPr lang="es-E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ISAÍAS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07950" y="617538"/>
            <a:ext cx="482600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300" b="1">
                <a:solidFill>
                  <a:schemeClr val="bg1"/>
                </a:solidFill>
              </a:rPr>
              <a:t>Como pastor apacentará su rebaño; en su brazo llevará los corderos, y en su seno los llevará; pastoreará suavemente a las recién paridas</a:t>
            </a:r>
            <a:r>
              <a:rPr lang="es-ES" sz="2400" b="1">
                <a:solidFill>
                  <a:schemeClr val="bg1"/>
                </a:solidFill>
              </a:rPr>
              <a:t/>
            </a:r>
            <a:br>
              <a:rPr lang="es-ES" sz="2400" b="1">
                <a:solidFill>
                  <a:schemeClr val="bg1"/>
                </a:solidFill>
              </a:rPr>
            </a:br>
            <a:r>
              <a:rPr lang="es-ES" sz="1600">
                <a:solidFill>
                  <a:schemeClr val="bg1"/>
                </a:solidFill>
              </a:rPr>
              <a:t>(Isaías, 40: 11)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4925" y="3573463"/>
            <a:ext cx="388778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¿Quién midió las aguas con el hueco de su mano y los cielos con su palmo, con tres dedos juntó el polvo de la tierra, y pesó los montes con balanza y con pesas los collados? </a:t>
            </a:r>
            <a:r>
              <a:rPr lang="es-ES">
                <a:solidFill>
                  <a:schemeClr val="bg1"/>
                </a:solidFill>
              </a:rPr>
              <a:t>(Isaías, 40: 12)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4149725"/>
            <a:ext cx="9144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100" b="1">
                <a:solidFill>
                  <a:schemeClr val="bg1"/>
                </a:solidFill>
              </a:rPr>
              <a:t>¿No has sabido, no has oído que el Dios eterno es Jehová, el cual creó los confines de la tierra? No desfallece, ni se fatiga con cansancio, y su entendimiento no hay quien lo alcance. El da esfuerzo al cansado, y multiplica las fuerzas al que no tiene ningunas. Los muchachos se fatigan y se cansan, los jóvenes flaquean y caen; pero los que esperan a Jehová tendrán nuevas fuerzas; levantarán alas como las águilas; correrán, y no se cansarán; caminarán, y no se fatigarán </a:t>
            </a:r>
            <a:r>
              <a:rPr lang="es-ES" sz="1700">
                <a:solidFill>
                  <a:schemeClr val="bg1"/>
                </a:solidFill>
              </a:rPr>
              <a:t>(Isaías, 40: 28-31)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8566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Porque te tomé de los confines de la tierra, y de tierras lejanas te llamé, y te dije: Mi siervo eres tú; te escogí, y no te deseché </a:t>
            </a:r>
            <a:r>
              <a:rPr lang="es-ES">
                <a:solidFill>
                  <a:schemeClr val="bg1"/>
                </a:solidFill>
              </a:rPr>
              <a:t>(Isaías, 41: 9)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50825" y="4459288"/>
            <a:ext cx="4826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No temas, porque yo estoy contigo; no desmayes, porque yo soy tu Dios que te esfuerzo; siempre te ayudaré, siempre te sustentaré con la diestra de mi justicia </a:t>
            </a:r>
            <a:r>
              <a:rPr lang="es-ES">
                <a:solidFill>
                  <a:schemeClr val="bg1"/>
                </a:solidFill>
              </a:rPr>
              <a:t>(Isaías, 41: 10)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En las alturas abriré ríos, y fuentes en medio de los valles; abriré en el desierto estanques de aguas, y manantiales de aguas en la tierra seca </a:t>
            </a: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(Isaías, 41: 18)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4321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Yo Jehová; este es mi nombre; y a otro no daré mi gloria, ni mi alabanza a esculturas </a:t>
            </a:r>
            <a:r>
              <a:rPr lang="es-ES">
                <a:solidFill>
                  <a:schemeClr val="bg1"/>
                </a:solidFill>
              </a:rPr>
              <a:t>(Isaías, 42: 8)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71550" y="5919788"/>
            <a:ext cx="7199313" cy="822325"/>
          </a:xfrm>
          <a:prstGeom prst="rect">
            <a:avLst/>
          </a:prstGeom>
          <a:solidFill>
            <a:srgbClr val="008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E1FC9C"/>
                </a:solidFill>
              </a:rPr>
              <a:t>Jehová se complació por amor de su justicia en magnificar la ley y engrandecerla </a:t>
            </a:r>
            <a:r>
              <a:rPr lang="es-ES">
                <a:solidFill>
                  <a:srgbClr val="E1FC9C"/>
                </a:solidFill>
              </a:rPr>
              <a:t>(Isaías, 42: 21)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84888" y="188913"/>
            <a:ext cx="2879725" cy="33782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Ahora, así dice Jehová, Creador tuyo, oh Jacob, y Formador tuyo, oh Israel: No temas, porque yo te redimí; te puse nombre, mío eres tú </a:t>
            </a:r>
            <a:r>
              <a:rPr lang="es-ES"/>
              <a:t>(Isaías, 43: 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924300" y="115888"/>
            <a:ext cx="50403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Cuando pases por las aguas, yo estaré contigo; y si por los ríos, no te anegarán. Cuando pases por el fuego, no te quemarás, ni la llama arderá en ti </a:t>
            </a:r>
            <a:r>
              <a:rPr lang="es-E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(Isaías, 43: 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208962" cy="15525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rgbClr val="DC143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Venid luego, dice Jehová, y estemos a cuenta: si vuestros pecados fueren como la grana, como la nieve serán emblanquecidos; si fueren rojos como el carmesí, vendrán a ser como blanca lana </a:t>
            </a:r>
            <a:r>
              <a:rPr lang="es-ES">
                <a:solidFill>
                  <a:srgbClr val="DC143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(Isaías, 1: 18)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708400" y="4149725"/>
            <a:ext cx="1871663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rgbClr val="361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Yo, yo Jehová, y fuera de mí no hay quien salve </a:t>
            </a:r>
            <a:r>
              <a:rPr lang="es-ES">
                <a:solidFill>
                  <a:srgbClr val="361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(Isaías, 43: 11)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7950" y="5734050"/>
            <a:ext cx="475138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Este pueblo he creado para mí; mis alabanzas publicará</a:t>
            </a:r>
            <a:br>
              <a:rPr lang="es-ES" sz="2400" b="1">
                <a:solidFill>
                  <a:schemeClr val="bg1"/>
                </a:solidFill>
              </a:rPr>
            </a:br>
            <a:r>
              <a:rPr lang="es-ES">
                <a:solidFill>
                  <a:schemeClr val="bg1"/>
                </a:solidFill>
              </a:rPr>
              <a:t>(Isaías, 43: 21)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2916238" cy="2282825"/>
          </a:xfrm>
          <a:prstGeom prst="rect">
            <a:avLst/>
          </a:prstGeom>
          <a:solidFill>
            <a:srgbClr val="FF990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Mirad a mí, y sed salvos, todos los términos de la tierra, porque yo soy Dios, y no hay más </a:t>
            </a:r>
            <a:r>
              <a:rPr lang="es-ES"/>
              <a:t>(Isaías, 45: 22)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4925" y="4549775"/>
            <a:ext cx="4356100" cy="2192338"/>
          </a:xfrm>
          <a:prstGeom prst="rect">
            <a:avLst/>
          </a:prstGeom>
          <a:solidFill>
            <a:srgbClr val="FEF5C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¿Se olvidará la mujer de lo que dio a luz, para dejar de compadecerse del hijo de su vientre? Aunque olvide ella, yo nunca me olvidaré de ti </a:t>
            </a:r>
            <a:r>
              <a:rPr lang="es-ES"/>
              <a:t>(Isaías, 49: 15)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003800" y="188913"/>
            <a:ext cx="4032250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He aquí que en las palmas de las manos te tengo esculpida; delante de mí están siempre tus muros </a:t>
            </a:r>
            <a:r>
              <a:rPr lang="es-ES"/>
              <a:t>(Isaías, 49: 16)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9388" y="3860800"/>
            <a:ext cx="3817937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Buscad a Jehová mientras puede ser hallado, llamadle en tanto que está cercano </a:t>
            </a:r>
            <a:r>
              <a:rPr lang="es-ES">
                <a:solidFill>
                  <a:schemeClr val="bg1"/>
                </a:solidFill>
              </a:rPr>
              <a:t>(Isaías, 55: 6)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95288" y="4149725"/>
            <a:ext cx="8353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Deje el impío su camino, y el hombre inicuo sus pensamientos, y vuélvase a Jehová, el cual tendrá de él misericordia, y al Dios nuestro, el cual será amplio en perdonar </a:t>
            </a:r>
            <a:r>
              <a:rPr lang="es-ES"/>
              <a:t>(Isaías, 55: 7)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4925" y="4799013"/>
            <a:ext cx="6119813" cy="2014537"/>
          </a:xfrm>
          <a:prstGeom prst="rect">
            <a:avLst/>
          </a:prstGeom>
          <a:solidFill>
            <a:srgbClr val="4BBEDD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b="1"/>
              <a:t>¿No es más bien el ayuno que yo escogí, desatar las ligaduras de impiedad, soltar las cargas de opresión, y dejar ir libres a los quebrantados, y que rompáis todo yugo? ¿No es que partas tu pan con el hambriento, y a los pobres errantes albergues en casa; que cuando veas al desnudo, lo cubras, y no te escondas de tu hermano? </a:t>
            </a:r>
            <a:r>
              <a:rPr lang="es-ES" sz="1400"/>
              <a:t>(Isaías, 58: 6-7)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50825" y="80963"/>
            <a:ext cx="8785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Y si dieres tu pan al hambriento, y saciares al alma afligida, en las tinieblas nacerá tu luz, y tu oscuridad será como el mediodía </a:t>
            </a:r>
            <a:r>
              <a:rPr lang="es-ES"/>
              <a:t>(Isaías, 58: 10)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0"/>
            <a:ext cx="90360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000" b="1"/>
              <a:t>Si retrajeres del día de reposo tu pie, de hacer tu voluntad en mi día santo, y lo llamares delicia, santo, glorioso de Jehová; y lo venerares, no andando en tus propios caminos, ni buscando tu voluntad, ni hablando tus propias palabras, entonces te deleitarás en Jehová; y yo te haré subir sobre las alturas de la tierra, y te daré a comer la heredad de Jacob tu padre; porque la boca de Jehová lo ha hablado </a:t>
            </a:r>
            <a:r>
              <a:rPr lang="es-ES" sz="1600"/>
              <a:t>(Isaías, 58: 13-14)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4356100" y="4606925"/>
            <a:ext cx="44656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Después oí la voz del Señor, que decía: ¿A quién enviaré, y quién irá por nosotros? Entonces respondí yo: Heme aquí, envíame a mí </a:t>
            </a:r>
            <a:r>
              <a:rPr lang="es-ES">
                <a:solidFill>
                  <a:schemeClr val="bg1"/>
                </a:solidFill>
              </a:rPr>
              <a:t>(Isaías, 6: 8)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74788" y="171450"/>
            <a:ext cx="54737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Y antes que clamen, responderé yo; mientras aún hablan, yo habré oído </a:t>
            </a:r>
            <a:r>
              <a:rPr lang="es-ES"/>
              <a:t>(Isaías, 65: 24)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619250" y="5373688"/>
            <a:ext cx="6188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AE3B7"/>
                    </a:gs>
                    <a:gs pos="17999">
                      <a:srgbClr val="A28949"/>
                    </a:gs>
                    <a:gs pos="31000">
                      <a:srgbClr val="835E17"/>
                    </a:gs>
                    <a:gs pos="33000">
                      <a:srgbClr val="BD922A"/>
                    </a:gs>
                    <a:gs pos="37000">
                      <a:srgbClr val="FBE4AE"/>
                    </a:gs>
                    <a:gs pos="78999">
                      <a:srgbClr val="BD922A"/>
                    </a:gs>
                    <a:gs pos="87000">
                      <a:srgbClr val="BD922A"/>
                    </a:gs>
                    <a:gs pos="100000">
                      <a:srgbClr val="FBE4AE"/>
                    </a:gs>
                  </a:gsLst>
                  <a:lin ang="18900000" scaled="1"/>
                </a:gradFill>
                <a:effectLst>
                  <a:outerShdw dist="45791" dir="2021404" algn="ctr" rotWithShape="0">
                    <a:srgbClr val="6D221D"/>
                  </a:outerShdw>
                </a:effectLst>
                <a:latin typeface="Arial Black" panose="020B0A04020102020204" pitchFamily="34" charset="0"/>
              </a:rPr>
              <a:t>MENSAJES MESIÁNICOS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4925" y="511175"/>
            <a:ext cx="3313113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Por tanto, el Señor mismo os dará señal: He aquí que la virgen concebirá, y dará a luz un hijo, y llamará su nombre Emanuel </a:t>
            </a: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(Isaías, 7: 14)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909763" y="0"/>
            <a:ext cx="71993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El pueblo que andaba en tinieblas vio gran luz; los que moraban en tierra de sombra de muerte, luz resplandeció sobre ellos </a:t>
            </a:r>
            <a:r>
              <a:rPr lang="es-ES"/>
              <a:t>(Isaías, 9: 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258888" y="195263"/>
            <a:ext cx="3600450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Porque un niño nos es nacido, hijo nos es dado, y el principado sobre su hombro; y se llamará su nombre Admirable, Consejero, Dios Fuerte, Padre Eterno, Príncipe de Paz </a:t>
            </a:r>
            <a:r>
              <a:rPr lang="es-ES">
                <a:solidFill>
                  <a:schemeClr val="bg1"/>
                </a:solidFill>
              </a:rPr>
              <a:t>(Isaías, 9: 6)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580063" y="0"/>
            <a:ext cx="35639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Voz que clama en el desierto: Preparad camino a Jehová; enderezad calzada en la soledad a nuestro Dios </a:t>
            </a:r>
            <a:r>
              <a:rPr lang="es-ES"/>
              <a:t>(Isaías, 40: 3)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84438" y="692150"/>
            <a:ext cx="43211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No quebrará la caña cascada, ni apagará el pábilo que humeare; por medio de la verdad traerá justicia </a:t>
            </a:r>
            <a:r>
              <a:rPr lang="es-ES">
                <a:solidFill>
                  <a:schemeClr val="bg1"/>
                </a:solidFill>
              </a:rPr>
              <a:t>(Isaías, 42: 3)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566102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b="1"/>
              <a:t>¿Quién ha creído a nuestro anuncio? ¿y sobre quién se ha manifestado el brazo de Jehová? Subirá cual renuevo delante de él, y como raíz de tierra seca; no hay parecer en él, ni hermosura; le veremos, mas sin atractivo para que le deseemos.  </a:t>
            </a:r>
            <a:r>
              <a:rPr lang="es-ES" sz="1400"/>
              <a:t>(Isaias, 53: 1-2)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4643438" y="625475"/>
            <a:ext cx="4500562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600" b="1">
                <a:solidFill>
                  <a:schemeClr val="bg1"/>
                </a:solidFill>
              </a:rPr>
              <a:t>Despreciado y desechado entre los hombres, varón de dolores, experimentado en quebranto; y como que escondimos de él el rostro, fue menospreciado, y no lo estimamos. Ciertamente llevó él nuestras enfermedades, y sufrió nuestros dolores; y nosotros le tuvimos por azotado, por herido de Dios y abatido </a:t>
            </a:r>
            <a:r>
              <a:rPr lang="es-ES" sz="2000">
                <a:solidFill>
                  <a:schemeClr val="bg1"/>
                </a:solidFill>
              </a:rPr>
              <a:t>(Isaias, 53: 3-4)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71438" y="3063875"/>
            <a:ext cx="3636962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000" b="1">
                <a:solidFill>
                  <a:schemeClr val="bg1"/>
                </a:solidFill>
              </a:rPr>
              <a:t>Mas él herido fue por nuestras rebeliones, molido por nuestros pecados; el castigo de nuestra paz fue sobre él, y por su llaga fuimos nosotros curados. Todos nosotros nos descarriamos como ovejas, cada cual se apartó por su camino; mas Jehová cargó en él el pecado de todos nosotros </a:t>
            </a:r>
            <a:r>
              <a:rPr lang="es-ES" sz="1600">
                <a:solidFill>
                  <a:schemeClr val="bg1"/>
                </a:solidFill>
              </a:rPr>
              <a:t>(Isaias, 53: 5-6)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692275" y="728663"/>
            <a:ext cx="56880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¡A la ley y al testimonio! Si no dijeren conforme a esto, es porque no les ha amanecido </a:t>
            </a:r>
            <a:r>
              <a:rPr lang="es-ES">
                <a:solidFill>
                  <a:schemeClr val="bg1"/>
                </a:solidFill>
              </a:rPr>
              <a:t>(Isaías, 8: 20)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5759450" y="3141663"/>
            <a:ext cx="3276600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</a:rPr>
              <a:t>Angustiado él, y afligido, no abrió su boca; como cordero fue llevado al matadero; y como oveja delante de sus trasquiladores, enmudeció, y no abrió su boca</a:t>
            </a:r>
            <a:br>
              <a:rPr lang="es-ES" sz="2400" b="1">
                <a:solidFill>
                  <a:srgbClr val="FFFF00"/>
                </a:solidFill>
              </a:rPr>
            </a:br>
            <a:r>
              <a:rPr lang="es-ES">
                <a:solidFill>
                  <a:srgbClr val="FFFF00"/>
                </a:solidFill>
              </a:rPr>
              <a:t>(Isaias, 53: 7)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5762625" y="44450"/>
            <a:ext cx="334645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>
                <a:solidFill>
                  <a:schemeClr val="bg1"/>
                </a:solidFill>
              </a:rPr>
              <a:t>Por cárcel y por juicio fue quitado; y su generación, ¿quién la contará? Porque fue cortado de la tierra de los vivientes, y por la rebelión de mi pueblo fue herido </a:t>
            </a:r>
            <a:r>
              <a:rPr lang="es-ES" sz="2000">
                <a:solidFill>
                  <a:schemeClr val="bg1"/>
                </a:solidFill>
              </a:rPr>
              <a:t>(Isaias, 53: 8)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0" y="5260975"/>
            <a:ext cx="9144000" cy="15525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Y se dispuso con los impíos su sepultura, mas con los ricos fue en su muerte; aunque nunca hizo maldad, ni hubo engaño en su boca. Con todo eso, Jehová quiso quebrantarlo, sujetándole a padecimiento </a:t>
            </a:r>
            <a:r>
              <a:rPr lang="es-ES"/>
              <a:t>(Isaias, 53: 9-10)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851275" y="115888"/>
            <a:ext cx="5219700" cy="22272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b="1"/>
              <a:t>Cuando haya puesto su vida en expiación por el pecado, verá linaje, vivirá por largos días, y la voluntad de Jehová será en su mano prosperada. Verá el fruto de la aflicción de su alma, y quedará satisfecho; por su conocimiento justificará mi siervo justo a muchos, y llevará las iniquidades de ellos </a:t>
            </a:r>
            <a:r>
              <a:rPr lang="es-ES" sz="1400"/>
              <a:t>(Isaias, 53: 10-11)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4925" y="44450"/>
            <a:ext cx="37084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200" b="1"/>
              <a:t>Por tanto, yo le daré parte con los grandes, y con los fuertes repartirá despojos; por cuanto derramó su vida hasta la muerte, y fue contado con los pecadores, habiendo él llevado el pecado de muchos, y orado por los transgresores</a:t>
            </a:r>
            <a:r>
              <a:rPr lang="es-ES" sz="2000" b="1"/>
              <a:t/>
            </a:r>
            <a:br>
              <a:rPr lang="es-ES" sz="2000" b="1"/>
            </a:br>
            <a:r>
              <a:rPr lang="es-ES" sz="1600"/>
              <a:t>(Isaias, 53: 12)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5392738"/>
            <a:ext cx="9144000" cy="14652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b="1"/>
              <a:t>El Espíritu de Jehová el Señor está sobre mí, porque me ungió Jehová; me ha enviado a predicar buenas nuevas a los abatidos, a vendar a los quebrantados de corazón, a publicar libertad a los cautivos, y a los presos apertura de la cárcel; a proclamar el año de la buena voluntad de Jehová, y el día de venganza del Dios nuestro; a consolar a todos los enlutados </a:t>
            </a:r>
            <a:r>
              <a:rPr lang="es-ES" sz="1400"/>
              <a:t>(Isaías, 61: 1-2)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771775" y="188913"/>
            <a:ext cx="5472113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2700000" scaled="1"/>
                </a:gradFill>
                <a:latin typeface="Arial Black" panose="020B0A04020102020204" pitchFamily="34" charset="0"/>
              </a:rPr>
              <a:t>LA TIERRA NUEVA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003800" y="587375"/>
            <a:ext cx="3960813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000" b="1">
                <a:solidFill>
                  <a:schemeClr val="bg1"/>
                </a:solidFill>
              </a:rPr>
              <a:t>Morará el lobo con el cordero, y el leopardo con el cabrito se acostará; el becerro y el león y la bestia doméstica andarán juntos, y un niño los pastoreará. La vaca y la osa pacerán, sus crías se echarán juntas; y el león como el buey comerá paja. Y el niño de pecho jugará sobre la cueva del áspid, y el recién destetado extenderá su mano sobre la caverna de la víbora. No harán mal ni dañarán en todo mi santo monte; porque la tierra será llena del conocimiento de Jehová, como las aguas cubren el mar </a:t>
            </a:r>
            <a:r>
              <a:rPr lang="es-ES" sz="1400" b="1">
                <a:solidFill>
                  <a:schemeClr val="bg1"/>
                </a:solidFill>
              </a:rPr>
              <a:t>(Isaías, 11: 6-9)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335713" y="115888"/>
            <a:ext cx="280828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Se alegrarán el desierto y la soledad; el yermo se gozará y florecerá como la rosa </a:t>
            </a:r>
            <a:r>
              <a:rPr lang="es-ES">
                <a:solidFill>
                  <a:schemeClr val="bg1"/>
                </a:solidFill>
              </a:rPr>
              <a:t>(Isaías, 35: 1)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Entonces el cojo saltará como un ciervo, y cantará la lengua del mudo; porque aguas serán cavadas en el desierto, y torrentes en la soledad </a:t>
            </a:r>
            <a:r>
              <a:rPr lang="es-ES"/>
              <a:t>(Isaías, 35: 6)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80975" y="6081713"/>
            <a:ext cx="8712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Sacaréis con gozo aguas de las fuentes de la salvación </a:t>
            </a:r>
            <a:r>
              <a:rPr lang="es-ES"/>
              <a:t>(Isaías, 12: 3)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889375" y="5257800"/>
            <a:ext cx="5219700" cy="1555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3535D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 tendrán hambre ni sed, ni el calor ni el sol los afligirá; porque el que tiene de ellos misericordia los guiará, y los conducirá a manantiales de aguas</a:t>
            </a:r>
            <a:br>
              <a:rPr lang="es-ES" sz="2000" b="1">
                <a:solidFill>
                  <a:srgbClr val="3535D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sz="1600">
                <a:solidFill>
                  <a:srgbClr val="3535D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(Isaías, 49: 10)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44450"/>
            <a:ext cx="2916238" cy="628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700" b="1">
                <a:solidFill>
                  <a:schemeClr val="bg1"/>
                </a:solidFill>
              </a:rPr>
              <a:t>Ciertamente volverán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los redimidos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de Jehová; volverán a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Sion cantando, y gozo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perpetuo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habrá sobre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sus cabezas; tendrán gozo</a:t>
            </a:r>
            <a:br>
              <a:rPr lang="es-ES" sz="2700" b="1">
                <a:solidFill>
                  <a:schemeClr val="bg1"/>
                </a:solidFill>
              </a:rPr>
            </a:br>
            <a:r>
              <a:rPr lang="es-ES" sz="2700" b="1">
                <a:solidFill>
                  <a:schemeClr val="bg1"/>
                </a:solidFill>
              </a:rPr>
              <a:t>y alegría, y el dolor y el gemido huirán</a:t>
            </a:r>
          </a:p>
          <a:p>
            <a:pPr algn="l">
              <a:spcBef>
                <a:spcPct val="50000"/>
              </a:spcBef>
            </a:pPr>
            <a:r>
              <a:rPr lang="es-ES" sz="1900">
                <a:solidFill>
                  <a:schemeClr val="bg1"/>
                </a:solidFill>
              </a:rPr>
              <a:t>(Isaías, 51: 11)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732588" y="433388"/>
            <a:ext cx="2411412" cy="59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>
                <a:solidFill>
                  <a:schemeClr val="bg1"/>
                </a:solidFill>
              </a:rPr>
              <a:t>Porque he aquí que yo crearé nuevos cielos y nueva tierra; y de lo primero no habrá memoria, ni más vendrá al pensamiento </a:t>
            </a:r>
            <a:r>
              <a:rPr lang="es-ES" sz="2000">
                <a:solidFill>
                  <a:schemeClr val="bg1"/>
                </a:solidFill>
              </a:rPr>
              <a:t>(Isaías, 65: 17)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435600" y="188913"/>
            <a:ext cx="3529013" cy="2530475"/>
          </a:xfrm>
          <a:prstGeom prst="rect">
            <a:avLst/>
          </a:prstGeom>
          <a:solidFill>
            <a:srgbClr val="FFFF99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000" b="1"/>
              <a:t>El lobo y el cordero serán apacentados juntos, y el león comerá paja como el buey; y el polvo será el alimento de la serpiente. No afligirán, ni harán mal en todo mi santo monte, dijo Jehová </a:t>
            </a:r>
            <a:r>
              <a:rPr lang="es-ES" sz="1600"/>
              <a:t>(Isaías, 65: 25)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2736850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>
                <a:solidFill>
                  <a:schemeClr val="bg1"/>
                </a:solidFill>
              </a:rPr>
              <a:t>Porque como los cielos nuevos y la nueva tierra que yo hago permanecerán delante de mí, dice Jehová, así permanecerá vuestra descendencia y vuestro nombre</a:t>
            </a:r>
            <a:br>
              <a:rPr lang="es-ES" sz="2800" b="1">
                <a:solidFill>
                  <a:schemeClr val="bg1"/>
                </a:solidFill>
              </a:rPr>
            </a:br>
            <a:r>
              <a:rPr lang="es-ES" sz="2000">
                <a:solidFill>
                  <a:schemeClr val="bg1"/>
                </a:solidFill>
              </a:rPr>
              <a:t>(Isaías, 66: 22)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7092950" y="0"/>
            <a:ext cx="2051050" cy="3046413"/>
          </a:xfrm>
          <a:prstGeom prst="rect">
            <a:avLst/>
          </a:prstGeom>
          <a:solidFill>
            <a:srgbClr val="C0C0C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200" b="1"/>
              <a:t>Y de mes en mes, y de día de reposo en día de reposo, vendrán todos a adorar delante de mí, dijo Jehová</a:t>
            </a:r>
            <a:r>
              <a:rPr lang="es-ES" sz="2300" b="1"/>
              <a:t> </a:t>
            </a:r>
            <a:r>
              <a:rPr lang="es-ES" sz="1700"/>
              <a:t>(Isaías, 66: 23)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23850" y="5645150"/>
            <a:ext cx="80645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Tú guardarás en completa paz a aquel cuyo pensamiento en ti persevera; porque en ti ha confiado </a:t>
            </a:r>
            <a:r>
              <a:rPr lang="es-E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(Isaías, 26: 3)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643438" y="1538288"/>
            <a:ext cx="4392612" cy="52038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/>
              <a:t>El que camina en justicia y habla lo recto; el que aborrece la ganancia de violencias, el que sacude sus manos para no recibir cohecho, el que tapa sus oídos para no oír propuestas sanguinarias; el que cierra sus ojos para no ver cosa mala; éste habitará en las alturas; fortaleza de rocas será su lugar de refugio; se le dará su pan, y sus aguas serán seguras </a:t>
            </a:r>
            <a:r>
              <a:rPr lang="es-ES"/>
              <a:t>(Isaías, 33: 15-16)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9388" y="4437063"/>
            <a:ext cx="36004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2400" b="1">
                <a:solidFill>
                  <a:schemeClr val="bg1"/>
                </a:solidFill>
              </a:rPr>
              <a:t>Porque Jehová es nuestro juez, Jehová es nuestro legislador, Jehová es nuestro Rey; él mismo nos salvará </a:t>
            </a:r>
            <a:r>
              <a:rPr lang="es-ES">
                <a:solidFill>
                  <a:schemeClr val="bg1"/>
                </a:solidFill>
              </a:rPr>
              <a:t>(Isaías, 33: 22)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07950" y="0"/>
            <a:ext cx="45354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/>
              <a:t>Sécase la hierba, marchítase la flor; mas la palabra del Dios nuestro permanece para siempre </a:t>
            </a:r>
            <a:r>
              <a:rPr lang="es-ES"/>
              <a:t>(Isaías, 40: 8)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1841</Words>
  <Application>Microsoft Office PowerPoint</Application>
  <PresentationFormat>Presentación en pantalla (4:3)</PresentationFormat>
  <Paragraphs>58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8" baseType="lpstr">
      <vt:lpstr>Arial Black</vt:lpstr>
      <vt:lpstr>Arial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Fustero</dc:creator>
  <cp:lastModifiedBy>Sergio Fustero Carreras</cp:lastModifiedBy>
  <cp:revision>109</cp:revision>
  <dcterms:created xsi:type="dcterms:W3CDTF">2008-09-16T20:36:00Z</dcterms:created>
  <dcterms:modified xsi:type="dcterms:W3CDTF">2016-01-12T19:22:12Z</dcterms:modified>
</cp:coreProperties>
</file>