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56" r:id="rId3"/>
    <p:sldId id="259" r:id="rId4"/>
    <p:sldId id="257" r:id="rId5"/>
    <p:sldId id="260" r:id="rId6"/>
    <p:sldId id="261" r:id="rId7"/>
    <p:sldId id="262" r:id="rId8"/>
    <p:sldId id="258" r:id="rId9"/>
    <p:sldId id="263" r:id="rId10"/>
    <p:sldId id="266" r:id="rId11"/>
    <p:sldId id="265" r:id="rId12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FFCCCC"/>
    <a:srgbClr val="FFCC99"/>
    <a:srgbClr val="B2B2B2"/>
    <a:srgbClr val="DDDDDD"/>
    <a:srgbClr val="FF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8" autoAdjust="0"/>
  </p:normalViewPr>
  <p:slideViewPr>
    <p:cSldViewPr>
      <p:cViewPr varScale="1">
        <p:scale>
          <a:sx n="99" d="100"/>
          <a:sy n="99" d="100"/>
        </p:scale>
        <p:origin x="2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4100" name="Group 4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101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4848 w 4848"/>
                  <a:gd name="T1" fmla="*/ 432 h 432"/>
                  <a:gd name="T2" fmla="*/ 0 w 4848"/>
                  <a:gd name="T3" fmla="*/ 432 h 432"/>
                  <a:gd name="T4" fmla="*/ 0 w 4848"/>
                  <a:gd name="T5" fmla="*/ 0 h 432"/>
                  <a:gd name="T6" fmla="*/ 4848 w 4848"/>
                  <a:gd name="T7" fmla="*/ 0 h 432"/>
                  <a:gd name="T8" fmla="*/ 4848 w 4848"/>
                  <a:gd name="T9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4102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103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5 w 15"/>
                    <a:gd name="T1" fmla="*/ 11 h 23"/>
                    <a:gd name="T2" fmla="*/ 15 w 15"/>
                    <a:gd name="T3" fmla="*/ 5 h 23"/>
                    <a:gd name="T4" fmla="*/ 13 w 15"/>
                    <a:gd name="T5" fmla="*/ 17 h 23"/>
                    <a:gd name="T6" fmla="*/ 5 w 15"/>
                    <a:gd name="T7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4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13 h 23"/>
                    <a:gd name="T2" fmla="*/ 11 w 20"/>
                    <a:gd name="T3" fmla="*/ 3 h 23"/>
                    <a:gd name="T4" fmla="*/ 7 w 20"/>
                    <a:gd name="T5" fmla="*/ 19 h 23"/>
                    <a:gd name="T6" fmla="*/ 3 w 20"/>
                    <a:gd name="T7" fmla="*/ 1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5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16 w 30"/>
                    <a:gd name="T1" fmla="*/ 33 h 42"/>
                    <a:gd name="T2" fmla="*/ 8 w 30"/>
                    <a:gd name="T3" fmla="*/ 21 h 42"/>
                    <a:gd name="T4" fmla="*/ 0 w 30"/>
                    <a:gd name="T5" fmla="*/ 9 h 42"/>
                    <a:gd name="T6" fmla="*/ 16 w 30"/>
                    <a:gd name="T7" fmla="*/ 3 h 42"/>
                    <a:gd name="T8" fmla="*/ 30 w 30"/>
                    <a:gd name="T9" fmla="*/ 23 h 42"/>
                    <a:gd name="T10" fmla="*/ 28 w 30"/>
                    <a:gd name="T11" fmla="*/ 31 h 42"/>
                    <a:gd name="T12" fmla="*/ 16 w 30"/>
                    <a:gd name="T13" fmla="*/ 33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6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16 h 16"/>
                    <a:gd name="T2" fmla="*/ 3 w 25"/>
                    <a:gd name="T3" fmla="*/ 8 h 16"/>
                    <a:gd name="T4" fmla="*/ 15 w 25"/>
                    <a:gd name="T5" fmla="*/ 0 h 16"/>
                    <a:gd name="T6" fmla="*/ 15 w 25"/>
                    <a:gd name="T7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7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24 h 46"/>
                    <a:gd name="T2" fmla="*/ 30 w 65"/>
                    <a:gd name="T3" fmla="*/ 4 h 46"/>
                    <a:gd name="T4" fmla="*/ 42 w 65"/>
                    <a:gd name="T5" fmla="*/ 0 h 46"/>
                    <a:gd name="T6" fmla="*/ 58 w 65"/>
                    <a:gd name="T7" fmla="*/ 12 h 46"/>
                    <a:gd name="T8" fmla="*/ 32 w 65"/>
                    <a:gd name="T9" fmla="*/ 26 h 46"/>
                    <a:gd name="T10" fmla="*/ 12 w 65"/>
                    <a:gd name="T11" fmla="*/ 46 h 46"/>
                    <a:gd name="T12" fmla="*/ 8 w 65"/>
                    <a:gd name="T13" fmla="*/ 20 h 46"/>
                    <a:gd name="T14" fmla="*/ 12 w 65"/>
                    <a:gd name="T15" fmla="*/ 14 h 46"/>
                    <a:gd name="T16" fmla="*/ 14 w 65"/>
                    <a:gd name="T17" fmla="*/ 2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8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31 h 47"/>
                    <a:gd name="T2" fmla="*/ 18 w 69"/>
                    <a:gd name="T3" fmla="*/ 25 h 47"/>
                    <a:gd name="T4" fmla="*/ 52 w 69"/>
                    <a:gd name="T5" fmla="*/ 1 h 47"/>
                    <a:gd name="T6" fmla="*/ 64 w 69"/>
                    <a:gd name="T7" fmla="*/ 3 h 47"/>
                    <a:gd name="T8" fmla="*/ 50 w 69"/>
                    <a:gd name="T9" fmla="*/ 19 h 47"/>
                    <a:gd name="T10" fmla="*/ 28 w 69"/>
                    <a:gd name="T11" fmla="*/ 33 h 47"/>
                    <a:gd name="T12" fmla="*/ 22 w 69"/>
                    <a:gd name="T13" fmla="*/ 47 h 47"/>
                    <a:gd name="T14" fmla="*/ 16 w 69"/>
                    <a:gd name="T15" fmla="*/ 45 h 47"/>
                    <a:gd name="T16" fmla="*/ 12 w 69"/>
                    <a:gd name="T17" fmla="*/ 39 h 47"/>
                    <a:gd name="T18" fmla="*/ 0 w 69"/>
                    <a:gd name="T19" fmla="*/ 35 h 47"/>
                    <a:gd name="T20" fmla="*/ 0 w 69"/>
                    <a:gd name="T21" fmla="*/ 31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09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4 h 277"/>
                    <a:gd name="T2" fmla="*/ 36 w 355"/>
                    <a:gd name="T3" fmla="*/ 18 h 277"/>
                    <a:gd name="T4" fmla="*/ 46 w 355"/>
                    <a:gd name="T5" fmla="*/ 30 h 277"/>
                    <a:gd name="T6" fmla="*/ 76 w 355"/>
                    <a:gd name="T7" fmla="*/ 52 h 277"/>
                    <a:gd name="T8" fmla="*/ 92 w 355"/>
                    <a:gd name="T9" fmla="*/ 66 h 277"/>
                    <a:gd name="T10" fmla="*/ 122 w 355"/>
                    <a:gd name="T11" fmla="*/ 98 h 277"/>
                    <a:gd name="T12" fmla="*/ 136 w 355"/>
                    <a:gd name="T13" fmla="*/ 128 h 277"/>
                    <a:gd name="T14" fmla="*/ 148 w 355"/>
                    <a:gd name="T15" fmla="*/ 132 h 277"/>
                    <a:gd name="T16" fmla="*/ 154 w 355"/>
                    <a:gd name="T17" fmla="*/ 150 h 277"/>
                    <a:gd name="T18" fmla="*/ 176 w 355"/>
                    <a:gd name="T19" fmla="*/ 152 h 277"/>
                    <a:gd name="T20" fmla="*/ 170 w 355"/>
                    <a:gd name="T21" fmla="*/ 196 h 277"/>
                    <a:gd name="T22" fmla="*/ 180 w 355"/>
                    <a:gd name="T23" fmla="*/ 224 h 277"/>
                    <a:gd name="T24" fmla="*/ 198 w 355"/>
                    <a:gd name="T25" fmla="*/ 232 h 277"/>
                    <a:gd name="T26" fmla="*/ 216 w 355"/>
                    <a:gd name="T27" fmla="*/ 234 h 277"/>
                    <a:gd name="T28" fmla="*/ 236 w 355"/>
                    <a:gd name="T29" fmla="*/ 242 h 277"/>
                    <a:gd name="T30" fmla="*/ 254 w 355"/>
                    <a:gd name="T31" fmla="*/ 236 h 277"/>
                    <a:gd name="T32" fmla="*/ 272 w 355"/>
                    <a:gd name="T33" fmla="*/ 248 h 277"/>
                    <a:gd name="T34" fmla="*/ 296 w 355"/>
                    <a:gd name="T35" fmla="*/ 256 h 277"/>
                    <a:gd name="T36" fmla="*/ 314 w 355"/>
                    <a:gd name="T37" fmla="*/ 264 h 277"/>
                    <a:gd name="T38" fmla="*/ 352 w 355"/>
                    <a:gd name="T39" fmla="*/ 266 h 277"/>
                    <a:gd name="T40" fmla="*/ 342 w 355"/>
                    <a:gd name="T41" fmla="*/ 274 h 277"/>
                    <a:gd name="T42" fmla="*/ 322 w 355"/>
                    <a:gd name="T43" fmla="*/ 272 h 277"/>
                    <a:gd name="T44" fmla="*/ 300 w 355"/>
                    <a:gd name="T45" fmla="*/ 270 h 277"/>
                    <a:gd name="T46" fmla="*/ 288 w 355"/>
                    <a:gd name="T47" fmla="*/ 266 h 277"/>
                    <a:gd name="T48" fmla="*/ 252 w 355"/>
                    <a:gd name="T49" fmla="*/ 264 h 277"/>
                    <a:gd name="T50" fmla="*/ 234 w 355"/>
                    <a:gd name="T51" fmla="*/ 260 h 277"/>
                    <a:gd name="T52" fmla="*/ 172 w 355"/>
                    <a:gd name="T53" fmla="*/ 242 h 277"/>
                    <a:gd name="T54" fmla="*/ 160 w 355"/>
                    <a:gd name="T55" fmla="*/ 216 h 277"/>
                    <a:gd name="T56" fmla="*/ 126 w 355"/>
                    <a:gd name="T57" fmla="*/ 200 h 277"/>
                    <a:gd name="T58" fmla="*/ 108 w 355"/>
                    <a:gd name="T59" fmla="*/ 186 h 277"/>
                    <a:gd name="T60" fmla="*/ 94 w 355"/>
                    <a:gd name="T61" fmla="*/ 158 h 277"/>
                    <a:gd name="T62" fmla="*/ 68 w 355"/>
                    <a:gd name="T63" fmla="*/ 108 h 277"/>
                    <a:gd name="T64" fmla="*/ 64 w 355"/>
                    <a:gd name="T65" fmla="*/ 102 h 277"/>
                    <a:gd name="T66" fmla="*/ 58 w 355"/>
                    <a:gd name="T67" fmla="*/ 100 h 277"/>
                    <a:gd name="T68" fmla="*/ 54 w 355"/>
                    <a:gd name="T69" fmla="*/ 88 h 277"/>
                    <a:gd name="T70" fmla="*/ 38 w 355"/>
                    <a:gd name="T71" fmla="*/ 58 h 277"/>
                    <a:gd name="T72" fmla="*/ 20 w 355"/>
                    <a:gd name="T73" fmla="*/ 40 h 277"/>
                    <a:gd name="T74" fmla="*/ 4 w 355"/>
                    <a:gd name="T75" fmla="*/ 22 h 277"/>
                    <a:gd name="T76" fmla="*/ 10 w 355"/>
                    <a:gd name="T77" fmla="*/ 2 h 277"/>
                    <a:gd name="T78" fmla="*/ 10 w 355"/>
                    <a:gd name="T79" fmla="*/ 4 h 2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0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66 h 206"/>
                    <a:gd name="T2" fmla="*/ 66 w 156"/>
                    <a:gd name="T3" fmla="*/ 58 h 206"/>
                    <a:gd name="T4" fmla="*/ 68 w 156"/>
                    <a:gd name="T5" fmla="*/ 52 h 206"/>
                    <a:gd name="T6" fmla="*/ 80 w 156"/>
                    <a:gd name="T7" fmla="*/ 44 h 206"/>
                    <a:gd name="T8" fmla="*/ 106 w 156"/>
                    <a:gd name="T9" fmla="*/ 22 h 206"/>
                    <a:gd name="T10" fmla="*/ 112 w 156"/>
                    <a:gd name="T11" fmla="*/ 4 h 206"/>
                    <a:gd name="T12" fmla="*/ 124 w 156"/>
                    <a:gd name="T13" fmla="*/ 0 h 206"/>
                    <a:gd name="T14" fmla="*/ 150 w 156"/>
                    <a:gd name="T15" fmla="*/ 28 h 206"/>
                    <a:gd name="T16" fmla="*/ 146 w 156"/>
                    <a:gd name="T17" fmla="*/ 44 h 206"/>
                    <a:gd name="T18" fmla="*/ 126 w 156"/>
                    <a:gd name="T19" fmla="*/ 64 h 206"/>
                    <a:gd name="T20" fmla="*/ 132 w 156"/>
                    <a:gd name="T21" fmla="*/ 94 h 206"/>
                    <a:gd name="T22" fmla="*/ 142 w 156"/>
                    <a:gd name="T23" fmla="*/ 110 h 206"/>
                    <a:gd name="T24" fmla="*/ 146 w 156"/>
                    <a:gd name="T25" fmla="*/ 128 h 206"/>
                    <a:gd name="T26" fmla="*/ 128 w 156"/>
                    <a:gd name="T27" fmla="*/ 128 h 206"/>
                    <a:gd name="T28" fmla="*/ 116 w 156"/>
                    <a:gd name="T29" fmla="*/ 146 h 206"/>
                    <a:gd name="T30" fmla="*/ 104 w 156"/>
                    <a:gd name="T31" fmla="*/ 156 h 206"/>
                    <a:gd name="T32" fmla="*/ 100 w 156"/>
                    <a:gd name="T33" fmla="*/ 198 h 206"/>
                    <a:gd name="T34" fmla="*/ 88 w 156"/>
                    <a:gd name="T35" fmla="*/ 202 h 206"/>
                    <a:gd name="T36" fmla="*/ 82 w 156"/>
                    <a:gd name="T37" fmla="*/ 206 h 206"/>
                    <a:gd name="T38" fmla="*/ 76 w 156"/>
                    <a:gd name="T39" fmla="*/ 202 h 206"/>
                    <a:gd name="T40" fmla="*/ 72 w 156"/>
                    <a:gd name="T41" fmla="*/ 190 h 206"/>
                    <a:gd name="T42" fmla="*/ 60 w 156"/>
                    <a:gd name="T43" fmla="*/ 186 h 206"/>
                    <a:gd name="T44" fmla="*/ 42 w 156"/>
                    <a:gd name="T45" fmla="*/ 194 h 206"/>
                    <a:gd name="T46" fmla="*/ 28 w 156"/>
                    <a:gd name="T47" fmla="*/ 186 h 206"/>
                    <a:gd name="T48" fmla="*/ 10 w 156"/>
                    <a:gd name="T49" fmla="*/ 148 h 206"/>
                    <a:gd name="T50" fmla="*/ 4 w 156"/>
                    <a:gd name="T51" fmla="*/ 130 h 206"/>
                    <a:gd name="T52" fmla="*/ 0 w 156"/>
                    <a:gd name="T53" fmla="*/ 118 h 206"/>
                    <a:gd name="T54" fmla="*/ 20 w 156"/>
                    <a:gd name="T55" fmla="*/ 96 h 206"/>
                    <a:gd name="T56" fmla="*/ 32 w 156"/>
                    <a:gd name="T57" fmla="*/ 104 h 206"/>
                    <a:gd name="T58" fmla="*/ 34 w 156"/>
                    <a:gd name="T59" fmla="*/ 80 h 206"/>
                    <a:gd name="T60" fmla="*/ 52 w 156"/>
                    <a:gd name="T61" fmla="*/ 70 h 206"/>
                    <a:gd name="T62" fmla="*/ 54 w 156"/>
                    <a:gd name="T63" fmla="*/ 66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1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2 h 38"/>
                    <a:gd name="T2" fmla="*/ 18 w 109"/>
                    <a:gd name="T3" fmla="*/ 10 h 38"/>
                    <a:gd name="T4" fmla="*/ 46 w 109"/>
                    <a:gd name="T5" fmla="*/ 20 h 38"/>
                    <a:gd name="T6" fmla="*/ 72 w 109"/>
                    <a:gd name="T7" fmla="*/ 14 h 38"/>
                    <a:gd name="T8" fmla="*/ 90 w 109"/>
                    <a:gd name="T9" fmla="*/ 0 h 38"/>
                    <a:gd name="T10" fmla="*/ 76 w 109"/>
                    <a:gd name="T11" fmla="*/ 26 h 38"/>
                    <a:gd name="T12" fmla="*/ 60 w 109"/>
                    <a:gd name="T13" fmla="*/ 38 h 38"/>
                    <a:gd name="T14" fmla="*/ 42 w 109"/>
                    <a:gd name="T15" fmla="*/ 32 h 38"/>
                    <a:gd name="T16" fmla="*/ 14 w 109"/>
                    <a:gd name="T17" fmla="*/ 30 h 38"/>
                    <a:gd name="T18" fmla="*/ 4 w 109"/>
                    <a:gd name="T19" fmla="*/ 32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2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18 h 104"/>
                    <a:gd name="T2" fmla="*/ 18 w 76"/>
                    <a:gd name="T3" fmla="*/ 0 h 104"/>
                    <a:gd name="T4" fmla="*/ 34 w 76"/>
                    <a:gd name="T5" fmla="*/ 18 h 104"/>
                    <a:gd name="T6" fmla="*/ 62 w 76"/>
                    <a:gd name="T7" fmla="*/ 4 h 104"/>
                    <a:gd name="T8" fmla="*/ 46 w 76"/>
                    <a:gd name="T9" fmla="*/ 34 h 104"/>
                    <a:gd name="T10" fmla="*/ 54 w 76"/>
                    <a:gd name="T11" fmla="*/ 48 h 104"/>
                    <a:gd name="T12" fmla="*/ 58 w 76"/>
                    <a:gd name="T13" fmla="*/ 60 h 104"/>
                    <a:gd name="T14" fmla="*/ 46 w 76"/>
                    <a:gd name="T15" fmla="*/ 74 h 104"/>
                    <a:gd name="T16" fmla="*/ 34 w 76"/>
                    <a:gd name="T17" fmla="*/ 60 h 104"/>
                    <a:gd name="T18" fmla="*/ 22 w 76"/>
                    <a:gd name="T19" fmla="*/ 48 h 104"/>
                    <a:gd name="T20" fmla="*/ 28 w 76"/>
                    <a:gd name="T21" fmla="*/ 68 h 104"/>
                    <a:gd name="T22" fmla="*/ 30 w 76"/>
                    <a:gd name="T23" fmla="*/ 74 h 104"/>
                    <a:gd name="T24" fmla="*/ 20 w 76"/>
                    <a:gd name="T25" fmla="*/ 104 h 104"/>
                    <a:gd name="T26" fmla="*/ 12 w 76"/>
                    <a:gd name="T27" fmla="*/ 102 h 104"/>
                    <a:gd name="T28" fmla="*/ 8 w 76"/>
                    <a:gd name="T29" fmla="*/ 90 h 104"/>
                    <a:gd name="T30" fmla="*/ 0 w 76"/>
                    <a:gd name="T31" fmla="*/ 54 h 104"/>
                    <a:gd name="T32" fmla="*/ 2 w 76"/>
                    <a:gd name="T33" fmla="*/ 30 h 104"/>
                    <a:gd name="T34" fmla="*/ 8 w 76"/>
                    <a:gd name="T35" fmla="*/ 18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3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8 h 61"/>
                    <a:gd name="T2" fmla="*/ 13 w 37"/>
                    <a:gd name="T3" fmla="*/ 0 h 61"/>
                    <a:gd name="T4" fmla="*/ 15 w 37"/>
                    <a:gd name="T5" fmla="*/ 28 h 61"/>
                    <a:gd name="T6" fmla="*/ 37 w 37"/>
                    <a:gd name="T7" fmla="*/ 38 h 61"/>
                    <a:gd name="T8" fmla="*/ 19 w 37"/>
                    <a:gd name="T9" fmla="*/ 44 h 61"/>
                    <a:gd name="T10" fmla="*/ 5 w 37"/>
                    <a:gd name="T11" fmla="*/ 58 h 61"/>
                    <a:gd name="T12" fmla="*/ 1 w 37"/>
                    <a:gd name="T13" fmla="*/ 34 h 61"/>
                    <a:gd name="T14" fmla="*/ 3 w 37"/>
                    <a:gd name="T15" fmla="*/ 28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4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29 w 49"/>
                    <a:gd name="T3" fmla="*/ 0 h 29"/>
                    <a:gd name="T4" fmla="*/ 49 w 49"/>
                    <a:gd name="T5" fmla="*/ 16 h 29"/>
                    <a:gd name="T6" fmla="*/ 35 w 49"/>
                    <a:gd name="T7" fmla="*/ 14 h 29"/>
                    <a:gd name="T8" fmla="*/ 3 w 49"/>
                    <a:gd name="T9" fmla="*/ 16 h 29"/>
                    <a:gd name="T10" fmla="*/ 7 w 49"/>
                    <a:gd name="T11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5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38 h 48"/>
                    <a:gd name="T2" fmla="*/ 15 w 61"/>
                    <a:gd name="T3" fmla="*/ 26 h 48"/>
                    <a:gd name="T4" fmla="*/ 3 w 61"/>
                    <a:gd name="T5" fmla="*/ 22 h 48"/>
                    <a:gd name="T6" fmla="*/ 13 w 61"/>
                    <a:gd name="T7" fmla="*/ 8 h 48"/>
                    <a:gd name="T8" fmla="*/ 25 w 61"/>
                    <a:gd name="T9" fmla="*/ 0 h 48"/>
                    <a:gd name="T10" fmla="*/ 49 w 61"/>
                    <a:gd name="T11" fmla="*/ 10 h 48"/>
                    <a:gd name="T12" fmla="*/ 53 w 61"/>
                    <a:gd name="T13" fmla="*/ 20 h 48"/>
                    <a:gd name="T14" fmla="*/ 61 w 61"/>
                    <a:gd name="T15" fmla="*/ 32 h 48"/>
                    <a:gd name="T16" fmla="*/ 41 w 61"/>
                    <a:gd name="T17" fmla="*/ 38 h 48"/>
                    <a:gd name="T18" fmla="*/ 23 w 61"/>
                    <a:gd name="T19" fmla="*/ 44 h 48"/>
                    <a:gd name="T20" fmla="*/ 21 w 61"/>
                    <a:gd name="T21" fmla="*/ 3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6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8 h 182"/>
                    <a:gd name="T2" fmla="*/ 36 w 286"/>
                    <a:gd name="T3" fmla="*/ 14 h 182"/>
                    <a:gd name="T4" fmla="*/ 26 w 286"/>
                    <a:gd name="T5" fmla="*/ 30 h 182"/>
                    <a:gd name="T6" fmla="*/ 0 w 286"/>
                    <a:gd name="T7" fmla="*/ 24 h 182"/>
                    <a:gd name="T8" fmla="*/ 10 w 286"/>
                    <a:gd name="T9" fmla="*/ 42 h 182"/>
                    <a:gd name="T10" fmla="*/ 16 w 286"/>
                    <a:gd name="T11" fmla="*/ 62 h 182"/>
                    <a:gd name="T12" fmla="*/ 24 w 286"/>
                    <a:gd name="T13" fmla="*/ 48 h 182"/>
                    <a:gd name="T14" fmla="*/ 30 w 286"/>
                    <a:gd name="T15" fmla="*/ 44 h 182"/>
                    <a:gd name="T16" fmla="*/ 48 w 286"/>
                    <a:gd name="T17" fmla="*/ 56 h 182"/>
                    <a:gd name="T18" fmla="*/ 70 w 286"/>
                    <a:gd name="T19" fmla="*/ 62 h 182"/>
                    <a:gd name="T20" fmla="*/ 88 w 286"/>
                    <a:gd name="T21" fmla="*/ 72 h 182"/>
                    <a:gd name="T22" fmla="*/ 106 w 286"/>
                    <a:gd name="T23" fmla="*/ 102 h 182"/>
                    <a:gd name="T24" fmla="*/ 104 w 286"/>
                    <a:gd name="T25" fmla="*/ 122 h 182"/>
                    <a:gd name="T26" fmla="*/ 98 w 286"/>
                    <a:gd name="T27" fmla="*/ 134 h 182"/>
                    <a:gd name="T28" fmla="*/ 122 w 286"/>
                    <a:gd name="T29" fmla="*/ 128 h 182"/>
                    <a:gd name="T30" fmla="*/ 140 w 286"/>
                    <a:gd name="T31" fmla="*/ 140 h 182"/>
                    <a:gd name="T32" fmla="*/ 168 w 286"/>
                    <a:gd name="T33" fmla="*/ 148 h 182"/>
                    <a:gd name="T34" fmla="*/ 174 w 286"/>
                    <a:gd name="T35" fmla="*/ 146 h 182"/>
                    <a:gd name="T36" fmla="*/ 168 w 286"/>
                    <a:gd name="T37" fmla="*/ 134 h 182"/>
                    <a:gd name="T38" fmla="*/ 178 w 286"/>
                    <a:gd name="T39" fmla="*/ 136 h 182"/>
                    <a:gd name="T40" fmla="*/ 186 w 286"/>
                    <a:gd name="T41" fmla="*/ 118 h 182"/>
                    <a:gd name="T42" fmla="*/ 202 w 286"/>
                    <a:gd name="T43" fmla="*/ 122 h 182"/>
                    <a:gd name="T44" fmla="*/ 214 w 286"/>
                    <a:gd name="T45" fmla="*/ 130 h 182"/>
                    <a:gd name="T46" fmla="*/ 244 w 286"/>
                    <a:gd name="T47" fmla="*/ 168 h 182"/>
                    <a:gd name="T48" fmla="*/ 262 w 286"/>
                    <a:gd name="T49" fmla="*/ 178 h 182"/>
                    <a:gd name="T50" fmla="*/ 284 w 286"/>
                    <a:gd name="T51" fmla="*/ 170 h 182"/>
                    <a:gd name="T52" fmla="*/ 268 w 286"/>
                    <a:gd name="T53" fmla="*/ 160 h 182"/>
                    <a:gd name="T54" fmla="*/ 256 w 286"/>
                    <a:gd name="T55" fmla="*/ 138 h 182"/>
                    <a:gd name="T56" fmla="*/ 250 w 286"/>
                    <a:gd name="T57" fmla="*/ 132 h 182"/>
                    <a:gd name="T58" fmla="*/ 248 w 286"/>
                    <a:gd name="T59" fmla="*/ 122 h 182"/>
                    <a:gd name="T60" fmla="*/ 236 w 286"/>
                    <a:gd name="T61" fmla="*/ 116 h 182"/>
                    <a:gd name="T62" fmla="*/ 240 w 286"/>
                    <a:gd name="T63" fmla="*/ 96 h 182"/>
                    <a:gd name="T64" fmla="*/ 220 w 286"/>
                    <a:gd name="T65" fmla="*/ 86 h 182"/>
                    <a:gd name="T66" fmla="*/ 210 w 286"/>
                    <a:gd name="T67" fmla="*/ 70 h 182"/>
                    <a:gd name="T68" fmla="*/ 190 w 286"/>
                    <a:gd name="T69" fmla="*/ 54 h 182"/>
                    <a:gd name="T70" fmla="*/ 168 w 286"/>
                    <a:gd name="T71" fmla="*/ 38 h 182"/>
                    <a:gd name="T72" fmla="*/ 156 w 286"/>
                    <a:gd name="T73" fmla="*/ 34 h 182"/>
                    <a:gd name="T74" fmla="*/ 120 w 286"/>
                    <a:gd name="T75" fmla="*/ 16 h 182"/>
                    <a:gd name="T76" fmla="*/ 102 w 286"/>
                    <a:gd name="T77" fmla="*/ 4 h 182"/>
                    <a:gd name="T78" fmla="*/ 96 w 286"/>
                    <a:gd name="T79" fmla="*/ 0 h 182"/>
                    <a:gd name="T80" fmla="*/ 70 w 286"/>
                    <a:gd name="T81" fmla="*/ 10 h 182"/>
                    <a:gd name="T82" fmla="*/ 56 w 286"/>
                    <a:gd name="T83" fmla="*/ 32 h 182"/>
                    <a:gd name="T84" fmla="*/ 46 w 286"/>
                    <a:gd name="T85" fmla="*/ 28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7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58 h 78"/>
                    <a:gd name="T2" fmla="*/ 27 w 78"/>
                    <a:gd name="T3" fmla="*/ 60 h 78"/>
                    <a:gd name="T4" fmla="*/ 45 w 78"/>
                    <a:gd name="T5" fmla="*/ 48 h 78"/>
                    <a:gd name="T6" fmla="*/ 57 w 78"/>
                    <a:gd name="T7" fmla="*/ 30 h 78"/>
                    <a:gd name="T8" fmla="*/ 43 w 78"/>
                    <a:gd name="T9" fmla="*/ 14 h 78"/>
                    <a:gd name="T10" fmla="*/ 43 w 78"/>
                    <a:gd name="T11" fmla="*/ 4 h 78"/>
                    <a:gd name="T12" fmla="*/ 71 w 78"/>
                    <a:gd name="T13" fmla="*/ 26 h 78"/>
                    <a:gd name="T14" fmla="*/ 67 w 78"/>
                    <a:gd name="T15" fmla="*/ 54 h 78"/>
                    <a:gd name="T16" fmla="*/ 33 w 78"/>
                    <a:gd name="T17" fmla="*/ 78 h 78"/>
                    <a:gd name="T18" fmla="*/ 9 w 78"/>
                    <a:gd name="T19" fmla="*/ 66 h 78"/>
                    <a:gd name="T20" fmla="*/ 3 w 78"/>
                    <a:gd name="T21" fmla="*/ 62 h 78"/>
                    <a:gd name="T22" fmla="*/ 1 w 78"/>
                    <a:gd name="T23" fmla="*/ 5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4 h 18"/>
                    <a:gd name="T2" fmla="*/ 3 w 17"/>
                    <a:gd name="T3" fmla="*/ 14 h 18"/>
                    <a:gd name="T4" fmla="*/ 3 w 17"/>
                    <a:gd name="T5" fmla="*/ 4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14 h 22"/>
                    <a:gd name="T2" fmla="*/ 14 w 26"/>
                    <a:gd name="T3" fmla="*/ 0 h 22"/>
                    <a:gd name="T4" fmla="*/ 14 w 26"/>
                    <a:gd name="T5" fmla="*/ 22 h 22"/>
                    <a:gd name="T6" fmla="*/ 8 w 26"/>
                    <a:gd name="T7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7 w 20"/>
                    <a:gd name="T3" fmla="*/ 2 h 15"/>
                    <a:gd name="T4" fmla="*/ 9 w 20"/>
                    <a:gd name="T5" fmla="*/ 12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1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5 w 20"/>
                    <a:gd name="T3" fmla="*/ 2 h 15"/>
                    <a:gd name="T4" fmla="*/ 15 w 20"/>
                    <a:gd name="T5" fmla="*/ 14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2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50 h 80"/>
                    <a:gd name="T2" fmla="*/ 14 w 80"/>
                    <a:gd name="T3" fmla="*/ 24 h 80"/>
                    <a:gd name="T4" fmla="*/ 26 w 80"/>
                    <a:gd name="T5" fmla="*/ 20 h 80"/>
                    <a:gd name="T6" fmla="*/ 48 w 80"/>
                    <a:gd name="T7" fmla="*/ 18 h 80"/>
                    <a:gd name="T8" fmla="*/ 58 w 80"/>
                    <a:gd name="T9" fmla="*/ 0 h 80"/>
                    <a:gd name="T10" fmla="*/ 80 w 80"/>
                    <a:gd name="T11" fmla="*/ 40 h 80"/>
                    <a:gd name="T12" fmla="*/ 70 w 80"/>
                    <a:gd name="T13" fmla="*/ 56 h 80"/>
                    <a:gd name="T14" fmla="*/ 54 w 80"/>
                    <a:gd name="T15" fmla="*/ 62 h 80"/>
                    <a:gd name="T16" fmla="*/ 48 w 80"/>
                    <a:gd name="T17" fmla="*/ 80 h 80"/>
                    <a:gd name="T18" fmla="*/ 32 w 80"/>
                    <a:gd name="T19" fmla="*/ 68 h 80"/>
                    <a:gd name="T20" fmla="*/ 38 w 80"/>
                    <a:gd name="T21" fmla="*/ 52 h 80"/>
                    <a:gd name="T22" fmla="*/ 30 w 80"/>
                    <a:gd name="T23" fmla="*/ 28 h 80"/>
                    <a:gd name="T24" fmla="*/ 20 w 80"/>
                    <a:gd name="T25" fmla="*/ 48 h 80"/>
                    <a:gd name="T26" fmla="*/ 8 w 80"/>
                    <a:gd name="T27" fmla="*/ 56 h 80"/>
                    <a:gd name="T28" fmla="*/ 0 w 80"/>
                    <a:gd name="T29" fmla="*/ 5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3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96 h 174"/>
                    <a:gd name="T2" fmla="*/ 26 w 94"/>
                    <a:gd name="T3" fmla="*/ 128 h 174"/>
                    <a:gd name="T4" fmla="*/ 32 w 94"/>
                    <a:gd name="T5" fmla="*/ 108 h 174"/>
                    <a:gd name="T6" fmla="*/ 52 w 94"/>
                    <a:gd name="T7" fmla="*/ 100 h 174"/>
                    <a:gd name="T8" fmla="*/ 46 w 94"/>
                    <a:gd name="T9" fmla="*/ 124 h 174"/>
                    <a:gd name="T10" fmla="*/ 66 w 94"/>
                    <a:gd name="T11" fmla="*/ 126 h 174"/>
                    <a:gd name="T12" fmla="*/ 76 w 94"/>
                    <a:gd name="T13" fmla="*/ 142 h 174"/>
                    <a:gd name="T14" fmla="*/ 58 w 94"/>
                    <a:gd name="T15" fmla="*/ 148 h 174"/>
                    <a:gd name="T16" fmla="*/ 74 w 94"/>
                    <a:gd name="T17" fmla="*/ 174 h 174"/>
                    <a:gd name="T18" fmla="*/ 84 w 94"/>
                    <a:gd name="T19" fmla="*/ 154 h 174"/>
                    <a:gd name="T20" fmla="*/ 82 w 94"/>
                    <a:gd name="T21" fmla="*/ 112 h 174"/>
                    <a:gd name="T22" fmla="*/ 60 w 94"/>
                    <a:gd name="T23" fmla="*/ 106 h 174"/>
                    <a:gd name="T24" fmla="*/ 50 w 94"/>
                    <a:gd name="T25" fmla="*/ 82 h 174"/>
                    <a:gd name="T26" fmla="*/ 34 w 94"/>
                    <a:gd name="T27" fmla="*/ 82 h 174"/>
                    <a:gd name="T28" fmla="*/ 30 w 94"/>
                    <a:gd name="T29" fmla="*/ 70 h 174"/>
                    <a:gd name="T30" fmla="*/ 42 w 94"/>
                    <a:gd name="T31" fmla="*/ 42 h 174"/>
                    <a:gd name="T32" fmla="*/ 30 w 94"/>
                    <a:gd name="T33" fmla="*/ 0 h 174"/>
                    <a:gd name="T34" fmla="*/ 18 w 94"/>
                    <a:gd name="T35" fmla="*/ 22 h 174"/>
                    <a:gd name="T36" fmla="*/ 4 w 94"/>
                    <a:gd name="T37" fmla="*/ 46 h 174"/>
                    <a:gd name="T38" fmla="*/ 14 w 94"/>
                    <a:gd name="T39" fmla="*/ 76 h 174"/>
                    <a:gd name="T40" fmla="*/ 14 w 94"/>
                    <a:gd name="T41" fmla="*/ 96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4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4 h 50"/>
                    <a:gd name="T2" fmla="*/ 12 w 32"/>
                    <a:gd name="T3" fmla="*/ 0 h 50"/>
                    <a:gd name="T4" fmla="*/ 20 w 32"/>
                    <a:gd name="T5" fmla="*/ 16 h 50"/>
                    <a:gd name="T6" fmla="*/ 22 w 32"/>
                    <a:gd name="T7" fmla="*/ 24 h 50"/>
                    <a:gd name="T8" fmla="*/ 28 w 32"/>
                    <a:gd name="T9" fmla="*/ 26 h 50"/>
                    <a:gd name="T10" fmla="*/ 32 w 32"/>
                    <a:gd name="T11" fmla="*/ 38 h 50"/>
                    <a:gd name="T12" fmla="*/ 18 w 32"/>
                    <a:gd name="T13" fmla="*/ 50 h 50"/>
                    <a:gd name="T14" fmla="*/ 6 w 32"/>
                    <a:gd name="T15" fmla="*/ 2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44 h 50"/>
                    <a:gd name="T2" fmla="*/ 22 w 43"/>
                    <a:gd name="T3" fmla="*/ 20 h 50"/>
                    <a:gd name="T4" fmla="*/ 36 w 43"/>
                    <a:gd name="T5" fmla="*/ 0 h 50"/>
                    <a:gd name="T6" fmla="*/ 24 w 43"/>
                    <a:gd name="T7" fmla="*/ 28 h 50"/>
                    <a:gd name="T8" fmla="*/ 2 w 43"/>
                    <a:gd name="T9" fmla="*/ 50 h 50"/>
                    <a:gd name="T10" fmla="*/ 0 w 43"/>
                    <a:gd name="T11" fmla="*/ 4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 w 471"/>
                    <a:gd name="T1" fmla="*/ 280 h 281"/>
                    <a:gd name="T2" fmla="*/ 24 w 471"/>
                    <a:gd name="T3" fmla="*/ 250 h 281"/>
                    <a:gd name="T4" fmla="*/ 22 w 471"/>
                    <a:gd name="T5" fmla="*/ 245 h 281"/>
                    <a:gd name="T6" fmla="*/ 16 w 471"/>
                    <a:gd name="T7" fmla="*/ 218 h 281"/>
                    <a:gd name="T8" fmla="*/ 4 w 471"/>
                    <a:gd name="T9" fmla="*/ 215 h 281"/>
                    <a:gd name="T10" fmla="*/ 0 w 471"/>
                    <a:gd name="T11" fmla="*/ 191 h 281"/>
                    <a:gd name="T12" fmla="*/ 12 w 471"/>
                    <a:gd name="T13" fmla="*/ 180 h 281"/>
                    <a:gd name="T14" fmla="*/ 6 w 471"/>
                    <a:gd name="T15" fmla="*/ 165 h 281"/>
                    <a:gd name="T16" fmla="*/ 2 w 471"/>
                    <a:gd name="T17" fmla="*/ 160 h 281"/>
                    <a:gd name="T18" fmla="*/ 28 w 471"/>
                    <a:gd name="T19" fmla="*/ 120 h 281"/>
                    <a:gd name="T20" fmla="*/ 44 w 471"/>
                    <a:gd name="T21" fmla="*/ 96 h 281"/>
                    <a:gd name="T22" fmla="*/ 42 w 471"/>
                    <a:gd name="T23" fmla="*/ 70 h 281"/>
                    <a:gd name="T24" fmla="*/ 24 w 471"/>
                    <a:gd name="T25" fmla="*/ 43 h 281"/>
                    <a:gd name="T26" fmla="*/ 20 w 471"/>
                    <a:gd name="T27" fmla="*/ 32 h 281"/>
                    <a:gd name="T28" fmla="*/ 26 w 471"/>
                    <a:gd name="T29" fmla="*/ 36 h 281"/>
                    <a:gd name="T30" fmla="*/ 48 w 471"/>
                    <a:gd name="T31" fmla="*/ 35 h 281"/>
                    <a:gd name="T32" fmla="*/ 64 w 471"/>
                    <a:gd name="T33" fmla="*/ 11 h 281"/>
                    <a:gd name="T34" fmla="*/ 82 w 471"/>
                    <a:gd name="T35" fmla="*/ 0 h 281"/>
                    <a:gd name="T36" fmla="*/ 88 w 471"/>
                    <a:gd name="T37" fmla="*/ 2 h 281"/>
                    <a:gd name="T38" fmla="*/ 92 w 471"/>
                    <a:gd name="T39" fmla="*/ 9 h 281"/>
                    <a:gd name="T40" fmla="*/ 98 w 471"/>
                    <a:gd name="T41" fmla="*/ 5 h 281"/>
                    <a:gd name="T42" fmla="*/ 110 w 471"/>
                    <a:gd name="T43" fmla="*/ 8 h 281"/>
                    <a:gd name="T44" fmla="*/ 116 w 471"/>
                    <a:gd name="T45" fmla="*/ 9 h 281"/>
                    <a:gd name="T46" fmla="*/ 141 w 471"/>
                    <a:gd name="T47" fmla="*/ 14 h 281"/>
                    <a:gd name="T48" fmla="*/ 155 w 471"/>
                    <a:gd name="T49" fmla="*/ 24 h 281"/>
                    <a:gd name="T50" fmla="*/ 167 w 471"/>
                    <a:gd name="T51" fmla="*/ 17 h 281"/>
                    <a:gd name="T52" fmla="*/ 173 w 471"/>
                    <a:gd name="T53" fmla="*/ 14 h 281"/>
                    <a:gd name="T54" fmla="*/ 195 w 471"/>
                    <a:gd name="T55" fmla="*/ 14 h 281"/>
                    <a:gd name="T56" fmla="*/ 211 w 471"/>
                    <a:gd name="T57" fmla="*/ 32 h 281"/>
                    <a:gd name="T58" fmla="*/ 231 w 471"/>
                    <a:gd name="T59" fmla="*/ 59 h 281"/>
                    <a:gd name="T60" fmla="*/ 245 w 471"/>
                    <a:gd name="T61" fmla="*/ 70 h 281"/>
                    <a:gd name="T62" fmla="*/ 257 w 471"/>
                    <a:gd name="T63" fmla="*/ 68 h 281"/>
                    <a:gd name="T64" fmla="*/ 270 w 471"/>
                    <a:gd name="T65" fmla="*/ 65 h 281"/>
                    <a:gd name="T66" fmla="*/ 290 w 471"/>
                    <a:gd name="T67" fmla="*/ 71 h 281"/>
                    <a:gd name="T68" fmla="*/ 300 w 471"/>
                    <a:gd name="T69" fmla="*/ 81 h 281"/>
                    <a:gd name="T70" fmla="*/ 308 w 471"/>
                    <a:gd name="T71" fmla="*/ 90 h 281"/>
                    <a:gd name="T72" fmla="*/ 318 w 471"/>
                    <a:gd name="T73" fmla="*/ 111 h 281"/>
                    <a:gd name="T74" fmla="*/ 322 w 471"/>
                    <a:gd name="T75" fmla="*/ 120 h 281"/>
                    <a:gd name="T76" fmla="*/ 324 w 471"/>
                    <a:gd name="T77" fmla="*/ 125 h 281"/>
                    <a:gd name="T78" fmla="*/ 310 w 471"/>
                    <a:gd name="T79" fmla="*/ 142 h 281"/>
                    <a:gd name="T80" fmla="*/ 322 w 471"/>
                    <a:gd name="T81" fmla="*/ 141 h 281"/>
                    <a:gd name="T82" fmla="*/ 342 w 471"/>
                    <a:gd name="T83" fmla="*/ 155 h 281"/>
                    <a:gd name="T84" fmla="*/ 364 w 471"/>
                    <a:gd name="T85" fmla="*/ 157 h 281"/>
                    <a:gd name="T86" fmla="*/ 380 w 471"/>
                    <a:gd name="T87" fmla="*/ 168 h 281"/>
                    <a:gd name="T88" fmla="*/ 382 w 471"/>
                    <a:gd name="T89" fmla="*/ 172 h 281"/>
                    <a:gd name="T90" fmla="*/ 382 w 471"/>
                    <a:gd name="T91" fmla="*/ 176 h 281"/>
                    <a:gd name="T92" fmla="*/ 394 w 471"/>
                    <a:gd name="T93" fmla="*/ 172 h 281"/>
                    <a:gd name="T94" fmla="*/ 400 w 471"/>
                    <a:gd name="T95" fmla="*/ 171 h 281"/>
                    <a:gd name="T96" fmla="*/ 439 w 471"/>
                    <a:gd name="T97" fmla="*/ 185 h 281"/>
                    <a:gd name="T98" fmla="*/ 447 w 471"/>
                    <a:gd name="T99" fmla="*/ 199 h 281"/>
                    <a:gd name="T100" fmla="*/ 465 w 471"/>
                    <a:gd name="T101" fmla="*/ 201 h 281"/>
                    <a:gd name="T102" fmla="*/ 471 w 471"/>
                    <a:gd name="T103" fmla="*/ 215 h 281"/>
                    <a:gd name="T104" fmla="*/ 451 w 471"/>
                    <a:gd name="T105" fmla="*/ 258 h 281"/>
                    <a:gd name="T106" fmla="*/ 435 w 471"/>
                    <a:gd name="T107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6 h 844"/>
                    <a:gd name="T2" fmla="*/ 502 w 984"/>
                    <a:gd name="T3" fmla="*/ 34 h 844"/>
                    <a:gd name="T4" fmla="*/ 550 w 984"/>
                    <a:gd name="T5" fmla="*/ 38 h 844"/>
                    <a:gd name="T6" fmla="*/ 578 w 984"/>
                    <a:gd name="T7" fmla="*/ 130 h 844"/>
                    <a:gd name="T8" fmla="*/ 586 w 984"/>
                    <a:gd name="T9" fmla="*/ 90 h 844"/>
                    <a:gd name="T10" fmla="*/ 606 w 984"/>
                    <a:gd name="T11" fmla="*/ 70 h 844"/>
                    <a:gd name="T12" fmla="*/ 642 w 984"/>
                    <a:gd name="T13" fmla="*/ 126 h 844"/>
                    <a:gd name="T14" fmla="*/ 682 w 984"/>
                    <a:gd name="T15" fmla="*/ 98 h 844"/>
                    <a:gd name="T16" fmla="*/ 706 w 984"/>
                    <a:gd name="T17" fmla="*/ 86 h 844"/>
                    <a:gd name="T18" fmla="*/ 762 w 984"/>
                    <a:gd name="T19" fmla="*/ 2 h 844"/>
                    <a:gd name="T20" fmla="*/ 798 w 984"/>
                    <a:gd name="T21" fmla="*/ 70 h 844"/>
                    <a:gd name="T22" fmla="*/ 798 w 984"/>
                    <a:gd name="T23" fmla="*/ 130 h 844"/>
                    <a:gd name="T24" fmla="*/ 790 w 984"/>
                    <a:gd name="T25" fmla="*/ 158 h 844"/>
                    <a:gd name="T26" fmla="*/ 766 w 984"/>
                    <a:gd name="T27" fmla="*/ 162 h 844"/>
                    <a:gd name="T28" fmla="*/ 762 w 984"/>
                    <a:gd name="T29" fmla="*/ 186 h 844"/>
                    <a:gd name="T30" fmla="*/ 802 w 984"/>
                    <a:gd name="T31" fmla="*/ 226 h 844"/>
                    <a:gd name="T32" fmla="*/ 786 w 984"/>
                    <a:gd name="T33" fmla="*/ 322 h 844"/>
                    <a:gd name="T34" fmla="*/ 830 w 984"/>
                    <a:gd name="T35" fmla="*/ 414 h 844"/>
                    <a:gd name="T36" fmla="*/ 854 w 984"/>
                    <a:gd name="T37" fmla="*/ 450 h 844"/>
                    <a:gd name="T38" fmla="*/ 830 w 984"/>
                    <a:gd name="T39" fmla="*/ 450 h 844"/>
                    <a:gd name="T40" fmla="*/ 746 w 984"/>
                    <a:gd name="T41" fmla="*/ 378 h 844"/>
                    <a:gd name="T42" fmla="*/ 678 w 984"/>
                    <a:gd name="T43" fmla="*/ 402 h 844"/>
                    <a:gd name="T44" fmla="*/ 590 w 984"/>
                    <a:gd name="T45" fmla="*/ 442 h 844"/>
                    <a:gd name="T46" fmla="*/ 642 w 984"/>
                    <a:gd name="T47" fmla="*/ 578 h 844"/>
                    <a:gd name="T48" fmla="*/ 710 w 984"/>
                    <a:gd name="T49" fmla="*/ 610 h 844"/>
                    <a:gd name="T50" fmla="*/ 738 w 984"/>
                    <a:gd name="T51" fmla="*/ 550 h 844"/>
                    <a:gd name="T52" fmla="*/ 774 w 984"/>
                    <a:gd name="T53" fmla="*/ 570 h 844"/>
                    <a:gd name="T54" fmla="*/ 766 w 984"/>
                    <a:gd name="T55" fmla="*/ 630 h 844"/>
                    <a:gd name="T56" fmla="*/ 802 w 984"/>
                    <a:gd name="T57" fmla="*/ 670 h 844"/>
                    <a:gd name="T58" fmla="*/ 838 w 984"/>
                    <a:gd name="T59" fmla="*/ 658 h 844"/>
                    <a:gd name="T60" fmla="*/ 922 w 984"/>
                    <a:gd name="T61" fmla="*/ 806 h 844"/>
                    <a:gd name="T62" fmla="*/ 942 w 984"/>
                    <a:gd name="T63" fmla="*/ 826 h 844"/>
                    <a:gd name="T64" fmla="*/ 874 w 984"/>
                    <a:gd name="T65" fmla="*/ 810 h 844"/>
                    <a:gd name="T66" fmla="*/ 830 w 984"/>
                    <a:gd name="T67" fmla="*/ 758 h 844"/>
                    <a:gd name="T68" fmla="*/ 778 w 984"/>
                    <a:gd name="T69" fmla="*/ 710 h 844"/>
                    <a:gd name="T70" fmla="*/ 702 w 984"/>
                    <a:gd name="T71" fmla="*/ 662 h 844"/>
                    <a:gd name="T72" fmla="*/ 614 w 984"/>
                    <a:gd name="T73" fmla="*/ 646 h 844"/>
                    <a:gd name="T74" fmla="*/ 506 w 984"/>
                    <a:gd name="T75" fmla="*/ 594 h 844"/>
                    <a:gd name="T76" fmla="*/ 462 w 984"/>
                    <a:gd name="T77" fmla="*/ 506 h 844"/>
                    <a:gd name="T78" fmla="*/ 430 w 984"/>
                    <a:gd name="T79" fmla="*/ 462 h 844"/>
                    <a:gd name="T80" fmla="*/ 382 w 984"/>
                    <a:gd name="T81" fmla="*/ 430 h 844"/>
                    <a:gd name="T82" fmla="*/ 342 w 984"/>
                    <a:gd name="T83" fmla="*/ 370 h 844"/>
                    <a:gd name="T84" fmla="*/ 354 w 984"/>
                    <a:gd name="T85" fmla="*/ 414 h 844"/>
                    <a:gd name="T86" fmla="*/ 418 w 984"/>
                    <a:gd name="T87" fmla="*/ 494 h 844"/>
                    <a:gd name="T88" fmla="*/ 422 w 984"/>
                    <a:gd name="T89" fmla="*/ 526 h 844"/>
                    <a:gd name="T90" fmla="*/ 394 w 984"/>
                    <a:gd name="T91" fmla="*/ 498 h 844"/>
                    <a:gd name="T92" fmla="*/ 354 w 984"/>
                    <a:gd name="T93" fmla="*/ 466 h 844"/>
                    <a:gd name="T94" fmla="*/ 314 w 984"/>
                    <a:gd name="T95" fmla="*/ 402 h 844"/>
                    <a:gd name="T96" fmla="*/ 266 w 984"/>
                    <a:gd name="T97" fmla="*/ 346 h 844"/>
                    <a:gd name="T98" fmla="*/ 210 w 984"/>
                    <a:gd name="T99" fmla="*/ 314 h 844"/>
                    <a:gd name="T100" fmla="*/ 154 w 984"/>
                    <a:gd name="T101" fmla="*/ 238 h 844"/>
                    <a:gd name="T102" fmla="*/ 66 w 984"/>
                    <a:gd name="T103" fmla="*/ 66 h 844"/>
                    <a:gd name="T104" fmla="*/ 34 w 984"/>
                    <a:gd name="T105" fmla="*/ 38 h 844"/>
                    <a:gd name="T106" fmla="*/ 46 w 984"/>
                    <a:gd name="T107" fmla="*/ 22 h 844"/>
                    <a:gd name="T108" fmla="*/ 102 w 984"/>
                    <a:gd name="T109" fmla="*/ 70 h 8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8 h 48"/>
                    <a:gd name="T2" fmla="*/ 10 w 36"/>
                    <a:gd name="T3" fmla="*/ 48 h 48"/>
                    <a:gd name="T4" fmla="*/ 6 w 36"/>
                    <a:gd name="T5" fmla="*/ 2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5 h 37"/>
                    <a:gd name="T2" fmla="*/ 12 w 36"/>
                    <a:gd name="T3" fmla="*/ 1 h 37"/>
                    <a:gd name="T4" fmla="*/ 36 w 36"/>
                    <a:gd name="T5" fmla="*/ 17 h 37"/>
                    <a:gd name="T6" fmla="*/ 8 w 36"/>
                    <a:gd name="T7" fmla="*/ 17 h 37"/>
                    <a:gd name="T8" fmla="*/ 0 w 36"/>
                    <a:gd name="T9" fmla="*/ 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49 h 96"/>
                    <a:gd name="T2" fmla="*/ 28 w 170"/>
                    <a:gd name="T3" fmla="*/ 25 h 96"/>
                    <a:gd name="T4" fmla="*/ 56 w 170"/>
                    <a:gd name="T5" fmla="*/ 21 h 96"/>
                    <a:gd name="T6" fmla="*/ 80 w 170"/>
                    <a:gd name="T7" fmla="*/ 9 h 96"/>
                    <a:gd name="T8" fmla="*/ 64 w 170"/>
                    <a:gd name="T9" fmla="*/ 25 h 96"/>
                    <a:gd name="T10" fmla="*/ 124 w 170"/>
                    <a:gd name="T11" fmla="*/ 49 h 96"/>
                    <a:gd name="T12" fmla="*/ 160 w 170"/>
                    <a:gd name="T13" fmla="*/ 65 h 96"/>
                    <a:gd name="T14" fmla="*/ 116 w 170"/>
                    <a:gd name="T15" fmla="*/ 77 h 96"/>
                    <a:gd name="T16" fmla="*/ 88 w 170"/>
                    <a:gd name="T17" fmla="*/ 57 h 96"/>
                    <a:gd name="T18" fmla="*/ 76 w 170"/>
                    <a:gd name="T19" fmla="*/ 53 h 96"/>
                    <a:gd name="T20" fmla="*/ 24 w 170"/>
                    <a:gd name="T21" fmla="*/ 41 h 96"/>
                    <a:gd name="T22" fmla="*/ 0 w 170"/>
                    <a:gd name="T23" fmla="*/ 4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4 h 44"/>
                    <a:gd name="T4" fmla="*/ 88 w 138"/>
                    <a:gd name="T5" fmla="*/ 24 h 44"/>
                    <a:gd name="T6" fmla="*/ 112 w 138"/>
                    <a:gd name="T7" fmla="*/ 20 h 44"/>
                    <a:gd name="T8" fmla="*/ 108 w 138"/>
                    <a:gd name="T9" fmla="*/ 44 h 44"/>
                    <a:gd name="T10" fmla="*/ 64 w 138"/>
                    <a:gd name="T11" fmla="*/ 40 h 44"/>
                    <a:gd name="T12" fmla="*/ 0 w 138"/>
                    <a:gd name="T13" fmla="*/ 36 h 44"/>
                    <a:gd name="T14" fmla="*/ 28 w 138"/>
                    <a:gd name="T15" fmla="*/ 20 h 44"/>
                    <a:gd name="T16" fmla="*/ 0 w 138"/>
                    <a:gd name="T17" fmla="*/ 0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5 h 42"/>
                    <a:gd name="T2" fmla="*/ 37 w 57"/>
                    <a:gd name="T3" fmla="*/ 13 h 42"/>
                    <a:gd name="T4" fmla="*/ 17 w 57"/>
                    <a:gd name="T5" fmla="*/ 25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3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19 w 39"/>
                    <a:gd name="T1" fmla="*/ 32 h 52"/>
                    <a:gd name="T2" fmla="*/ 19 w 39"/>
                    <a:gd name="T3" fmla="*/ 0 h 52"/>
                    <a:gd name="T4" fmla="*/ 19 w 39"/>
                    <a:gd name="T5" fmla="*/ 3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4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9 h 80"/>
                    <a:gd name="T2" fmla="*/ 20 w 44"/>
                    <a:gd name="T3" fmla="*/ 33 h 80"/>
                    <a:gd name="T4" fmla="*/ 24 w 44"/>
                    <a:gd name="T5" fmla="*/ 49 h 80"/>
                    <a:gd name="T6" fmla="*/ 36 w 44"/>
                    <a:gd name="T7" fmla="*/ 53 h 80"/>
                    <a:gd name="T8" fmla="*/ 24 w 44"/>
                    <a:gd name="T9" fmla="*/ 73 h 80"/>
                    <a:gd name="T10" fmla="*/ 0 w 44"/>
                    <a:gd name="T11" fmla="*/ 21 h 80"/>
                    <a:gd name="T12" fmla="*/ 4 w 44"/>
                    <a:gd name="T13" fmla="*/ 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5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20 w 323"/>
                    <a:gd name="T1" fmla="*/ 1 h 64"/>
                    <a:gd name="T2" fmla="*/ 231 w 323"/>
                    <a:gd name="T3" fmla="*/ 8 h 64"/>
                    <a:gd name="T4" fmla="*/ 235 w 323"/>
                    <a:gd name="T5" fmla="*/ 0 h 64"/>
                    <a:gd name="T6" fmla="*/ 265 w 323"/>
                    <a:gd name="T7" fmla="*/ 0 h 64"/>
                    <a:gd name="T8" fmla="*/ 287 w 323"/>
                    <a:gd name="T9" fmla="*/ 17 h 64"/>
                    <a:gd name="T10" fmla="*/ 319 w 323"/>
                    <a:gd name="T11" fmla="*/ 10 h 64"/>
                    <a:gd name="T12" fmla="*/ 314 w 323"/>
                    <a:gd name="T13" fmla="*/ 29 h 64"/>
                    <a:gd name="T14" fmla="*/ 298 w 323"/>
                    <a:gd name="T15" fmla="*/ 46 h 64"/>
                    <a:gd name="T16" fmla="*/ 295 w 323"/>
                    <a:gd name="T17" fmla="*/ 29 h 64"/>
                    <a:gd name="T18" fmla="*/ 287 w 323"/>
                    <a:gd name="T19" fmla="*/ 31 h 64"/>
                    <a:gd name="T20" fmla="*/ 279 w 323"/>
                    <a:gd name="T21" fmla="*/ 29 h 64"/>
                    <a:gd name="T22" fmla="*/ 263 w 323"/>
                    <a:gd name="T23" fmla="*/ 21 h 64"/>
                    <a:gd name="T24" fmla="*/ 228 w 323"/>
                    <a:gd name="T25" fmla="*/ 38 h 64"/>
                    <a:gd name="T26" fmla="*/ 201 w 323"/>
                    <a:gd name="T27" fmla="*/ 44 h 64"/>
                    <a:gd name="T28" fmla="*/ 212 w 323"/>
                    <a:gd name="T29" fmla="*/ 57 h 64"/>
                    <a:gd name="T30" fmla="*/ 188 w 323"/>
                    <a:gd name="T31" fmla="*/ 63 h 64"/>
                    <a:gd name="T32" fmla="*/ 169 w 323"/>
                    <a:gd name="T33" fmla="*/ 61 h 64"/>
                    <a:gd name="T34" fmla="*/ 177 w 323"/>
                    <a:gd name="T35" fmla="*/ 57 h 64"/>
                    <a:gd name="T36" fmla="*/ 171 w 323"/>
                    <a:gd name="T37" fmla="*/ 40 h 64"/>
                    <a:gd name="T38" fmla="*/ 169 w 323"/>
                    <a:gd name="T39" fmla="*/ 31 h 64"/>
                    <a:gd name="T40" fmla="*/ 158 w 323"/>
                    <a:gd name="T41" fmla="*/ 23 h 64"/>
                    <a:gd name="T42" fmla="*/ 142 w 323"/>
                    <a:gd name="T43" fmla="*/ 27 h 64"/>
                    <a:gd name="T44" fmla="*/ 134 w 323"/>
                    <a:gd name="T45" fmla="*/ 27 h 64"/>
                    <a:gd name="T46" fmla="*/ 123 w 323"/>
                    <a:gd name="T47" fmla="*/ 25 h 64"/>
                    <a:gd name="T48" fmla="*/ 83 w 323"/>
                    <a:gd name="T49" fmla="*/ 2 h 64"/>
                    <a:gd name="T50" fmla="*/ 59 w 323"/>
                    <a:gd name="T51" fmla="*/ 14 h 64"/>
                    <a:gd name="T52" fmla="*/ 1 w 323"/>
                    <a:gd name="T53" fmla="*/ 0 h 64"/>
                    <a:gd name="T54" fmla="*/ 220 w 323"/>
                    <a:gd name="T55" fmla="*/ 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6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05 w 300"/>
                    <a:gd name="T1" fmla="*/ 31 h 31"/>
                    <a:gd name="T2" fmla="*/ 30 w 300"/>
                    <a:gd name="T3" fmla="*/ 1 h 31"/>
                    <a:gd name="T4" fmla="*/ 285 w 300"/>
                    <a:gd name="T5" fmla="*/ 0 h 31"/>
                    <a:gd name="T6" fmla="*/ 296 w 300"/>
                    <a:gd name="T7" fmla="*/ 14 h 31"/>
                    <a:gd name="T8" fmla="*/ 264 w 300"/>
                    <a:gd name="T9" fmla="*/ 16 h 31"/>
                    <a:gd name="T10" fmla="*/ 105 w 300"/>
                    <a:gd name="T11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7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25 h 29"/>
                    <a:gd name="T2" fmla="*/ 12 w 41"/>
                    <a:gd name="T3" fmla="*/ 29 h 29"/>
                    <a:gd name="T4" fmla="*/ 0 w 41"/>
                    <a:gd name="T5" fmla="*/ 25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8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73 w 436"/>
                    <a:gd name="T1" fmla="*/ 1 h 152"/>
                    <a:gd name="T2" fmla="*/ 436 w 436"/>
                    <a:gd name="T3" fmla="*/ 0 h 152"/>
                    <a:gd name="T4" fmla="*/ 416 w 436"/>
                    <a:gd name="T5" fmla="*/ 54 h 152"/>
                    <a:gd name="T6" fmla="*/ 397 w 436"/>
                    <a:gd name="T7" fmla="*/ 68 h 152"/>
                    <a:gd name="T8" fmla="*/ 392 w 436"/>
                    <a:gd name="T9" fmla="*/ 70 h 152"/>
                    <a:gd name="T10" fmla="*/ 375 w 436"/>
                    <a:gd name="T11" fmla="*/ 73 h 152"/>
                    <a:gd name="T12" fmla="*/ 361 w 436"/>
                    <a:gd name="T13" fmla="*/ 88 h 152"/>
                    <a:gd name="T14" fmla="*/ 362 w 436"/>
                    <a:gd name="T15" fmla="*/ 99 h 152"/>
                    <a:gd name="T16" fmla="*/ 364 w 436"/>
                    <a:gd name="T17" fmla="*/ 107 h 152"/>
                    <a:gd name="T18" fmla="*/ 366 w 436"/>
                    <a:gd name="T19" fmla="*/ 113 h 152"/>
                    <a:gd name="T20" fmla="*/ 362 w 436"/>
                    <a:gd name="T21" fmla="*/ 122 h 152"/>
                    <a:gd name="T22" fmla="*/ 351 w 436"/>
                    <a:gd name="T23" fmla="*/ 120 h 152"/>
                    <a:gd name="T24" fmla="*/ 342 w 436"/>
                    <a:gd name="T25" fmla="*/ 129 h 152"/>
                    <a:gd name="T26" fmla="*/ 347 w 436"/>
                    <a:gd name="T27" fmla="*/ 105 h 152"/>
                    <a:gd name="T28" fmla="*/ 338 w 436"/>
                    <a:gd name="T29" fmla="*/ 100 h 152"/>
                    <a:gd name="T30" fmla="*/ 344 w 436"/>
                    <a:gd name="T31" fmla="*/ 93 h 152"/>
                    <a:gd name="T32" fmla="*/ 342 w 436"/>
                    <a:gd name="T33" fmla="*/ 89 h 152"/>
                    <a:gd name="T34" fmla="*/ 320 w 436"/>
                    <a:gd name="T35" fmla="*/ 94 h 152"/>
                    <a:gd name="T36" fmla="*/ 317 w 436"/>
                    <a:gd name="T37" fmla="*/ 85 h 152"/>
                    <a:gd name="T38" fmla="*/ 297 w 436"/>
                    <a:gd name="T39" fmla="*/ 94 h 152"/>
                    <a:gd name="T40" fmla="*/ 320 w 436"/>
                    <a:gd name="T41" fmla="*/ 103 h 152"/>
                    <a:gd name="T42" fmla="*/ 305 w 436"/>
                    <a:gd name="T43" fmla="*/ 117 h 152"/>
                    <a:gd name="T44" fmla="*/ 311 w 436"/>
                    <a:gd name="T45" fmla="*/ 126 h 152"/>
                    <a:gd name="T46" fmla="*/ 315 w 436"/>
                    <a:gd name="T47" fmla="*/ 138 h 152"/>
                    <a:gd name="T48" fmla="*/ 309 w 436"/>
                    <a:gd name="T49" fmla="*/ 139 h 152"/>
                    <a:gd name="T50" fmla="*/ 314 w 436"/>
                    <a:gd name="T51" fmla="*/ 144 h 152"/>
                    <a:gd name="T52" fmla="*/ 307 w 436"/>
                    <a:gd name="T53" fmla="*/ 152 h 152"/>
                    <a:gd name="T54" fmla="*/ 0 w 436"/>
                    <a:gd name="T55" fmla="*/ 149 h 152"/>
                    <a:gd name="T56" fmla="*/ 73 w 436"/>
                    <a:gd name="T57" fmla="*/ 1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39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156 h 165"/>
                    <a:gd name="T2" fmla="*/ 15 w 47"/>
                    <a:gd name="T3" fmla="*/ 108 h 165"/>
                    <a:gd name="T4" fmla="*/ 17 w 47"/>
                    <a:gd name="T5" fmla="*/ 68 h 165"/>
                    <a:gd name="T6" fmla="*/ 11 w 47"/>
                    <a:gd name="T7" fmla="*/ 40 h 165"/>
                    <a:gd name="T8" fmla="*/ 17 w 47"/>
                    <a:gd name="T9" fmla="*/ 12 h 165"/>
                    <a:gd name="T10" fmla="*/ 21 w 47"/>
                    <a:gd name="T11" fmla="*/ 0 h 165"/>
                    <a:gd name="T12" fmla="*/ 31 w 47"/>
                    <a:gd name="T13" fmla="*/ 30 h 165"/>
                    <a:gd name="T14" fmla="*/ 47 w 47"/>
                    <a:gd name="T15" fmla="*/ 98 h 165"/>
                    <a:gd name="T16" fmla="*/ 31 w 47"/>
                    <a:gd name="T17" fmla="*/ 108 h 165"/>
                    <a:gd name="T18" fmla="*/ 23 w 47"/>
                    <a:gd name="T19" fmla="*/ 126 h 165"/>
                    <a:gd name="T20" fmla="*/ 21 w 47"/>
                    <a:gd name="T21" fmla="*/ 132 h 165"/>
                    <a:gd name="T22" fmla="*/ 27 w 47"/>
                    <a:gd name="T23" fmla="*/ 134 h 165"/>
                    <a:gd name="T24" fmla="*/ 31 w 47"/>
                    <a:gd name="T25" fmla="*/ 146 h 165"/>
                    <a:gd name="T26" fmla="*/ 13 w 47"/>
                    <a:gd name="T27" fmla="*/ 148 h 165"/>
                    <a:gd name="T28" fmla="*/ 7 w 47"/>
                    <a:gd name="T29" fmla="*/ 160 h 165"/>
                    <a:gd name="T30" fmla="*/ 3 w 47"/>
                    <a:gd name="T31" fmla="*/ 154 h 165"/>
                    <a:gd name="T32" fmla="*/ 5 w 47"/>
                    <a:gd name="T33" fmla="*/ 156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61 h 103"/>
                    <a:gd name="T2" fmla="*/ 30 w 138"/>
                    <a:gd name="T3" fmla="*/ 43 h 103"/>
                    <a:gd name="T4" fmla="*/ 50 w 138"/>
                    <a:gd name="T5" fmla="*/ 33 h 103"/>
                    <a:gd name="T6" fmla="*/ 54 w 138"/>
                    <a:gd name="T7" fmla="*/ 45 h 103"/>
                    <a:gd name="T8" fmla="*/ 66 w 138"/>
                    <a:gd name="T9" fmla="*/ 49 h 103"/>
                    <a:gd name="T10" fmla="*/ 80 w 138"/>
                    <a:gd name="T11" fmla="*/ 55 h 103"/>
                    <a:gd name="T12" fmla="*/ 116 w 138"/>
                    <a:gd name="T13" fmla="*/ 33 h 103"/>
                    <a:gd name="T14" fmla="*/ 130 w 138"/>
                    <a:gd name="T15" fmla="*/ 17 h 103"/>
                    <a:gd name="T16" fmla="*/ 138 w 138"/>
                    <a:gd name="T17" fmla="*/ 11 h 103"/>
                    <a:gd name="T18" fmla="*/ 106 w 138"/>
                    <a:gd name="T19" fmla="*/ 49 h 103"/>
                    <a:gd name="T20" fmla="*/ 84 w 138"/>
                    <a:gd name="T21" fmla="*/ 67 h 103"/>
                    <a:gd name="T22" fmla="*/ 66 w 138"/>
                    <a:gd name="T23" fmla="*/ 81 h 103"/>
                    <a:gd name="T24" fmla="*/ 48 w 138"/>
                    <a:gd name="T25" fmla="*/ 103 h 103"/>
                    <a:gd name="T26" fmla="*/ 26 w 138"/>
                    <a:gd name="T27" fmla="*/ 89 h 103"/>
                    <a:gd name="T28" fmla="*/ 20 w 138"/>
                    <a:gd name="T29" fmla="*/ 87 h 103"/>
                    <a:gd name="T30" fmla="*/ 22 w 138"/>
                    <a:gd name="T31" fmla="*/ 97 h 103"/>
                    <a:gd name="T32" fmla="*/ 0 w 138"/>
                    <a:gd name="T33" fmla="*/ 97 h 103"/>
                    <a:gd name="T34" fmla="*/ 10 w 138"/>
                    <a:gd name="T35" fmla="*/ 79 h 103"/>
                    <a:gd name="T36" fmla="*/ 26 w 138"/>
                    <a:gd name="T37" fmla="*/ 61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58 w 188"/>
                    <a:gd name="T1" fmla="*/ 24 h 214"/>
                    <a:gd name="T2" fmla="*/ 160 w 188"/>
                    <a:gd name="T3" fmla="*/ 6 h 214"/>
                    <a:gd name="T4" fmla="*/ 170 w 188"/>
                    <a:gd name="T5" fmla="*/ 0 h 214"/>
                    <a:gd name="T6" fmla="*/ 182 w 188"/>
                    <a:gd name="T7" fmla="*/ 24 h 214"/>
                    <a:gd name="T8" fmla="*/ 188 w 188"/>
                    <a:gd name="T9" fmla="*/ 42 h 214"/>
                    <a:gd name="T10" fmla="*/ 178 w 188"/>
                    <a:gd name="T11" fmla="*/ 58 h 214"/>
                    <a:gd name="T12" fmla="*/ 170 w 188"/>
                    <a:gd name="T13" fmla="*/ 76 h 214"/>
                    <a:gd name="T14" fmla="*/ 162 w 188"/>
                    <a:gd name="T15" fmla="*/ 126 h 214"/>
                    <a:gd name="T16" fmla="*/ 144 w 188"/>
                    <a:gd name="T17" fmla="*/ 136 h 214"/>
                    <a:gd name="T18" fmla="*/ 120 w 188"/>
                    <a:gd name="T19" fmla="*/ 138 h 214"/>
                    <a:gd name="T20" fmla="*/ 112 w 188"/>
                    <a:gd name="T21" fmla="*/ 124 h 214"/>
                    <a:gd name="T22" fmla="*/ 102 w 188"/>
                    <a:gd name="T23" fmla="*/ 146 h 214"/>
                    <a:gd name="T24" fmla="*/ 90 w 188"/>
                    <a:gd name="T25" fmla="*/ 150 h 214"/>
                    <a:gd name="T26" fmla="*/ 80 w 188"/>
                    <a:gd name="T27" fmla="*/ 132 h 214"/>
                    <a:gd name="T28" fmla="*/ 58 w 188"/>
                    <a:gd name="T29" fmla="*/ 144 h 214"/>
                    <a:gd name="T30" fmla="*/ 76 w 188"/>
                    <a:gd name="T31" fmla="*/ 142 h 214"/>
                    <a:gd name="T32" fmla="*/ 78 w 188"/>
                    <a:gd name="T33" fmla="*/ 160 h 214"/>
                    <a:gd name="T34" fmla="*/ 58 w 188"/>
                    <a:gd name="T35" fmla="*/ 166 h 214"/>
                    <a:gd name="T36" fmla="*/ 34 w 188"/>
                    <a:gd name="T37" fmla="*/ 166 h 214"/>
                    <a:gd name="T38" fmla="*/ 36 w 188"/>
                    <a:gd name="T39" fmla="*/ 154 h 214"/>
                    <a:gd name="T40" fmla="*/ 46 w 188"/>
                    <a:gd name="T41" fmla="*/ 144 h 214"/>
                    <a:gd name="T42" fmla="*/ 34 w 188"/>
                    <a:gd name="T43" fmla="*/ 148 h 214"/>
                    <a:gd name="T44" fmla="*/ 26 w 188"/>
                    <a:gd name="T45" fmla="*/ 166 h 214"/>
                    <a:gd name="T46" fmla="*/ 30 w 188"/>
                    <a:gd name="T47" fmla="*/ 190 h 214"/>
                    <a:gd name="T48" fmla="*/ 14 w 188"/>
                    <a:gd name="T49" fmla="*/ 200 h 214"/>
                    <a:gd name="T50" fmla="*/ 0 w 188"/>
                    <a:gd name="T51" fmla="*/ 214 h 214"/>
                    <a:gd name="T52" fmla="*/ 8 w 188"/>
                    <a:gd name="T53" fmla="*/ 188 h 214"/>
                    <a:gd name="T54" fmla="*/ 0 w 188"/>
                    <a:gd name="T55" fmla="*/ 164 h 214"/>
                    <a:gd name="T56" fmla="*/ 14 w 188"/>
                    <a:gd name="T57" fmla="*/ 152 h 214"/>
                    <a:gd name="T58" fmla="*/ 32 w 188"/>
                    <a:gd name="T59" fmla="*/ 134 h 214"/>
                    <a:gd name="T60" fmla="*/ 44 w 188"/>
                    <a:gd name="T61" fmla="*/ 118 h 214"/>
                    <a:gd name="T62" fmla="*/ 72 w 188"/>
                    <a:gd name="T63" fmla="*/ 116 h 214"/>
                    <a:gd name="T64" fmla="*/ 84 w 188"/>
                    <a:gd name="T65" fmla="*/ 112 h 214"/>
                    <a:gd name="T66" fmla="*/ 114 w 188"/>
                    <a:gd name="T67" fmla="*/ 78 h 214"/>
                    <a:gd name="T68" fmla="*/ 120 w 188"/>
                    <a:gd name="T69" fmla="*/ 92 h 214"/>
                    <a:gd name="T70" fmla="*/ 132 w 188"/>
                    <a:gd name="T71" fmla="*/ 76 h 214"/>
                    <a:gd name="T72" fmla="*/ 150 w 188"/>
                    <a:gd name="T73" fmla="*/ 54 h 214"/>
                    <a:gd name="T74" fmla="*/ 154 w 188"/>
                    <a:gd name="T75" fmla="*/ 42 h 214"/>
                    <a:gd name="T76" fmla="*/ 148 w 188"/>
                    <a:gd name="T77" fmla="*/ 38 h 214"/>
                    <a:gd name="T78" fmla="*/ 152 w 188"/>
                    <a:gd name="T79" fmla="*/ 32 h 214"/>
                    <a:gd name="T80" fmla="*/ 158 w 188"/>
                    <a:gd name="T81" fmla="*/ 24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9 h 13"/>
                    <a:gd name="T2" fmla="*/ 4 w 13"/>
                    <a:gd name="T3" fmla="*/ 13 h 13"/>
                    <a:gd name="T4" fmla="*/ 0 w 13"/>
                    <a:gd name="T5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12 w 812"/>
                    <a:gd name="T1" fmla="*/ 26 h 564"/>
                    <a:gd name="T2" fmla="*/ 778 w 812"/>
                    <a:gd name="T3" fmla="*/ 78 h 564"/>
                    <a:gd name="T4" fmla="*/ 748 w 812"/>
                    <a:gd name="T5" fmla="*/ 122 h 564"/>
                    <a:gd name="T6" fmla="*/ 722 w 812"/>
                    <a:gd name="T7" fmla="*/ 142 h 564"/>
                    <a:gd name="T8" fmla="*/ 634 w 812"/>
                    <a:gd name="T9" fmla="*/ 180 h 564"/>
                    <a:gd name="T10" fmla="*/ 632 w 812"/>
                    <a:gd name="T11" fmla="*/ 210 h 564"/>
                    <a:gd name="T12" fmla="*/ 604 w 812"/>
                    <a:gd name="T13" fmla="*/ 230 h 564"/>
                    <a:gd name="T14" fmla="*/ 620 w 812"/>
                    <a:gd name="T15" fmla="*/ 178 h 564"/>
                    <a:gd name="T16" fmla="*/ 576 w 812"/>
                    <a:gd name="T17" fmla="*/ 188 h 564"/>
                    <a:gd name="T18" fmla="*/ 556 w 812"/>
                    <a:gd name="T19" fmla="*/ 218 h 564"/>
                    <a:gd name="T20" fmla="*/ 596 w 812"/>
                    <a:gd name="T21" fmla="*/ 280 h 564"/>
                    <a:gd name="T22" fmla="*/ 594 w 812"/>
                    <a:gd name="T23" fmla="*/ 368 h 564"/>
                    <a:gd name="T24" fmla="*/ 542 w 812"/>
                    <a:gd name="T25" fmla="*/ 406 h 564"/>
                    <a:gd name="T26" fmla="*/ 522 w 812"/>
                    <a:gd name="T27" fmla="*/ 386 h 564"/>
                    <a:gd name="T28" fmla="*/ 482 w 812"/>
                    <a:gd name="T29" fmla="*/ 348 h 564"/>
                    <a:gd name="T30" fmla="*/ 462 w 812"/>
                    <a:gd name="T31" fmla="*/ 348 h 564"/>
                    <a:gd name="T32" fmla="*/ 450 w 812"/>
                    <a:gd name="T33" fmla="*/ 394 h 564"/>
                    <a:gd name="T34" fmla="*/ 500 w 812"/>
                    <a:gd name="T35" fmla="*/ 464 h 564"/>
                    <a:gd name="T36" fmla="*/ 510 w 812"/>
                    <a:gd name="T37" fmla="*/ 524 h 564"/>
                    <a:gd name="T38" fmla="*/ 526 w 812"/>
                    <a:gd name="T39" fmla="*/ 560 h 564"/>
                    <a:gd name="T40" fmla="*/ 492 w 812"/>
                    <a:gd name="T41" fmla="*/ 544 h 564"/>
                    <a:gd name="T42" fmla="*/ 470 w 812"/>
                    <a:gd name="T43" fmla="*/ 518 h 564"/>
                    <a:gd name="T44" fmla="*/ 422 w 812"/>
                    <a:gd name="T45" fmla="*/ 424 h 564"/>
                    <a:gd name="T46" fmla="*/ 426 w 812"/>
                    <a:gd name="T47" fmla="*/ 310 h 564"/>
                    <a:gd name="T48" fmla="*/ 422 w 812"/>
                    <a:gd name="T49" fmla="*/ 268 h 564"/>
                    <a:gd name="T50" fmla="*/ 412 w 812"/>
                    <a:gd name="T51" fmla="*/ 276 h 564"/>
                    <a:gd name="T52" fmla="*/ 386 w 812"/>
                    <a:gd name="T53" fmla="*/ 266 h 564"/>
                    <a:gd name="T54" fmla="*/ 360 w 812"/>
                    <a:gd name="T55" fmla="*/ 170 h 564"/>
                    <a:gd name="T56" fmla="*/ 330 w 812"/>
                    <a:gd name="T57" fmla="*/ 166 h 564"/>
                    <a:gd name="T58" fmla="*/ 288 w 812"/>
                    <a:gd name="T59" fmla="*/ 172 h 564"/>
                    <a:gd name="T60" fmla="*/ 242 w 812"/>
                    <a:gd name="T61" fmla="*/ 232 h 564"/>
                    <a:gd name="T62" fmla="*/ 196 w 812"/>
                    <a:gd name="T63" fmla="*/ 268 h 564"/>
                    <a:gd name="T64" fmla="*/ 184 w 812"/>
                    <a:gd name="T65" fmla="*/ 274 h 564"/>
                    <a:gd name="T66" fmla="*/ 160 w 812"/>
                    <a:gd name="T67" fmla="*/ 328 h 564"/>
                    <a:gd name="T68" fmla="*/ 152 w 812"/>
                    <a:gd name="T69" fmla="*/ 354 h 564"/>
                    <a:gd name="T70" fmla="*/ 128 w 812"/>
                    <a:gd name="T71" fmla="*/ 404 h 564"/>
                    <a:gd name="T72" fmla="*/ 94 w 812"/>
                    <a:gd name="T73" fmla="*/ 392 h 564"/>
                    <a:gd name="T74" fmla="*/ 66 w 812"/>
                    <a:gd name="T75" fmla="*/ 258 h 564"/>
                    <a:gd name="T76" fmla="*/ 72 w 812"/>
                    <a:gd name="T77" fmla="*/ 156 h 564"/>
                    <a:gd name="T78" fmla="*/ 44 w 812"/>
                    <a:gd name="T79" fmla="*/ 180 h 564"/>
                    <a:gd name="T80" fmla="*/ 20 w 812"/>
                    <a:gd name="T81" fmla="*/ 150 h 564"/>
                    <a:gd name="T82" fmla="*/ 24 w 812"/>
                    <a:gd name="T83" fmla="*/ 138 h 564"/>
                    <a:gd name="T84" fmla="*/ 0 w 812"/>
                    <a:gd name="T85" fmla="*/ 92 h 564"/>
                    <a:gd name="T86" fmla="*/ 798 w 812"/>
                    <a:gd name="T87" fmla="*/ 6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11 h 85"/>
                    <a:gd name="T2" fmla="*/ 17 w 43"/>
                    <a:gd name="T3" fmla="*/ 3 h 85"/>
                    <a:gd name="T4" fmla="*/ 37 w 43"/>
                    <a:gd name="T5" fmla="*/ 33 h 85"/>
                    <a:gd name="T6" fmla="*/ 19 w 43"/>
                    <a:gd name="T7" fmla="*/ 85 h 85"/>
                    <a:gd name="T8" fmla="*/ 1 w 43"/>
                    <a:gd name="T9" fmla="*/ 69 h 85"/>
                    <a:gd name="T10" fmla="*/ 7 w 43"/>
                    <a:gd name="T11" fmla="*/ 11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3 w 44"/>
                    <a:gd name="T1" fmla="*/ 28 h 74"/>
                    <a:gd name="T2" fmla="*/ 29 w 44"/>
                    <a:gd name="T3" fmla="*/ 2 h 74"/>
                    <a:gd name="T4" fmla="*/ 43 w 44"/>
                    <a:gd name="T5" fmla="*/ 4 h 74"/>
                    <a:gd name="T6" fmla="*/ 39 w 44"/>
                    <a:gd name="T7" fmla="*/ 26 h 74"/>
                    <a:gd name="T8" fmla="*/ 13 w 44"/>
                    <a:gd name="T9" fmla="*/ 74 h 74"/>
                    <a:gd name="T10" fmla="*/ 7 w 44"/>
                    <a:gd name="T11" fmla="*/ 60 h 74"/>
                    <a:gd name="T12" fmla="*/ 3 w 44"/>
                    <a:gd name="T13" fmla="*/ 36 h 74"/>
                    <a:gd name="T14" fmla="*/ 13 w 44"/>
                    <a:gd name="T15" fmla="*/ 2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16 h 30"/>
                    <a:gd name="T2" fmla="*/ 5 w 20"/>
                    <a:gd name="T3" fmla="*/ 30 h 30"/>
                    <a:gd name="T4" fmla="*/ 7 w 20"/>
                    <a:gd name="T5" fmla="*/ 1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481 w 682"/>
                    <a:gd name="T1" fmla="*/ 464 h 557"/>
                    <a:gd name="T2" fmla="*/ 486 w 682"/>
                    <a:gd name="T3" fmla="*/ 451 h 557"/>
                    <a:gd name="T4" fmla="*/ 500 w 682"/>
                    <a:gd name="T5" fmla="*/ 413 h 557"/>
                    <a:gd name="T6" fmla="*/ 309 w 682"/>
                    <a:gd name="T7" fmla="*/ 287 h 557"/>
                    <a:gd name="T8" fmla="*/ 282 w 682"/>
                    <a:gd name="T9" fmla="*/ 346 h 557"/>
                    <a:gd name="T10" fmla="*/ 303 w 682"/>
                    <a:gd name="T11" fmla="*/ 556 h 557"/>
                    <a:gd name="T12" fmla="*/ 282 w 682"/>
                    <a:gd name="T13" fmla="*/ 494 h 557"/>
                    <a:gd name="T14" fmla="*/ 242 w 682"/>
                    <a:gd name="T15" fmla="*/ 439 h 557"/>
                    <a:gd name="T16" fmla="*/ 245 w 682"/>
                    <a:gd name="T17" fmla="*/ 413 h 557"/>
                    <a:gd name="T18" fmla="*/ 247 w 682"/>
                    <a:gd name="T19" fmla="*/ 394 h 557"/>
                    <a:gd name="T20" fmla="*/ 220 w 682"/>
                    <a:gd name="T21" fmla="*/ 375 h 557"/>
                    <a:gd name="T22" fmla="*/ 194 w 682"/>
                    <a:gd name="T23" fmla="*/ 346 h 557"/>
                    <a:gd name="T24" fmla="*/ 148 w 682"/>
                    <a:gd name="T25" fmla="*/ 354 h 557"/>
                    <a:gd name="T26" fmla="*/ 126 w 682"/>
                    <a:gd name="T27" fmla="*/ 365 h 557"/>
                    <a:gd name="T28" fmla="*/ 78 w 682"/>
                    <a:gd name="T29" fmla="*/ 365 h 557"/>
                    <a:gd name="T30" fmla="*/ 22 w 682"/>
                    <a:gd name="T31" fmla="*/ 312 h 557"/>
                    <a:gd name="T32" fmla="*/ 11 w 682"/>
                    <a:gd name="T33" fmla="*/ 295 h 557"/>
                    <a:gd name="T34" fmla="*/ 0 w 682"/>
                    <a:gd name="T35" fmla="*/ 264 h 557"/>
                    <a:gd name="T36" fmla="*/ 24 w 682"/>
                    <a:gd name="T37" fmla="*/ 213 h 557"/>
                    <a:gd name="T38" fmla="*/ 32 w 682"/>
                    <a:gd name="T39" fmla="*/ 181 h 557"/>
                    <a:gd name="T40" fmla="*/ 51 w 682"/>
                    <a:gd name="T41" fmla="*/ 143 h 557"/>
                    <a:gd name="T42" fmla="*/ 81 w 682"/>
                    <a:gd name="T43" fmla="*/ 116 h 557"/>
                    <a:gd name="T44" fmla="*/ 167 w 682"/>
                    <a:gd name="T45" fmla="*/ 67 h 557"/>
                    <a:gd name="T46" fmla="*/ 220 w 682"/>
                    <a:gd name="T47" fmla="*/ 30 h 557"/>
                    <a:gd name="T48" fmla="*/ 258 w 682"/>
                    <a:gd name="T49" fmla="*/ 6 h 557"/>
                    <a:gd name="T50" fmla="*/ 363 w 682"/>
                    <a:gd name="T51" fmla="*/ 2 h 557"/>
                    <a:gd name="T52" fmla="*/ 398 w 682"/>
                    <a:gd name="T53" fmla="*/ 0 h 557"/>
                    <a:gd name="T54" fmla="*/ 384 w 682"/>
                    <a:gd name="T55" fmla="*/ 34 h 557"/>
                    <a:gd name="T56" fmla="*/ 443 w 682"/>
                    <a:gd name="T57" fmla="*/ 84 h 557"/>
                    <a:gd name="T58" fmla="*/ 497 w 682"/>
                    <a:gd name="T59" fmla="*/ 74 h 557"/>
                    <a:gd name="T60" fmla="*/ 529 w 682"/>
                    <a:gd name="T61" fmla="*/ 82 h 557"/>
                    <a:gd name="T62" fmla="*/ 559 w 682"/>
                    <a:gd name="T63" fmla="*/ 97 h 557"/>
                    <a:gd name="T64" fmla="*/ 572 w 682"/>
                    <a:gd name="T65" fmla="*/ 188 h 557"/>
                    <a:gd name="T66" fmla="*/ 572 w 682"/>
                    <a:gd name="T67" fmla="*/ 240 h 557"/>
                    <a:gd name="T68" fmla="*/ 599 w 682"/>
                    <a:gd name="T69" fmla="*/ 283 h 557"/>
                    <a:gd name="T70" fmla="*/ 645 w 682"/>
                    <a:gd name="T71" fmla="*/ 300 h 557"/>
                    <a:gd name="T72" fmla="*/ 680 w 682"/>
                    <a:gd name="T73" fmla="*/ 295 h 557"/>
                    <a:gd name="T74" fmla="*/ 664 w 682"/>
                    <a:gd name="T75" fmla="*/ 340 h 557"/>
                    <a:gd name="T76" fmla="*/ 599 w 682"/>
                    <a:gd name="T77" fmla="*/ 407 h 557"/>
                    <a:gd name="T78" fmla="*/ 548 w 682"/>
                    <a:gd name="T79" fmla="*/ 485 h 557"/>
                    <a:gd name="T80" fmla="*/ 556 w 682"/>
                    <a:gd name="T81" fmla="*/ 508 h 557"/>
                    <a:gd name="T82" fmla="*/ 435 w 682"/>
                    <a:gd name="T83" fmla="*/ 556 h 5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8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43 w 257"/>
                    <a:gd name="T1" fmla="*/ 347 h 347"/>
                    <a:gd name="T2" fmla="*/ 233 w 257"/>
                    <a:gd name="T3" fmla="*/ 301 h 347"/>
                    <a:gd name="T4" fmla="*/ 217 w 257"/>
                    <a:gd name="T5" fmla="*/ 288 h 347"/>
                    <a:gd name="T6" fmla="*/ 215 w 257"/>
                    <a:gd name="T7" fmla="*/ 269 h 347"/>
                    <a:gd name="T8" fmla="*/ 209 w 257"/>
                    <a:gd name="T9" fmla="*/ 254 h 347"/>
                    <a:gd name="T10" fmla="*/ 209 w 257"/>
                    <a:gd name="T11" fmla="*/ 229 h 347"/>
                    <a:gd name="T12" fmla="*/ 207 w 257"/>
                    <a:gd name="T13" fmla="*/ 214 h 347"/>
                    <a:gd name="T14" fmla="*/ 228 w 257"/>
                    <a:gd name="T15" fmla="*/ 202 h 347"/>
                    <a:gd name="T16" fmla="*/ 257 w 257"/>
                    <a:gd name="T17" fmla="*/ 197 h 347"/>
                    <a:gd name="T18" fmla="*/ 257 w 257"/>
                    <a:gd name="T19" fmla="*/ 136 h 347"/>
                    <a:gd name="T20" fmla="*/ 54 w 257"/>
                    <a:gd name="T21" fmla="*/ 96 h 347"/>
                    <a:gd name="T22" fmla="*/ 32 w 257"/>
                    <a:gd name="T23" fmla="*/ 98 h 347"/>
                    <a:gd name="T24" fmla="*/ 16 w 257"/>
                    <a:gd name="T25" fmla="*/ 102 h 347"/>
                    <a:gd name="T26" fmla="*/ 0 w 257"/>
                    <a:gd name="T27" fmla="*/ 149 h 347"/>
                    <a:gd name="T28" fmla="*/ 93 w 257"/>
                    <a:gd name="T29" fmla="*/ 346 h 347"/>
                    <a:gd name="T30" fmla="*/ 243 w 257"/>
                    <a:gd name="T31" fmla="*/ 347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9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7 w 19"/>
                    <a:gd name="T1" fmla="*/ 25 h 37"/>
                    <a:gd name="T2" fmla="*/ 19 w 19"/>
                    <a:gd name="T3" fmla="*/ 21 h 37"/>
                    <a:gd name="T4" fmla="*/ 7 w 19"/>
                    <a:gd name="T5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0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2 w 22"/>
                    <a:gd name="T1" fmla="*/ 12 h 20"/>
                    <a:gd name="T2" fmla="*/ 16 w 22"/>
                    <a:gd name="T3" fmla="*/ 0 h 20"/>
                    <a:gd name="T4" fmla="*/ 20 w 22"/>
                    <a:gd name="T5" fmla="*/ 12 h 20"/>
                    <a:gd name="T6" fmla="*/ 8 w 22"/>
                    <a:gd name="T7" fmla="*/ 20 h 20"/>
                    <a:gd name="T8" fmla="*/ 12 w 22"/>
                    <a:gd name="T9" fmla="*/ 1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1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18 h 30"/>
                    <a:gd name="T2" fmla="*/ 32 w 57"/>
                    <a:gd name="T3" fmla="*/ 6 h 30"/>
                    <a:gd name="T4" fmla="*/ 36 w 57"/>
                    <a:gd name="T5" fmla="*/ 30 h 30"/>
                    <a:gd name="T6" fmla="*/ 24 w 57"/>
                    <a:gd name="T7" fmla="*/ 1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2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73 w 693"/>
                    <a:gd name="T1" fmla="*/ 464 h 696"/>
                    <a:gd name="T2" fmla="*/ 393 w 693"/>
                    <a:gd name="T3" fmla="*/ 452 h 696"/>
                    <a:gd name="T4" fmla="*/ 325 w 693"/>
                    <a:gd name="T5" fmla="*/ 412 h 696"/>
                    <a:gd name="T6" fmla="*/ 265 w 693"/>
                    <a:gd name="T7" fmla="*/ 400 h 696"/>
                    <a:gd name="T8" fmla="*/ 237 w 693"/>
                    <a:gd name="T9" fmla="*/ 416 h 696"/>
                    <a:gd name="T10" fmla="*/ 261 w 693"/>
                    <a:gd name="T11" fmla="*/ 428 h 696"/>
                    <a:gd name="T12" fmla="*/ 293 w 693"/>
                    <a:gd name="T13" fmla="*/ 468 h 696"/>
                    <a:gd name="T14" fmla="*/ 321 w 693"/>
                    <a:gd name="T15" fmla="*/ 476 h 696"/>
                    <a:gd name="T16" fmla="*/ 333 w 693"/>
                    <a:gd name="T17" fmla="*/ 536 h 696"/>
                    <a:gd name="T18" fmla="*/ 313 w 693"/>
                    <a:gd name="T19" fmla="*/ 552 h 696"/>
                    <a:gd name="T20" fmla="*/ 261 w 693"/>
                    <a:gd name="T21" fmla="*/ 616 h 696"/>
                    <a:gd name="T22" fmla="*/ 225 w 693"/>
                    <a:gd name="T23" fmla="*/ 628 h 696"/>
                    <a:gd name="T24" fmla="*/ 97 w 693"/>
                    <a:gd name="T25" fmla="*/ 696 h 696"/>
                    <a:gd name="T26" fmla="*/ 77 w 693"/>
                    <a:gd name="T27" fmla="*/ 616 h 696"/>
                    <a:gd name="T28" fmla="*/ 45 w 693"/>
                    <a:gd name="T29" fmla="*/ 524 h 696"/>
                    <a:gd name="T30" fmla="*/ 33 w 693"/>
                    <a:gd name="T31" fmla="*/ 448 h 696"/>
                    <a:gd name="T32" fmla="*/ 53 w 693"/>
                    <a:gd name="T33" fmla="*/ 344 h 696"/>
                    <a:gd name="T34" fmla="*/ 17 w 693"/>
                    <a:gd name="T35" fmla="*/ 392 h 696"/>
                    <a:gd name="T36" fmla="*/ 81 w 693"/>
                    <a:gd name="T37" fmla="*/ 280 h 696"/>
                    <a:gd name="T38" fmla="*/ 113 w 693"/>
                    <a:gd name="T39" fmla="*/ 204 h 696"/>
                    <a:gd name="T40" fmla="*/ 37 w 693"/>
                    <a:gd name="T41" fmla="*/ 204 h 696"/>
                    <a:gd name="T42" fmla="*/ 1 w 693"/>
                    <a:gd name="T43" fmla="*/ 196 h 696"/>
                    <a:gd name="T44" fmla="*/ 25 w 693"/>
                    <a:gd name="T45" fmla="*/ 140 h 696"/>
                    <a:gd name="T46" fmla="*/ 97 w 693"/>
                    <a:gd name="T47" fmla="*/ 112 h 696"/>
                    <a:gd name="T48" fmla="*/ 221 w 693"/>
                    <a:gd name="T49" fmla="*/ 124 h 696"/>
                    <a:gd name="T50" fmla="*/ 229 w 693"/>
                    <a:gd name="T51" fmla="*/ 64 h 696"/>
                    <a:gd name="T52" fmla="*/ 261 w 693"/>
                    <a:gd name="T53" fmla="*/ 0 h 696"/>
                    <a:gd name="T54" fmla="*/ 357 w 693"/>
                    <a:gd name="T55" fmla="*/ 44 h 696"/>
                    <a:gd name="T56" fmla="*/ 329 w 693"/>
                    <a:gd name="T57" fmla="*/ 88 h 696"/>
                    <a:gd name="T58" fmla="*/ 301 w 693"/>
                    <a:gd name="T59" fmla="*/ 176 h 696"/>
                    <a:gd name="T60" fmla="*/ 361 w 693"/>
                    <a:gd name="T61" fmla="*/ 192 h 696"/>
                    <a:gd name="T62" fmla="*/ 373 w 693"/>
                    <a:gd name="T63" fmla="*/ 136 h 696"/>
                    <a:gd name="T64" fmla="*/ 417 w 693"/>
                    <a:gd name="T65" fmla="*/ 92 h 696"/>
                    <a:gd name="T66" fmla="*/ 497 w 693"/>
                    <a:gd name="T67" fmla="*/ 88 h 696"/>
                    <a:gd name="T68" fmla="*/ 529 w 693"/>
                    <a:gd name="T69" fmla="*/ 52 h 696"/>
                    <a:gd name="T70" fmla="*/ 541 w 693"/>
                    <a:gd name="T71" fmla="*/ 460 h 6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3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825 w 931"/>
                    <a:gd name="T1" fmla="*/ 0 h 149"/>
                    <a:gd name="T2" fmla="*/ 143 w 931"/>
                    <a:gd name="T3" fmla="*/ 29 h 149"/>
                    <a:gd name="T4" fmla="*/ 91 w 931"/>
                    <a:gd name="T5" fmla="*/ 42 h 149"/>
                    <a:gd name="T6" fmla="*/ 62 w 931"/>
                    <a:gd name="T7" fmla="*/ 42 h 149"/>
                    <a:gd name="T8" fmla="*/ 22 w 931"/>
                    <a:gd name="T9" fmla="*/ 77 h 149"/>
                    <a:gd name="T10" fmla="*/ 0 w 931"/>
                    <a:gd name="T11" fmla="*/ 105 h 149"/>
                    <a:gd name="T12" fmla="*/ 59 w 931"/>
                    <a:gd name="T13" fmla="*/ 115 h 149"/>
                    <a:gd name="T14" fmla="*/ 97 w 931"/>
                    <a:gd name="T15" fmla="*/ 96 h 149"/>
                    <a:gd name="T16" fmla="*/ 108 w 931"/>
                    <a:gd name="T17" fmla="*/ 84 h 149"/>
                    <a:gd name="T18" fmla="*/ 167 w 931"/>
                    <a:gd name="T19" fmla="*/ 52 h 149"/>
                    <a:gd name="T20" fmla="*/ 215 w 931"/>
                    <a:gd name="T21" fmla="*/ 46 h 149"/>
                    <a:gd name="T22" fmla="*/ 237 w 931"/>
                    <a:gd name="T23" fmla="*/ 94 h 149"/>
                    <a:gd name="T24" fmla="*/ 188 w 931"/>
                    <a:gd name="T25" fmla="*/ 109 h 149"/>
                    <a:gd name="T26" fmla="*/ 231 w 931"/>
                    <a:gd name="T27" fmla="*/ 113 h 149"/>
                    <a:gd name="T28" fmla="*/ 250 w 931"/>
                    <a:gd name="T29" fmla="*/ 90 h 149"/>
                    <a:gd name="T30" fmla="*/ 266 w 931"/>
                    <a:gd name="T31" fmla="*/ 92 h 149"/>
                    <a:gd name="T32" fmla="*/ 253 w 931"/>
                    <a:gd name="T33" fmla="*/ 54 h 149"/>
                    <a:gd name="T34" fmla="*/ 266 w 931"/>
                    <a:gd name="T35" fmla="*/ 44 h 149"/>
                    <a:gd name="T36" fmla="*/ 277 w 931"/>
                    <a:gd name="T37" fmla="*/ 88 h 149"/>
                    <a:gd name="T38" fmla="*/ 266 w 931"/>
                    <a:gd name="T39" fmla="*/ 113 h 149"/>
                    <a:gd name="T40" fmla="*/ 296 w 931"/>
                    <a:gd name="T41" fmla="*/ 130 h 149"/>
                    <a:gd name="T42" fmla="*/ 299 w 931"/>
                    <a:gd name="T43" fmla="*/ 92 h 149"/>
                    <a:gd name="T44" fmla="*/ 331 w 931"/>
                    <a:gd name="T45" fmla="*/ 103 h 149"/>
                    <a:gd name="T46" fmla="*/ 382 w 931"/>
                    <a:gd name="T47" fmla="*/ 73 h 149"/>
                    <a:gd name="T48" fmla="*/ 409 w 931"/>
                    <a:gd name="T49" fmla="*/ 50 h 149"/>
                    <a:gd name="T50" fmla="*/ 439 w 931"/>
                    <a:gd name="T51" fmla="*/ 56 h 149"/>
                    <a:gd name="T52" fmla="*/ 455 w 931"/>
                    <a:gd name="T53" fmla="*/ 50 h 149"/>
                    <a:gd name="T54" fmla="*/ 431 w 931"/>
                    <a:gd name="T55" fmla="*/ 44 h 149"/>
                    <a:gd name="T56" fmla="*/ 474 w 931"/>
                    <a:gd name="T57" fmla="*/ 35 h 149"/>
                    <a:gd name="T58" fmla="*/ 544 w 931"/>
                    <a:gd name="T59" fmla="*/ 54 h 149"/>
                    <a:gd name="T60" fmla="*/ 581 w 931"/>
                    <a:gd name="T61" fmla="*/ 42 h 149"/>
                    <a:gd name="T62" fmla="*/ 584 w 931"/>
                    <a:gd name="T63" fmla="*/ 63 h 149"/>
                    <a:gd name="T64" fmla="*/ 568 w 931"/>
                    <a:gd name="T65" fmla="*/ 101 h 149"/>
                    <a:gd name="T66" fmla="*/ 611 w 931"/>
                    <a:gd name="T67" fmla="*/ 88 h 149"/>
                    <a:gd name="T68" fmla="*/ 624 w 931"/>
                    <a:gd name="T69" fmla="*/ 80 h 149"/>
                    <a:gd name="T70" fmla="*/ 648 w 931"/>
                    <a:gd name="T71" fmla="*/ 61 h 149"/>
                    <a:gd name="T72" fmla="*/ 794 w 931"/>
                    <a:gd name="T73" fmla="*/ 8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4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28 h 30"/>
                    <a:gd name="T2" fmla="*/ 31 w 31"/>
                    <a:gd name="T3" fmla="*/ 0 h 30"/>
                    <a:gd name="T4" fmla="*/ 19 w 31"/>
                    <a:gd name="T5" fmla="*/ 24 h 30"/>
                    <a:gd name="T6" fmla="*/ 3 w 31"/>
                    <a:gd name="T7" fmla="*/ 2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5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2 h 32"/>
                    <a:gd name="T2" fmla="*/ 22 w 44"/>
                    <a:gd name="T3" fmla="*/ 0 h 32"/>
                    <a:gd name="T4" fmla="*/ 38 w 44"/>
                    <a:gd name="T5" fmla="*/ 4 h 32"/>
                    <a:gd name="T6" fmla="*/ 6 w 44"/>
                    <a:gd name="T7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6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18 h 18"/>
                    <a:gd name="T2" fmla="*/ 25 w 76"/>
                    <a:gd name="T3" fmla="*/ 2 h 18"/>
                    <a:gd name="T4" fmla="*/ 37 w 76"/>
                    <a:gd name="T5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7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21 h 44"/>
                    <a:gd name="T2" fmla="*/ 12 w 42"/>
                    <a:gd name="T3" fmla="*/ 9 h 44"/>
                    <a:gd name="T4" fmla="*/ 0 w 42"/>
                    <a:gd name="T5" fmla="*/ 2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8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2 h 30"/>
                    <a:gd name="T2" fmla="*/ 31 w 31"/>
                    <a:gd name="T3" fmla="*/ 10 h 30"/>
                    <a:gd name="T4" fmla="*/ 7 w 31"/>
                    <a:gd name="T5" fmla="*/ 22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4159" name="Group 63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160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1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2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3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4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5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6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7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8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69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0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4171" name="Group 75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17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8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</p:grpSp>
        <p:pic>
          <p:nvPicPr>
            <p:cNvPr id="418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88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noProof="0" smtClean="0"/>
              <a:t>Haga clic para modificar el estilo de título del patrón</a:t>
            </a:r>
          </a:p>
        </p:txBody>
      </p:sp>
      <p:sp>
        <p:nvSpPr>
          <p:cNvPr id="4189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4190" name="Rectangle 9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191" name="Rectangle 9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192" name="Rectangle 9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0627690-992E-49E9-86AB-18AEC2E4242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D3C30-5E3F-4248-9FF3-8E60496E6A3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0015290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CFBC5-E880-45C4-B59E-1AA883BC158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594510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C1B1A-C8ED-4432-AD8A-6CC07983B52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099584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9A06B-BB79-4AC8-BC94-A88FE237ECD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6511267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8EA47-9ADC-45F9-A65F-C50B380E16C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434791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D2217-47EF-4794-A247-A251BC76F0F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3965975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54EE0-9721-464B-B4F2-532D8D9B00E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6837455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18D18-4038-4F4A-93CF-A3830E9F438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7120878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30FA3-7DB6-4F44-9E33-5CBBA5CF60A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387322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39BFA-BD45-4382-A901-F7648CEF803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40021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j-lt"/>
              </a:defRPr>
            </a:lvl1pPr>
          </a:lstStyle>
          <a:p>
            <a:fld id="{C9F1B042-AADF-45A1-BAB1-D4CB7C44D2E2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3080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3082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3083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3084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5 w 15"/>
                      <a:gd name="T1" fmla="*/ 11 h 23"/>
                      <a:gd name="T2" fmla="*/ 15 w 15"/>
                      <a:gd name="T3" fmla="*/ 5 h 23"/>
                      <a:gd name="T4" fmla="*/ 13 w 15"/>
                      <a:gd name="T5" fmla="*/ 17 h 23"/>
                      <a:gd name="T6" fmla="*/ 5 w 15"/>
                      <a:gd name="T7" fmla="*/ 11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5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3 w 20"/>
                      <a:gd name="T1" fmla="*/ 13 h 23"/>
                      <a:gd name="T2" fmla="*/ 11 w 20"/>
                      <a:gd name="T3" fmla="*/ 3 h 23"/>
                      <a:gd name="T4" fmla="*/ 7 w 20"/>
                      <a:gd name="T5" fmla="*/ 19 h 23"/>
                      <a:gd name="T6" fmla="*/ 3 w 20"/>
                      <a:gd name="T7" fmla="*/ 13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6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7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8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9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0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1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2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3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4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5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6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7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8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99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0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8 w 26"/>
                      <a:gd name="T1" fmla="*/ 14 h 22"/>
                      <a:gd name="T2" fmla="*/ 14 w 26"/>
                      <a:gd name="T3" fmla="*/ 0 h 22"/>
                      <a:gd name="T4" fmla="*/ 14 w 26"/>
                      <a:gd name="T5" fmla="*/ 22 h 22"/>
                      <a:gd name="T6" fmla="*/ 8 w 26"/>
                      <a:gd name="T7" fmla="*/ 14 h 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1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2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3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4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5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6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7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21 w 471"/>
                      <a:gd name="T1" fmla="*/ 280 h 281"/>
                      <a:gd name="T2" fmla="*/ 24 w 471"/>
                      <a:gd name="T3" fmla="*/ 250 h 281"/>
                      <a:gd name="T4" fmla="*/ 22 w 471"/>
                      <a:gd name="T5" fmla="*/ 245 h 281"/>
                      <a:gd name="T6" fmla="*/ 16 w 471"/>
                      <a:gd name="T7" fmla="*/ 218 h 281"/>
                      <a:gd name="T8" fmla="*/ 4 w 471"/>
                      <a:gd name="T9" fmla="*/ 215 h 281"/>
                      <a:gd name="T10" fmla="*/ 0 w 471"/>
                      <a:gd name="T11" fmla="*/ 191 h 281"/>
                      <a:gd name="T12" fmla="*/ 12 w 471"/>
                      <a:gd name="T13" fmla="*/ 180 h 281"/>
                      <a:gd name="T14" fmla="*/ 6 w 471"/>
                      <a:gd name="T15" fmla="*/ 165 h 281"/>
                      <a:gd name="T16" fmla="*/ 2 w 471"/>
                      <a:gd name="T17" fmla="*/ 160 h 281"/>
                      <a:gd name="T18" fmla="*/ 28 w 471"/>
                      <a:gd name="T19" fmla="*/ 120 h 281"/>
                      <a:gd name="T20" fmla="*/ 44 w 471"/>
                      <a:gd name="T21" fmla="*/ 96 h 281"/>
                      <a:gd name="T22" fmla="*/ 42 w 471"/>
                      <a:gd name="T23" fmla="*/ 70 h 281"/>
                      <a:gd name="T24" fmla="*/ 24 w 471"/>
                      <a:gd name="T25" fmla="*/ 43 h 281"/>
                      <a:gd name="T26" fmla="*/ 20 w 471"/>
                      <a:gd name="T27" fmla="*/ 32 h 281"/>
                      <a:gd name="T28" fmla="*/ 26 w 471"/>
                      <a:gd name="T29" fmla="*/ 36 h 281"/>
                      <a:gd name="T30" fmla="*/ 48 w 471"/>
                      <a:gd name="T31" fmla="*/ 35 h 281"/>
                      <a:gd name="T32" fmla="*/ 64 w 471"/>
                      <a:gd name="T33" fmla="*/ 11 h 281"/>
                      <a:gd name="T34" fmla="*/ 82 w 471"/>
                      <a:gd name="T35" fmla="*/ 0 h 281"/>
                      <a:gd name="T36" fmla="*/ 88 w 471"/>
                      <a:gd name="T37" fmla="*/ 2 h 281"/>
                      <a:gd name="T38" fmla="*/ 92 w 471"/>
                      <a:gd name="T39" fmla="*/ 9 h 281"/>
                      <a:gd name="T40" fmla="*/ 98 w 471"/>
                      <a:gd name="T41" fmla="*/ 5 h 281"/>
                      <a:gd name="T42" fmla="*/ 110 w 471"/>
                      <a:gd name="T43" fmla="*/ 8 h 281"/>
                      <a:gd name="T44" fmla="*/ 116 w 471"/>
                      <a:gd name="T45" fmla="*/ 9 h 281"/>
                      <a:gd name="T46" fmla="*/ 141 w 471"/>
                      <a:gd name="T47" fmla="*/ 14 h 281"/>
                      <a:gd name="T48" fmla="*/ 155 w 471"/>
                      <a:gd name="T49" fmla="*/ 24 h 281"/>
                      <a:gd name="T50" fmla="*/ 167 w 471"/>
                      <a:gd name="T51" fmla="*/ 17 h 281"/>
                      <a:gd name="T52" fmla="*/ 173 w 471"/>
                      <a:gd name="T53" fmla="*/ 14 h 281"/>
                      <a:gd name="T54" fmla="*/ 195 w 471"/>
                      <a:gd name="T55" fmla="*/ 14 h 281"/>
                      <a:gd name="T56" fmla="*/ 211 w 471"/>
                      <a:gd name="T57" fmla="*/ 32 h 281"/>
                      <a:gd name="T58" fmla="*/ 231 w 471"/>
                      <a:gd name="T59" fmla="*/ 59 h 281"/>
                      <a:gd name="T60" fmla="*/ 245 w 471"/>
                      <a:gd name="T61" fmla="*/ 70 h 281"/>
                      <a:gd name="T62" fmla="*/ 257 w 471"/>
                      <a:gd name="T63" fmla="*/ 68 h 281"/>
                      <a:gd name="T64" fmla="*/ 270 w 471"/>
                      <a:gd name="T65" fmla="*/ 65 h 281"/>
                      <a:gd name="T66" fmla="*/ 290 w 471"/>
                      <a:gd name="T67" fmla="*/ 71 h 281"/>
                      <a:gd name="T68" fmla="*/ 300 w 471"/>
                      <a:gd name="T69" fmla="*/ 81 h 281"/>
                      <a:gd name="T70" fmla="*/ 308 w 471"/>
                      <a:gd name="T71" fmla="*/ 90 h 281"/>
                      <a:gd name="T72" fmla="*/ 318 w 471"/>
                      <a:gd name="T73" fmla="*/ 111 h 281"/>
                      <a:gd name="T74" fmla="*/ 322 w 471"/>
                      <a:gd name="T75" fmla="*/ 120 h 281"/>
                      <a:gd name="T76" fmla="*/ 324 w 471"/>
                      <a:gd name="T77" fmla="*/ 125 h 281"/>
                      <a:gd name="T78" fmla="*/ 310 w 471"/>
                      <a:gd name="T79" fmla="*/ 142 h 281"/>
                      <a:gd name="T80" fmla="*/ 322 w 471"/>
                      <a:gd name="T81" fmla="*/ 141 h 281"/>
                      <a:gd name="T82" fmla="*/ 342 w 471"/>
                      <a:gd name="T83" fmla="*/ 155 h 281"/>
                      <a:gd name="T84" fmla="*/ 364 w 471"/>
                      <a:gd name="T85" fmla="*/ 157 h 281"/>
                      <a:gd name="T86" fmla="*/ 380 w 471"/>
                      <a:gd name="T87" fmla="*/ 168 h 281"/>
                      <a:gd name="T88" fmla="*/ 382 w 471"/>
                      <a:gd name="T89" fmla="*/ 172 h 281"/>
                      <a:gd name="T90" fmla="*/ 382 w 471"/>
                      <a:gd name="T91" fmla="*/ 176 h 281"/>
                      <a:gd name="T92" fmla="*/ 394 w 471"/>
                      <a:gd name="T93" fmla="*/ 172 h 281"/>
                      <a:gd name="T94" fmla="*/ 400 w 471"/>
                      <a:gd name="T95" fmla="*/ 171 h 281"/>
                      <a:gd name="T96" fmla="*/ 439 w 471"/>
                      <a:gd name="T97" fmla="*/ 185 h 281"/>
                      <a:gd name="T98" fmla="*/ 447 w 471"/>
                      <a:gd name="T99" fmla="*/ 199 h 281"/>
                      <a:gd name="T100" fmla="*/ 465 w 471"/>
                      <a:gd name="T101" fmla="*/ 201 h 281"/>
                      <a:gd name="T102" fmla="*/ 471 w 471"/>
                      <a:gd name="T103" fmla="*/ 215 h 281"/>
                      <a:gd name="T104" fmla="*/ 451 w 471"/>
                      <a:gd name="T105" fmla="*/ 258 h 281"/>
                      <a:gd name="T106" fmla="*/ 435 w 471"/>
                      <a:gd name="T107" fmla="*/ 281 h 2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8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406 w 984"/>
                      <a:gd name="T1" fmla="*/ 6 h 844"/>
                      <a:gd name="T2" fmla="*/ 502 w 984"/>
                      <a:gd name="T3" fmla="*/ 34 h 844"/>
                      <a:gd name="T4" fmla="*/ 550 w 984"/>
                      <a:gd name="T5" fmla="*/ 38 h 844"/>
                      <a:gd name="T6" fmla="*/ 578 w 984"/>
                      <a:gd name="T7" fmla="*/ 130 h 844"/>
                      <a:gd name="T8" fmla="*/ 586 w 984"/>
                      <a:gd name="T9" fmla="*/ 90 h 844"/>
                      <a:gd name="T10" fmla="*/ 606 w 984"/>
                      <a:gd name="T11" fmla="*/ 70 h 844"/>
                      <a:gd name="T12" fmla="*/ 642 w 984"/>
                      <a:gd name="T13" fmla="*/ 126 h 844"/>
                      <a:gd name="T14" fmla="*/ 682 w 984"/>
                      <a:gd name="T15" fmla="*/ 98 h 844"/>
                      <a:gd name="T16" fmla="*/ 706 w 984"/>
                      <a:gd name="T17" fmla="*/ 86 h 844"/>
                      <a:gd name="T18" fmla="*/ 762 w 984"/>
                      <a:gd name="T19" fmla="*/ 2 h 844"/>
                      <a:gd name="T20" fmla="*/ 798 w 984"/>
                      <a:gd name="T21" fmla="*/ 70 h 844"/>
                      <a:gd name="T22" fmla="*/ 798 w 984"/>
                      <a:gd name="T23" fmla="*/ 130 h 844"/>
                      <a:gd name="T24" fmla="*/ 790 w 984"/>
                      <a:gd name="T25" fmla="*/ 158 h 844"/>
                      <a:gd name="T26" fmla="*/ 766 w 984"/>
                      <a:gd name="T27" fmla="*/ 162 h 844"/>
                      <a:gd name="T28" fmla="*/ 762 w 984"/>
                      <a:gd name="T29" fmla="*/ 186 h 844"/>
                      <a:gd name="T30" fmla="*/ 802 w 984"/>
                      <a:gd name="T31" fmla="*/ 226 h 844"/>
                      <a:gd name="T32" fmla="*/ 786 w 984"/>
                      <a:gd name="T33" fmla="*/ 322 h 844"/>
                      <a:gd name="T34" fmla="*/ 830 w 984"/>
                      <a:gd name="T35" fmla="*/ 414 h 844"/>
                      <a:gd name="T36" fmla="*/ 854 w 984"/>
                      <a:gd name="T37" fmla="*/ 450 h 844"/>
                      <a:gd name="T38" fmla="*/ 830 w 984"/>
                      <a:gd name="T39" fmla="*/ 450 h 844"/>
                      <a:gd name="T40" fmla="*/ 746 w 984"/>
                      <a:gd name="T41" fmla="*/ 378 h 844"/>
                      <a:gd name="T42" fmla="*/ 678 w 984"/>
                      <a:gd name="T43" fmla="*/ 402 h 844"/>
                      <a:gd name="T44" fmla="*/ 590 w 984"/>
                      <a:gd name="T45" fmla="*/ 442 h 844"/>
                      <a:gd name="T46" fmla="*/ 642 w 984"/>
                      <a:gd name="T47" fmla="*/ 578 h 844"/>
                      <a:gd name="T48" fmla="*/ 710 w 984"/>
                      <a:gd name="T49" fmla="*/ 610 h 844"/>
                      <a:gd name="T50" fmla="*/ 738 w 984"/>
                      <a:gd name="T51" fmla="*/ 550 h 844"/>
                      <a:gd name="T52" fmla="*/ 774 w 984"/>
                      <a:gd name="T53" fmla="*/ 570 h 844"/>
                      <a:gd name="T54" fmla="*/ 766 w 984"/>
                      <a:gd name="T55" fmla="*/ 630 h 844"/>
                      <a:gd name="T56" fmla="*/ 802 w 984"/>
                      <a:gd name="T57" fmla="*/ 670 h 844"/>
                      <a:gd name="T58" fmla="*/ 838 w 984"/>
                      <a:gd name="T59" fmla="*/ 658 h 844"/>
                      <a:gd name="T60" fmla="*/ 922 w 984"/>
                      <a:gd name="T61" fmla="*/ 806 h 844"/>
                      <a:gd name="T62" fmla="*/ 942 w 984"/>
                      <a:gd name="T63" fmla="*/ 826 h 844"/>
                      <a:gd name="T64" fmla="*/ 874 w 984"/>
                      <a:gd name="T65" fmla="*/ 810 h 844"/>
                      <a:gd name="T66" fmla="*/ 830 w 984"/>
                      <a:gd name="T67" fmla="*/ 758 h 844"/>
                      <a:gd name="T68" fmla="*/ 778 w 984"/>
                      <a:gd name="T69" fmla="*/ 710 h 844"/>
                      <a:gd name="T70" fmla="*/ 702 w 984"/>
                      <a:gd name="T71" fmla="*/ 662 h 844"/>
                      <a:gd name="T72" fmla="*/ 614 w 984"/>
                      <a:gd name="T73" fmla="*/ 646 h 844"/>
                      <a:gd name="T74" fmla="*/ 506 w 984"/>
                      <a:gd name="T75" fmla="*/ 594 h 844"/>
                      <a:gd name="T76" fmla="*/ 462 w 984"/>
                      <a:gd name="T77" fmla="*/ 506 h 844"/>
                      <a:gd name="T78" fmla="*/ 430 w 984"/>
                      <a:gd name="T79" fmla="*/ 462 h 844"/>
                      <a:gd name="T80" fmla="*/ 382 w 984"/>
                      <a:gd name="T81" fmla="*/ 430 h 844"/>
                      <a:gd name="T82" fmla="*/ 342 w 984"/>
                      <a:gd name="T83" fmla="*/ 370 h 844"/>
                      <a:gd name="T84" fmla="*/ 354 w 984"/>
                      <a:gd name="T85" fmla="*/ 414 h 844"/>
                      <a:gd name="T86" fmla="*/ 418 w 984"/>
                      <a:gd name="T87" fmla="*/ 494 h 844"/>
                      <a:gd name="T88" fmla="*/ 422 w 984"/>
                      <a:gd name="T89" fmla="*/ 526 h 844"/>
                      <a:gd name="T90" fmla="*/ 394 w 984"/>
                      <a:gd name="T91" fmla="*/ 498 h 844"/>
                      <a:gd name="T92" fmla="*/ 354 w 984"/>
                      <a:gd name="T93" fmla="*/ 466 h 844"/>
                      <a:gd name="T94" fmla="*/ 314 w 984"/>
                      <a:gd name="T95" fmla="*/ 402 h 844"/>
                      <a:gd name="T96" fmla="*/ 266 w 984"/>
                      <a:gd name="T97" fmla="*/ 346 h 844"/>
                      <a:gd name="T98" fmla="*/ 210 w 984"/>
                      <a:gd name="T99" fmla="*/ 314 h 844"/>
                      <a:gd name="T100" fmla="*/ 154 w 984"/>
                      <a:gd name="T101" fmla="*/ 238 h 844"/>
                      <a:gd name="T102" fmla="*/ 66 w 984"/>
                      <a:gd name="T103" fmla="*/ 66 h 844"/>
                      <a:gd name="T104" fmla="*/ 34 w 984"/>
                      <a:gd name="T105" fmla="*/ 38 h 844"/>
                      <a:gd name="T106" fmla="*/ 46 w 984"/>
                      <a:gd name="T107" fmla="*/ 22 h 844"/>
                      <a:gd name="T108" fmla="*/ 102 w 984"/>
                      <a:gd name="T109" fmla="*/ 70 h 8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09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6 w 36"/>
                      <a:gd name="T1" fmla="*/ 28 h 48"/>
                      <a:gd name="T2" fmla="*/ 10 w 36"/>
                      <a:gd name="T3" fmla="*/ 48 h 48"/>
                      <a:gd name="T4" fmla="*/ 6 w 36"/>
                      <a:gd name="T5" fmla="*/ 2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0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5 h 37"/>
                      <a:gd name="T2" fmla="*/ 12 w 36"/>
                      <a:gd name="T3" fmla="*/ 1 h 37"/>
                      <a:gd name="T4" fmla="*/ 36 w 36"/>
                      <a:gd name="T5" fmla="*/ 17 h 37"/>
                      <a:gd name="T6" fmla="*/ 8 w 36"/>
                      <a:gd name="T7" fmla="*/ 17 h 37"/>
                      <a:gd name="T8" fmla="*/ 0 w 36"/>
                      <a:gd name="T9" fmla="*/ 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1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49 h 96"/>
                      <a:gd name="T2" fmla="*/ 28 w 170"/>
                      <a:gd name="T3" fmla="*/ 25 h 96"/>
                      <a:gd name="T4" fmla="*/ 56 w 170"/>
                      <a:gd name="T5" fmla="*/ 21 h 96"/>
                      <a:gd name="T6" fmla="*/ 80 w 170"/>
                      <a:gd name="T7" fmla="*/ 9 h 96"/>
                      <a:gd name="T8" fmla="*/ 64 w 170"/>
                      <a:gd name="T9" fmla="*/ 25 h 96"/>
                      <a:gd name="T10" fmla="*/ 124 w 170"/>
                      <a:gd name="T11" fmla="*/ 49 h 96"/>
                      <a:gd name="T12" fmla="*/ 160 w 170"/>
                      <a:gd name="T13" fmla="*/ 65 h 96"/>
                      <a:gd name="T14" fmla="*/ 116 w 170"/>
                      <a:gd name="T15" fmla="*/ 77 h 96"/>
                      <a:gd name="T16" fmla="*/ 88 w 170"/>
                      <a:gd name="T17" fmla="*/ 57 h 96"/>
                      <a:gd name="T18" fmla="*/ 76 w 170"/>
                      <a:gd name="T19" fmla="*/ 53 h 96"/>
                      <a:gd name="T20" fmla="*/ 24 w 170"/>
                      <a:gd name="T21" fmla="*/ 41 h 96"/>
                      <a:gd name="T22" fmla="*/ 0 w 170"/>
                      <a:gd name="T23" fmla="*/ 49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2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52 w 138"/>
                      <a:gd name="T3" fmla="*/ 4 h 44"/>
                      <a:gd name="T4" fmla="*/ 88 w 138"/>
                      <a:gd name="T5" fmla="*/ 24 h 44"/>
                      <a:gd name="T6" fmla="*/ 112 w 138"/>
                      <a:gd name="T7" fmla="*/ 20 h 44"/>
                      <a:gd name="T8" fmla="*/ 108 w 138"/>
                      <a:gd name="T9" fmla="*/ 44 h 44"/>
                      <a:gd name="T10" fmla="*/ 64 w 138"/>
                      <a:gd name="T11" fmla="*/ 40 h 44"/>
                      <a:gd name="T12" fmla="*/ 0 w 138"/>
                      <a:gd name="T13" fmla="*/ 36 h 44"/>
                      <a:gd name="T14" fmla="*/ 28 w 138"/>
                      <a:gd name="T15" fmla="*/ 20 h 44"/>
                      <a:gd name="T16" fmla="*/ 0 w 138"/>
                      <a:gd name="T17" fmla="*/ 0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3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17 w 57"/>
                      <a:gd name="T1" fmla="*/ 25 h 42"/>
                      <a:gd name="T2" fmla="*/ 37 w 57"/>
                      <a:gd name="T3" fmla="*/ 13 h 42"/>
                      <a:gd name="T4" fmla="*/ 17 w 57"/>
                      <a:gd name="T5" fmla="*/ 25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4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19 w 39"/>
                      <a:gd name="T1" fmla="*/ 32 h 52"/>
                      <a:gd name="T2" fmla="*/ 19 w 39"/>
                      <a:gd name="T3" fmla="*/ 0 h 52"/>
                      <a:gd name="T4" fmla="*/ 19 w 39"/>
                      <a:gd name="T5" fmla="*/ 32 h 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5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4 w 44"/>
                      <a:gd name="T1" fmla="*/ 9 h 80"/>
                      <a:gd name="T2" fmla="*/ 20 w 44"/>
                      <a:gd name="T3" fmla="*/ 33 h 80"/>
                      <a:gd name="T4" fmla="*/ 24 w 44"/>
                      <a:gd name="T5" fmla="*/ 49 h 80"/>
                      <a:gd name="T6" fmla="*/ 36 w 44"/>
                      <a:gd name="T7" fmla="*/ 53 h 80"/>
                      <a:gd name="T8" fmla="*/ 24 w 44"/>
                      <a:gd name="T9" fmla="*/ 73 h 80"/>
                      <a:gd name="T10" fmla="*/ 0 w 44"/>
                      <a:gd name="T11" fmla="*/ 21 h 80"/>
                      <a:gd name="T12" fmla="*/ 4 w 44"/>
                      <a:gd name="T13" fmla="*/ 9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6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220 w 323"/>
                      <a:gd name="T1" fmla="*/ 1 h 64"/>
                      <a:gd name="T2" fmla="*/ 231 w 323"/>
                      <a:gd name="T3" fmla="*/ 8 h 64"/>
                      <a:gd name="T4" fmla="*/ 235 w 323"/>
                      <a:gd name="T5" fmla="*/ 0 h 64"/>
                      <a:gd name="T6" fmla="*/ 265 w 323"/>
                      <a:gd name="T7" fmla="*/ 0 h 64"/>
                      <a:gd name="T8" fmla="*/ 287 w 323"/>
                      <a:gd name="T9" fmla="*/ 17 h 64"/>
                      <a:gd name="T10" fmla="*/ 319 w 323"/>
                      <a:gd name="T11" fmla="*/ 10 h 64"/>
                      <a:gd name="T12" fmla="*/ 314 w 323"/>
                      <a:gd name="T13" fmla="*/ 29 h 64"/>
                      <a:gd name="T14" fmla="*/ 298 w 323"/>
                      <a:gd name="T15" fmla="*/ 46 h 64"/>
                      <a:gd name="T16" fmla="*/ 295 w 323"/>
                      <a:gd name="T17" fmla="*/ 29 h 64"/>
                      <a:gd name="T18" fmla="*/ 287 w 323"/>
                      <a:gd name="T19" fmla="*/ 31 h 64"/>
                      <a:gd name="T20" fmla="*/ 279 w 323"/>
                      <a:gd name="T21" fmla="*/ 29 h 64"/>
                      <a:gd name="T22" fmla="*/ 263 w 323"/>
                      <a:gd name="T23" fmla="*/ 21 h 64"/>
                      <a:gd name="T24" fmla="*/ 228 w 323"/>
                      <a:gd name="T25" fmla="*/ 38 h 64"/>
                      <a:gd name="T26" fmla="*/ 201 w 323"/>
                      <a:gd name="T27" fmla="*/ 44 h 64"/>
                      <a:gd name="T28" fmla="*/ 212 w 323"/>
                      <a:gd name="T29" fmla="*/ 57 h 64"/>
                      <a:gd name="T30" fmla="*/ 188 w 323"/>
                      <a:gd name="T31" fmla="*/ 63 h 64"/>
                      <a:gd name="T32" fmla="*/ 169 w 323"/>
                      <a:gd name="T33" fmla="*/ 61 h 64"/>
                      <a:gd name="T34" fmla="*/ 177 w 323"/>
                      <a:gd name="T35" fmla="*/ 57 h 64"/>
                      <a:gd name="T36" fmla="*/ 171 w 323"/>
                      <a:gd name="T37" fmla="*/ 40 h 64"/>
                      <a:gd name="T38" fmla="*/ 169 w 323"/>
                      <a:gd name="T39" fmla="*/ 31 h 64"/>
                      <a:gd name="T40" fmla="*/ 158 w 323"/>
                      <a:gd name="T41" fmla="*/ 23 h 64"/>
                      <a:gd name="T42" fmla="*/ 142 w 323"/>
                      <a:gd name="T43" fmla="*/ 27 h 64"/>
                      <a:gd name="T44" fmla="*/ 134 w 323"/>
                      <a:gd name="T45" fmla="*/ 27 h 64"/>
                      <a:gd name="T46" fmla="*/ 123 w 323"/>
                      <a:gd name="T47" fmla="*/ 25 h 64"/>
                      <a:gd name="T48" fmla="*/ 83 w 323"/>
                      <a:gd name="T49" fmla="*/ 2 h 64"/>
                      <a:gd name="T50" fmla="*/ 59 w 323"/>
                      <a:gd name="T51" fmla="*/ 14 h 64"/>
                      <a:gd name="T52" fmla="*/ 1 w 323"/>
                      <a:gd name="T53" fmla="*/ 0 h 64"/>
                      <a:gd name="T54" fmla="*/ 220 w 323"/>
                      <a:gd name="T55" fmla="*/ 1 h 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7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05 w 300"/>
                      <a:gd name="T1" fmla="*/ 31 h 31"/>
                      <a:gd name="T2" fmla="*/ 30 w 300"/>
                      <a:gd name="T3" fmla="*/ 1 h 31"/>
                      <a:gd name="T4" fmla="*/ 285 w 300"/>
                      <a:gd name="T5" fmla="*/ 0 h 31"/>
                      <a:gd name="T6" fmla="*/ 296 w 300"/>
                      <a:gd name="T7" fmla="*/ 14 h 31"/>
                      <a:gd name="T8" fmla="*/ 264 w 300"/>
                      <a:gd name="T9" fmla="*/ 16 h 31"/>
                      <a:gd name="T10" fmla="*/ 105 w 300"/>
                      <a:gd name="T11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8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19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0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1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2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3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4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5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6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7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8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29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0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1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2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3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4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5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6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7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8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39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140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3141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2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3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4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5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6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7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8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49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0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1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2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3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4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5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6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7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8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59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0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1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2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3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4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5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6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7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8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69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0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1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2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3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4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5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6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7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8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79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80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81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182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</p:grpSp>
          <p:grpSp>
            <p:nvGrpSpPr>
              <p:cNvPr id="3183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3184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85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86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87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88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89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0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1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2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3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4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5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6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7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8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199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0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1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2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3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4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3205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3206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7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8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09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0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1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2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3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4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5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6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7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8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19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0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1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2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3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4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5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6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7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8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29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30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</p:grpSp>
        <p:pic>
          <p:nvPicPr>
            <p:cNvPr id="3231" name="Picture 159" descr="earth"/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dissolve/>
  </p:transition>
  <p:txStyles>
    <p:titleStyle>
      <a:lvl1pPr algn="l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7.png"/><Relationship Id="rId3" Type="http://schemas.openxmlformats.org/officeDocument/2006/relationships/image" Target="../media/image17.png"/><Relationship Id="rId7" Type="http://schemas.openxmlformats.org/officeDocument/2006/relationships/image" Target="../media/image21.jpeg"/><Relationship Id="rId12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3.jpeg"/><Relationship Id="rId5" Type="http://schemas.openxmlformats.org/officeDocument/2006/relationships/image" Target="../media/image19.png"/><Relationship Id="rId10" Type="http://schemas.openxmlformats.org/officeDocument/2006/relationships/image" Target="../media/image8.png"/><Relationship Id="rId4" Type="http://schemas.openxmlformats.org/officeDocument/2006/relationships/image" Target="../media/image18.pn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81000" y="1600200"/>
            <a:ext cx="7924800" cy="457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D1C39F"/>
                    </a:gs>
                    <a:gs pos="35001">
                      <a:srgbClr val="F0EBD5"/>
                    </a:gs>
                    <a:gs pos="100000">
                      <a:srgbClr val="FFEFD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Las visiones de</a:t>
            </a:r>
          </a:p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D1C39F"/>
                    </a:gs>
                    <a:gs pos="35001">
                      <a:srgbClr val="F0EBD5"/>
                    </a:gs>
                    <a:gs pos="100000">
                      <a:srgbClr val="FFEFD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Daniel 8 y 9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250825" y="765175"/>
            <a:ext cx="8610600" cy="58642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ButtonPour">
              <a:avLst>
                <a:gd name="adj1" fmla="val 10611192"/>
                <a:gd name="adj2" fmla="val 78935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156B13"/>
                    </a:gs>
                    <a:gs pos="25000">
                      <a:srgbClr val="9CB86E"/>
                    </a:gs>
                    <a:gs pos="50000">
                      <a:srgbClr val="DDEBCF"/>
                    </a:gs>
                    <a:gs pos="75000">
                      <a:srgbClr val="9CB86E"/>
                    </a:gs>
                    <a:gs pos="100000">
                      <a:srgbClr val="156B13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Una comparación</a:t>
            </a:r>
          </a:p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156B13"/>
                    </a:gs>
                    <a:gs pos="25000">
                      <a:srgbClr val="9CB86E"/>
                    </a:gs>
                    <a:gs pos="50000">
                      <a:srgbClr val="DDEBCF"/>
                    </a:gs>
                    <a:gs pos="75000">
                      <a:srgbClr val="9CB86E"/>
                    </a:gs>
                    <a:gs pos="100000">
                      <a:srgbClr val="156B13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de las visiones de</a:t>
            </a:r>
          </a:p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156B13"/>
                    </a:gs>
                    <a:gs pos="25000">
                      <a:srgbClr val="9CB86E"/>
                    </a:gs>
                    <a:gs pos="50000">
                      <a:srgbClr val="DDEBCF"/>
                    </a:gs>
                    <a:gs pos="75000">
                      <a:srgbClr val="9CB86E"/>
                    </a:gs>
                    <a:gs pos="100000">
                      <a:srgbClr val="156B13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Daniel 2, 7 y 8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74" name="Group 38"/>
          <p:cNvGrpSpPr>
            <a:grpSpLocks/>
          </p:cNvGrpSpPr>
          <p:nvPr/>
        </p:nvGrpSpPr>
        <p:grpSpPr bwMode="auto">
          <a:xfrm>
            <a:off x="0" y="990600"/>
            <a:ext cx="1316038" cy="5867400"/>
            <a:chOff x="0" y="624"/>
            <a:chExt cx="829" cy="3696"/>
          </a:xfrm>
        </p:grpSpPr>
        <p:pic>
          <p:nvPicPr>
            <p:cNvPr id="14339" name="Picture 3" descr="Estatu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624"/>
              <a:ext cx="733" cy="2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0" name="Picture 4" descr="Piedr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618"/>
              <a:ext cx="768" cy="7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341" name="Picture 5" descr="Leó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90600"/>
            <a:ext cx="1295400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Os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28800"/>
            <a:ext cx="1295400" cy="93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Leopard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838200"/>
            <a:ext cx="15144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1" name="Picture 15" descr="expiacio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4495800"/>
            <a:ext cx="1201737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375" name="Group 39"/>
          <p:cNvGrpSpPr>
            <a:grpSpLocks/>
          </p:cNvGrpSpPr>
          <p:nvPr/>
        </p:nvGrpSpPr>
        <p:grpSpPr bwMode="auto">
          <a:xfrm>
            <a:off x="1066800" y="1219200"/>
            <a:ext cx="1676400" cy="5334000"/>
            <a:chOff x="672" y="768"/>
            <a:chExt cx="1056" cy="3360"/>
          </a:xfrm>
        </p:grpSpPr>
        <p:sp>
          <p:nvSpPr>
            <p:cNvPr id="14352" name="AutoShape 16"/>
            <p:cNvSpPr>
              <a:spLocks noChangeArrowheads="1"/>
            </p:cNvSpPr>
            <p:nvPr/>
          </p:nvSpPr>
          <p:spPr bwMode="auto">
            <a:xfrm>
              <a:off x="672" y="768"/>
              <a:ext cx="912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53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720" y="816"/>
              <a:ext cx="816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 Black" panose="020B0A04020102020204" pitchFamily="34" charset="0"/>
                </a:rPr>
                <a:t>BABILONIA</a:t>
              </a:r>
            </a:p>
          </p:txBody>
        </p:sp>
        <p:sp>
          <p:nvSpPr>
            <p:cNvPr id="14354" name="AutoShape 18"/>
            <p:cNvSpPr>
              <a:spLocks noChangeArrowheads="1"/>
            </p:cNvSpPr>
            <p:nvPr/>
          </p:nvSpPr>
          <p:spPr bwMode="auto">
            <a:xfrm>
              <a:off x="864" y="1248"/>
              <a:ext cx="816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5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912" y="1296"/>
              <a:ext cx="730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366FF"/>
                  </a:solidFill>
                  <a:latin typeface="Arial Black" panose="020B0A04020102020204" pitchFamily="34" charset="0"/>
                </a:rPr>
                <a:t>PERSIA</a:t>
              </a:r>
            </a:p>
          </p:txBody>
        </p:sp>
        <p:sp>
          <p:nvSpPr>
            <p:cNvPr id="14356" name="AutoShape 20"/>
            <p:cNvSpPr>
              <a:spLocks noChangeArrowheads="1"/>
            </p:cNvSpPr>
            <p:nvPr/>
          </p:nvSpPr>
          <p:spPr bwMode="auto">
            <a:xfrm>
              <a:off x="768" y="1728"/>
              <a:ext cx="768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57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816" y="1776"/>
              <a:ext cx="672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folHlink"/>
                  </a:solidFill>
                  <a:latin typeface="Arial Black" panose="020B0A04020102020204" pitchFamily="34" charset="0"/>
                </a:rPr>
                <a:t>GRECIA</a:t>
              </a:r>
            </a:p>
          </p:txBody>
        </p:sp>
        <p:sp>
          <p:nvSpPr>
            <p:cNvPr id="14358" name="AutoShape 22"/>
            <p:cNvSpPr>
              <a:spLocks noChangeArrowheads="1"/>
            </p:cNvSpPr>
            <p:nvPr/>
          </p:nvSpPr>
          <p:spPr bwMode="auto">
            <a:xfrm>
              <a:off x="864" y="2256"/>
              <a:ext cx="672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5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960" y="2304"/>
              <a:ext cx="528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8080"/>
                  </a:solidFill>
                  <a:latin typeface="Arial Black" panose="020B0A04020102020204" pitchFamily="34" charset="0"/>
                </a:rPr>
                <a:t>ROMA</a:t>
              </a:r>
            </a:p>
          </p:txBody>
        </p:sp>
        <p:sp>
          <p:nvSpPr>
            <p:cNvPr id="14360" name="AutoShape 24"/>
            <p:cNvSpPr>
              <a:spLocks noChangeArrowheads="1"/>
            </p:cNvSpPr>
            <p:nvPr/>
          </p:nvSpPr>
          <p:spPr bwMode="auto">
            <a:xfrm>
              <a:off x="768" y="2928"/>
              <a:ext cx="912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61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864" y="2976"/>
              <a:ext cx="672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chemeClr val="tx2"/>
                      </a:gs>
                      <a:gs pos="50000">
                        <a:schemeClr val="tx1"/>
                      </a:gs>
                      <a:gs pos="100000">
                        <a:schemeClr val="tx2"/>
                      </a:gs>
                    </a:gsLst>
                    <a:lin ang="2700000" scaled="1"/>
                  </a:gradFill>
                  <a:latin typeface="Arial Black" panose="020B0A04020102020204" pitchFamily="34" charset="0"/>
                </a:rPr>
                <a:t>EUROPA</a:t>
              </a:r>
            </a:p>
          </p:txBody>
        </p:sp>
        <p:sp>
          <p:nvSpPr>
            <p:cNvPr id="14362" name="AutoShape 26"/>
            <p:cNvSpPr>
              <a:spLocks noChangeArrowheads="1"/>
            </p:cNvSpPr>
            <p:nvPr/>
          </p:nvSpPr>
          <p:spPr bwMode="auto">
            <a:xfrm>
              <a:off x="816" y="3936"/>
              <a:ext cx="912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63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864" y="3984"/>
              <a:ext cx="816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 panose="020B0A04020102020204" pitchFamily="34" charset="0"/>
                </a:rPr>
                <a:t>REINO ETERNO</a:t>
              </a:r>
            </a:p>
          </p:txBody>
        </p:sp>
      </p:grpSp>
      <p:grpSp>
        <p:nvGrpSpPr>
          <p:cNvPr id="14376" name="Group 40"/>
          <p:cNvGrpSpPr>
            <a:grpSpLocks/>
          </p:cNvGrpSpPr>
          <p:nvPr/>
        </p:nvGrpSpPr>
        <p:grpSpPr bwMode="auto">
          <a:xfrm>
            <a:off x="2667000" y="2819400"/>
            <a:ext cx="3276600" cy="2133600"/>
            <a:chOff x="1680" y="1776"/>
            <a:chExt cx="2064" cy="1344"/>
          </a:xfrm>
        </p:grpSpPr>
        <p:pic>
          <p:nvPicPr>
            <p:cNvPr id="14344" name="Picture 8" descr="Bestia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1776"/>
              <a:ext cx="1322" cy="1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3024" y="2208"/>
              <a:ext cx="720" cy="864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6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3168" y="2352"/>
              <a:ext cx="528" cy="57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39966"/>
                  </a:solidFill>
                  <a:latin typeface="Arial Black" panose="020B0A04020102020204" pitchFamily="34" charset="0"/>
                </a:rPr>
                <a:t>ROMA</a:t>
              </a:r>
            </a:p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39966"/>
                  </a:solidFill>
                  <a:latin typeface="Arial Black" panose="020B0A04020102020204" pitchFamily="34" charset="0"/>
                </a:rPr>
                <a:t>PAGANA</a:t>
              </a:r>
            </a:p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39966"/>
                  </a:solidFill>
                  <a:latin typeface="Arial Black" panose="020B0A04020102020204" pitchFamily="34" charset="0"/>
                </a:rPr>
                <a:t>Y PAPAL</a:t>
              </a:r>
            </a:p>
          </p:txBody>
        </p:sp>
      </p:grpSp>
      <p:grpSp>
        <p:nvGrpSpPr>
          <p:cNvPr id="14378" name="Group 42"/>
          <p:cNvGrpSpPr>
            <a:grpSpLocks/>
          </p:cNvGrpSpPr>
          <p:nvPr/>
        </p:nvGrpSpPr>
        <p:grpSpPr bwMode="auto">
          <a:xfrm>
            <a:off x="6781800" y="1219200"/>
            <a:ext cx="2181225" cy="1320800"/>
            <a:chOff x="4272" y="768"/>
            <a:chExt cx="1374" cy="832"/>
          </a:xfrm>
        </p:grpSpPr>
        <p:pic>
          <p:nvPicPr>
            <p:cNvPr id="14347" name="Picture 11" descr="Carnero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768"/>
              <a:ext cx="875" cy="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367" name="AutoShape 31"/>
            <p:cNvSpPr>
              <a:spLocks noChangeArrowheads="1"/>
            </p:cNvSpPr>
            <p:nvPr/>
          </p:nvSpPr>
          <p:spPr bwMode="auto">
            <a:xfrm>
              <a:off x="5118" y="960"/>
              <a:ext cx="528" cy="144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68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5136" y="1008"/>
              <a:ext cx="472" cy="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366FF"/>
                  </a:solidFill>
                  <a:latin typeface="Arial Black" panose="020B0A04020102020204" pitchFamily="34" charset="0"/>
                </a:rPr>
                <a:t>PERSIA</a:t>
              </a:r>
            </a:p>
          </p:txBody>
        </p:sp>
      </p:grpSp>
      <p:pic>
        <p:nvPicPr>
          <p:cNvPr id="14350" name="Picture 14" descr="Cuerno pequeñ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95600"/>
            <a:ext cx="1954213" cy="261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377" name="Group 41"/>
          <p:cNvGrpSpPr>
            <a:grpSpLocks/>
          </p:cNvGrpSpPr>
          <p:nvPr/>
        </p:nvGrpSpPr>
        <p:grpSpPr bwMode="auto">
          <a:xfrm>
            <a:off x="3429000" y="4876800"/>
            <a:ext cx="4114800" cy="1447800"/>
            <a:chOff x="2160" y="3072"/>
            <a:chExt cx="2592" cy="912"/>
          </a:xfrm>
        </p:grpSpPr>
        <p:pic>
          <p:nvPicPr>
            <p:cNvPr id="14346" name="Picture 10" descr="Juicio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61" t="4355" r="2644" b="8708"/>
            <a:stretch>
              <a:fillRect/>
            </a:stretch>
          </p:blipFill>
          <p:spPr bwMode="auto">
            <a:xfrm>
              <a:off x="2160" y="3120"/>
              <a:ext cx="632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2" name="AutoShape 36"/>
            <p:cNvSpPr>
              <a:spLocks noChangeArrowheads="1"/>
            </p:cNvSpPr>
            <p:nvPr/>
          </p:nvSpPr>
          <p:spPr bwMode="auto">
            <a:xfrm>
              <a:off x="2688" y="3072"/>
              <a:ext cx="2064" cy="912"/>
            </a:xfrm>
            <a:prstGeom prst="irregularSeal2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CCFFCC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73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3168" y="3408"/>
              <a:ext cx="1056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 panose="020B0A04020102020204" pitchFamily="34" charset="0"/>
                </a:rPr>
                <a:t>EL JUICIO</a:t>
              </a:r>
            </a:p>
          </p:txBody>
        </p:sp>
      </p:grpSp>
      <p:sp>
        <p:nvSpPr>
          <p:cNvPr id="14364" name="AutoShape 28"/>
          <p:cNvSpPr>
            <a:spLocks noChangeArrowheads="1"/>
          </p:cNvSpPr>
          <p:nvPr/>
        </p:nvSpPr>
        <p:spPr bwMode="auto">
          <a:xfrm>
            <a:off x="3048000" y="6096000"/>
            <a:ext cx="1905000" cy="762000"/>
          </a:xfrm>
          <a:prstGeom prst="cloudCallout">
            <a:avLst>
              <a:gd name="adj1" fmla="val -35667"/>
              <a:gd name="adj2" fmla="val 22708"/>
            </a:avLst>
          </a:prstGeom>
          <a:gradFill rotWithShape="0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s-ES"/>
              <a:t>Muerte de la Bestia</a:t>
            </a:r>
          </a:p>
        </p:txBody>
      </p:sp>
      <p:grpSp>
        <p:nvGrpSpPr>
          <p:cNvPr id="14398" name="Group 62"/>
          <p:cNvGrpSpPr>
            <a:grpSpLocks/>
          </p:cNvGrpSpPr>
          <p:nvPr/>
        </p:nvGrpSpPr>
        <p:grpSpPr bwMode="auto">
          <a:xfrm>
            <a:off x="7321550" y="6297613"/>
            <a:ext cx="1447800" cy="304800"/>
            <a:chOff x="4612" y="3967"/>
            <a:chExt cx="912" cy="192"/>
          </a:xfrm>
        </p:grpSpPr>
        <p:sp>
          <p:nvSpPr>
            <p:cNvPr id="14394" name="AutoShape 58"/>
            <p:cNvSpPr>
              <a:spLocks noChangeArrowheads="1"/>
            </p:cNvSpPr>
            <p:nvPr/>
          </p:nvSpPr>
          <p:spPr bwMode="auto">
            <a:xfrm>
              <a:off x="4612" y="3967"/>
              <a:ext cx="912" cy="192"/>
            </a:xfrm>
            <a:prstGeom prst="horizontalScroll">
              <a:avLst>
                <a:gd name="adj" fmla="val 12500"/>
              </a:avLst>
            </a:prstGeom>
            <a:gradFill rotWithShape="0">
              <a:gsLst>
                <a:gs pos="0">
                  <a:srgbClr val="D1C39F"/>
                </a:gs>
                <a:gs pos="35001">
                  <a:srgbClr val="F0EBD5"/>
                </a:gs>
                <a:gs pos="100000">
                  <a:srgbClr val="FFEFD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395" name="WordArt 59"/>
            <p:cNvSpPr>
              <a:spLocks noChangeArrowheads="1" noChangeShapeType="1" noTextEdit="1"/>
            </p:cNvSpPr>
            <p:nvPr/>
          </p:nvSpPr>
          <p:spPr bwMode="auto">
            <a:xfrm>
              <a:off x="4660" y="4015"/>
              <a:ext cx="816" cy="9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 panose="020B0A04020102020204" pitchFamily="34" charset="0"/>
                </a:rPr>
                <a:t>REINO ETERNO</a:t>
              </a:r>
            </a:p>
          </p:txBody>
        </p:sp>
      </p:grpSp>
      <p:grpSp>
        <p:nvGrpSpPr>
          <p:cNvPr id="14397" name="Group 61"/>
          <p:cNvGrpSpPr>
            <a:grpSpLocks/>
          </p:cNvGrpSpPr>
          <p:nvPr/>
        </p:nvGrpSpPr>
        <p:grpSpPr bwMode="auto">
          <a:xfrm>
            <a:off x="6781800" y="2133600"/>
            <a:ext cx="2209800" cy="1295400"/>
            <a:chOff x="4272" y="1344"/>
            <a:chExt cx="1392" cy="816"/>
          </a:xfrm>
        </p:grpSpPr>
        <p:pic>
          <p:nvPicPr>
            <p:cNvPr id="14348" name="Picture 12" descr="Macho cabrío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392"/>
              <a:ext cx="1258" cy="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9" name="Picture 13" descr="Cuatro cuernos solos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3" y="1344"/>
              <a:ext cx="610" cy="8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4396" name="Group 60"/>
            <p:cNvGrpSpPr>
              <a:grpSpLocks/>
            </p:cNvGrpSpPr>
            <p:nvPr/>
          </p:nvGrpSpPr>
          <p:grpSpPr bwMode="auto">
            <a:xfrm>
              <a:off x="5040" y="1968"/>
              <a:ext cx="624" cy="144"/>
              <a:chOff x="5040" y="1968"/>
              <a:chExt cx="624" cy="144"/>
            </a:xfrm>
          </p:grpSpPr>
          <p:sp>
            <p:nvSpPr>
              <p:cNvPr id="14369" name="AutoShape 33"/>
              <p:cNvSpPr>
                <a:spLocks noChangeArrowheads="1"/>
              </p:cNvSpPr>
              <p:nvPr/>
            </p:nvSpPr>
            <p:spPr bwMode="auto">
              <a:xfrm>
                <a:off x="5040" y="1968"/>
                <a:ext cx="624" cy="144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D1C39F"/>
                  </a:gs>
                  <a:gs pos="35001">
                    <a:srgbClr val="F0EBD5"/>
                  </a:gs>
                  <a:gs pos="100000">
                    <a:srgbClr val="FFEFD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4370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5070" y="2016"/>
                <a:ext cx="546" cy="72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chemeClr val="folHlink"/>
                    </a:solidFill>
                    <a:latin typeface="Arial Black" panose="020B0A04020102020204" pitchFamily="34" charset="0"/>
                  </a:rPr>
                  <a:t>GRECIA</a:t>
                </a:r>
              </a:p>
            </p:txBody>
          </p:sp>
        </p:grpSp>
      </p:grpSp>
      <p:sp>
        <p:nvSpPr>
          <p:cNvPr id="14399" name="WordArt 63"/>
          <p:cNvSpPr>
            <a:spLocks noChangeArrowheads="1" noChangeShapeType="1" noTextEdit="1"/>
          </p:cNvSpPr>
          <p:nvPr/>
        </p:nvSpPr>
        <p:spPr bwMode="auto">
          <a:xfrm>
            <a:off x="1371600" y="304800"/>
            <a:ext cx="7086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 panose="020B0A04020102020204" pitchFamily="34" charset="0"/>
              </a:rPr>
              <a:t>Daniel 2, 7 y 8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arn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362200"/>
            <a:ext cx="36925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arn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7200"/>
            <a:ext cx="1981200" cy="188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304800" y="609600"/>
            <a:ext cx="6705600" cy="99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3012"/>
                    </a:gs>
                    <a:gs pos="15000">
                      <a:srgbClr val="A65528"/>
                    </a:gs>
                    <a:gs pos="35000">
                      <a:srgbClr val="D49E6C"/>
                    </a:gs>
                    <a:gs pos="50000">
                      <a:srgbClr val="D6B19C"/>
                    </a:gs>
                    <a:gs pos="65000">
                      <a:srgbClr val="D49E6C"/>
                    </a:gs>
                    <a:gs pos="85000">
                      <a:srgbClr val="A65528"/>
                    </a:gs>
                    <a:gs pos="100000">
                      <a:srgbClr val="663012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EL CARNERO</a:t>
            </a:r>
          </a:p>
        </p:txBody>
      </p:sp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304800" y="1752600"/>
            <a:ext cx="8229600" cy="346075"/>
            <a:chOff x="192" y="1104"/>
            <a:chExt cx="5184" cy="218"/>
          </a:xfrm>
        </p:grpSpPr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192" y="1104"/>
              <a:ext cx="2496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VISIÓN (v. 3)</a:t>
              </a: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2784" y="1104"/>
              <a:ext cx="2592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INTERPRETACIÓN (v. 20)</a:t>
              </a:r>
            </a:p>
          </p:txBody>
        </p:sp>
      </p:grp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381000" y="2286000"/>
            <a:ext cx="8153400" cy="701675"/>
            <a:chOff x="240" y="1440"/>
            <a:chExt cx="5136" cy="442"/>
          </a:xfrm>
        </p:grpSpPr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Tenía dos cuernos.</a:t>
              </a: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Los reyes de Media y de Persia.</a:t>
              </a:r>
            </a:p>
          </p:txBody>
        </p:sp>
      </p:grp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381000" y="5562600"/>
            <a:ext cx="8305800" cy="701675"/>
            <a:chOff x="240" y="3504"/>
            <a:chExt cx="5232" cy="442"/>
          </a:xfrm>
        </p:grpSpPr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784" y="3504"/>
              <a:ext cx="26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Nadie pudo resistirse a su avance.</a:t>
              </a: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240" y="3504"/>
              <a:ext cx="240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Hacía conforme a su voluntad y se engrandecía.</a:t>
              </a:r>
            </a:p>
          </p:txBody>
        </p:sp>
      </p:grpSp>
      <p:grpSp>
        <p:nvGrpSpPr>
          <p:cNvPr id="2069" name="Group 21"/>
          <p:cNvGrpSpPr>
            <a:grpSpLocks/>
          </p:cNvGrpSpPr>
          <p:nvPr/>
        </p:nvGrpSpPr>
        <p:grpSpPr bwMode="auto">
          <a:xfrm>
            <a:off x="381000" y="4419600"/>
            <a:ext cx="8229600" cy="1006475"/>
            <a:chOff x="240" y="2784"/>
            <a:chExt cx="5184" cy="634"/>
          </a:xfrm>
        </p:grpSpPr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784" y="2784"/>
              <a:ext cx="2640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Se desplazó hacia el oeste en sus conquistas, desde Asia menor hacia Europa.</a:t>
              </a: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240" y="2784"/>
              <a:ext cx="24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Acometía contra el poniente, el norte y el sur.</a:t>
              </a:r>
            </a:p>
          </p:txBody>
        </p:sp>
      </p:grpSp>
      <p:grpSp>
        <p:nvGrpSpPr>
          <p:cNvPr id="2068" name="Group 20"/>
          <p:cNvGrpSpPr>
            <a:grpSpLocks/>
          </p:cNvGrpSpPr>
          <p:nvPr/>
        </p:nvGrpSpPr>
        <p:grpSpPr bwMode="auto">
          <a:xfrm>
            <a:off x="381000" y="3200400"/>
            <a:ext cx="8153400" cy="1006475"/>
            <a:chOff x="240" y="2016"/>
            <a:chExt cx="5136" cy="634"/>
          </a:xfrm>
        </p:grpSpPr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2784" y="2016"/>
              <a:ext cx="25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Persia surgió después pero se hizo más fuerte que Media.</a:t>
              </a: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240" y="2016"/>
              <a:ext cx="2448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Uno más alto que el otro, aunque comenzó a crecer después.</a:t>
              </a:r>
            </a:p>
          </p:txBody>
        </p:sp>
      </p:grpSp>
      <p:pic>
        <p:nvPicPr>
          <p:cNvPr id="2071" name="Picture 23" descr="Carn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438400"/>
            <a:ext cx="36925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cho cabrí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67000"/>
            <a:ext cx="6324600" cy="276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809538">
            <a:off x="1905000" y="533400"/>
            <a:ext cx="6705600" cy="99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3012"/>
                    </a:gs>
                    <a:gs pos="15000">
                      <a:srgbClr val="A65528"/>
                    </a:gs>
                    <a:gs pos="35000">
                      <a:srgbClr val="D49E6C"/>
                    </a:gs>
                    <a:gs pos="50000">
                      <a:srgbClr val="D6B19C"/>
                    </a:gs>
                    <a:gs pos="65000">
                      <a:srgbClr val="D49E6C"/>
                    </a:gs>
                    <a:gs pos="85000">
                      <a:srgbClr val="A65528"/>
                    </a:gs>
                    <a:gs pos="100000">
                      <a:srgbClr val="663012"/>
                    </a:gs>
                  </a:gsLst>
                  <a:lin ang="4590462" scaled="1"/>
                </a:gradFill>
                <a:latin typeface="Arial Black" panose="020B0A04020102020204" pitchFamily="34" charset="0"/>
              </a:rPr>
              <a:t>EL MACHO CABRÍO</a:t>
            </a:r>
          </a:p>
        </p:txBody>
      </p:sp>
      <p:pic>
        <p:nvPicPr>
          <p:cNvPr id="7172" name="Picture 4" descr="Macho cabrí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2667000" cy="116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304800" y="1752600"/>
            <a:ext cx="8229600" cy="346075"/>
            <a:chOff x="192" y="1104"/>
            <a:chExt cx="5184" cy="218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192" y="1104"/>
              <a:ext cx="2496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VISIÓN (vv. 5-7)</a:t>
              </a: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2784" y="1104"/>
              <a:ext cx="2592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INTERPRETACIÓN (v. 21)</a:t>
              </a:r>
            </a:p>
          </p:txBody>
        </p:sp>
      </p:grp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381000" y="2286000"/>
            <a:ext cx="8153400" cy="396875"/>
            <a:chOff x="240" y="1440"/>
            <a:chExt cx="5136" cy="250"/>
          </a:xfrm>
        </p:grpSpPr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Un macho cabrío.</a:t>
              </a:r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El rey de Grecia.</a:t>
              </a:r>
            </a:p>
          </p:txBody>
        </p:sp>
      </p:grpSp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457200" y="4343400"/>
            <a:ext cx="8305800" cy="701675"/>
            <a:chOff x="240" y="3504"/>
            <a:chExt cx="5232" cy="442"/>
          </a:xfrm>
        </p:grpSpPr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2784" y="3504"/>
              <a:ext cx="26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El primer rey que conquista, Alejandro Magno.</a:t>
              </a: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40" y="3504"/>
              <a:ext cx="240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Un cuerno bien visible entre sus ojos.</a:t>
              </a:r>
            </a:p>
          </p:txBody>
        </p:sp>
      </p:grp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457200" y="3581400"/>
            <a:ext cx="8229600" cy="701675"/>
            <a:chOff x="240" y="2784"/>
            <a:chExt cx="5184" cy="442"/>
          </a:xfrm>
        </p:grpSpPr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2784" y="2784"/>
              <a:ext cx="26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Conquistó la tierra a gran velocidad.</a:t>
              </a: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240" y="2784"/>
              <a:ext cx="24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Sin tocar el suelo.</a:t>
              </a:r>
            </a:p>
          </p:txBody>
        </p:sp>
      </p:grpSp>
      <p:grpSp>
        <p:nvGrpSpPr>
          <p:cNvPr id="7185" name="Group 17"/>
          <p:cNvGrpSpPr>
            <a:grpSpLocks/>
          </p:cNvGrpSpPr>
          <p:nvPr/>
        </p:nvGrpSpPr>
        <p:grpSpPr bwMode="auto">
          <a:xfrm>
            <a:off x="381000" y="2819400"/>
            <a:ext cx="8153400" cy="701675"/>
            <a:chOff x="240" y="2016"/>
            <a:chExt cx="5136" cy="442"/>
          </a:xfrm>
        </p:grpSpPr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2784" y="2016"/>
              <a:ext cx="25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Surge de Europa (el oeste visto desde Jerusalén).</a:t>
              </a: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240" y="2016"/>
              <a:ext cx="24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Venía del lado del poniente.</a:t>
              </a:r>
            </a:p>
          </p:txBody>
        </p:sp>
      </p:grp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533400" y="5257800"/>
            <a:ext cx="8305800" cy="701675"/>
            <a:chOff x="240" y="3504"/>
            <a:chExt cx="5232" cy="442"/>
          </a:xfrm>
        </p:grpSpPr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2784" y="3504"/>
              <a:ext cx="26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Conquistó todo el territorio de Medo-Persia.</a:t>
              </a:r>
            </a:p>
          </p:txBody>
        </p:sp>
        <p:sp>
          <p:nvSpPr>
            <p:cNvPr id="7190" name="Rectangle 22"/>
            <p:cNvSpPr>
              <a:spLocks noChangeArrowheads="1"/>
            </p:cNvSpPr>
            <p:nvPr/>
          </p:nvSpPr>
          <p:spPr bwMode="auto">
            <a:xfrm>
              <a:off x="240" y="3504"/>
              <a:ext cx="24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Derribó al carnero.</a:t>
              </a:r>
            </a:p>
          </p:txBody>
        </p:sp>
      </p:grpSp>
      <p:pic>
        <p:nvPicPr>
          <p:cNvPr id="7191" name="Picture 23" descr="Lucha de besti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5668963" cy="461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143000" y="914400"/>
            <a:ext cx="693420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2" dir="t"/>
            </a:scene3d>
            <a:sp3d extrusionH="163500" prstMaterial="legacyPlastic">
              <a:extrusionClr>
                <a:srgbClr val="FFCC99"/>
              </a:extrusionClr>
              <a:contourClr>
                <a:schemeClr val="hlink"/>
              </a:contourClr>
            </a:sp3d>
          </a:bodyPr>
          <a:lstStyle/>
          <a:p>
            <a:r>
              <a:rPr lang="es-ES" sz="3600" kern="10">
                <a:ln w="12700">
                  <a:round/>
                  <a:headEnd/>
                  <a:tailEnd/>
                </a:ln>
                <a:solidFill>
                  <a:schemeClr val="hlink">
                    <a:alpha val="50000"/>
                  </a:schemeClr>
                </a:solidFill>
                <a:latin typeface="Arial Black" panose="020B0A04020102020204" pitchFamily="34" charset="0"/>
              </a:rPr>
              <a:t>LOS CUATRO CUERNOS</a:t>
            </a:r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304800" y="1752600"/>
            <a:ext cx="8229600" cy="346075"/>
            <a:chOff x="192" y="1104"/>
            <a:chExt cx="5184" cy="218"/>
          </a:xfrm>
        </p:grpSpPr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92" y="1104"/>
              <a:ext cx="2496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VISIÓN (v. 8)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2784" y="1104"/>
              <a:ext cx="2592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INTERPRETACIÓN (v. 22)</a:t>
              </a:r>
            </a:p>
          </p:txBody>
        </p:sp>
      </p:grp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381000" y="2286000"/>
            <a:ext cx="8153400" cy="1006475"/>
            <a:chOff x="240" y="1440"/>
            <a:chExt cx="5136" cy="634"/>
          </a:xfrm>
        </p:grpSpPr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El gran cuerno fue quebrado estando en su mayor fuerza.</a:t>
              </a:r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Alejandro murió joven como emperador de un amplio imperio.</a:t>
              </a:r>
            </a:p>
          </p:txBody>
        </p:sp>
      </p:grpSp>
      <p:grpSp>
        <p:nvGrpSpPr>
          <p:cNvPr id="5131" name="Group 11"/>
          <p:cNvGrpSpPr>
            <a:grpSpLocks/>
          </p:cNvGrpSpPr>
          <p:nvPr/>
        </p:nvGrpSpPr>
        <p:grpSpPr bwMode="auto">
          <a:xfrm>
            <a:off x="381000" y="3352800"/>
            <a:ext cx="8153400" cy="701675"/>
            <a:chOff x="240" y="1440"/>
            <a:chExt cx="5136" cy="442"/>
          </a:xfrm>
        </p:grpSpPr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Salieron otros cuatro cuernos.</a:t>
              </a:r>
            </a:p>
          </p:txBody>
        </p:sp>
        <p:sp>
          <p:nvSpPr>
            <p:cNvPr id="5133" name="Text Box 13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Cuatro reyes. Casandro, Lisímaco, Seleuco y Ptolomeo.</a:t>
              </a:r>
            </a:p>
          </p:txBody>
        </p:sp>
      </p:grpSp>
      <p:grpSp>
        <p:nvGrpSpPr>
          <p:cNvPr id="5134" name="Group 14"/>
          <p:cNvGrpSpPr>
            <a:grpSpLocks/>
          </p:cNvGrpSpPr>
          <p:nvPr/>
        </p:nvGrpSpPr>
        <p:grpSpPr bwMode="auto">
          <a:xfrm>
            <a:off x="381000" y="4267200"/>
            <a:ext cx="8153400" cy="701675"/>
            <a:chOff x="240" y="1440"/>
            <a:chExt cx="5136" cy="442"/>
          </a:xfrm>
        </p:grpSpPr>
        <p:sp>
          <p:nvSpPr>
            <p:cNvPr id="5135" name="Text Box 15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Hacia los cuatro vientos del cielo.</a:t>
              </a:r>
            </a:p>
          </p:txBody>
        </p:sp>
        <p:sp>
          <p:nvSpPr>
            <p:cNvPr id="5136" name="Text Box 16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Inicialmente, se repartieron el imperio en cuatro divisiones.</a:t>
              </a:r>
            </a:p>
          </p:txBody>
        </p:sp>
      </p:grpSp>
      <p:pic>
        <p:nvPicPr>
          <p:cNvPr id="5137" name="Picture 17" descr="Cuatro cuernos so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052513"/>
            <a:ext cx="409575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Cuatro cuernos so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57200"/>
            <a:ext cx="14224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Cuatro cuernos so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981075"/>
            <a:ext cx="409575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143000" y="914400"/>
            <a:ext cx="693420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2" dir="t"/>
            </a:scene3d>
            <a:sp3d extrusionH="163500" prstMaterial="legacyPlastic">
              <a:extrusionClr>
                <a:srgbClr val="FFCC99"/>
              </a:extrusionClr>
              <a:contourClr>
                <a:schemeClr val="hlink"/>
              </a:contourClr>
            </a:sp3d>
          </a:bodyPr>
          <a:lstStyle/>
          <a:p>
            <a:r>
              <a:rPr lang="es-ES" sz="3600" kern="10">
                <a:ln w="12700">
                  <a:round/>
                  <a:headEnd/>
                  <a:tailEnd/>
                </a:ln>
                <a:solidFill>
                  <a:schemeClr val="hlink">
                    <a:alpha val="50000"/>
                  </a:schemeClr>
                </a:solidFill>
                <a:latin typeface="Arial Black" panose="020B0A04020102020204" pitchFamily="34" charset="0"/>
              </a:rPr>
              <a:t>EL CUERNO PEQUEÑO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304800" y="1752600"/>
            <a:ext cx="8229600" cy="346075"/>
            <a:chOff x="192" y="1104"/>
            <a:chExt cx="5184" cy="218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192" y="1104"/>
              <a:ext cx="2496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VISIÓN (vv. 9-12)</a:t>
              </a:r>
            </a:p>
          </p:txBody>
        </p:sp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2784" y="1104"/>
              <a:ext cx="2592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INTERPRETACIÓN (vv. 23-25)</a:t>
              </a:r>
            </a:p>
          </p:txBody>
        </p:sp>
      </p:grp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381000" y="2286000"/>
            <a:ext cx="8153400" cy="581025"/>
            <a:chOff x="240" y="1440"/>
            <a:chExt cx="5136" cy="366"/>
          </a:xfrm>
        </p:grpSpPr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De uno de ellos salió un cuerno pequeño.</a:t>
              </a: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Al fin del reinado de éstos, surge (del territorio del oeste) el nuevo rey.</a:t>
              </a:r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381000" y="2895600"/>
            <a:ext cx="8153400" cy="581025"/>
            <a:chOff x="240" y="1440"/>
            <a:chExt cx="5136" cy="366"/>
          </a:xfrm>
        </p:grpSpPr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Creció mucho hacia el sur y el oriente, y hacia la tierra gloriosa.</a:t>
              </a: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Roma se expande hacia Egipto, Grecia, Palestina.</a:t>
              </a:r>
            </a:p>
          </p:txBody>
        </p:sp>
      </p:grp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381000" y="3505200"/>
            <a:ext cx="8153400" cy="581025"/>
            <a:chOff x="240" y="1440"/>
            <a:chExt cx="5136" cy="366"/>
          </a:xfrm>
        </p:grpSpPr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Parte del ejército y de las estrellas echó por tierra.</a:t>
              </a:r>
            </a:p>
          </p:txBody>
        </p:sp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Destruirá a los fuertes y al pueblo de los santos.</a:t>
              </a:r>
            </a:p>
          </p:txBody>
        </p:sp>
      </p:grp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381000" y="4191000"/>
            <a:ext cx="8153400" cy="825500"/>
            <a:chOff x="240" y="1440"/>
            <a:chExt cx="5136" cy="520"/>
          </a:xfrm>
        </p:grpSpPr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Contra el príncipe de los ejércitos se irguió y por él fue quitado el continuo sacrificio.</a:t>
              </a:r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Mandó crucificar a Cristo. Como Roma Papal, sustituyó el sacrificio de Cristo por el de sacerdotes humanos.</a:t>
              </a:r>
            </a:p>
          </p:txBody>
        </p:sp>
      </p:grp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381000" y="5029200"/>
            <a:ext cx="8153400" cy="825500"/>
            <a:chOff x="240" y="1440"/>
            <a:chExt cx="5136" cy="520"/>
          </a:xfrm>
        </p:grpSpPr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El lugar de su santuario fue echado por tierra.</a:t>
              </a:r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El templo físico fue destruido por Roma en el 70 d. C.; el celestial, sustituído por el rito de la misa.</a:t>
              </a:r>
            </a:p>
          </p:txBody>
        </p:sp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457200" y="5715000"/>
            <a:ext cx="8153400" cy="581025"/>
            <a:chOff x="240" y="1440"/>
            <a:chExt cx="5136" cy="366"/>
          </a:xfrm>
        </p:grpSpPr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Echó por tierra la verdad.</a:t>
              </a:r>
            </a:p>
          </p:txBody>
        </p:sp>
        <p:sp>
          <p:nvSpPr>
            <p:cNvPr id="8215" name="Text Box 23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/>
                <a:t>En su fase papal, Roma destruyó la verdad y le acompañó el éxito.</a:t>
              </a:r>
            </a:p>
          </p:txBody>
        </p:sp>
      </p:grpSp>
      <p:pic>
        <p:nvPicPr>
          <p:cNvPr id="8216" name="Picture 24" descr="Cuerno pequeñ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379912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8" name="Picture 26" descr="Cuerno pequeñ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1090613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9" name="Picture 27" descr="Cuerno pequeñ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379912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299913">
            <a:off x="2286000" y="914400"/>
            <a:ext cx="65532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gradFill rotWithShape="0">
                  <a:gsLst>
                    <a:gs pos="0">
                      <a:srgbClr val="FAE3B7"/>
                    </a:gs>
                    <a:gs pos="8999">
                      <a:srgbClr val="A28949"/>
                    </a:gs>
                    <a:gs pos="15500">
                      <a:srgbClr val="835E17"/>
                    </a:gs>
                    <a:gs pos="16500">
                      <a:srgbClr val="BD922A"/>
                    </a:gs>
                    <a:gs pos="18500">
                      <a:srgbClr val="FBE4AE"/>
                    </a:gs>
                    <a:gs pos="39500">
                      <a:srgbClr val="BD922A"/>
                    </a:gs>
                    <a:gs pos="43500">
                      <a:srgbClr val="BD922A"/>
                    </a:gs>
                    <a:gs pos="50000">
                      <a:srgbClr val="FBE4AE"/>
                    </a:gs>
                    <a:gs pos="56500">
                      <a:srgbClr val="BD922A"/>
                    </a:gs>
                    <a:gs pos="60501">
                      <a:srgbClr val="BD922A"/>
                    </a:gs>
                    <a:gs pos="81500">
                      <a:srgbClr val="FBE4AE"/>
                    </a:gs>
                    <a:gs pos="83500">
                      <a:srgbClr val="BD922A"/>
                    </a:gs>
                    <a:gs pos="84500">
                      <a:srgbClr val="835E17"/>
                    </a:gs>
                    <a:gs pos="91001">
                      <a:srgbClr val="A28949"/>
                    </a:gs>
                    <a:gs pos="100000">
                      <a:srgbClr val="FAE3B7"/>
                    </a:gs>
                  </a:gsLst>
                  <a:lin ang="2400087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TARDES Y MAÑANAS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304800" y="1752600"/>
            <a:ext cx="8229600" cy="346075"/>
            <a:chOff x="192" y="1104"/>
            <a:chExt cx="5184" cy="218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192" y="1104"/>
              <a:ext cx="2496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VISIÓN (vv. 13-14)</a:t>
              </a:r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2784" y="1104"/>
              <a:ext cx="2592" cy="218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INTERPRETACIÓN (v. 26)</a:t>
              </a:r>
            </a:p>
          </p:txBody>
        </p:sp>
      </p:grp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381000" y="2286000"/>
            <a:ext cx="8153400" cy="1006475"/>
            <a:chOff x="240" y="1440"/>
            <a:chExt cx="5136" cy="634"/>
          </a:xfrm>
        </p:grpSpPr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40" y="1440"/>
              <a:ext cx="2448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99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Hasta 2.300 tardes y mañanas; luego el santuario será purificado.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2784" y="1440"/>
              <a:ext cx="259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buClr>
                  <a:srgbClr val="FF3300"/>
                </a:buClr>
                <a:buFont typeface="Wingdings" panose="05000000000000000000" pitchFamily="2" charset="2"/>
                <a:buChar char="ü"/>
              </a:pPr>
              <a:r>
                <a:rPr lang="es-ES" sz="2000"/>
                <a:t>La visión de las tardes y mañanas que se ha referido es verdadera.</a:t>
              </a:r>
            </a:p>
          </p:txBody>
        </p:sp>
      </p:grpSp>
      <p:sp>
        <p:nvSpPr>
          <p:cNvPr id="9225" name="WordArt 9" descr="Papel carta"/>
          <p:cNvSpPr>
            <a:spLocks noChangeArrowheads="1" noChangeShapeType="1" noTextEdit="1"/>
          </p:cNvSpPr>
          <p:nvPr/>
        </p:nvSpPr>
        <p:spPr bwMode="auto">
          <a:xfrm>
            <a:off x="2362200" y="2928938"/>
            <a:ext cx="5410200" cy="21764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FFCC99"/>
              </a:extrusionClr>
              <a:contourClr>
                <a:srgbClr val="FFFFCC"/>
              </a:contourClr>
            </a:sp3d>
          </a:bodyPr>
          <a:lstStyle/>
          <a:p>
            <a:r>
              <a:rPr lang="es-E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2.300</a:t>
            </a:r>
          </a:p>
        </p:txBody>
      </p:sp>
      <p:sp>
        <p:nvSpPr>
          <p:cNvPr id="9226" name="WordArt 10" descr="Papel carta"/>
          <p:cNvSpPr>
            <a:spLocks noChangeArrowheads="1" noChangeShapeType="1" noTextEdit="1"/>
          </p:cNvSpPr>
          <p:nvPr/>
        </p:nvSpPr>
        <p:spPr bwMode="auto">
          <a:xfrm>
            <a:off x="304800" y="838200"/>
            <a:ext cx="1905000" cy="9572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FFCC99"/>
              </a:extrusionClr>
              <a:contourClr>
                <a:srgbClr val="FFFFCC"/>
              </a:contourClr>
            </a:sp3d>
          </a:bodyPr>
          <a:lstStyle/>
          <a:p>
            <a:r>
              <a:rPr lang="es-E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2.300</a:t>
            </a:r>
          </a:p>
        </p:txBody>
      </p:sp>
      <p:sp>
        <p:nvSpPr>
          <p:cNvPr id="9227" name="WordArt 11"/>
          <p:cNvSpPr>
            <a:spLocks noChangeArrowheads="1" noChangeShapeType="1" noTextEdit="1"/>
          </p:cNvSpPr>
          <p:nvPr/>
        </p:nvSpPr>
        <p:spPr bwMode="auto">
          <a:xfrm>
            <a:off x="2590800" y="3200400"/>
            <a:ext cx="2728913" cy="3276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3300"/>
                    </a:gs>
                    <a:gs pos="50000">
                      <a:srgbClr val="FF3300">
                        <a:gamma/>
                        <a:shade val="46275"/>
                        <a:invGamma/>
                      </a:srgbClr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?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 animBg="1"/>
      <p:bldP spid="92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077200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ES" sz="8800">
                <a:solidFill>
                  <a:srgbClr val="008000"/>
                </a:solidFill>
              </a:rPr>
              <a:t>“Comprende, pues, la orden y entienda la</a:t>
            </a:r>
            <a:r>
              <a:rPr lang="es-ES" sz="8800"/>
              <a:t> </a:t>
            </a:r>
            <a:r>
              <a:rPr lang="es-ES" sz="8800">
                <a:solidFill>
                  <a:srgbClr val="0033CC"/>
                </a:solidFill>
              </a:rPr>
              <a:t>visión</a:t>
            </a:r>
            <a:r>
              <a:rPr lang="es-ES" sz="8800">
                <a:solidFill>
                  <a:srgbClr val="008000"/>
                </a:solidFill>
              </a:rPr>
              <a:t>”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0"/>
            <a:ext cx="7772400" cy="990600"/>
          </a:xfrm>
        </p:spPr>
        <p:txBody>
          <a:bodyPr/>
          <a:lstStyle/>
          <a:p>
            <a:pPr algn="ctr"/>
            <a:r>
              <a:rPr lang="es-ES" sz="6000">
                <a:latin typeface="Broadway" panose="04040905080B02020502" pitchFamily="82" charset="0"/>
              </a:rPr>
              <a:t>DANIEL, 9</a:t>
            </a:r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381000" y="1066800"/>
            <a:ext cx="8229600" cy="466725"/>
            <a:chOff x="240" y="672"/>
            <a:chExt cx="5184" cy="294"/>
          </a:xfrm>
        </p:grpSpPr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240" y="672"/>
              <a:ext cx="3648" cy="294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2400"/>
                <a:t>VISIÓN</a:t>
              </a:r>
            </a:p>
          </p:txBody>
        </p:sp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3984" y="672"/>
              <a:ext cx="1440" cy="294"/>
            </a:xfrm>
            <a:prstGeom prst="rect">
              <a:avLst/>
            </a:prstGeom>
            <a:gradFill rotWithShape="0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2400"/>
                <a:t>EXPLICADA</a:t>
              </a:r>
            </a:p>
          </p:txBody>
        </p:sp>
      </p:grpSp>
      <p:grpSp>
        <p:nvGrpSpPr>
          <p:cNvPr id="10250" name="Group 10"/>
          <p:cNvGrpSpPr>
            <a:grpSpLocks/>
          </p:cNvGrpSpPr>
          <p:nvPr/>
        </p:nvGrpSpPr>
        <p:grpSpPr bwMode="auto">
          <a:xfrm>
            <a:off x="381000" y="1600200"/>
            <a:ext cx="8229600" cy="701675"/>
            <a:chOff x="240" y="1008"/>
            <a:chExt cx="5184" cy="442"/>
          </a:xfrm>
        </p:grpSpPr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240" y="1008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 sz="2800"/>
                <a:t>El carnero.</a:t>
              </a: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3984" y="100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4000">
                  <a:solidFill>
                    <a:srgbClr val="008000"/>
                  </a:solidFill>
                  <a:sym typeface="Wingdings" panose="05000000000000000000" pitchFamily="2" charset="2"/>
                </a:rPr>
                <a:t></a:t>
              </a:r>
              <a:endParaRPr lang="es-ES" sz="4000">
                <a:solidFill>
                  <a:srgbClr val="008000"/>
                </a:solidFill>
              </a:endParaRPr>
            </a:p>
          </p:txBody>
        </p:sp>
      </p:grpSp>
      <p:grpSp>
        <p:nvGrpSpPr>
          <p:cNvPr id="10251" name="Group 11"/>
          <p:cNvGrpSpPr>
            <a:grpSpLocks/>
          </p:cNvGrpSpPr>
          <p:nvPr/>
        </p:nvGrpSpPr>
        <p:grpSpPr bwMode="auto">
          <a:xfrm>
            <a:off x="381000" y="2362200"/>
            <a:ext cx="8229600" cy="701675"/>
            <a:chOff x="240" y="1008"/>
            <a:chExt cx="5184" cy="442"/>
          </a:xfrm>
        </p:grpSpPr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240" y="1008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 sz="2800"/>
                <a:t>El macho cabrío.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984" y="100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4000">
                  <a:solidFill>
                    <a:srgbClr val="008000"/>
                  </a:solidFill>
                  <a:sym typeface="Wingdings" panose="05000000000000000000" pitchFamily="2" charset="2"/>
                </a:rPr>
                <a:t></a:t>
              </a:r>
              <a:endParaRPr lang="es-ES" sz="4000">
                <a:solidFill>
                  <a:srgbClr val="008000"/>
                </a:solidFill>
              </a:endParaRPr>
            </a:p>
          </p:txBody>
        </p:sp>
      </p:grpSp>
      <p:grpSp>
        <p:nvGrpSpPr>
          <p:cNvPr id="10254" name="Group 14"/>
          <p:cNvGrpSpPr>
            <a:grpSpLocks/>
          </p:cNvGrpSpPr>
          <p:nvPr/>
        </p:nvGrpSpPr>
        <p:grpSpPr bwMode="auto">
          <a:xfrm>
            <a:off x="381000" y="3048000"/>
            <a:ext cx="8229600" cy="701675"/>
            <a:chOff x="240" y="1008"/>
            <a:chExt cx="5184" cy="442"/>
          </a:xfrm>
        </p:grpSpPr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40" y="1008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 sz="2800"/>
                <a:t>Los cuatro cuernos.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3984" y="100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4000">
                  <a:solidFill>
                    <a:srgbClr val="008000"/>
                  </a:solidFill>
                  <a:sym typeface="Wingdings" panose="05000000000000000000" pitchFamily="2" charset="2"/>
                </a:rPr>
                <a:t></a:t>
              </a:r>
              <a:endParaRPr lang="es-ES" sz="4000">
                <a:solidFill>
                  <a:srgbClr val="008000"/>
                </a:solidFill>
              </a:endParaRPr>
            </a:p>
          </p:txBody>
        </p:sp>
      </p:grp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381000" y="3733800"/>
            <a:ext cx="8229600" cy="701675"/>
            <a:chOff x="240" y="1008"/>
            <a:chExt cx="5184" cy="442"/>
          </a:xfrm>
        </p:grpSpPr>
        <p:sp>
          <p:nvSpPr>
            <p:cNvPr id="10258" name="Text Box 18"/>
            <p:cNvSpPr txBox="1">
              <a:spLocks noChangeArrowheads="1"/>
            </p:cNvSpPr>
            <p:nvPr/>
          </p:nvSpPr>
          <p:spPr bwMode="auto">
            <a:xfrm>
              <a:off x="240" y="1008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 sz="2800"/>
                <a:t>El cuerno pequeño.</a:t>
              </a:r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3984" y="100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4000">
                  <a:solidFill>
                    <a:srgbClr val="008000"/>
                  </a:solidFill>
                  <a:sym typeface="Wingdings" panose="05000000000000000000" pitchFamily="2" charset="2"/>
                </a:rPr>
                <a:t></a:t>
              </a:r>
              <a:endParaRPr lang="es-ES" sz="4000">
                <a:solidFill>
                  <a:srgbClr val="008000"/>
                </a:solidFill>
              </a:endParaRPr>
            </a:p>
          </p:txBody>
        </p:sp>
      </p:grpSp>
      <p:grpSp>
        <p:nvGrpSpPr>
          <p:cNvPr id="10260" name="Group 20"/>
          <p:cNvGrpSpPr>
            <a:grpSpLocks/>
          </p:cNvGrpSpPr>
          <p:nvPr/>
        </p:nvGrpSpPr>
        <p:grpSpPr bwMode="auto">
          <a:xfrm>
            <a:off x="381000" y="4419600"/>
            <a:ext cx="8229600" cy="701675"/>
            <a:chOff x="240" y="1008"/>
            <a:chExt cx="5184" cy="442"/>
          </a:xfrm>
        </p:grpSpPr>
        <p:sp>
          <p:nvSpPr>
            <p:cNvPr id="10261" name="Text Box 21"/>
            <p:cNvSpPr txBox="1">
              <a:spLocks noChangeArrowheads="1"/>
            </p:cNvSpPr>
            <p:nvPr/>
          </p:nvSpPr>
          <p:spPr bwMode="auto">
            <a:xfrm>
              <a:off x="240" y="1008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 sz="2800"/>
                <a:t>Las 2.300 tardes y mañanas.</a:t>
              </a:r>
            </a:p>
          </p:txBody>
        </p: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3984" y="100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 sz="4000">
                  <a:solidFill>
                    <a:srgbClr val="FF3300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ø</a:t>
              </a:r>
              <a:endParaRPr lang="es-ES" sz="4000">
                <a:solidFill>
                  <a:srgbClr val="FF3300"/>
                </a:solidFill>
              </a:endParaRPr>
            </a:p>
          </p:txBody>
        </p:sp>
      </p:grpSp>
      <p:sp>
        <p:nvSpPr>
          <p:cNvPr id="10263" name="WordArt 23"/>
          <p:cNvSpPr>
            <a:spLocks noChangeArrowheads="1" noChangeShapeType="1" noTextEdit="1"/>
          </p:cNvSpPr>
          <p:nvPr/>
        </p:nvSpPr>
        <p:spPr bwMode="auto">
          <a:xfrm>
            <a:off x="457200" y="5029200"/>
            <a:ext cx="7924800" cy="1828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3300"/>
                    </a:gs>
                    <a:gs pos="50000">
                      <a:schemeClr val="tx2"/>
                    </a:gs>
                    <a:gs pos="100000">
                      <a:srgbClr val="993300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Gabriel comienza la explicación,</a:t>
            </a:r>
          </a:p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3300"/>
                    </a:gs>
                    <a:gs pos="50000">
                      <a:schemeClr val="tx2"/>
                    </a:gs>
                    <a:gs pos="100000">
                      <a:srgbClr val="993300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y Gabriel la termina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152400" y="914400"/>
            <a:ext cx="8763000" cy="533400"/>
            <a:chOff x="192" y="576"/>
            <a:chExt cx="5376" cy="336"/>
          </a:xfrm>
        </p:grpSpPr>
        <p:sp>
          <p:nvSpPr>
            <p:cNvPr id="6151" name="AutoShape 7"/>
            <p:cNvSpPr>
              <a:spLocks noChangeArrowheads="1"/>
            </p:cNvSpPr>
            <p:nvPr/>
          </p:nvSpPr>
          <p:spPr bwMode="auto">
            <a:xfrm>
              <a:off x="192" y="576"/>
              <a:ext cx="5376" cy="336"/>
            </a:xfrm>
            <a:prstGeom prst="leftRightArrow">
              <a:avLst>
                <a:gd name="adj1" fmla="val 59528"/>
                <a:gd name="adj2" fmla="val 45037"/>
              </a:avLst>
            </a:prstGeom>
            <a:gradFill rotWithShape="0">
              <a:gsLst>
                <a:gs pos="0">
                  <a:srgbClr val="FFCCFF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6153" name="WordArt 9"/>
            <p:cNvSpPr>
              <a:spLocks noChangeArrowheads="1" noChangeShapeType="1" noTextEdit="1"/>
            </p:cNvSpPr>
            <p:nvPr/>
          </p:nvSpPr>
          <p:spPr bwMode="auto">
            <a:xfrm>
              <a:off x="2160" y="672"/>
              <a:ext cx="1152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Comic Sans MS" panose="030F0702030302020204" pitchFamily="66" charset="0"/>
                </a:rPr>
                <a:t>70 semanas</a:t>
              </a:r>
            </a:p>
          </p:txBody>
        </p:sp>
      </p:grp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2209800" y="2133600"/>
            <a:ext cx="2438400" cy="533400"/>
            <a:chOff x="1392" y="1344"/>
            <a:chExt cx="1536" cy="336"/>
          </a:xfrm>
        </p:grpSpPr>
        <p:sp>
          <p:nvSpPr>
            <p:cNvPr id="6165" name="AutoShape 21"/>
            <p:cNvSpPr>
              <a:spLocks noChangeArrowheads="1"/>
            </p:cNvSpPr>
            <p:nvPr/>
          </p:nvSpPr>
          <p:spPr bwMode="auto">
            <a:xfrm>
              <a:off x="1392" y="1344"/>
              <a:ext cx="1536" cy="336"/>
            </a:xfrm>
            <a:prstGeom prst="leftRightArrow">
              <a:avLst>
                <a:gd name="adj1" fmla="val 59528"/>
                <a:gd name="adj2" fmla="val 12868"/>
              </a:avLst>
            </a:prstGeom>
            <a:gradFill rotWithShape="0">
              <a:gsLst>
                <a:gs pos="0">
                  <a:srgbClr val="FFCCFF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6166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1728" y="1440"/>
              <a:ext cx="922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Comic Sans MS" panose="030F0702030302020204" pitchFamily="66" charset="0"/>
                </a:rPr>
                <a:t>62 semanas</a:t>
              </a:r>
            </a:p>
          </p:txBody>
        </p:sp>
      </p:grpSp>
      <p:grpSp>
        <p:nvGrpSpPr>
          <p:cNvPr id="6184" name="Group 40"/>
          <p:cNvGrpSpPr>
            <a:grpSpLocks/>
          </p:cNvGrpSpPr>
          <p:nvPr/>
        </p:nvGrpSpPr>
        <p:grpSpPr bwMode="auto">
          <a:xfrm>
            <a:off x="228600" y="4953000"/>
            <a:ext cx="1752600" cy="1646238"/>
            <a:chOff x="144" y="3120"/>
            <a:chExt cx="1104" cy="1037"/>
          </a:xfrm>
        </p:grpSpPr>
        <p:pic>
          <p:nvPicPr>
            <p:cNvPr id="6146" name="Picture 2" descr="Decret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120"/>
              <a:ext cx="533" cy="1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384" y="3888"/>
              <a:ext cx="8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s-ES"/>
                <a:t>El decreto</a:t>
              </a:r>
            </a:p>
          </p:txBody>
        </p:sp>
      </p:grpSp>
      <p:grpSp>
        <p:nvGrpSpPr>
          <p:cNvPr id="6186" name="Group 42"/>
          <p:cNvGrpSpPr>
            <a:grpSpLocks/>
          </p:cNvGrpSpPr>
          <p:nvPr/>
        </p:nvGrpSpPr>
        <p:grpSpPr bwMode="auto">
          <a:xfrm>
            <a:off x="304800" y="2133600"/>
            <a:ext cx="3200400" cy="3933825"/>
            <a:chOff x="192" y="1344"/>
            <a:chExt cx="2016" cy="2478"/>
          </a:xfrm>
        </p:grpSpPr>
        <p:grpSp>
          <p:nvGrpSpPr>
            <p:cNvPr id="6180" name="Group 36"/>
            <p:cNvGrpSpPr>
              <a:grpSpLocks/>
            </p:cNvGrpSpPr>
            <p:nvPr/>
          </p:nvGrpSpPr>
          <p:grpSpPr bwMode="auto">
            <a:xfrm>
              <a:off x="192" y="1344"/>
              <a:ext cx="1752" cy="2131"/>
              <a:chOff x="192" y="1344"/>
              <a:chExt cx="1752" cy="2131"/>
            </a:xfrm>
          </p:grpSpPr>
          <p:pic>
            <p:nvPicPr>
              <p:cNvPr id="6147" name="Picture 3" descr="Reconstrucción de Jerusalé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" y="2640"/>
                <a:ext cx="936" cy="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163" name="Group 19"/>
              <p:cNvGrpSpPr>
                <a:grpSpLocks/>
              </p:cNvGrpSpPr>
              <p:nvPr/>
            </p:nvGrpSpPr>
            <p:grpSpPr bwMode="auto">
              <a:xfrm>
                <a:off x="192" y="1344"/>
                <a:ext cx="1200" cy="336"/>
                <a:chOff x="192" y="1344"/>
                <a:chExt cx="1200" cy="336"/>
              </a:xfrm>
            </p:grpSpPr>
            <p:sp>
              <p:nvSpPr>
                <p:cNvPr id="6161" name="AutoShape 17"/>
                <p:cNvSpPr>
                  <a:spLocks noChangeArrowheads="1"/>
                </p:cNvSpPr>
                <p:nvPr/>
              </p:nvSpPr>
              <p:spPr bwMode="auto">
                <a:xfrm>
                  <a:off x="192" y="1344"/>
                  <a:ext cx="1200" cy="336"/>
                </a:xfrm>
                <a:prstGeom prst="leftRightArrow">
                  <a:avLst>
                    <a:gd name="adj1" fmla="val 59528"/>
                    <a:gd name="adj2" fmla="val 10053"/>
                  </a:avLst>
                </a:prstGeom>
                <a:gradFill rotWithShape="0">
                  <a:gsLst>
                    <a:gs pos="0">
                      <a:srgbClr val="FFCC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162" name="WordArt 1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32" y="1440"/>
                  <a:ext cx="720" cy="144"/>
                </a:xfrm>
                <a:prstGeom prst="rect">
                  <a:avLst/>
                </a:prstGeom>
                <a:extLs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r>
                    <a:rPr lang="es-ES" sz="3600" kern="10">
                      <a:ln w="317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7 semanas</a:t>
                  </a:r>
                </a:p>
              </p:txBody>
            </p:sp>
          </p:grpSp>
        </p:grpSp>
        <p:sp>
          <p:nvSpPr>
            <p:cNvPr id="6185" name="Text Box 41"/>
            <p:cNvSpPr txBox="1">
              <a:spLocks noChangeArrowheads="1"/>
            </p:cNvSpPr>
            <p:nvPr/>
          </p:nvSpPr>
          <p:spPr bwMode="auto">
            <a:xfrm>
              <a:off x="1104" y="3456"/>
              <a:ext cx="110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Reconstrucción de Jerusalén</a:t>
              </a:r>
            </a:p>
          </p:txBody>
        </p:sp>
      </p:grpSp>
      <p:grpSp>
        <p:nvGrpSpPr>
          <p:cNvPr id="6209" name="Group 65"/>
          <p:cNvGrpSpPr>
            <a:grpSpLocks/>
          </p:cNvGrpSpPr>
          <p:nvPr/>
        </p:nvGrpSpPr>
        <p:grpSpPr bwMode="auto">
          <a:xfrm>
            <a:off x="304800" y="1524000"/>
            <a:ext cx="4999038" cy="4968875"/>
            <a:chOff x="192" y="960"/>
            <a:chExt cx="3149" cy="3130"/>
          </a:xfrm>
        </p:grpSpPr>
        <p:grpSp>
          <p:nvGrpSpPr>
            <p:cNvPr id="6208" name="Group 64"/>
            <p:cNvGrpSpPr>
              <a:grpSpLocks/>
            </p:cNvGrpSpPr>
            <p:nvPr/>
          </p:nvGrpSpPr>
          <p:grpSpPr bwMode="auto">
            <a:xfrm>
              <a:off x="192" y="960"/>
              <a:ext cx="2784" cy="336"/>
              <a:chOff x="192" y="960"/>
              <a:chExt cx="2784" cy="336"/>
            </a:xfrm>
          </p:grpSpPr>
          <p:sp>
            <p:nvSpPr>
              <p:cNvPr id="6157" name="AutoShape 13"/>
              <p:cNvSpPr>
                <a:spLocks noChangeArrowheads="1"/>
              </p:cNvSpPr>
              <p:nvPr/>
            </p:nvSpPr>
            <p:spPr bwMode="auto">
              <a:xfrm>
                <a:off x="192" y="960"/>
                <a:ext cx="2784" cy="336"/>
              </a:xfrm>
              <a:prstGeom prst="leftRightArrow">
                <a:avLst>
                  <a:gd name="adj1" fmla="val 59528"/>
                  <a:gd name="adj2" fmla="val 23323"/>
                </a:avLst>
              </a:prstGeom>
              <a:gradFill rotWithShape="0">
                <a:gsLst>
                  <a:gs pos="0">
                    <a:srgbClr val="FFCCFF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58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56" y="1056"/>
                <a:ext cx="1104" cy="144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317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69 semanas</a:t>
                </a:r>
              </a:p>
            </p:txBody>
          </p:sp>
        </p:grpSp>
        <p:pic>
          <p:nvPicPr>
            <p:cNvPr id="6148" name="Picture 4" descr="Bautismo de Crist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2" y="3168"/>
              <a:ext cx="749" cy="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2304" y="2928"/>
              <a:ext cx="7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El Mesías Príncipe</a:t>
              </a:r>
            </a:p>
          </p:txBody>
        </p:sp>
      </p:grpSp>
      <p:grpSp>
        <p:nvGrpSpPr>
          <p:cNvPr id="6192" name="Group 48"/>
          <p:cNvGrpSpPr>
            <a:grpSpLocks/>
          </p:cNvGrpSpPr>
          <p:nvPr/>
        </p:nvGrpSpPr>
        <p:grpSpPr bwMode="auto">
          <a:xfrm>
            <a:off x="4800600" y="1524000"/>
            <a:ext cx="4098925" cy="5070475"/>
            <a:chOff x="3024" y="960"/>
            <a:chExt cx="2582" cy="3194"/>
          </a:xfrm>
        </p:grpSpPr>
        <p:grpSp>
          <p:nvGrpSpPr>
            <p:cNvPr id="6181" name="Group 37"/>
            <p:cNvGrpSpPr>
              <a:grpSpLocks/>
            </p:cNvGrpSpPr>
            <p:nvPr/>
          </p:nvGrpSpPr>
          <p:grpSpPr bwMode="auto">
            <a:xfrm>
              <a:off x="3024" y="960"/>
              <a:ext cx="2582" cy="3194"/>
              <a:chOff x="3024" y="960"/>
              <a:chExt cx="2582" cy="3194"/>
            </a:xfrm>
          </p:grpSpPr>
          <p:pic>
            <p:nvPicPr>
              <p:cNvPr id="6150" name="Picture 6" descr="Martirio de Esteban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12" y="3168"/>
                <a:ext cx="1094" cy="9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171" name="Group 27"/>
              <p:cNvGrpSpPr>
                <a:grpSpLocks/>
              </p:cNvGrpSpPr>
              <p:nvPr/>
            </p:nvGrpSpPr>
            <p:grpSpPr bwMode="auto">
              <a:xfrm>
                <a:off x="3024" y="960"/>
                <a:ext cx="2496" cy="336"/>
                <a:chOff x="3024" y="960"/>
                <a:chExt cx="2496" cy="336"/>
              </a:xfrm>
            </p:grpSpPr>
            <p:sp>
              <p:nvSpPr>
                <p:cNvPr id="6169" name="AutoShape 25"/>
                <p:cNvSpPr>
                  <a:spLocks noChangeArrowheads="1"/>
                </p:cNvSpPr>
                <p:nvPr/>
              </p:nvSpPr>
              <p:spPr bwMode="auto">
                <a:xfrm>
                  <a:off x="3024" y="960"/>
                  <a:ext cx="2496" cy="336"/>
                </a:xfrm>
                <a:prstGeom prst="leftRightArrow">
                  <a:avLst>
                    <a:gd name="adj1" fmla="val 59528"/>
                    <a:gd name="adj2" fmla="val 20910"/>
                  </a:avLst>
                </a:prstGeom>
                <a:gradFill rotWithShape="0">
                  <a:gsLst>
                    <a:gs pos="0">
                      <a:srgbClr val="FFCC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170" name="WordArt 2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792" y="1056"/>
                  <a:ext cx="1104" cy="144"/>
                </a:xfrm>
                <a:prstGeom prst="rect">
                  <a:avLst/>
                </a:prstGeom>
                <a:extLs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r>
                    <a:rPr lang="es-ES" sz="3600" kern="10">
                      <a:ln w="317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1 semana</a:t>
                  </a:r>
                </a:p>
              </p:txBody>
            </p:sp>
          </p:grpSp>
        </p:grpSp>
        <p:sp>
          <p:nvSpPr>
            <p:cNvPr id="6190" name="Text Box 46"/>
            <p:cNvSpPr txBox="1">
              <a:spLocks noChangeArrowheads="1"/>
            </p:cNvSpPr>
            <p:nvPr/>
          </p:nvSpPr>
          <p:spPr bwMode="auto">
            <a:xfrm>
              <a:off x="4032" y="3552"/>
              <a:ext cx="672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Martirio de Esteban</a:t>
              </a:r>
            </a:p>
          </p:txBody>
        </p:sp>
      </p:grpSp>
      <p:grpSp>
        <p:nvGrpSpPr>
          <p:cNvPr id="6195" name="Group 51"/>
          <p:cNvGrpSpPr>
            <a:grpSpLocks/>
          </p:cNvGrpSpPr>
          <p:nvPr/>
        </p:nvGrpSpPr>
        <p:grpSpPr bwMode="auto">
          <a:xfrm>
            <a:off x="4800600" y="2133600"/>
            <a:ext cx="3962400" cy="3421063"/>
            <a:chOff x="3024" y="1344"/>
            <a:chExt cx="2496" cy="2155"/>
          </a:xfrm>
        </p:grpSpPr>
        <p:pic>
          <p:nvPicPr>
            <p:cNvPr id="6149" name="Picture 5" descr="Muerte de Crist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8" y="2160"/>
              <a:ext cx="590" cy="13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175" name="Group 31"/>
            <p:cNvGrpSpPr>
              <a:grpSpLocks/>
            </p:cNvGrpSpPr>
            <p:nvPr/>
          </p:nvGrpSpPr>
          <p:grpSpPr bwMode="auto">
            <a:xfrm>
              <a:off x="3024" y="1344"/>
              <a:ext cx="1248" cy="336"/>
              <a:chOff x="3024" y="1344"/>
              <a:chExt cx="1200" cy="336"/>
            </a:xfrm>
          </p:grpSpPr>
          <p:sp>
            <p:nvSpPr>
              <p:cNvPr id="6173" name="AutoShape 29"/>
              <p:cNvSpPr>
                <a:spLocks noChangeArrowheads="1"/>
              </p:cNvSpPr>
              <p:nvPr/>
            </p:nvSpPr>
            <p:spPr bwMode="auto">
              <a:xfrm>
                <a:off x="3024" y="1344"/>
                <a:ext cx="1200" cy="336"/>
              </a:xfrm>
              <a:prstGeom prst="leftRightArrow">
                <a:avLst>
                  <a:gd name="adj1" fmla="val 59528"/>
                  <a:gd name="adj2" fmla="val 10053"/>
                </a:avLst>
              </a:prstGeom>
              <a:gradFill rotWithShape="0">
                <a:gsLst>
                  <a:gs pos="0">
                    <a:srgbClr val="FFCCFF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74" name="WordArt 3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20" y="1440"/>
                <a:ext cx="960" cy="144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317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½ semana</a:t>
                </a:r>
              </a:p>
            </p:txBody>
          </p:sp>
        </p:grpSp>
        <p:grpSp>
          <p:nvGrpSpPr>
            <p:cNvPr id="6176" name="Group 32"/>
            <p:cNvGrpSpPr>
              <a:grpSpLocks/>
            </p:cNvGrpSpPr>
            <p:nvPr/>
          </p:nvGrpSpPr>
          <p:grpSpPr bwMode="auto">
            <a:xfrm>
              <a:off x="4272" y="1344"/>
              <a:ext cx="1248" cy="336"/>
              <a:chOff x="3024" y="1344"/>
              <a:chExt cx="1200" cy="336"/>
            </a:xfrm>
          </p:grpSpPr>
          <p:sp>
            <p:nvSpPr>
              <p:cNvPr id="6177" name="AutoShape 33"/>
              <p:cNvSpPr>
                <a:spLocks noChangeArrowheads="1"/>
              </p:cNvSpPr>
              <p:nvPr/>
            </p:nvSpPr>
            <p:spPr bwMode="auto">
              <a:xfrm>
                <a:off x="3024" y="1344"/>
                <a:ext cx="1200" cy="336"/>
              </a:xfrm>
              <a:prstGeom prst="leftRightArrow">
                <a:avLst>
                  <a:gd name="adj1" fmla="val 59528"/>
                  <a:gd name="adj2" fmla="val 10053"/>
                </a:avLst>
              </a:prstGeom>
              <a:gradFill rotWithShape="0">
                <a:gsLst>
                  <a:gs pos="0">
                    <a:srgbClr val="FFCCFF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78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20" y="1440"/>
                <a:ext cx="960" cy="144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317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½ semana</a:t>
                </a:r>
              </a:p>
            </p:txBody>
          </p:sp>
        </p:grpSp>
        <p:sp>
          <p:nvSpPr>
            <p:cNvPr id="6191" name="Text Box 47"/>
            <p:cNvSpPr txBox="1">
              <a:spLocks noChangeArrowheads="1"/>
            </p:cNvSpPr>
            <p:nvPr/>
          </p:nvSpPr>
          <p:spPr bwMode="auto">
            <a:xfrm>
              <a:off x="4368" y="2448"/>
              <a:ext cx="67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Muerte de Cristo</a:t>
              </a:r>
            </a:p>
          </p:txBody>
        </p:sp>
      </p:grp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152400" y="2819400"/>
            <a:ext cx="8991600" cy="2362200"/>
            <a:chOff x="96" y="1776"/>
            <a:chExt cx="5664" cy="1488"/>
          </a:xfrm>
        </p:grpSpPr>
        <p:sp>
          <p:nvSpPr>
            <p:cNvPr id="6197" name="Text Box 53"/>
            <p:cNvSpPr txBox="1">
              <a:spLocks noChangeArrowheads="1"/>
            </p:cNvSpPr>
            <p:nvPr/>
          </p:nvSpPr>
          <p:spPr bwMode="auto">
            <a:xfrm>
              <a:off x="96" y="1776"/>
              <a:ext cx="6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457 a.C.</a:t>
              </a:r>
            </a:p>
          </p:txBody>
        </p:sp>
        <p:sp>
          <p:nvSpPr>
            <p:cNvPr id="6198" name="Text Box 54"/>
            <p:cNvSpPr txBox="1">
              <a:spLocks noChangeArrowheads="1"/>
            </p:cNvSpPr>
            <p:nvPr/>
          </p:nvSpPr>
          <p:spPr bwMode="auto">
            <a:xfrm>
              <a:off x="1104" y="1776"/>
              <a:ext cx="6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408 a.C.</a:t>
              </a:r>
            </a:p>
          </p:txBody>
        </p:sp>
        <p:sp>
          <p:nvSpPr>
            <p:cNvPr id="6199" name="Text Box 55"/>
            <p:cNvSpPr txBox="1">
              <a:spLocks noChangeArrowheads="1"/>
            </p:cNvSpPr>
            <p:nvPr/>
          </p:nvSpPr>
          <p:spPr bwMode="auto">
            <a:xfrm>
              <a:off x="2640" y="1776"/>
              <a:ext cx="6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27 d.C.</a:t>
              </a:r>
            </a:p>
          </p:txBody>
        </p:sp>
        <p:sp>
          <p:nvSpPr>
            <p:cNvPr id="6200" name="Text Box 56"/>
            <p:cNvSpPr txBox="1">
              <a:spLocks noChangeArrowheads="1"/>
            </p:cNvSpPr>
            <p:nvPr/>
          </p:nvSpPr>
          <p:spPr bwMode="auto">
            <a:xfrm>
              <a:off x="3888" y="1776"/>
              <a:ext cx="6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31 d.C.</a:t>
              </a:r>
            </a:p>
          </p:txBody>
        </p:sp>
        <p:sp>
          <p:nvSpPr>
            <p:cNvPr id="6201" name="Text Box 57"/>
            <p:cNvSpPr txBox="1">
              <a:spLocks noChangeArrowheads="1"/>
            </p:cNvSpPr>
            <p:nvPr/>
          </p:nvSpPr>
          <p:spPr bwMode="auto">
            <a:xfrm>
              <a:off x="5136" y="1776"/>
              <a:ext cx="6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34 d.C.</a:t>
              </a:r>
            </a:p>
          </p:txBody>
        </p:sp>
        <p:sp>
          <p:nvSpPr>
            <p:cNvPr id="6202" name="Line 58"/>
            <p:cNvSpPr>
              <a:spLocks noChangeShapeType="1"/>
            </p:cNvSpPr>
            <p:nvPr/>
          </p:nvSpPr>
          <p:spPr bwMode="auto">
            <a:xfrm>
              <a:off x="336" y="1968"/>
              <a:ext cx="0" cy="1056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6203" name="Line 59"/>
            <p:cNvSpPr>
              <a:spLocks noChangeShapeType="1"/>
            </p:cNvSpPr>
            <p:nvPr/>
          </p:nvSpPr>
          <p:spPr bwMode="auto">
            <a:xfrm>
              <a:off x="1392" y="1968"/>
              <a:ext cx="0" cy="624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6204" name="Line 60"/>
            <p:cNvSpPr>
              <a:spLocks noChangeShapeType="1"/>
            </p:cNvSpPr>
            <p:nvPr/>
          </p:nvSpPr>
          <p:spPr bwMode="auto">
            <a:xfrm>
              <a:off x="2976" y="1968"/>
              <a:ext cx="0" cy="96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6205" name="Line 61"/>
            <p:cNvSpPr>
              <a:spLocks noChangeShapeType="1"/>
            </p:cNvSpPr>
            <p:nvPr/>
          </p:nvSpPr>
          <p:spPr bwMode="auto">
            <a:xfrm>
              <a:off x="4176" y="1920"/>
              <a:ext cx="0" cy="192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6206" name="Line 62"/>
            <p:cNvSpPr>
              <a:spLocks noChangeShapeType="1"/>
            </p:cNvSpPr>
            <p:nvPr/>
          </p:nvSpPr>
          <p:spPr bwMode="auto">
            <a:xfrm>
              <a:off x="5472" y="2016"/>
              <a:ext cx="0" cy="1248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6211" name="WordArt 67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651510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Principio dia-año (Ez. 4: 6)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1371600" y="304800"/>
            <a:ext cx="7086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 panose="020B0A04020102020204" pitchFamily="34" charset="0"/>
              </a:rPr>
              <a:t>Daniel 8 =&gt; Daniel 9</a:t>
            </a:r>
          </a:p>
        </p:txBody>
      </p:sp>
      <p:grpSp>
        <p:nvGrpSpPr>
          <p:cNvPr id="11302" name="Group 38"/>
          <p:cNvGrpSpPr>
            <a:grpSpLocks/>
          </p:cNvGrpSpPr>
          <p:nvPr/>
        </p:nvGrpSpPr>
        <p:grpSpPr bwMode="auto">
          <a:xfrm>
            <a:off x="381000" y="990600"/>
            <a:ext cx="8229600" cy="838200"/>
            <a:chOff x="240" y="624"/>
            <a:chExt cx="5184" cy="528"/>
          </a:xfrm>
        </p:grpSpPr>
        <p:sp>
          <p:nvSpPr>
            <p:cNvPr id="11267" name="AutoShape 3"/>
            <p:cNvSpPr>
              <a:spLocks noChangeArrowheads="1"/>
            </p:cNvSpPr>
            <p:nvPr/>
          </p:nvSpPr>
          <p:spPr bwMode="auto">
            <a:xfrm>
              <a:off x="240" y="624"/>
              <a:ext cx="5184" cy="528"/>
            </a:xfrm>
            <a:prstGeom prst="leftRightArrow">
              <a:avLst>
                <a:gd name="adj1" fmla="val 61574"/>
                <a:gd name="adj2" fmla="val 24136"/>
              </a:avLst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68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968" y="768"/>
              <a:ext cx="1680" cy="20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s-ES" sz="36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accent1"/>
                  </a:solidFill>
                  <a:latin typeface="Arial Black" panose="020B0A04020102020204" pitchFamily="34" charset="0"/>
                </a:rPr>
                <a:t>2.300 años</a:t>
              </a:r>
            </a:p>
          </p:txBody>
        </p:sp>
      </p:grpSp>
      <p:grpSp>
        <p:nvGrpSpPr>
          <p:cNvPr id="11303" name="Group 39"/>
          <p:cNvGrpSpPr>
            <a:grpSpLocks/>
          </p:cNvGrpSpPr>
          <p:nvPr/>
        </p:nvGrpSpPr>
        <p:grpSpPr bwMode="auto">
          <a:xfrm>
            <a:off x="228600" y="1752600"/>
            <a:ext cx="4953000" cy="4846638"/>
            <a:chOff x="144" y="1104"/>
            <a:chExt cx="3120" cy="3053"/>
          </a:xfrm>
        </p:grpSpPr>
        <p:grpSp>
          <p:nvGrpSpPr>
            <p:cNvPr id="11300" name="Group 36"/>
            <p:cNvGrpSpPr>
              <a:grpSpLocks/>
            </p:cNvGrpSpPr>
            <p:nvPr/>
          </p:nvGrpSpPr>
          <p:grpSpPr bwMode="auto">
            <a:xfrm>
              <a:off x="240" y="1104"/>
              <a:ext cx="1920" cy="528"/>
              <a:chOff x="240" y="1104"/>
              <a:chExt cx="1920" cy="528"/>
            </a:xfrm>
          </p:grpSpPr>
          <p:sp>
            <p:nvSpPr>
              <p:cNvPr id="11269" name="AutoShape 5"/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920" cy="528"/>
              </a:xfrm>
              <a:prstGeom prst="leftRightArrow">
                <a:avLst>
                  <a:gd name="adj1" fmla="val 58713"/>
                  <a:gd name="adj2" fmla="val 24242"/>
                </a:avLst>
              </a:prstGeom>
              <a:gradFill rotWithShape="0">
                <a:gsLst>
                  <a:gs pos="0">
                    <a:srgbClr val="CCFFFF">
                      <a:gamma/>
                      <a:shade val="46275"/>
                      <a:invGamma/>
                    </a:srgbClr>
                  </a:gs>
                  <a:gs pos="100000">
                    <a:srgbClr val="CC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1270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768" y="1248"/>
                <a:ext cx="864" cy="192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CCFFFF"/>
                    </a:solidFill>
                    <a:latin typeface="Arial Black" panose="020B0A04020102020204" pitchFamily="34" charset="0"/>
                  </a:rPr>
                  <a:t>490 años</a:t>
                </a:r>
              </a:p>
            </p:txBody>
          </p:sp>
        </p:grpSp>
        <p:grpSp>
          <p:nvGrpSpPr>
            <p:cNvPr id="11276" name="Group 12"/>
            <p:cNvGrpSpPr>
              <a:grpSpLocks/>
            </p:cNvGrpSpPr>
            <p:nvPr/>
          </p:nvGrpSpPr>
          <p:grpSpPr bwMode="auto">
            <a:xfrm>
              <a:off x="144" y="3120"/>
              <a:ext cx="1104" cy="1037"/>
              <a:chOff x="144" y="3120"/>
              <a:chExt cx="1104" cy="1037"/>
            </a:xfrm>
          </p:grpSpPr>
          <p:pic>
            <p:nvPicPr>
              <p:cNvPr id="11277" name="Picture 13" descr="Decreto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3120"/>
                <a:ext cx="533" cy="10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278" name="Text Box 14"/>
              <p:cNvSpPr txBox="1">
                <a:spLocks noChangeArrowheads="1"/>
              </p:cNvSpPr>
              <p:nvPr/>
            </p:nvSpPr>
            <p:spPr bwMode="auto">
              <a:xfrm>
                <a:off x="384" y="3888"/>
                <a:ext cx="86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s-ES"/>
                  <a:t>El decreto</a:t>
                </a:r>
              </a:p>
            </p:txBody>
          </p:sp>
        </p:grpSp>
        <p:grpSp>
          <p:nvGrpSpPr>
            <p:cNvPr id="11287" name="Group 23"/>
            <p:cNvGrpSpPr>
              <a:grpSpLocks/>
            </p:cNvGrpSpPr>
            <p:nvPr/>
          </p:nvGrpSpPr>
          <p:grpSpPr bwMode="auto">
            <a:xfrm>
              <a:off x="1488" y="3168"/>
              <a:ext cx="1776" cy="986"/>
              <a:chOff x="1488" y="3168"/>
              <a:chExt cx="1776" cy="986"/>
            </a:xfrm>
          </p:grpSpPr>
          <p:pic>
            <p:nvPicPr>
              <p:cNvPr id="11281" name="Picture 17" descr="Martirio de Esteba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3168"/>
                <a:ext cx="1094" cy="9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285" name="Text Box 21"/>
              <p:cNvSpPr txBox="1">
                <a:spLocks noChangeArrowheads="1"/>
              </p:cNvSpPr>
              <p:nvPr/>
            </p:nvSpPr>
            <p:spPr bwMode="auto">
              <a:xfrm>
                <a:off x="2592" y="3600"/>
                <a:ext cx="672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s-ES"/>
                  <a:t>Martirio de Esteban</a:t>
                </a:r>
              </a:p>
            </p:txBody>
          </p:sp>
        </p:grpSp>
      </p:grpSp>
      <p:grpSp>
        <p:nvGrpSpPr>
          <p:cNvPr id="11304" name="Group 40"/>
          <p:cNvGrpSpPr>
            <a:grpSpLocks/>
          </p:cNvGrpSpPr>
          <p:nvPr/>
        </p:nvGrpSpPr>
        <p:grpSpPr bwMode="auto">
          <a:xfrm>
            <a:off x="3429000" y="1752600"/>
            <a:ext cx="5421313" cy="4695825"/>
            <a:chOff x="2160" y="1104"/>
            <a:chExt cx="3415" cy="2958"/>
          </a:xfrm>
        </p:grpSpPr>
        <p:grpSp>
          <p:nvGrpSpPr>
            <p:cNvPr id="11301" name="Group 37"/>
            <p:cNvGrpSpPr>
              <a:grpSpLocks/>
            </p:cNvGrpSpPr>
            <p:nvPr/>
          </p:nvGrpSpPr>
          <p:grpSpPr bwMode="auto">
            <a:xfrm>
              <a:off x="2160" y="1104"/>
              <a:ext cx="3264" cy="528"/>
              <a:chOff x="2160" y="1104"/>
              <a:chExt cx="3264" cy="528"/>
            </a:xfrm>
          </p:grpSpPr>
          <p:sp>
            <p:nvSpPr>
              <p:cNvPr id="11271" name="AutoShape 7"/>
              <p:cNvSpPr>
                <a:spLocks noChangeArrowheads="1"/>
              </p:cNvSpPr>
              <p:nvPr/>
            </p:nvSpPr>
            <p:spPr bwMode="auto">
              <a:xfrm>
                <a:off x="2160" y="1104"/>
                <a:ext cx="3264" cy="528"/>
              </a:xfrm>
              <a:prstGeom prst="leftRightArrow">
                <a:avLst>
                  <a:gd name="adj1" fmla="val 61741"/>
                  <a:gd name="adj2" fmla="val 24441"/>
                </a:avLst>
              </a:prstGeom>
              <a:gradFill rotWithShape="0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1272" name="WordArt 8"/>
              <p:cNvSpPr>
                <a:spLocks noChangeArrowheads="1" noChangeShapeType="1" noTextEdit="1"/>
              </p:cNvSpPr>
              <p:nvPr/>
            </p:nvSpPr>
            <p:spPr bwMode="auto">
              <a:xfrm>
                <a:off x="3216" y="1248"/>
                <a:ext cx="1057" cy="206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s-E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CCFFFF"/>
                    </a:solidFill>
                    <a:latin typeface="Arial Black" panose="020B0A04020102020204" pitchFamily="34" charset="0"/>
                  </a:rPr>
                  <a:t>1.810 años</a:t>
                </a:r>
              </a:p>
            </p:txBody>
          </p:sp>
        </p:grpSp>
        <p:grpSp>
          <p:nvGrpSpPr>
            <p:cNvPr id="11289" name="Group 25"/>
            <p:cNvGrpSpPr>
              <a:grpSpLocks/>
            </p:cNvGrpSpPr>
            <p:nvPr/>
          </p:nvGrpSpPr>
          <p:grpSpPr bwMode="auto">
            <a:xfrm>
              <a:off x="3936" y="3024"/>
              <a:ext cx="1639" cy="1038"/>
              <a:chOff x="3936" y="3024"/>
              <a:chExt cx="1639" cy="1038"/>
            </a:xfrm>
          </p:grpSpPr>
          <p:pic>
            <p:nvPicPr>
              <p:cNvPr id="11275" name="Picture 11" descr="Jesucristo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8" y="3024"/>
                <a:ext cx="727" cy="10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288" name="Text Box 24"/>
              <p:cNvSpPr txBox="1">
                <a:spLocks noChangeArrowheads="1"/>
              </p:cNvSpPr>
              <p:nvPr/>
            </p:nvSpPr>
            <p:spPr bwMode="auto">
              <a:xfrm>
                <a:off x="3936" y="3696"/>
                <a:ext cx="1200" cy="3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s-ES"/>
                  <a:t>El santuario será purificado</a:t>
                </a:r>
              </a:p>
            </p:txBody>
          </p:sp>
        </p:grpSp>
      </p:grpSp>
      <p:grpSp>
        <p:nvGrpSpPr>
          <p:cNvPr id="11299" name="Group 35"/>
          <p:cNvGrpSpPr>
            <a:grpSpLocks/>
          </p:cNvGrpSpPr>
          <p:nvPr/>
        </p:nvGrpSpPr>
        <p:grpSpPr bwMode="auto">
          <a:xfrm>
            <a:off x="228600" y="2743200"/>
            <a:ext cx="8464550" cy="2057400"/>
            <a:chOff x="144" y="1728"/>
            <a:chExt cx="5332" cy="1296"/>
          </a:xfrm>
        </p:grpSpPr>
        <p:sp>
          <p:nvSpPr>
            <p:cNvPr id="11290" name="Text Box 26"/>
            <p:cNvSpPr txBox="1">
              <a:spLocks noChangeArrowheads="1"/>
            </p:cNvSpPr>
            <p:nvPr/>
          </p:nvSpPr>
          <p:spPr bwMode="auto">
            <a:xfrm>
              <a:off x="144" y="1728"/>
              <a:ext cx="6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"/>
                <a:t>457 a. C.</a:t>
              </a:r>
            </a:p>
          </p:txBody>
        </p:sp>
        <p:sp>
          <p:nvSpPr>
            <p:cNvPr id="11291" name="Text Box 27"/>
            <p:cNvSpPr txBox="1">
              <a:spLocks noChangeArrowheads="1"/>
            </p:cNvSpPr>
            <p:nvPr/>
          </p:nvSpPr>
          <p:spPr bwMode="auto">
            <a:xfrm>
              <a:off x="1856" y="1728"/>
              <a:ext cx="5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"/>
                <a:t>34 d. C.</a:t>
              </a:r>
            </a:p>
          </p:txBody>
        </p:sp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4762" y="1728"/>
              <a:ext cx="7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"/>
                <a:t>1844 d. C.</a:t>
              </a:r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>
              <a:off x="384" y="1968"/>
              <a:ext cx="0" cy="1056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>
              <a:off x="2112" y="1968"/>
              <a:ext cx="0" cy="1056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5184" y="1968"/>
              <a:ext cx="0" cy="912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presentaciones\Global.pot</Template>
  <TotalTime>428</TotalTime>
  <Words>652</Words>
  <Application>Microsoft Office PowerPoint</Application>
  <PresentationFormat>Presentación en pantalla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Times New Roman</vt:lpstr>
      <vt:lpstr>Tahoma</vt:lpstr>
      <vt:lpstr>Arial</vt:lpstr>
      <vt:lpstr>Wingdings</vt:lpstr>
      <vt:lpstr>Broadway</vt:lpstr>
      <vt:lpstr>Global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DANIEL, 9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</dc:creator>
  <cp:lastModifiedBy>Sergio Fustero Carreras</cp:lastModifiedBy>
  <cp:revision>59</cp:revision>
  <dcterms:created xsi:type="dcterms:W3CDTF">2002-03-18T21:23:15Z</dcterms:created>
  <dcterms:modified xsi:type="dcterms:W3CDTF">2016-01-12T18:44:01Z</dcterms:modified>
</cp:coreProperties>
</file>