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4" r:id="rId17"/>
    <p:sldId id="275" r:id="rId18"/>
    <p:sldId id="257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286" r:id="rId29"/>
  </p:sldIdLst>
  <p:sldSz cx="9144000" cy="6858000" type="screen4x3"/>
  <p:notesSz cx="6858000" cy="9144000"/>
  <p:embeddedFontLst>
    <p:embeddedFont>
      <p:font typeface="Berlin Sans FB Demi" panose="020E0802020502020306" pitchFamily="34" charset="0"/>
      <p:bold r:id="rId3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D4C5"/>
    <a:srgbClr val="38BA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9" autoAdjust="0"/>
    <p:restoredTop sz="94660"/>
  </p:normalViewPr>
  <p:slideViewPr>
    <p:cSldViewPr>
      <p:cViewPr varScale="1">
        <p:scale>
          <a:sx n="99" d="100"/>
          <a:sy n="99" d="100"/>
        </p:scale>
        <p:origin x="26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540-448D-4E3E-8469-4A9E070D5B23}" type="datetimeFigureOut">
              <a:rPr lang="es-ES" smtClean="0"/>
              <a:pPr/>
              <a:t>05/12/2015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EB68-45FB-4A3A-AF2B-E1869F8CDC7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540-448D-4E3E-8469-4A9E070D5B23}" type="datetimeFigureOut">
              <a:rPr lang="es-ES" smtClean="0"/>
              <a:pPr/>
              <a:t>05/12/2015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EB68-45FB-4A3A-AF2B-E1869F8CDC7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540-448D-4E3E-8469-4A9E070D5B23}" type="datetimeFigureOut">
              <a:rPr lang="es-ES" smtClean="0"/>
              <a:pPr/>
              <a:t>05/12/2015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EB68-45FB-4A3A-AF2B-E1869F8CDC7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540-448D-4E3E-8469-4A9E070D5B23}" type="datetimeFigureOut">
              <a:rPr lang="es-ES" smtClean="0"/>
              <a:pPr/>
              <a:t>05/12/2015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EB68-45FB-4A3A-AF2B-E1869F8CDC7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540-448D-4E3E-8469-4A9E070D5B23}" type="datetimeFigureOut">
              <a:rPr lang="es-ES" smtClean="0"/>
              <a:pPr/>
              <a:t>05/12/2015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EB68-45FB-4A3A-AF2B-E1869F8CDC7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540-448D-4E3E-8469-4A9E070D5B23}" type="datetimeFigureOut">
              <a:rPr lang="es-ES" smtClean="0"/>
              <a:pPr/>
              <a:t>05/12/2015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EB68-45FB-4A3A-AF2B-E1869F8CDC7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540-448D-4E3E-8469-4A9E070D5B23}" type="datetimeFigureOut">
              <a:rPr lang="es-ES" smtClean="0"/>
              <a:pPr/>
              <a:t>05/12/2015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EB68-45FB-4A3A-AF2B-E1869F8CDC7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540-448D-4E3E-8469-4A9E070D5B23}" type="datetimeFigureOut">
              <a:rPr lang="es-ES" smtClean="0"/>
              <a:pPr/>
              <a:t>05/12/2015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EB68-45FB-4A3A-AF2B-E1869F8CDC7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540-448D-4E3E-8469-4A9E070D5B23}" type="datetimeFigureOut">
              <a:rPr lang="es-ES" smtClean="0"/>
              <a:pPr/>
              <a:t>05/12/2015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EB68-45FB-4A3A-AF2B-E1869F8CDC7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540-448D-4E3E-8469-4A9E070D5B23}" type="datetimeFigureOut">
              <a:rPr lang="es-ES" smtClean="0"/>
              <a:pPr/>
              <a:t>05/12/2015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EB68-45FB-4A3A-AF2B-E1869F8CDC7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540-448D-4E3E-8469-4A9E070D5B23}" type="datetimeFigureOut">
              <a:rPr lang="es-ES" smtClean="0"/>
              <a:pPr/>
              <a:t>05/12/2015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EB68-45FB-4A3A-AF2B-E1869F8CDC7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87540-448D-4E3E-8469-4A9E070D5B23}" type="datetimeFigureOut">
              <a:rPr lang="es-ES" smtClean="0"/>
              <a:pPr/>
              <a:t>05/12/2015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7EB68-45FB-4A3A-AF2B-E1869F8CDC7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SFC\Documents\Cultos\Escuelas%20sab&#225;ticas\Programas%20varios\Creacion_de_Adan_y_Eva.wmv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491880" y="2060848"/>
            <a:ext cx="4427984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ood" dir="tl"/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/>
                  </a:outerShdw>
                </a:effectLst>
              </a:rPr>
              <a:t>LA CREACIÓN</a:t>
            </a:r>
            <a:endParaRPr lang="es-ES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/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660232" y="638132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solidFill>
                  <a:schemeClr val="bg1"/>
                </a:solidFill>
              </a:rPr>
              <a:t>Génesis, 1:1-2:3</a:t>
            </a:r>
            <a:endParaRPr lang="es-E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43608" y="131148"/>
            <a:ext cx="7416824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es-ES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Dijo también Dios: Júntense las aguas que están debajo de los cielos en un lugar, y descúbrase lo seco. Y fue así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699792" y="332656"/>
            <a:ext cx="5958408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es-ES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Y llamó Dios a lo seco Tierra, y a la reunión de las aguas llamó Mares. Y vio Dios que era bueno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://cnho.files.wordpress.com/2010/12/flores-de-ba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I:\Fondos\flor\fleurs-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00" y="990600"/>
            <a:ext cx="6502400" cy="4876800"/>
          </a:xfrm>
          <a:prstGeom prst="rect">
            <a:avLst/>
          </a:prstGeom>
          <a:noFill/>
        </p:spPr>
      </p:pic>
      <p:pic>
        <p:nvPicPr>
          <p:cNvPr id="2051" name="Picture 3" descr="I:\Fondos\flor\fleurs-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980728"/>
            <a:ext cx="6501794" cy="4878000"/>
          </a:xfrm>
          <a:prstGeom prst="rect">
            <a:avLst/>
          </a:prstGeom>
          <a:noFill/>
        </p:spPr>
      </p:pic>
      <p:pic>
        <p:nvPicPr>
          <p:cNvPr id="2052" name="Picture 4" descr="I:\Fondos\flor\fleurs-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980728"/>
            <a:ext cx="6501600" cy="4877854"/>
          </a:xfrm>
          <a:prstGeom prst="rect">
            <a:avLst/>
          </a:prstGeom>
          <a:noFill/>
        </p:spPr>
      </p:pic>
      <p:pic>
        <p:nvPicPr>
          <p:cNvPr id="2053" name="Picture 5" descr="I:\Fondos\flor\fleurs-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980728"/>
            <a:ext cx="6501600" cy="4877854"/>
          </a:xfrm>
          <a:prstGeom prst="rect">
            <a:avLst/>
          </a:prstGeom>
          <a:noFill/>
        </p:spPr>
      </p:pic>
      <p:pic>
        <p:nvPicPr>
          <p:cNvPr id="2054" name="Picture 6" descr="I:\Fondos\flor\fleurs-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980728"/>
            <a:ext cx="6501600" cy="4877854"/>
          </a:xfrm>
          <a:prstGeom prst="rect">
            <a:avLst/>
          </a:prstGeom>
          <a:noFill/>
        </p:spPr>
      </p:pic>
      <p:pic>
        <p:nvPicPr>
          <p:cNvPr id="2055" name="Picture 7" descr="I:\Fondos\flor\fleurs-4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1640" y="981555"/>
            <a:ext cx="6501600" cy="4876200"/>
          </a:xfrm>
          <a:prstGeom prst="rect">
            <a:avLst/>
          </a:prstGeom>
          <a:noFill/>
        </p:spPr>
      </p:pic>
      <p:pic>
        <p:nvPicPr>
          <p:cNvPr id="2056" name="Picture 8" descr="I:\Fondos\flor\fleurs-4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31640" y="981555"/>
            <a:ext cx="6501600" cy="4876200"/>
          </a:xfrm>
          <a:prstGeom prst="rect">
            <a:avLst/>
          </a:prstGeom>
          <a:noFill/>
        </p:spPr>
      </p:pic>
      <p:pic>
        <p:nvPicPr>
          <p:cNvPr id="2057" name="Picture 9" descr="I:\Fondos\flor\fleurs-4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31640" y="981555"/>
            <a:ext cx="6501600" cy="4876200"/>
          </a:xfrm>
          <a:prstGeom prst="rect">
            <a:avLst/>
          </a:prstGeom>
          <a:noFill/>
        </p:spPr>
      </p:pic>
      <p:pic>
        <p:nvPicPr>
          <p:cNvPr id="2058" name="Picture 10" descr="I:\Fondos\flor\fleurs-4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31640" y="980728"/>
            <a:ext cx="6501600" cy="4877854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>
          <a:xfrm>
            <a:off x="143508" y="-27384"/>
            <a:ext cx="8856984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es-ES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Después dijo Dios</a:t>
            </a:r>
            <a:r>
              <a:rPr lang="es-ES" sz="3200" b="1" dirty="0" smtClean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: </a:t>
            </a:r>
            <a:r>
              <a:rPr lang="es-ES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Produzca la tierra hierba verde</a:t>
            </a:r>
            <a:r>
              <a:rPr lang="es-ES" sz="3200" b="1" dirty="0" smtClean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, </a:t>
            </a:r>
            <a:r>
              <a:rPr lang="es-ES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hierba que dé semilla; </a:t>
            </a:r>
            <a:r>
              <a:rPr lang="es-ES" sz="3200" b="1" dirty="0" smtClean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árbol </a:t>
            </a:r>
            <a:r>
              <a:rPr lang="es-ES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de </a:t>
            </a:r>
            <a:r>
              <a:rPr lang="es-ES" sz="3200" b="1" dirty="0" smtClean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fruto que</a:t>
            </a:r>
            <a:endParaRPr lang="es-ES" sz="3200" b="1" dirty="0">
              <a:solidFill>
                <a:srgbClr val="92D050"/>
              </a:solidFill>
              <a:effectLst>
                <a:glow rad="127000">
                  <a:schemeClr val="tx1"/>
                </a:glow>
              </a:effectLst>
              <a:latin typeface="Berlin Sans FB Demi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43508" y="5780782"/>
            <a:ext cx="8856984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es-ES" sz="3200" b="1" dirty="0" smtClean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dé </a:t>
            </a:r>
            <a:r>
              <a:rPr lang="es-ES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fruto según su género, </a:t>
            </a:r>
            <a:r>
              <a:rPr lang="es-ES" sz="3200" b="1" dirty="0" smtClean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que </a:t>
            </a:r>
            <a:r>
              <a:rPr lang="es-ES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su semilla esté en él, </a:t>
            </a:r>
            <a:r>
              <a:rPr lang="es-ES" sz="3200" b="1" dirty="0" smtClean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sobre </a:t>
            </a:r>
            <a:r>
              <a:rPr lang="es-ES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la tierra. </a:t>
            </a:r>
            <a:r>
              <a:rPr lang="es-ES" sz="3200" b="1" dirty="0" smtClean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Y </a:t>
            </a:r>
            <a:r>
              <a:rPr lang="es-ES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fue así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0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 descr="C:\Users\SFC\Pictures\_Creación\fruit_apple_apple-tree_wallpaper_EA60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1" name="Picture 1" descr="C:\Users\SFC\Pictures\_Creación\256794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0165" y="1052736"/>
            <a:ext cx="6504000" cy="4878000"/>
          </a:xfrm>
          <a:prstGeom prst="rect">
            <a:avLst/>
          </a:prstGeom>
          <a:noFill/>
        </p:spPr>
      </p:pic>
      <p:pic>
        <p:nvPicPr>
          <p:cNvPr id="5122" name="Picture 2" descr="C:\Users\SFC\Pictures\_Creación\angel-peach-tree-heavenly-swee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0496" y="1052736"/>
            <a:ext cx="6503338" cy="4878000"/>
          </a:xfrm>
          <a:prstGeom prst="rect">
            <a:avLst/>
          </a:prstGeom>
          <a:noFill/>
        </p:spPr>
      </p:pic>
      <p:pic>
        <p:nvPicPr>
          <p:cNvPr id="5123" name="Picture 3" descr="C:\Users\SFC\Pictures\_Creación\lem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1268" y="1052736"/>
            <a:ext cx="6501794" cy="4878000"/>
          </a:xfrm>
          <a:prstGeom prst="rect">
            <a:avLst/>
          </a:prstGeom>
          <a:noFill/>
        </p:spPr>
      </p:pic>
      <p:pic>
        <p:nvPicPr>
          <p:cNvPr id="5124" name="Picture 4" descr="C:\Users\SFC\Pictures\_Creación\pear-tre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0165" y="1052736"/>
            <a:ext cx="6504000" cy="4878000"/>
          </a:xfrm>
          <a:prstGeom prst="rect">
            <a:avLst/>
          </a:prstGeom>
          <a:noFill/>
        </p:spPr>
      </p:pic>
      <p:pic>
        <p:nvPicPr>
          <p:cNvPr id="5125" name="Picture 5" descr="C:\Users\SFC\Pictures\_Creación\mandarin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0165" y="1052736"/>
            <a:ext cx="6504000" cy="4878000"/>
          </a:xfrm>
          <a:prstGeom prst="rect">
            <a:avLst/>
          </a:prstGeom>
          <a:noFill/>
        </p:spPr>
      </p:pic>
      <p:pic>
        <p:nvPicPr>
          <p:cNvPr id="5126" name="Picture 6" descr="C:\Users\SFC\Pictures\_Creación\MAS CHIRIMOYAS DSC0268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90165" y="1052736"/>
            <a:ext cx="6504000" cy="4878000"/>
          </a:xfrm>
          <a:prstGeom prst="rect">
            <a:avLst/>
          </a:prstGeom>
          <a:noFill/>
        </p:spPr>
      </p:pic>
      <p:pic>
        <p:nvPicPr>
          <p:cNvPr id="5127" name="Picture 7" descr="C:\Users\SFC\Pictures\_Creación\Cherry_by_Gulmammad_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90165" y="1052736"/>
            <a:ext cx="6504000" cy="4878000"/>
          </a:xfrm>
          <a:prstGeom prst="rect">
            <a:avLst/>
          </a:prstGeom>
          <a:noFill/>
        </p:spPr>
      </p:pic>
      <p:pic>
        <p:nvPicPr>
          <p:cNvPr id="5128" name="Picture 8" descr="C:\Users\SFC\Pictures\_Creación\mango_k_on_tree[1]-73645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90165" y="1052736"/>
            <a:ext cx="6504000" cy="4878000"/>
          </a:xfrm>
          <a:prstGeom prst="rect">
            <a:avLst/>
          </a:prstGeom>
          <a:noFill/>
        </p:spPr>
      </p:pic>
      <p:pic>
        <p:nvPicPr>
          <p:cNvPr id="5129" name="Picture 9" descr="C:\Users\SFC\Pictures\_Creación\P100088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90165" y="1052736"/>
            <a:ext cx="6504000" cy="4878000"/>
          </a:xfrm>
          <a:prstGeom prst="rect">
            <a:avLst/>
          </a:prstGeom>
          <a:noFill/>
        </p:spPr>
      </p:pic>
      <p:pic>
        <p:nvPicPr>
          <p:cNvPr id="5130" name="Picture 10" descr="C:\Users\SFC\Pictures\_Creación\Orange-Tree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99592" y="1052736"/>
            <a:ext cx="7285146" cy="4878000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>
          <a:xfrm>
            <a:off x="179512" y="-27384"/>
            <a:ext cx="8784976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es-ES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Produjo,  pues,  la tierra hierba verde,  hierba que da semilla según su naturaleza,  y </a:t>
            </a:r>
            <a:r>
              <a:rPr lang="es-ES" sz="3200" b="1" dirty="0" smtClean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árbol</a:t>
            </a:r>
            <a:endParaRPr lang="es-ES" sz="3200" b="1" dirty="0">
              <a:solidFill>
                <a:srgbClr val="92D050"/>
              </a:solidFill>
              <a:effectLst>
                <a:glow rad="127000">
                  <a:schemeClr val="tx1"/>
                </a:glow>
              </a:effectLst>
              <a:latin typeface="Berlin Sans FB Demi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79512" y="5736158"/>
            <a:ext cx="8784976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es-ES" sz="3200" b="1" dirty="0" smtClean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que </a:t>
            </a:r>
            <a:r>
              <a:rPr lang="es-ES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da fruto,  cuya semilla está en él,  según su género.  Y vio Dios que era bueno</a:t>
            </a:r>
          </a:p>
        </p:txBody>
      </p:sp>
      <p:pic>
        <p:nvPicPr>
          <p:cNvPr id="5132" name="Picture 12" descr="C:\Users\SFC\Pictures\_Creación\8796965863454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33000" y="990000"/>
            <a:ext cx="4878000" cy="487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0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1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084168" y="5085184"/>
            <a:ext cx="2790056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Y fue la tarde y la mañana </a:t>
            </a:r>
            <a:r>
              <a:rPr lang="es-ES" sz="32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el día tercero</a:t>
            </a:r>
            <a:endParaRPr lang="es-ES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3645024"/>
            <a:ext cx="8496944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es-ES" sz="3200" b="1" dirty="0">
                <a:solidFill>
                  <a:schemeClr val="bg1">
                    <a:lumMod val="8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Dijo luego Dios: Haya lumbreras en la expansión de los cielos para separar el día de la noche; y sirvan de señales para las estaciones, para días y años y sean por lumbreras en la expansión de los cielos para alumbrar sobre la tierra. Y fue así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260648"/>
            <a:ext cx="4032448" cy="4524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es-ES" sz="3200" b="1" dirty="0">
                <a:solidFill>
                  <a:schemeClr val="bg1">
                    <a:lumMod val="8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E hizo Dios las dos grandes lumbreras; la lumbrera mayor para que señorease en el día, y la lumbrera menor para que señorease en la noche; hizo también las estrellas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7504" y="4751273"/>
            <a:ext cx="8928992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es-ES" sz="3200" b="1" dirty="0">
                <a:solidFill>
                  <a:schemeClr val="bg1">
                    <a:lumMod val="8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Y las puso Dios en la expansión de los cielos para alumbrar sobre la tierra y para señorear en el día y en la noche, y para separar la luz de las tinieblas. Y vio Dios que era bueno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C:\Users\SFC\Pictures\_Creación\LunarPleiadesMorris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>
          <a:xfrm>
            <a:off x="6084168" y="5085184"/>
            <a:ext cx="2790056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Y fue la tarde y la mañana </a:t>
            </a:r>
            <a:r>
              <a:rPr lang="es-ES" sz="32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el día cuarto</a:t>
            </a:r>
            <a:endParaRPr lang="es-ES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C:\Users\SFC\Pictures\_Creación\aves\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719352"/>
            <a:ext cx="6504000" cy="48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SFC\Pictures\_Creación\aves\(15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719352"/>
            <a:ext cx="6504000" cy="4878000"/>
          </a:xfrm>
          <a:prstGeom prst="rect">
            <a:avLst/>
          </a:prstGeom>
          <a:noFill/>
        </p:spPr>
      </p:pic>
      <p:pic>
        <p:nvPicPr>
          <p:cNvPr id="1029" name="Picture 5" descr="C:\Users\SFC\Pictures\_Creación\aves\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34890" y="1719352"/>
            <a:ext cx="6097501" cy="4878000"/>
          </a:xfrm>
          <a:prstGeom prst="rect">
            <a:avLst/>
          </a:prstGeom>
          <a:noFill/>
        </p:spPr>
      </p:pic>
      <p:pic>
        <p:nvPicPr>
          <p:cNvPr id="1030" name="Picture 6" descr="C:\Users\SFC\Pictures\_Creación\aves\Foto-0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1719352"/>
            <a:ext cx="6504000" cy="4878000"/>
          </a:xfrm>
          <a:prstGeom prst="rect">
            <a:avLst/>
          </a:prstGeom>
          <a:noFill/>
        </p:spPr>
      </p:pic>
      <p:pic>
        <p:nvPicPr>
          <p:cNvPr id="1031" name="Picture 7" descr="C:\Users\SFC\Pictures\_Creación\aves\(13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1719352"/>
            <a:ext cx="6504000" cy="4878000"/>
          </a:xfrm>
          <a:prstGeom prst="rect">
            <a:avLst/>
          </a:prstGeom>
          <a:noFill/>
        </p:spPr>
      </p:pic>
      <p:pic>
        <p:nvPicPr>
          <p:cNvPr id="1032" name="Picture 8" descr="C:\Users\SFC\Pictures\_Creación\aves\IIC_FW_VOL01_04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1640" y="1719352"/>
            <a:ext cx="6504000" cy="4878000"/>
          </a:xfrm>
          <a:prstGeom prst="rect">
            <a:avLst/>
          </a:prstGeom>
          <a:noFill/>
        </p:spPr>
      </p:pic>
      <p:pic>
        <p:nvPicPr>
          <p:cNvPr id="1033" name="Picture 9" descr="C:\Users\SFC\Pictures\_Creación\aves\IIC_FW_VOL01_14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37362" y="1719352"/>
            <a:ext cx="6092557" cy="4878000"/>
          </a:xfrm>
          <a:prstGeom prst="rect">
            <a:avLst/>
          </a:prstGeom>
          <a:noFill/>
        </p:spPr>
      </p:pic>
      <p:pic>
        <p:nvPicPr>
          <p:cNvPr id="1034" name="Picture 10" descr="C:\Users\SFC\Pictures\_Creación\aves\(136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31640" y="1719352"/>
            <a:ext cx="6504000" cy="4878000"/>
          </a:xfrm>
          <a:prstGeom prst="rect">
            <a:avLst/>
          </a:prstGeom>
          <a:noFill/>
        </p:spPr>
      </p:pic>
      <p:pic>
        <p:nvPicPr>
          <p:cNvPr id="1035" name="Picture 11" descr="C:\Users\SFC\Pictures\_Creación\aves\(189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31640" y="1719352"/>
            <a:ext cx="6504000" cy="4878000"/>
          </a:xfrm>
          <a:prstGeom prst="rect">
            <a:avLst/>
          </a:prstGeom>
          <a:noFill/>
        </p:spPr>
      </p:pic>
      <p:pic>
        <p:nvPicPr>
          <p:cNvPr id="1036" name="Picture 12" descr="C:\Users\SFC\Pictures\_Creación\aves\(89)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31640" y="1719352"/>
            <a:ext cx="6504000" cy="4878000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>
          <a:xfrm>
            <a:off x="143508" y="44624"/>
            <a:ext cx="8856984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es-ES" sz="3200" b="1" dirty="0" smtClean="0">
                <a:solidFill>
                  <a:srgbClr val="38BAA7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Dijo Dios: Produzcan las aguas seres vivientes, y aves que vuelen sobre la tierra, en la abierta expansión de los cielos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0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188640"/>
            <a:ext cx="864096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>
              <a:contourClr>
                <a:schemeClr val="tx1"/>
              </a:contourClr>
            </a:sp3d>
          </a:bodyPr>
          <a:lstStyle/>
          <a:p>
            <a:pPr algn="ctr"/>
            <a:r>
              <a:rPr lang="es-ES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En el principio creó Dios los cielos y la tierra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3" name="Picture 15" descr="C:\Users\SFC\Pictures\_Creación\peces\ammonites-l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SFC\Pictures\_Creación\peces\73493783_DYrKKPKe_stingra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052736"/>
            <a:ext cx="6504000" cy="4878000"/>
          </a:xfrm>
          <a:prstGeom prst="rect">
            <a:avLst/>
          </a:prstGeom>
          <a:noFill/>
        </p:spPr>
      </p:pic>
      <p:pic>
        <p:nvPicPr>
          <p:cNvPr id="2051" name="Picture 3" descr="C:\Users\SFC\Pictures\_Creación\peces\Fromia_monilis_(Starfish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052736"/>
            <a:ext cx="6504000" cy="4878000"/>
          </a:xfrm>
          <a:prstGeom prst="rect">
            <a:avLst/>
          </a:prstGeom>
          <a:noFill/>
        </p:spPr>
      </p:pic>
      <p:pic>
        <p:nvPicPr>
          <p:cNvPr id="2052" name="Picture 4" descr="C:\Users\SFC\Pictures\_Creación\peces\Bizarre-Fish-Ocean-Sunfish-Mola-mola-1024x8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8563" y="1052736"/>
            <a:ext cx="5982122" cy="4878000"/>
          </a:xfrm>
          <a:prstGeom prst="rect">
            <a:avLst/>
          </a:prstGeom>
          <a:noFill/>
        </p:spPr>
      </p:pic>
      <p:pic>
        <p:nvPicPr>
          <p:cNvPr id="2053" name="Picture 5" descr="C:\Users\SFC\Pictures\_Creación\peces\blue-fish-wallpapers_6581_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1052736"/>
            <a:ext cx="6504000" cy="4878000"/>
          </a:xfrm>
          <a:prstGeom prst="rect">
            <a:avLst/>
          </a:prstGeom>
          <a:noFill/>
        </p:spPr>
      </p:pic>
      <p:pic>
        <p:nvPicPr>
          <p:cNvPr id="2054" name="Picture 6" descr="C:\Users\SFC\Pictures\_Creación\peces\White_shar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34038" y="1052736"/>
            <a:ext cx="7011173" cy="4878000"/>
          </a:xfrm>
          <a:prstGeom prst="rect">
            <a:avLst/>
          </a:prstGeom>
          <a:noFill/>
        </p:spPr>
      </p:pic>
      <p:pic>
        <p:nvPicPr>
          <p:cNvPr id="2055" name="Picture 7" descr="C:\Users\SFC\Pictures\_Creación\peces\pesce-palla-1600x12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624" y="1052736"/>
            <a:ext cx="6504000" cy="4878000"/>
          </a:xfrm>
          <a:prstGeom prst="rect">
            <a:avLst/>
          </a:prstGeom>
          <a:noFill/>
        </p:spPr>
      </p:pic>
      <p:pic>
        <p:nvPicPr>
          <p:cNvPr id="2056" name="Picture 8" descr="C:\Users\SFC\Pictures\_Creación\peces\medusa-rosa-1600x120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624" y="1052736"/>
            <a:ext cx="6504000" cy="4878000"/>
          </a:xfrm>
          <a:prstGeom prst="rect">
            <a:avLst/>
          </a:prstGeom>
          <a:noFill/>
        </p:spPr>
      </p:pic>
      <p:pic>
        <p:nvPicPr>
          <p:cNvPr id="2057" name="Picture 9" descr="C:\Users\SFC\Pictures\_Creación\peces\la ballen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78203" y="1052736"/>
            <a:ext cx="6722843" cy="4878000"/>
          </a:xfrm>
          <a:prstGeom prst="rect">
            <a:avLst/>
          </a:prstGeom>
          <a:noFill/>
        </p:spPr>
      </p:pic>
      <p:pic>
        <p:nvPicPr>
          <p:cNvPr id="2058" name="Picture 10" descr="C:\Users\SFC\Pictures\_Creación\peces\KDR-3 LION FISH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45183" y="1052736"/>
            <a:ext cx="6988883" cy="4878000"/>
          </a:xfrm>
          <a:prstGeom prst="rect">
            <a:avLst/>
          </a:prstGeom>
          <a:noFill/>
        </p:spPr>
      </p:pic>
      <p:pic>
        <p:nvPicPr>
          <p:cNvPr id="2059" name="Picture 11" descr="C:\Users\SFC\Pictures\_Creación\peces\Tropical-Fish-5.jp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1187624" y="1323736"/>
            <a:ext cx="6504000" cy="4336000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>
          <a:xfrm>
            <a:off x="251520" y="47526"/>
            <a:ext cx="8640960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es-ES" sz="3200" b="1" dirty="0" smtClean="0">
                <a:solidFill>
                  <a:srgbClr val="6ED4C5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erlin Sans FB Demi" pitchFamily="34" charset="0"/>
              </a:rPr>
              <a:t>Y creó Dios los grandes monstruos marinos, y todo ser viviente que se mueve,  que las aguas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51520" y="5736158"/>
            <a:ext cx="8640960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es-ES" sz="3200" b="1" dirty="0" smtClean="0">
                <a:solidFill>
                  <a:srgbClr val="6ED4C5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erlin Sans FB Demi" pitchFamily="34" charset="0"/>
              </a:rPr>
              <a:t>produjeron según su género, y toda ave alada según su especie. Y vio Dios que era bueno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0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05526" y="44624"/>
            <a:ext cx="8532948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es-ES" sz="3200" b="1" dirty="0" smtClean="0">
                <a:solidFill>
                  <a:srgbClr val="6ED4C5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erlin Sans FB Demi" pitchFamily="34" charset="0"/>
              </a:rPr>
              <a:t>Y Dios los bendijo, diciendo: Fructificad y multiplicaos, y llenad las aguas en los mares, y multiplíquense las aves en la tierra</a:t>
            </a:r>
          </a:p>
        </p:txBody>
      </p:sp>
      <p:sp>
        <p:nvSpPr>
          <p:cNvPr id="5" name="4 Rectángulo"/>
          <p:cNvSpPr/>
          <p:nvPr/>
        </p:nvSpPr>
        <p:spPr>
          <a:xfrm>
            <a:off x="6246440" y="5171708"/>
            <a:ext cx="2790056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Y fue la tarde y la mañana </a:t>
            </a:r>
            <a:r>
              <a:rPr lang="es-ES" sz="32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el día quinto</a:t>
            </a:r>
            <a:endParaRPr lang="es-ES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C:\Users\SFC\Pictures\_Creación\1Bestias y serpientes\Vervet_Monkey,_East_Afri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SFC\Pictures\_Creación\1Bestias y serpientes\Brown_bear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772816"/>
            <a:ext cx="7312350" cy="4878000"/>
          </a:xfrm>
          <a:prstGeom prst="rect">
            <a:avLst/>
          </a:prstGeom>
          <a:noFill/>
        </p:spPr>
      </p:pic>
      <p:pic>
        <p:nvPicPr>
          <p:cNvPr id="4099" name="Picture 3" descr="C:\Users\SFC\Pictures\_Creación\1Bestias y serpientes\6310armadill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783" y="1772816"/>
            <a:ext cx="6504000" cy="4878000"/>
          </a:xfrm>
          <a:prstGeom prst="rect">
            <a:avLst/>
          </a:prstGeom>
          <a:noFill/>
        </p:spPr>
      </p:pic>
      <p:pic>
        <p:nvPicPr>
          <p:cNvPr id="4100" name="Picture 4" descr="C:\Users\SFC\Pictures\_Creación\1Bestias y serpientes\dangerous%20snak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783" y="1772816"/>
            <a:ext cx="6504000" cy="4878000"/>
          </a:xfrm>
          <a:prstGeom prst="rect">
            <a:avLst/>
          </a:prstGeom>
          <a:noFill/>
        </p:spPr>
      </p:pic>
      <p:pic>
        <p:nvPicPr>
          <p:cNvPr id="4101" name="Picture 5" descr="C:\Users\SFC\Pictures\_Creación\1Bestias y serpientes\(179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7783" y="1772816"/>
            <a:ext cx="6504000" cy="4878000"/>
          </a:xfrm>
          <a:prstGeom prst="rect">
            <a:avLst/>
          </a:prstGeom>
          <a:noFill/>
        </p:spPr>
      </p:pic>
      <p:pic>
        <p:nvPicPr>
          <p:cNvPr id="4102" name="Picture 6" descr="C:\Users\SFC\Pictures\_Creación\1Bestias y serpientes\rodn_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79093" y="1772816"/>
            <a:ext cx="4441380" cy="4878000"/>
          </a:xfrm>
          <a:prstGeom prst="rect">
            <a:avLst/>
          </a:prstGeom>
          <a:noFill/>
        </p:spPr>
      </p:pic>
      <p:pic>
        <p:nvPicPr>
          <p:cNvPr id="4103" name="Picture 7" descr="C:\Users\SFC\Pictures\_Creación\1Bestias y serpientes\elephant_wallpaper_1024x76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48114" y="1772816"/>
            <a:ext cx="6503338" cy="4878000"/>
          </a:xfrm>
          <a:prstGeom prst="rect">
            <a:avLst/>
          </a:prstGeom>
          <a:noFill/>
        </p:spPr>
      </p:pic>
      <p:pic>
        <p:nvPicPr>
          <p:cNvPr id="4104" name="Picture 8" descr="C:\Users\SFC\Pictures\_Creación\1Bestias y serpientes\(168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47783" y="1772816"/>
            <a:ext cx="6504000" cy="4878000"/>
          </a:xfrm>
          <a:prstGeom prst="rect">
            <a:avLst/>
          </a:prstGeom>
          <a:noFill/>
        </p:spPr>
      </p:pic>
      <p:pic>
        <p:nvPicPr>
          <p:cNvPr id="4106" name="Picture 10" descr="C:\Users\SFC\Pictures\_Creación\1Bestias y serpientes\IIC_CR_VOL01_06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55229" y="1772816"/>
            <a:ext cx="3289108" cy="4878000"/>
          </a:xfrm>
          <a:prstGeom prst="rect">
            <a:avLst/>
          </a:prstGeom>
          <a:noFill/>
        </p:spPr>
      </p:pic>
      <p:pic>
        <p:nvPicPr>
          <p:cNvPr id="4107" name="Picture 11" descr="C:\Users\SFC\Pictures\_Creación\1Bestias y serpientes\untitled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47784" y="1772816"/>
            <a:ext cx="6503999" cy="4878000"/>
          </a:xfrm>
          <a:prstGeom prst="rect">
            <a:avLst/>
          </a:prstGeom>
          <a:noFill/>
        </p:spPr>
      </p:pic>
      <p:pic>
        <p:nvPicPr>
          <p:cNvPr id="4108" name="Picture 12" descr="C:\Users\SFC\Pictures\_Creación\1Bestias y serpientes\red-deer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29265" y="1772816"/>
            <a:ext cx="4741037" cy="4878000"/>
          </a:xfrm>
          <a:prstGeom prst="rect">
            <a:avLst/>
          </a:prstGeom>
          <a:noFill/>
        </p:spPr>
      </p:pic>
      <p:pic>
        <p:nvPicPr>
          <p:cNvPr id="4109" name="Picture 13" descr="C:\Users\SFC\Pictures\_Creación\1Bestias y serpientes\wild-rabbit5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47783" y="1772816"/>
            <a:ext cx="6504000" cy="4878000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>
          <a:xfrm>
            <a:off x="143508" y="0"/>
            <a:ext cx="8856984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es-ES" sz="32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77800">
                    <a:schemeClr val="tx1">
                      <a:alpha val="90000"/>
                    </a:schemeClr>
                  </a:glow>
                </a:effectLst>
                <a:latin typeface="Berlin Sans FB Demi" pitchFamily="34" charset="0"/>
              </a:rPr>
              <a:t>Luego dijo Dios: Produzca la tierra seres vivientes según su género, bestias y serpientes y animales de la tierra según su especie. Y fue así</a:t>
            </a:r>
            <a:endParaRPr lang="es-ES" sz="3200" b="1" dirty="0">
              <a:solidFill>
                <a:schemeClr val="accent6">
                  <a:lumMod val="50000"/>
                </a:schemeClr>
              </a:solidFill>
              <a:effectLst>
                <a:glow rad="177800">
                  <a:schemeClr val="tx1">
                    <a:alpha val="90000"/>
                  </a:schemeClr>
                </a:glo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0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1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C:\Users\SFC\Pictures\_Creación\2Ganado y reptiles\wild_animals_90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SFC\Pictures\_Creación\2Ganado y reptiles\vac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5620" y="999272"/>
            <a:ext cx="7304825" cy="4878000"/>
          </a:xfrm>
          <a:prstGeom prst="rect">
            <a:avLst/>
          </a:prstGeom>
          <a:noFill/>
        </p:spPr>
      </p:pic>
      <p:pic>
        <p:nvPicPr>
          <p:cNvPr id="5123" name="Picture 3" descr="C:\Users\SFC\Pictures\_Creación\2Ganado y reptiles\Arboreal_Alligator_Lizard_Abronia_graminea_2900p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8219" y="999272"/>
            <a:ext cx="6579627" cy="4878000"/>
          </a:xfrm>
          <a:prstGeom prst="rect">
            <a:avLst/>
          </a:prstGeom>
          <a:noFill/>
        </p:spPr>
      </p:pic>
      <p:pic>
        <p:nvPicPr>
          <p:cNvPr id="5124" name="Picture 4" descr="C:\Users\SFC\Pictures\_Creación\2Ganado y reptiles\1127051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5912" y="999272"/>
            <a:ext cx="7384241" cy="4878000"/>
          </a:xfrm>
          <a:prstGeom prst="rect">
            <a:avLst/>
          </a:prstGeom>
          <a:noFill/>
        </p:spPr>
      </p:pic>
      <p:pic>
        <p:nvPicPr>
          <p:cNvPr id="5125" name="Picture 5" descr="C:\Users\SFC\Pictures\_Creación\2Ganado y reptiles\sheep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3181" y="999272"/>
            <a:ext cx="7329703" cy="4878000"/>
          </a:xfrm>
          <a:prstGeom prst="rect">
            <a:avLst/>
          </a:prstGeom>
          <a:noFill/>
        </p:spPr>
      </p:pic>
      <p:pic>
        <p:nvPicPr>
          <p:cNvPr id="5126" name="Picture 6" descr="C:\Users\SFC\Pictures\_Creación\2Ganado y reptiles\untitled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6032" y="999272"/>
            <a:ext cx="6504000" cy="4878000"/>
          </a:xfrm>
          <a:prstGeom prst="rect">
            <a:avLst/>
          </a:prstGeom>
          <a:noFill/>
        </p:spPr>
      </p:pic>
      <p:pic>
        <p:nvPicPr>
          <p:cNvPr id="5127" name="Picture 7" descr="C:\Users\SFC\Pictures\_Creación\2Ganado y reptiles\buffalo_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06363" y="999272"/>
            <a:ext cx="6503338" cy="4878000"/>
          </a:xfrm>
          <a:prstGeom prst="rect">
            <a:avLst/>
          </a:prstGeom>
          <a:noFill/>
        </p:spPr>
      </p:pic>
      <p:pic>
        <p:nvPicPr>
          <p:cNvPr id="5128" name="Picture 8" descr="C:\Users\SFC\Pictures\_Creación\2Ganado y reptiles\Rooster_relaxing_in_sunligh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06032" y="999272"/>
            <a:ext cx="6504000" cy="4878000"/>
          </a:xfrm>
          <a:prstGeom prst="rect">
            <a:avLst/>
          </a:prstGeom>
          <a:noFill/>
        </p:spPr>
      </p:pic>
      <p:pic>
        <p:nvPicPr>
          <p:cNvPr id="5129" name="Picture 9" descr="C:\Users\SFC\Pictures\_Creación\2Ganado y reptiles\lizard_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5632" y="999272"/>
            <a:ext cx="7804800" cy="4878000"/>
          </a:xfrm>
          <a:prstGeom prst="rect">
            <a:avLst/>
          </a:prstGeom>
          <a:noFill/>
        </p:spPr>
      </p:pic>
      <p:pic>
        <p:nvPicPr>
          <p:cNvPr id="5130" name="Picture 10" descr="C:\Users\SFC\Pictures\_Creación\2Ganado y reptiles\Câine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80252" y="999272"/>
            <a:ext cx="7355561" cy="4878000"/>
          </a:xfrm>
          <a:prstGeom prst="rect">
            <a:avLst/>
          </a:prstGeom>
          <a:noFill/>
        </p:spPr>
      </p:pic>
      <p:pic>
        <p:nvPicPr>
          <p:cNvPr id="5131" name="Picture 11" descr="C:\Users\SFC\Pictures\_Creación\2Ganado y reptiles\IIC_CR_VOL01_07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95065" y="999272"/>
            <a:ext cx="7325934" cy="4878000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>
          <a:xfrm>
            <a:off x="395536" y="0"/>
            <a:ext cx="8352928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es-ES" sz="32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90500">
                    <a:schemeClr val="tx1"/>
                  </a:glow>
                </a:effectLst>
                <a:latin typeface="Berlin Sans FB Demi" pitchFamily="34" charset="0"/>
              </a:rPr>
              <a:t>E hizo Dios animales de la tierra según su género, y ganado según su género, y todo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95536" y="5780782"/>
            <a:ext cx="8352928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es-ES" sz="32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90500">
                    <a:schemeClr val="tx1"/>
                  </a:glow>
                </a:effectLst>
                <a:latin typeface="Berlin Sans FB Demi" pitchFamily="34" charset="0"/>
              </a:rPr>
              <a:t>animal que se arrastra sobre la tierra según su especie. Y vio Dios que era bueno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0"/>
                            </p:stCondLst>
                            <p:childTnLst>
                              <p:par>
                                <p:cTn id="7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5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500"/>
                            </p:stCondLst>
                            <p:childTnLst>
                              <p:par>
                                <p:cTn id="8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5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6500"/>
                            </p:stCondLst>
                            <p:childTnLst>
                              <p:par>
                                <p:cTn id="9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75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3508" y="-27384"/>
            <a:ext cx="8856984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es-E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39700">
                    <a:schemeClr val="tx1">
                      <a:alpha val="58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erlin Sans FB Demi" pitchFamily="34" charset="0"/>
              </a:rPr>
              <a:t>Entonces dijo Dios: Hagamos al hombre a nuestra imagen, conforme a nuestra semejanza; y señoree en los peces del mar, en las aves de los cielos,  en las bestias, en toda la tierra, y en todo animal que se arrastra sobre la tierra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reacion_de_Adan_y_Eva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es-E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itchFamily="34" charset="0"/>
              </a:rPr>
              <a:t>Y creó Dios al hombre a su imagen,</a:t>
            </a:r>
          </a:p>
        </p:txBody>
      </p:sp>
      <p:sp>
        <p:nvSpPr>
          <p:cNvPr id="4" name="3 Rectángulo"/>
          <p:cNvSpPr/>
          <p:nvPr/>
        </p:nvSpPr>
        <p:spPr>
          <a:xfrm>
            <a:off x="0" y="6156593"/>
            <a:ext cx="914400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es-E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itchFamily="34" charset="0"/>
              </a:rPr>
              <a:t>a imagen de Dios lo creó; varón y hembra los creó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Dibujos\Creacion\nuevo-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8064" cy="6860687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2" name="1 Rectángulo"/>
          <p:cNvSpPr/>
          <p:nvPr/>
        </p:nvSpPr>
        <p:spPr>
          <a:xfrm>
            <a:off x="5508104" y="332656"/>
            <a:ext cx="3312368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es-ES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Y vio Dios todo lo que había hecho, y he aquí que era bueno en gran manera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769260" y="4869160"/>
            <a:ext cx="2790056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Y fue la tarde y la mañana </a:t>
            </a:r>
            <a:r>
              <a:rPr lang="es-ES" sz="32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el día sexto</a:t>
            </a:r>
            <a:endParaRPr lang="es-ES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-99392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es-ES" sz="3600" b="1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Fueron, pues, acabados los cielos y la tierra,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0" y="449288"/>
            <a:ext cx="6012160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es-ES" sz="3600" b="1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y todo el ejército de ellos.</a:t>
            </a:r>
            <a:br>
              <a:rPr lang="es-ES" sz="3600" b="1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</a:br>
            <a:r>
              <a:rPr lang="es-ES" sz="3600" b="1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Y acabó Dios en el día séptimo la obra que hizo;</a:t>
            </a:r>
            <a:br>
              <a:rPr lang="es-ES" sz="3600" b="1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</a:br>
            <a:r>
              <a:rPr lang="es-ES" sz="3600" b="1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y reposó el día séptimo de toda la obra que hizo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4987042"/>
            <a:ext cx="8784976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es-ES" sz="3600" b="1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Y bendijo Dios al día séptimo, y lo santificó, porque en él reposó de toda la obra que había hecho en la creación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5496" y="4114815"/>
            <a:ext cx="5904656" cy="2554545"/>
          </a:xfrm>
          <a:prstGeom prst="rect">
            <a:avLst/>
          </a:prstGeom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es-ES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Y la tierra estaba desordenada y vacía, </a:t>
            </a:r>
            <a:r>
              <a:rPr lang="es-ES" sz="3200" b="1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y </a:t>
            </a:r>
            <a:r>
              <a:rPr lang="es-ES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las tinieblas estaban sobre la faz del abismo, </a:t>
            </a:r>
            <a:r>
              <a:rPr lang="es-ES" sz="3200" b="1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y </a:t>
            </a:r>
            <a:r>
              <a:rPr lang="es-ES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el Espíritu de Dios se movía sobre la faz de las aguas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44008" y="5589240"/>
            <a:ext cx="4340297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es-ES" sz="3200" b="1" dirty="0">
                <a:solidFill>
                  <a:srgbClr val="FFFF00"/>
                </a:solidFill>
                <a:latin typeface="Berlin Sans FB Demi" pitchFamily="34" charset="0"/>
              </a:rPr>
              <a:t>Y dijo Dios: </a:t>
            </a:r>
            <a:r>
              <a:rPr lang="es-ES" sz="3200" b="1" dirty="0" smtClean="0">
                <a:solidFill>
                  <a:srgbClr val="FFFF00"/>
                </a:solidFill>
                <a:latin typeface="Berlin Sans FB Demi" pitchFamily="34" charset="0"/>
              </a:rPr>
              <a:t>Sea </a:t>
            </a:r>
            <a:r>
              <a:rPr lang="es-ES" sz="3200" b="1" dirty="0">
                <a:solidFill>
                  <a:srgbClr val="FFFF00"/>
                </a:solidFill>
                <a:latin typeface="Berlin Sans FB Demi" pitchFamily="34" charset="0"/>
              </a:rPr>
              <a:t>la luz; </a:t>
            </a:r>
            <a:r>
              <a:rPr lang="es-ES" sz="3200" b="1" dirty="0" smtClean="0">
                <a:solidFill>
                  <a:srgbClr val="FFFF00"/>
                </a:solidFill>
                <a:latin typeface="Berlin Sans FB Demi" pitchFamily="34" charset="0"/>
              </a:rPr>
              <a:t>y </a:t>
            </a:r>
            <a:r>
              <a:rPr lang="es-ES" sz="3200" b="1" dirty="0">
                <a:solidFill>
                  <a:srgbClr val="FFFF00"/>
                </a:solidFill>
                <a:latin typeface="Berlin Sans FB Demi" pitchFamily="34" charset="0"/>
              </a:rPr>
              <a:t>fue la luz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7504" y="5171708"/>
            <a:ext cx="4572000" cy="156966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es-ES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Y vio Dios que la luz era buena; </a:t>
            </a:r>
            <a:r>
              <a:rPr lang="es-ES" sz="3200" b="1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y </a:t>
            </a:r>
            <a:r>
              <a:rPr lang="es-ES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separó Dios la luz de las tinieblas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7504" y="4653136"/>
            <a:ext cx="3384376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es-ES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Y llamó Dios a la luz Día, y a las tinieblas llamó </a:t>
            </a:r>
            <a:r>
              <a:rPr lang="es-ES" sz="3200" b="1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Noche</a:t>
            </a:r>
            <a:endParaRPr lang="es-ES" sz="32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Berlin Sans FB Demi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940152" y="5013176"/>
            <a:ext cx="2790056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Y fue la tarde y la mañana un día</a:t>
            </a:r>
            <a:endParaRPr lang="es-ES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95536" y="5664150"/>
            <a:ext cx="8352928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es-ES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Luego dijo Dios: Haya expansión en medio de las aguas, y separe las aguas de las aguas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143000" y="4823281"/>
            <a:ext cx="6858000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es-ES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E hizo Dios la expansión, y separó las aguas que estaban debajo de la expansión, de las aguas que estaban sobre la expansión. Y fue así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220072" y="1556792"/>
            <a:ext cx="3600400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es-ES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Y llamó Dios a la expansión Cielos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940152" y="5013176"/>
            <a:ext cx="2790056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Y fue la tarde y la mañana </a:t>
            </a:r>
            <a:r>
              <a:rPr lang="es-ES" sz="32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el día segundo</a:t>
            </a:r>
            <a:endParaRPr lang="es-ES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739</Words>
  <Application>Microsoft Office PowerPoint</Application>
  <PresentationFormat>Presentación en pantalla (4:3)</PresentationFormat>
  <Paragraphs>39</Paragraphs>
  <Slides>28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1" baseType="lpstr">
      <vt:lpstr>Berlin Sans FB Demi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Sergio y Eunice Fustero</dc:creator>
  <cp:lastModifiedBy>Sergio Fustero Carreras</cp:lastModifiedBy>
  <cp:revision>66</cp:revision>
  <dcterms:created xsi:type="dcterms:W3CDTF">2011-04-02T14:22:16Z</dcterms:created>
  <dcterms:modified xsi:type="dcterms:W3CDTF">2015-12-05T13:38:11Z</dcterms:modified>
</cp:coreProperties>
</file>