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3" r:id="rId2"/>
  </p:sldMasterIdLst>
  <p:notesMasterIdLst>
    <p:notesMasterId r:id="rId12"/>
  </p:notesMasterIdLst>
  <p:handoutMasterIdLst>
    <p:handoutMasterId r:id="rId13"/>
  </p:handoutMasterIdLst>
  <p:sldIdLst>
    <p:sldId id="256" r:id="rId3"/>
    <p:sldId id="257" r:id="rId4"/>
    <p:sldId id="258" r:id="rId5"/>
    <p:sldId id="259" r:id="rId6"/>
    <p:sldId id="283" r:id="rId7"/>
    <p:sldId id="284" r:id="rId8"/>
    <p:sldId id="285" r:id="rId9"/>
    <p:sldId id="288" r:id="rId10"/>
    <p:sldId id="286" r:id="rId11"/>
  </p:sldIdLst>
  <p:sldSz cx="9906000" cy="6858000" type="A4"/>
  <p:notesSz cx="7099300" cy="10234613"/>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008000"/>
    <a:srgbClr val="0066FF"/>
    <a:srgbClr val="FF9900"/>
    <a:srgbClr val="6699FF"/>
    <a:srgbClr val="66FF33"/>
    <a:srgbClr val="FF330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79" autoAdjust="0"/>
    <p:restoredTop sz="73311" autoAdjust="0"/>
  </p:normalViewPr>
  <p:slideViewPr>
    <p:cSldViewPr snapToGrid="0">
      <p:cViewPr varScale="1">
        <p:scale>
          <a:sx n="76" d="100"/>
          <a:sy n="76" d="100"/>
        </p:scale>
        <p:origin x="690" y="66"/>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156675" name="Rectangle 3"/>
          <p:cNvSpPr>
            <a:spLocks noGrp="1" noChangeArrowheads="1"/>
          </p:cNvSpPr>
          <p:nvPr>
            <p:ph type="dt" sz="quarter"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156676" name="Rectangle 4"/>
          <p:cNvSpPr>
            <a:spLocks noGrp="1" noChangeArrowheads="1"/>
          </p:cNvSpPr>
          <p:nvPr>
            <p:ph type="ftr" sz="quarter" idx="2"/>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156677" name="Rectangle 5"/>
          <p:cNvSpPr>
            <a:spLocks noGrp="1" noChangeArrowheads="1"/>
          </p:cNvSpPr>
          <p:nvPr>
            <p:ph type="sldNum" sz="quarter" idx="3"/>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9F893F6E-3A7E-4021-B17A-D91B387AE082}" type="slidenum">
              <a:rPr lang="es-ES"/>
              <a:pPr/>
              <a:t>‹Nº›</a:t>
            </a:fld>
            <a:endParaRPr lang="es-ES"/>
          </a:p>
        </p:txBody>
      </p:sp>
    </p:spTree>
    <p:extLst>
      <p:ext uri="{BB962C8B-B14F-4D97-AF65-F5344CB8AC3E}">
        <p14:creationId xmlns:p14="http://schemas.microsoft.com/office/powerpoint/2010/main" val="14897721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a:defRPr sz="1300"/>
            </a:lvl1pPr>
          </a:lstStyle>
          <a:p>
            <a:endParaRPr lang="es-ES"/>
          </a:p>
        </p:txBody>
      </p:sp>
      <p:sp>
        <p:nvSpPr>
          <p:cNvPr id="21507" name="Rectangle 3"/>
          <p:cNvSpPr>
            <a:spLocks noGrp="1" noChangeArrowheads="1"/>
          </p:cNvSpPr>
          <p:nvPr>
            <p:ph type="dt"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a:defRPr sz="1300"/>
            </a:lvl1pPr>
          </a:lstStyle>
          <a:p>
            <a:endParaRPr lang="es-ES"/>
          </a:p>
        </p:txBody>
      </p:sp>
      <p:sp>
        <p:nvSpPr>
          <p:cNvPr id="21508" name="Rectangle 4"/>
          <p:cNvSpPr>
            <a:spLocks noRot="1" noChangeArrowheads="1" noTextEdit="1"/>
          </p:cNvSpPr>
          <p:nvPr>
            <p:ph type="sldImg" idx="2"/>
          </p:nvPr>
        </p:nvSpPr>
        <p:spPr bwMode="auto">
          <a:xfrm>
            <a:off x="777875" y="768350"/>
            <a:ext cx="5543550" cy="38369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1510" name="Rectangle 6"/>
          <p:cNvSpPr>
            <a:spLocks noGrp="1" noChangeArrowheads="1"/>
          </p:cNvSpPr>
          <p:nvPr>
            <p:ph type="ftr" sz="quarter" idx="4"/>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a:defRPr sz="1300"/>
            </a:lvl1pPr>
          </a:lstStyle>
          <a:p>
            <a:endParaRPr lang="es-ES"/>
          </a:p>
        </p:txBody>
      </p:sp>
      <p:sp>
        <p:nvSpPr>
          <p:cNvPr id="21511" name="Rectangle 7"/>
          <p:cNvSpPr>
            <a:spLocks noGrp="1" noChangeArrowheads="1"/>
          </p:cNvSpPr>
          <p:nvPr>
            <p:ph type="sldNum" sz="quarter" idx="5"/>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a:defRPr sz="1300"/>
            </a:lvl1pPr>
          </a:lstStyle>
          <a:p>
            <a:fld id="{365E60F0-1326-4BA1-B67E-BEAE0FE94591}" type="slidenum">
              <a:rPr lang="es-ES"/>
              <a:pPr/>
              <a:t>‹Nº›</a:t>
            </a:fld>
            <a:endParaRPr lang="es-ES"/>
          </a:p>
        </p:txBody>
      </p:sp>
    </p:spTree>
    <p:extLst>
      <p:ext uri="{BB962C8B-B14F-4D97-AF65-F5344CB8AC3E}">
        <p14:creationId xmlns:p14="http://schemas.microsoft.com/office/powerpoint/2010/main" val="357833705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FE7382-845E-460E-B9CB-9AADCDF5A78D}" type="slidenum">
              <a:rPr lang="es-ES"/>
              <a:pPr/>
              <a:t>1</a:t>
            </a:fld>
            <a:endParaRPr lang="es-ES"/>
          </a:p>
        </p:txBody>
      </p:sp>
      <p:sp>
        <p:nvSpPr>
          <p:cNvPr id="149506" name="Rectangle 2"/>
          <p:cNvSpPr>
            <a:spLocks noRot="1" noChangeArrowheads="1" noTextEdit="1"/>
          </p:cNvSpPr>
          <p:nvPr>
            <p:ph type="sldImg"/>
          </p:nvPr>
        </p:nvSpPr>
        <p:spPr>
          <a:ln/>
        </p:spPr>
      </p:sp>
      <p:sp>
        <p:nvSpPr>
          <p:cNvPr id="149507" name="Rectangle 3"/>
          <p:cNvSpPr>
            <a:spLocks noGrp="1" noChangeArrowheads="1"/>
          </p:cNvSpPr>
          <p:nvPr>
            <p:ph type="body" idx="1"/>
          </p:nvPr>
        </p:nvSpPr>
        <p:spPr/>
        <p:txBody>
          <a:bodyPr/>
          <a:lstStyle/>
          <a:p>
            <a:endParaRPr lang="es-ES"/>
          </a:p>
        </p:txBody>
      </p:sp>
    </p:spTree>
    <p:extLst>
      <p:ext uri="{BB962C8B-B14F-4D97-AF65-F5344CB8AC3E}">
        <p14:creationId xmlns:p14="http://schemas.microsoft.com/office/powerpoint/2010/main" val="3594873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A3E302-281A-4D92-A41F-CD5AE405F70F}" type="slidenum">
              <a:rPr lang="es-ES"/>
              <a:pPr/>
              <a:t>2</a:t>
            </a:fld>
            <a:endParaRPr lang="es-ES"/>
          </a:p>
        </p:txBody>
      </p:sp>
      <p:sp>
        <p:nvSpPr>
          <p:cNvPr id="117762" name="Rectangle 2"/>
          <p:cNvSpPr>
            <a:spLocks noRot="1" noChangeArrowheads="1" noTextEdit="1"/>
          </p:cNvSpPr>
          <p:nvPr>
            <p:ph type="sldImg"/>
          </p:nvPr>
        </p:nvSpPr>
        <p:spPr>
          <a:ln/>
        </p:spPr>
      </p:sp>
      <p:sp>
        <p:nvSpPr>
          <p:cNvPr id="117763" name="Rectangle 3"/>
          <p:cNvSpPr>
            <a:spLocks noGrp="1" noChangeArrowheads="1"/>
          </p:cNvSpPr>
          <p:nvPr>
            <p:ph type="body" idx="1"/>
          </p:nvPr>
        </p:nvSpPr>
        <p:spPr/>
        <p:txBody>
          <a:bodyPr/>
          <a:lstStyle/>
          <a:p>
            <a:r>
              <a:rPr lang="es-ES"/>
              <a:t>Lo setenta años debían comenzar con el asolamiento de Judá  y el exilio de sus habitantes y terminar con la toma de Babilonia y el retorno de los exiliados</a:t>
            </a:r>
          </a:p>
        </p:txBody>
      </p:sp>
    </p:spTree>
    <p:extLst>
      <p:ext uri="{BB962C8B-B14F-4D97-AF65-F5344CB8AC3E}">
        <p14:creationId xmlns:p14="http://schemas.microsoft.com/office/powerpoint/2010/main" val="3110331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F73DD1-0918-4829-B9DB-D18658142822}" type="slidenum">
              <a:rPr lang="es-ES"/>
              <a:pPr/>
              <a:t>3</a:t>
            </a:fld>
            <a:endParaRPr lang="es-ES"/>
          </a:p>
        </p:txBody>
      </p:sp>
      <p:sp>
        <p:nvSpPr>
          <p:cNvPr id="118786" name="Rectangle 2"/>
          <p:cNvSpPr>
            <a:spLocks noRot="1" noChangeArrowheads="1" noTextEdit="1"/>
          </p:cNvSpPr>
          <p:nvPr>
            <p:ph type="sldImg"/>
          </p:nvPr>
        </p:nvSpPr>
        <p:spPr>
          <a:ln/>
        </p:spPr>
      </p:sp>
      <p:sp>
        <p:nvSpPr>
          <p:cNvPr id="118787" name="Rectangle 3"/>
          <p:cNvSpPr>
            <a:spLocks noGrp="1" noChangeArrowheads="1"/>
          </p:cNvSpPr>
          <p:nvPr>
            <p:ph type="body" idx="1"/>
          </p:nvPr>
        </p:nvSpPr>
        <p:spPr/>
        <p:txBody>
          <a:bodyPr/>
          <a:lstStyle/>
          <a:p>
            <a:r>
              <a:rPr lang="es-ES"/>
              <a:t>El primer exilio (de Joacim, Daniel y otros nobles) ni siquiera se menciona como tal en el libro de los Reyes.</a:t>
            </a:r>
          </a:p>
          <a:p>
            <a:r>
              <a:rPr lang="es-ES"/>
              <a:t>El segundo éxodo no causó la destrucción de Jerusalén, aunque muchas ciudades de Judá quedaron asoladas.</a:t>
            </a:r>
          </a:p>
          <a:p>
            <a:r>
              <a:rPr lang="es-ES"/>
              <a:t>El tercer exilio coincide con la destrucción de Jerusalén y del Templo y marca históricamente el exilio babilónico judío. Es éste el que se da en 2ª de Crónicas como comienzo de los setenta años.</a:t>
            </a:r>
          </a:p>
        </p:txBody>
      </p:sp>
    </p:spTree>
    <p:extLst>
      <p:ext uri="{BB962C8B-B14F-4D97-AF65-F5344CB8AC3E}">
        <p14:creationId xmlns:p14="http://schemas.microsoft.com/office/powerpoint/2010/main" val="839967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3B993D-A336-4741-AD94-6360DB5A9A58}" type="slidenum">
              <a:rPr lang="es-ES"/>
              <a:pPr/>
              <a:t>4</a:t>
            </a:fld>
            <a:endParaRPr lang="es-ES"/>
          </a:p>
        </p:txBody>
      </p:sp>
      <p:sp>
        <p:nvSpPr>
          <p:cNvPr id="119810" name="Rectangle 2"/>
          <p:cNvSpPr>
            <a:spLocks noRot="1" noChangeArrowheads="1" noTextEdit="1"/>
          </p:cNvSpPr>
          <p:nvPr>
            <p:ph type="sldImg"/>
          </p:nvPr>
        </p:nvSpPr>
        <p:spPr>
          <a:ln/>
        </p:spPr>
      </p:sp>
      <p:sp>
        <p:nvSpPr>
          <p:cNvPr id="119811" name="Rectangle 3"/>
          <p:cNvSpPr>
            <a:spLocks noGrp="1" noChangeArrowheads="1"/>
          </p:cNvSpPr>
          <p:nvPr>
            <p:ph type="body" idx="1"/>
          </p:nvPr>
        </p:nvSpPr>
        <p:spPr/>
        <p:txBody>
          <a:bodyPr/>
          <a:lstStyle/>
          <a:p>
            <a:r>
              <a:rPr lang="es-ES"/>
              <a:t>De estos tres decretos, solo implicaron retorno a Judá el primero y el último</a:t>
            </a:r>
          </a:p>
          <a:p>
            <a:r>
              <a:rPr lang="es-ES"/>
              <a:t>El decreto de Darío solo permitió que se terminase la reconstrucción del Templo.</a:t>
            </a:r>
          </a:p>
        </p:txBody>
      </p:sp>
    </p:spTree>
    <p:extLst>
      <p:ext uri="{BB962C8B-B14F-4D97-AF65-F5344CB8AC3E}">
        <p14:creationId xmlns:p14="http://schemas.microsoft.com/office/powerpoint/2010/main" val="4118141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1CCF13-8EFF-4954-8078-20600CC98E63}" type="slidenum">
              <a:rPr lang="es-ES"/>
              <a:pPr/>
              <a:t>5</a:t>
            </a:fld>
            <a:endParaRPr lang="es-ES"/>
          </a:p>
        </p:txBody>
      </p:sp>
      <p:sp>
        <p:nvSpPr>
          <p:cNvPr id="120834" name="Rectangle 2"/>
          <p:cNvSpPr>
            <a:spLocks noRot="1" noChangeArrowheads="1" noTextEdit="1"/>
          </p:cNvSpPr>
          <p:nvPr>
            <p:ph type="sldImg"/>
          </p:nvPr>
        </p:nvSpPr>
        <p:spPr>
          <a:ln/>
        </p:spPr>
      </p:sp>
      <p:sp>
        <p:nvSpPr>
          <p:cNvPr id="120835" name="Rectangle 3"/>
          <p:cNvSpPr>
            <a:spLocks noGrp="1" noChangeArrowheads="1"/>
          </p:cNvSpPr>
          <p:nvPr>
            <p:ph type="body" idx="1"/>
          </p:nvPr>
        </p:nvSpPr>
        <p:spPr/>
        <p:txBody>
          <a:bodyPr/>
          <a:lstStyle/>
          <a:p>
            <a:r>
              <a:rPr lang="es-ES"/>
              <a:t>Esdras da como finalización de los setenta años el decreto de Ciro que, como se verá más adelante, no coincide con el periodo de 70 años de 2ª de Crónicas.</a:t>
            </a:r>
          </a:p>
          <a:p>
            <a:r>
              <a:rPr lang="es-ES"/>
              <a:t>Esta incongruencia es curiosa porque Esdras es el autor de los dos libros y, además, los primeros versículos del libro de Esdras y los últimos de 2ª de Crónicas son casi idénticos.</a:t>
            </a:r>
          </a:p>
          <a:p>
            <a:r>
              <a:rPr lang="es-ES"/>
              <a:t>Esto quiere decir que Esdras era consciente del comienzo y final de la profecía de los setenta años y que nosotros debemos interpretar de otra forma las declaraciones preliminares de 2ª de Crónicas.</a:t>
            </a:r>
          </a:p>
        </p:txBody>
      </p:sp>
    </p:spTree>
    <p:extLst>
      <p:ext uri="{BB962C8B-B14F-4D97-AF65-F5344CB8AC3E}">
        <p14:creationId xmlns:p14="http://schemas.microsoft.com/office/powerpoint/2010/main" val="262234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465608-97D2-40DE-8DFE-EBFD340A967F}" type="slidenum">
              <a:rPr lang="es-ES"/>
              <a:pPr/>
              <a:t>6</a:t>
            </a:fld>
            <a:endParaRPr lang="es-ES"/>
          </a:p>
        </p:txBody>
      </p:sp>
      <p:sp>
        <p:nvSpPr>
          <p:cNvPr id="121858" name="Rectangle 2"/>
          <p:cNvSpPr>
            <a:spLocks noRot="1" noChangeArrowheads="1" noTextEdit="1"/>
          </p:cNvSpPr>
          <p:nvPr>
            <p:ph type="sldImg"/>
          </p:nvPr>
        </p:nvSpPr>
        <p:spPr>
          <a:ln/>
        </p:spPr>
      </p:sp>
      <p:sp>
        <p:nvSpPr>
          <p:cNvPr id="121859" name="Rectangle 3"/>
          <p:cNvSpPr>
            <a:spLocks noGrp="1" noChangeArrowheads="1"/>
          </p:cNvSpPr>
          <p:nvPr>
            <p:ph type="body" idx="1"/>
          </p:nvPr>
        </p:nvSpPr>
        <p:spPr/>
        <p:txBody>
          <a:bodyPr/>
          <a:lstStyle/>
          <a:p>
            <a:r>
              <a:rPr lang="es-ES"/>
              <a:t>Tres posibles comienzos, tres posibles finales. Solo comparando todas las fechas podemos llegar a concluir que los setenta años van desde el 605 a.C hasta el 536 a.C.</a:t>
            </a:r>
          </a:p>
          <a:p>
            <a:r>
              <a:rPr lang="es-ES"/>
              <a:t>El método inclusivo nos hace llegar al 536 y no al 535. No obstante, también hay que matizar que, aunque el decreto de Ciro se dio en el año 536, los exiliados no retornaron sino hasta el año 535 (por los preparativos)</a:t>
            </a:r>
          </a:p>
        </p:txBody>
      </p:sp>
    </p:spTree>
    <p:extLst>
      <p:ext uri="{BB962C8B-B14F-4D97-AF65-F5344CB8AC3E}">
        <p14:creationId xmlns:p14="http://schemas.microsoft.com/office/powerpoint/2010/main" val="1120926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1F25DF-46E7-475F-9050-0591EF1A32A3}" type="slidenum">
              <a:rPr lang="es-ES"/>
              <a:pPr/>
              <a:t>7</a:t>
            </a:fld>
            <a:endParaRPr lang="es-ES"/>
          </a:p>
        </p:txBody>
      </p:sp>
      <p:sp>
        <p:nvSpPr>
          <p:cNvPr id="122882" name="Rectangle 2"/>
          <p:cNvSpPr>
            <a:spLocks noRot="1" noChangeArrowheads="1" noTextEdit="1"/>
          </p:cNvSpPr>
          <p:nvPr>
            <p:ph type="sldImg"/>
          </p:nvPr>
        </p:nvSpPr>
        <p:spPr>
          <a:ln/>
        </p:spPr>
      </p:sp>
      <p:sp>
        <p:nvSpPr>
          <p:cNvPr id="122883" name="Rectangle 3"/>
          <p:cNvSpPr>
            <a:spLocks noGrp="1" noChangeArrowheads="1"/>
          </p:cNvSpPr>
          <p:nvPr>
            <p:ph type="body" idx="1"/>
          </p:nvPr>
        </p:nvSpPr>
        <p:spPr/>
        <p:txBody>
          <a:bodyPr/>
          <a:lstStyle/>
          <a:p>
            <a:r>
              <a:rPr lang="es-ES"/>
              <a:t>Daniel era consciente de sus 69 años de cautiverio y también, seguramente, de que faltaban aún 20 años para el cumplimiento final de la profecía.</a:t>
            </a:r>
          </a:p>
          <a:p>
            <a:r>
              <a:rPr lang="es-ES"/>
              <a:t>A esto añadió el posible retraso en el cumplimiento por un periodo de ¡2.300 años! (Daniel 8)</a:t>
            </a:r>
          </a:p>
          <a:p>
            <a:r>
              <a:rPr lang="es-ES"/>
              <a:t>Daniel confió en el Dios que domina el tiempo y las sazones.</a:t>
            </a:r>
          </a:p>
          <a:p>
            <a:r>
              <a:rPr lang="es-ES"/>
              <a:t>También estaba la profecía de Isaías sobre Ciro. ¿Podría él hacer algo al respecto?</a:t>
            </a:r>
          </a:p>
        </p:txBody>
      </p:sp>
    </p:spTree>
    <p:extLst>
      <p:ext uri="{BB962C8B-B14F-4D97-AF65-F5344CB8AC3E}">
        <p14:creationId xmlns:p14="http://schemas.microsoft.com/office/powerpoint/2010/main" val="1955777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1A9EE1-5ED4-4EB3-8441-28BE1AB00353}" type="slidenum">
              <a:rPr lang="es-ES"/>
              <a:pPr/>
              <a:t>8</a:t>
            </a:fld>
            <a:endParaRPr lang="es-ES"/>
          </a:p>
        </p:txBody>
      </p:sp>
      <p:sp>
        <p:nvSpPr>
          <p:cNvPr id="123906" name="Rectangle 2"/>
          <p:cNvSpPr>
            <a:spLocks noRot="1" noChangeArrowheads="1" noTextEdit="1"/>
          </p:cNvSpPr>
          <p:nvPr>
            <p:ph type="sldImg"/>
          </p:nvPr>
        </p:nvSpPr>
        <p:spPr>
          <a:ln/>
        </p:spPr>
      </p:sp>
      <p:sp>
        <p:nvSpPr>
          <p:cNvPr id="123907" name="Rectangle 3"/>
          <p:cNvSpPr>
            <a:spLocks noGrp="1" noChangeArrowheads="1"/>
          </p:cNvSpPr>
          <p:nvPr>
            <p:ph type="body" idx="1"/>
          </p:nvPr>
        </p:nvSpPr>
        <p:spPr/>
        <p:txBody>
          <a:bodyPr/>
          <a:lstStyle/>
          <a:p>
            <a:r>
              <a:rPr lang="es-ES"/>
              <a:t>Durante el año que siguió a su oración, Daniel fue llevado al foso de los leones.</a:t>
            </a:r>
          </a:p>
          <a:p>
            <a:r>
              <a:rPr lang="es-ES"/>
              <a:t>Ciro, al tomar posesión de su reino en Babilonia cuando volvió de sus campañas, quiso conocer al hombre que fue salvado tan milagrosamente de una muerte segura.</a:t>
            </a:r>
          </a:p>
          <a:p>
            <a:r>
              <a:rPr lang="es-ES"/>
              <a:t>Daniel aprovechó la oportunidad para presentarle las profecías de Isaías. Ciro decretó el retorno de los exiliados. Los setenta años llegaan a su fin.</a:t>
            </a:r>
          </a:p>
        </p:txBody>
      </p:sp>
    </p:spTree>
    <p:extLst>
      <p:ext uri="{BB962C8B-B14F-4D97-AF65-F5344CB8AC3E}">
        <p14:creationId xmlns:p14="http://schemas.microsoft.com/office/powerpoint/2010/main" val="2649189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3784B6-F9C8-4D5E-9414-B2E4980C5642}" type="slidenum">
              <a:rPr lang="es-ES"/>
              <a:pPr/>
              <a:t>9</a:t>
            </a:fld>
            <a:endParaRPr lang="es-ES"/>
          </a:p>
        </p:txBody>
      </p:sp>
      <p:sp>
        <p:nvSpPr>
          <p:cNvPr id="124930" name="Rectangle 2"/>
          <p:cNvSpPr>
            <a:spLocks noRot="1" noChangeArrowheads="1" noTextEdit="1"/>
          </p:cNvSpPr>
          <p:nvPr>
            <p:ph type="sldImg"/>
          </p:nvPr>
        </p:nvSpPr>
        <p:spPr>
          <a:ln/>
        </p:spPr>
      </p:sp>
      <p:sp>
        <p:nvSpPr>
          <p:cNvPr id="124931" name="Rectangle 3"/>
          <p:cNvSpPr>
            <a:spLocks noGrp="1" noChangeArrowheads="1"/>
          </p:cNvSpPr>
          <p:nvPr>
            <p:ph type="body" idx="1"/>
          </p:nvPr>
        </p:nvSpPr>
        <p:spPr/>
        <p:txBody>
          <a:bodyPr/>
          <a:lstStyle/>
          <a:p>
            <a:r>
              <a:rPr lang="es-ES"/>
              <a:t>¿Conocemos las profecías del fin del tiempo?</a:t>
            </a:r>
          </a:p>
          <a:p>
            <a:r>
              <a:rPr lang="es-ES"/>
              <a:t>¿Somos conscientes del tiempo que nos ha tocado vivir?</a:t>
            </a:r>
          </a:p>
          <a:p>
            <a:r>
              <a:rPr lang="es-ES"/>
              <a:t>¿Podemos, conociendo el tiempo señalado por las profecías, adelantar de alguna forma su cumplimiento (como lo hizo Daniel)?</a:t>
            </a:r>
          </a:p>
          <a:p>
            <a:r>
              <a:rPr lang="es-ES"/>
              <a:t>Solo a través del estudio y la oración conseguiremos estar preparados para conocer y vivir de acuerdo a lo que Dios espera de nosotros hoy.</a:t>
            </a:r>
          </a:p>
        </p:txBody>
      </p:sp>
    </p:spTree>
    <p:extLst>
      <p:ext uri="{BB962C8B-B14F-4D97-AF65-F5344CB8AC3E}">
        <p14:creationId xmlns:p14="http://schemas.microsoft.com/office/powerpoint/2010/main" val="3331875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238250" y="1122363"/>
            <a:ext cx="74295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A6089374-5C4A-4867-A789-F1C69BEF24F4}" type="slidenum">
              <a:rPr lang="es-ES"/>
              <a:pPr/>
              <a:t>‹Nº›</a:t>
            </a:fld>
            <a:endParaRPr lang="es-ES"/>
          </a:p>
        </p:txBody>
      </p:sp>
    </p:spTree>
    <p:extLst>
      <p:ext uri="{BB962C8B-B14F-4D97-AF65-F5344CB8AC3E}">
        <p14:creationId xmlns:p14="http://schemas.microsoft.com/office/powerpoint/2010/main" val="4253255175"/>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DF381697-B812-47A8-BF9B-FE97A4DF0819}" type="slidenum">
              <a:rPr lang="es-ES"/>
              <a:pPr/>
              <a:t>‹Nº›</a:t>
            </a:fld>
            <a:endParaRPr lang="es-ES"/>
          </a:p>
        </p:txBody>
      </p:sp>
    </p:spTree>
    <p:extLst>
      <p:ext uri="{BB962C8B-B14F-4D97-AF65-F5344CB8AC3E}">
        <p14:creationId xmlns:p14="http://schemas.microsoft.com/office/powerpoint/2010/main" val="3574440599"/>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7181850" y="274638"/>
            <a:ext cx="2228850" cy="5851525"/>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495300" y="274638"/>
            <a:ext cx="653415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B5D6154A-2876-44F4-83D7-F267470CBAB6}" type="slidenum">
              <a:rPr lang="es-ES"/>
              <a:pPr/>
              <a:t>‹Nº›</a:t>
            </a:fld>
            <a:endParaRPr lang="es-ES"/>
          </a:p>
        </p:txBody>
      </p:sp>
    </p:spTree>
    <p:extLst>
      <p:ext uri="{BB962C8B-B14F-4D97-AF65-F5344CB8AC3E}">
        <p14:creationId xmlns:p14="http://schemas.microsoft.com/office/powerpoint/2010/main" val="4229029766"/>
      </p:ext>
    </p:extLst>
  </p:cSld>
  <p:clrMapOvr>
    <a:masterClrMapping/>
  </p:clrMapOvr>
  <p:transition>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4338" name="Freeform 2"/>
          <p:cNvSpPr>
            <a:spLocks/>
          </p:cNvSpPr>
          <p:nvPr/>
        </p:nvSpPr>
        <p:spPr bwMode="blackWhite">
          <a:xfrm>
            <a:off x="22225" y="12700"/>
            <a:ext cx="9637713" cy="6780213"/>
          </a:xfrm>
          <a:custGeom>
            <a:avLst/>
            <a:gdLst>
              <a:gd name="T0" fmla="*/ 2822 w 3985"/>
              <a:gd name="T1" fmla="*/ 0 h 3619"/>
              <a:gd name="T2" fmla="*/ 0 w 3985"/>
              <a:gd name="T3" fmla="*/ 975 h 3619"/>
              <a:gd name="T4" fmla="*/ 2169 w 3985"/>
              <a:gd name="T5" fmla="*/ 3619 h 3619"/>
              <a:gd name="T6" fmla="*/ 3985 w 3985"/>
              <a:gd name="T7" fmla="*/ 1125 h 3619"/>
              <a:gd name="T8" fmla="*/ 2822 w 3985"/>
              <a:gd name="T9" fmla="*/ 0 h 3619"/>
              <a:gd name="T10" fmla="*/ 2822 w 3985"/>
              <a:gd name="T11" fmla="*/ 0 h 3619"/>
            </a:gdLst>
            <a:ahLst/>
            <a:cxnLst>
              <a:cxn ang="0">
                <a:pos x="T0" y="T1"/>
              </a:cxn>
              <a:cxn ang="0">
                <a:pos x="T2" y="T3"/>
              </a:cxn>
              <a:cxn ang="0">
                <a:pos x="T4" y="T5"/>
              </a:cxn>
              <a:cxn ang="0">
                <a:pos x="T6" y="T7"/>
              </a:cxn>
              <a:cxn ang="0">
                <a:pos x="T8" y="T9"/>
              </a:cxn>
              <a:cxn ang="0">
                <a:pos x="T10" y="T11"/>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39" name="Rectangle 3"/>
          <p:cNvSpPr>
            <a:spLocks noGrp="1" noChangeArrowheads="1"/>
          </p:cNvSpPr>
          <p:nvPr>
            <p:ph type="ctrTitle"/>
          </p:nvPr>
        </p:nvSpPr>
        <p:spPr>
          <a:xfrm>
            <a:off x="1485900" y="1511300"/>
            <a:ext cx="6934200" cy="2273300"/>
          </a:xfrm>
          <a:effectLst>
            <a:outerShdw dist="45791" dir="2021404" algn="ctr" rotWithShape="0">
              <a:schemeClr val="bg2"/>
            </a:outerShdw>
          </a:effectLst>
          <a:extLst>
            <a:ext uri="{909E8E84-426E-40DD-AFC4-6F175D3DCCD1}">
              <a14:hiddenFill xmlns:a14="http://schemas.microsoft.com/office/drawing/2010/main">
                <a:solidFill>
                  <a:srgbClr val="FF3300"/>
                </a:solidFill>
              </a14:hiddenFill>
            </a:ext>
          </a:extLst>
        </p:spPr>
        <p:txBody>
          <a:bodyPr/>
          <a:lstStyle>
            <a:lvl1pPr>
              <a:defRPr>
                <a:solidFill>
                  <a:schemeClr val="tx2"/>
                </a:solidFill>
                <a:effectLst>
                  <a:outerShdw blurRad="38100" dist="38100" dir="2700000" algn="tl">
                    <a:srgbClr val="C0C0C0"/>
                  </a:outerShdw>
                </a:effectLst>
              </a:defRPr>
            </a:lvl1pPr>
          </a:lstStyle>
          <a:p>
            <a:pPr lvl="0"/>
            <a:r>
              <a:rPr lang="es-ES" noProof="0" smtClean="0"/>
              <a:t>Haga clic para cambiar el estilo de título	</a:t>
            </a:r>
          </a:p>
        </p:txBody>
      </p:sp>
      <p:sp>
        <p:nvSpPr>
          <p:cNvPr id="14340" name="Rectangle 4"/>
          <p:cNvSpPr>
            <a:spLocks noGrp="1" noChangeArrowheads="1"/>
          </p:cNvSpPr>
          <p:nvPr>
            <p:ph type="subTitle" idx="1"/>
          </p:nvPr>
        </p:nvSpPr>
        <p:spPr>
          <a:xfrm>
            <a:off x="1677988" y="4051300"/>
            <a:ext cx="6535737" cy="1003300"/>
          </a:xfrm>
        </p:spPr>
        <p:txBody>
          <a:bodyPr/>
          <a:lstStyle>
            <a:lvl1pPr marL="0" indent="0" algn="ctr">
              <a:buFontTx/>
              <a:buNone/>
              <a:defRPr sz="2800">
                <a:effectLst>
                  <a:outerShdw blurRad="38100" dist="38100" dir="2700000" algn="tl">
                    <a:srgbClr val="C0C0C0"/>
                  </a:outerShdw>
                </a:effectLst>
              </a:defRPr>
            </a:lvl1pPr>
          </a:lstStyle>
          <a:p>
            <a:pPr lvl="0"/>
            <a:r>
              <a:rPr lang="es-ES" noProof="0" smtClean="0"/>
              <a:t>Haga clic para modificar el estilo de subtítulo del patrón</a:t>
            </a:r>
          </a:p>
        </p:txBody>
      </p:sp>
      <p:sp>
        <p:nvSpPr>
          <p:cNvPr id="14341" name="Rectangle 5"/>
          <p:cNvSpPr>
            <a:spLocks noGrp="1" noChangeArrowheads="1"/>
          </p:cNvSpPr>
          <p:nvPr>
            <p:ph type="dt" sz="half" idx="2"/>
          </p:nvPr>
        </p:nvSpPr>
        <p:spPr>
          <a:xfrm>
            <a:off x="742950" y="6248400"/>
            <a:ext cx="2063750" cy="457200"/>
          </a:xfrm>
        </p:spPr>
        <p:txBody>
          <a:bodyPr/>
          <a:lstStyle>
            <a:lvl1pPr>
              <a:defRPr/>
            </a:lvl1pPr>
          </a:lstStyle>
          <a:p>
            <a:endParaRPr lang="es-ES"/>
          </a:p>
        </p:txBody>
      </p:sp>
      <p:sp>
        <p:nvSpPr>
          <p:cNvPr id="14342" name="Rectangle 6"/>
          <p:cNvSpPr>
            <a:spLocks noGrp="1" noChangeArrowheads="1"/>
          </p:cNvSpPr>
          <p:nvPr>
            <p:ph type="ftr" sz="quarter" idx="3"/>
          </p:nvPr>
        </p:nvSpPr>
        <p:spPr>
          <a:xfrm>
            <a:off x="3384550" y="6248400"/>
            <a:ext cx="3136900" cy="457200"/>
          </a:xfrm>
        </p:spPr>
        <p:txBody>
          <a:bodyPr/>
          <a:lstStyle>
            <a:lvl1pPr>
              <a:defRPr/>
            </a:lvl1pPr>
          </a:lstStyle>
          <a:p>
            <a:endParaRPr lang="es-ES"/>
          </a:p>
        </p:txBody>
      </p:sp>
      <p:sp>
        <p:nvSpPr>
          <p:cNvPr id="14343" name="Rectangle 7"/>
          <p:cNvSpPr>
            <a:spLocks noGrp="1" noChangeArrowheads="1"/>
          </p:cNvSpPr>
          <p:nvPr>
            <p:ph type="sldNum" sz="quarter" idx="4"/>
          </p:nvPr>
        </p:nvSpPr>
        <p:spPr>
          <a:xfrm>
            <a:off x="7099300" y="6248400"/>
            <a:ext cx="2063750" cy="457200"/>
          </a:xfrm>
        </p:spPr>
        <p:txBody>
          <a:bodyPr/>
          <a:lstStyle>
            <a:lvl1pPr>
              <a:defRPr/>
            </a:lvl1pPr>
          </a:lstStyle>
          <a:p>
            <a:fld id="{0723BDFF-C239-4E81-8C1F-74AEAF5118AB}" type="slidenum">
              <a:rPr lang="es-ES"/>
              <a:pPr/>
              <a:t>‹Nº›</a:t>
            </a:fld>
            <a:endParaRPr lang="es-ES"/>
          </a:p>
        </p:txBody>
      </p:sp>
      <p:grpSp>
        <p:nvGrpSpPr>
          <p:cNvPr id="14344" name="Group 8"/>
          <p:cNvGrpSpPr>
            <a:grpSpLocks/>
          </p:cNvGrpSpPr>
          <p:nvPr/>
        </p:nvGrpSpPr>
        <p:grpSpPr bwMode="auto">
          <a:xfrm>
            <a:off x="211138" y="234950"/>
            <a:ext cx="4103687" cy="1778000"/>
            <a:chOff x="123" y="148"/>
            <a:chExt cx="2386" cy="1120"/>
          </a:xfrm>
        </p:grpSpPr>
        <p:sp>
          <p:nvSpPr>
            <p:cNvPr id="14345" name="Freeform 9"/>
            <p:cNvSpPr>
              <a:spLocks/>
            </p:cNvSpPr>
            <p:nvPr userDrawn="1"/>
          </p:nvSpPr>
          <p:spPr bwMode="auto">
            <a:xfrm>
              <a:off x="177" y="177"/>
              <a:ext cx="2250" cy="1017"/>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46" name="Freeform 10"/>
            <p:cNvSpPr>
              <a:spLocks/>
            </p:cNvSpPr>
            <p:nvPr userDrawn="1"/>
          </p:nvSpPr>
          <p:spPr bwMode="auto">
            <a:xfrm>
              <a:off x="166" y="261"/>
              <a:ext cx="2244" cy="1007"/>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47" name="Freeform 11"/>
            <p:cNvSpPr>
              <a:spLocks/>
            </p:cNvSpPr>
            <p:nvPr userDrawn="1"/>
          </p:nvSpPr>
          <p:spPr bwMode="auto">
            <a:xfrm>
              <a:off x="474" y="344"/>
              <a:ext cx="1488" cy="919"/>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nvGrpSpPr>
            <p:cNvPr id="14348" name="Group 12"/>
            <p:cNvGrpSpPr>
              <a:grpSpLocks/>
            </p:cNvGrpSpPr>
            <p:nvPr userDrawn="1"/>
          </p:nvGrpSpPr>
          <p:grpSpPr bwMode="auto">
            <a:xfrm>
              <a:off x="123" y="148"/>
              <a:ext cx="2386" cy="1081"/>
              <a:chOff x="123" y="148"/>
              <a:chExt cx="2386" cy="1081"/>
            </a:xfrm>
          </p:grpSpPr>
          <p:sp>
            <p:nvSpPr>
              <p:cNvPr id="14349" name="Freeform 13"/>
              <p:cNvSpPr>
                <a:spLocks/>
              </p:cNvSpPr>
              <p:nvPr userDrawn="1"/>
            </p:nvSpPr>
            <p:spPr bwMode="auto">
              <a:xfrm>
                <a:off x="2005" y="934"/>
                <a:ext cx="212" cy="214"/>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50" name="Freeform 14"/>
              <p:cNvSpPr>
                <a:spLocks/>
              </p:cNvSpPr>
              <p:nvPr userDrawn="1"/>
            </p:nvSpPr>
            <p:spPr bwMode="auto">
              <a:xfrm>
                <a:off x="123" y="148"/>
                <a:ext cx="2386" cy="108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51" name="Freeform 15"/>
              <p:cNvSpPr>
                <a:spLocks/>
              </p:cNvSpPr>
              <p:nvPr userDrawn="1"/>
            </p:nvSpPr>
            <p:spPr bwMode="auto">
              <a:xfrm>
                <a:off x="324" y="158"/>
                <a:ext cx="1686" cy="614"/>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52" name="Freeform 16"/>
              <p:cNvSpPr>
                <a:spLocks/>
              </p:cNvSpPr>
              <p:nvPr userDrawn="1"/>
            </p:nvSpPr>
            <p:spPr bwMode="auto">
              <a:xfrm>
                <a:off x="409" y="251"/>
                <a:ext cx="227" cy="410"/>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53" name="Freeform 17"/>
              <p:cNvSpPr>
                <a:spLocks/>
              </p:cNvSpPr>
              <p:nvPr userDrawn="1"/>
            </p:nvSpPr>
            <p:spPr bwMode="auto">
              <a:xfrm>
                <a:off x="846" y="536"/>
                <a:ext cx="691" cy="36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grpSp>
        <p:nvGrpSpPr>
          <p:cNvPr id="14354" name="Group 18"/>
          <p:cNvGrpSpPr>
            <a:grpSpLocks/>
          </p:cNvGrpSpPr>
          <p:nvPr/>
        </p:nvGrpSpPr>
        <p:grpSpPr bwMode="auto">
          <a:xfrm>
            <a:off x="8575675" y="4368800"/>
            <a:ext cx="804863" cy="1058863"/>
            <a:chOff x="4986" y="2752"/>
            <a:chExt cx="468" cy="667"/>
          </a:xfrm>
        </p:grpSpPr>
        <p:sp>
          <p:nvSpPr>
            <p:cNvPr id="14355" name="Freeform 19"/>
            <p:cNvSpPr>
              <a:spLocks/>
            </p:cNvSpPr>
            <p:nvPr userDrawn="1"/>
          </p:nvSpPr>
          <p:spPr bwMode="auto">
            <a:xfrm rot="7320404">
              <a:off x="4909" y="2936"/>
              <a:ext cx="629" cy="293"/>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56" name="Freeform 20"/>
            <p:cNvSpPr>
              <a:spLocks/>
            </p:cNvSpPr>
            <p:nvPr userDrawn="1"/>
          </p:nvSpPr>
          <p:spPr bwMode="auto">
            <a:xfrm rot="7320404">
              <a:off x="4893" y="2923"/>
              <a:ext cx="627" cy="29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57" name="Freeform 21"/>
            <p:cNvSpPr>
              <a:spLocks/>
            </p:cNvSpPr>
            <p:nvPr userDrawn="1"/>
          </p:nvSpPr>
          <p:spPr bwMode="auto">
            <a:xfrm rot="7320404">
              <a:off x="5000" y="2912"/>
              <a:ext cx="416" cy="265"/>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nvGrpSpPr>
            <p:cNvPr id="14358" name="Group 22"/>
            <p:cNvGrpSpPr>
              <a:grpSpLocks/>
            </p:cNvGrpSpPr>
            <p:nvPr userDrawn="1"/>
          </p:nvGrpSpPr>
          <p:grpSpPr bwMode="auto">
            <a:xfrm>
              <a:off x="4986" y="2752"/>
              <a:ext cx="468" cy="667"/>
              <a:chOff x="4986" y="2752"/>
              <a:chExt cx="468" cy="667"/>
            </a:xfrm>
          </p:grpSpPr>
          <p:sp>
            <p:nvSpPr>
              <p:cNvPr id="14359" name="Freeform 23"/>
              <p:cNvSpPr>
                <a:spLocks/>
              </p:cNvSpPr>
              <p:nvPr userDrawn="1"/>
            </p:nvSpPr>
            <p:spPr bwMode="auto">
              <a:xfrm rot="7320404">
                <a:off x="4987" y="3190"/>
                <a:ext cx="59" cy="61"/>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60" name="Freeform 24"/>
              <p:cNvSpPr>
                <a:spLocks/>
              </p:cNvSpPr>
              <p:nvPr userDrawn="1"/>
            </p:nvSpPr>
            <p:spPr bwMode="auto">
              <a:xfrm rot="7320404">
                <a:off x="4887" y="2930"/>
                <a:ext cx="667" cy="31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61" name="Freeform 25"/>
              <p:cNvSpPr>
                <a:spLocks/>
              </p:cNvSpPr>
              <p:nvPr userDrawn="1"/>
            </p:nvSpPr>
            <p:spPr bwMode="auto">
              <a:xfrm rot="7320404">
                <a:off x="5062" y="2997"/>
                <a:ext cx="472" cy="176"/>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62" name="Freeform 26"/>
              <p:cNvSpPr>
                <a:spLocks/>
              </p:cNvSpPr>
              <p:nvPr userDrawn="1"/>
            </p:nvSpPr>
            <p:spPr bwMode="auto">
              <a:xfrm rot="7320404">
                <a:off x="5363" y="2874"/>
                <a:ext cx="63" cy="118"/>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4363" name="Freeform 27"/>
              <p:cNvSpPr>
                <a:spLocks/>
              </p:cNvSpPr>
              <p:nvPr userDrawn="1"/>
            </p:nvSpPr>
            <p:spPr bwMode="auto">
              <a:xfrm rot="7320404">
                <a:off x="5136" y="3000"/>
                <a:ext cx="193" cy="10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sp>
        <p:nvSpPr>
          <p:cNvPr id="14364" name="Freeform 28"/>
          <p:cNvSpPr>
            <a:spLocks/>
          </p:cNvSpPr>
          <p:nvPr/>
        </p:nvSpPr>
        <p:spPr bwMode="auto">
          <a:xfrm>
            <a:off x="976313" y="5054600"/>
            <a:ext cx="7375525" cy="728663"/>
          </a:xfrm>
          <a:custGeom>
            <a:avLst/>
            <a:gdLst>
              <a:gd name="T0" fmla="*/ 0 w 4288"/>
              <a:gd name="T1" fmla="*/ 0 h 459"/>
              <a:gd name="T2" fmla="*/ 816 w 4288"/>
              <a:gd name="T3" fmla="*/ 256 h 459"/>
              <a:gd name="T4" fmla="*/ 1560 w 4288"/>
              <a:gd name="T5" fmla="*/ 144 h 459"/>
              <a:gd name="T6" fmla="*/ 1856 w 4288"/>
              <a:gd name="T7" fmla="*/ 376 h 459"/>
              <a:gd name="T8" fmla="*/ 2344 w 4288"/>
              <a:gd name="T9" fmla="*/ 152 h 459"/>
              <a:gd name="T10" fmla="*/ 3536 w 4288"/>
              <a:gd name="T11" fmla="*/ 456 h 459"/>
              <a:gd name="T12" fmla="*/ 4288 w 4288"/>
              <a:gd name="T13" fmla="*/ 136 h 459"/>
            </a:gdLst>
            <a:ahLst/>
            <a:cxnLst>
              <a:cxn ang="0">
                <a:pos x="T0" y="T1"/>
              </a:cxn>
              <a:cxn ang="0">
                <a:pos x="T2" y="T3"/>
              </a:cxn>
              <a:cxn ang="0">
                <a:pos x="T4" y="T5"/>
              </a:cxn>
              <a:cxn ang="0">
                <a:pos x="T6" y="T7"/>
              </a:cxn>
              <a:cxn ang="0">
                <a:pos x="T8" y="T9"/>
              </a:cxn>
              <a:cxn ang="0">
                <a:pos x="T10" y="T11"/>
              </a:cxn>
              <a:cxn ang="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14365" name="Freeform 29"/>
          <p:cNvSpPr>
            <a:spLocks/>
          </p:cNvSpPr>
          <p:nvPr/>
        </p:nvSpPr>
        <p:spPr bwMode="auto">
          <a:xfrm>
            <a:off x="4416425" y="1930400"/>
            <a:ext cx="963613" cy="381000"/>
          </a:xfrm>
          <a:custGeom>
            <a:avLst/>
            <a:gdLst>
              <a:gd name="T0" fmla="*/ 0 w 560"/>
              <a:gd name="T1" fmla="*/ 32 h 240"/>
              <a:gd name="T2" fmla="*/ 280 w 560"/>
              <a:gd name="T3" fmla="*/ 144 h 240"/>
              <a:gd name="T4" fmla="*/ 448 w 560"/>
              <a:gd name="T5" fmla="*/ 16 h 240"/>
              <a:gd name="T6" fmla="*/ 560 w 560"/>
              <a:gd name="T7" fmla="*/ 240 h 240"/>
            </a:gdLst>
            <a:ahLst/>
            <a:cxnLst>
              <a:cxn ang="0">
                <a:pos x="T0" y="T1"/>
              </a:cxn>
              <a:cxn ang="0">
                <a:pos x="T2" y="T3"/>
              </a:cxn>
              <a:cxn ang="0">
                <a:pos x="T4" y="T5"/>
              </a:cxn>
              <a:cxn ang="0">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Tree>
  </p:cSld>
  <p:clrMapOvr>
    <a:masterClrMapping/>
  </p:clrMapOvr>
  <p:transition>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2E51DB2B-A8AF-4C25-93ED-5930670066CD}" type="slidenum">
              <a:rPr lang="es-ES"/>
              <a:pPr/>
              <a:t>‹Nº›</a:t>
            </a:fld>
            <a:endParaRPr lang="es-ES"/>
          </a:p>
        </p:txBody>
      </p:sp>
    </p:spTree>
    <p:extLst>
      <p:ext uri="{BB962C8B-B14F-4D97-AF65-F5344CB8AC3E}">
        <p14:creationId xmlns:p14="http://schemas.microsoft.com/office/powerpoint/2010/main" val="227179904"/>
      </p:ext>
    </p:extLst>
  </p:cSld>
  <p:clrMapOvr>
    <a:masterClrMapping/>
  </p:clrMapOvr>
  <p:transition>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76275" y="1709738"/>
            <a:ext cx="8543925" cy="2852737"/>
          </a:xfrm>
        </p:spPr>
        <p:txBody>
          <a:bodyPr/>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76275" y="4589463"/>
            <a:ext cx="8543925"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5D14F521-D122-4D33-A111-B3B45A2E1198}" type="slidenum">
              <a:rPr lang="es-ES"/>
              <a:pPr/>
              <a:t>‹Nº›</a:t>
            </a:fld>
            <a:endParaRPr lang="es-ES"/>
          </a:p>
        </p:txBody>
      </p:sp>
    </p:spTree>
    <p:extLst>
      <p:ext uri="{BB962C8B-B14F-4D97-AF65-F5344CB8AC3E}">
        <p14:creationId xmlns:p14="http://schemas.microsoft.com/office/powerpoint/2010/main" val="1845731339"/>
      </p:ext>
    </p:extLst>
  </p:cSld>
  <p:clrMapOvr>
    <a:masterClrMapping/>
  </p:clrMapOvr>
  <p:transition>
    <p:dissolv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742950" y="1828800"/>
            <a:ext cx="4092575" cy="3657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4987925" y="1828800"/>
            <a:ext cx="4092575" cy="3657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E6155C6D-81F1-4812-AB78-F23859C80C3E}" type="slidenum">
              <a:rPr lang="es-ES"/>
              <a:pPr/>
              <a:t>‹Nº›</a:t>
            </a:fld>
            <a:endParaRPr lang="es-ES"/>
          </a:p>
        </p:txBody>
      </p:sp>
    </p:spTree>
    <p:extLst>
      <p:ext uri="{BB962C8B-B14F-4D97-AF65-F5344CB8AC3E}">
        <p14:creationId xmlns:p14="http://schemas.microsoft.com/office/powerpoint/2010/main" val="1593994084"/>
      </p:ext>
    </p:extLst>
  </p:cSld>
  <p:clrMapOvr>
    <a:masterClrMapping/>
  </p:clrMapOvr>
  <p:transition>
    <p:dissolv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82625" y="365125"/>
            <a:ext cx="8543925"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82625" y="2505075"/>
            <a:ext cx="419100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5014913" y="2505075"/>
            <a:ext cx="42116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lvl1pPr>
              <a:defRPr/>
            </a:lvl1pPr>
          </a:lstStyle>
          <a:p>
            <a:endParaRPr lang="es-ES"/>
          </a:p>
        </p:txBody>
      </p:sp>
      <p:sp>
        <p:nvSpPr>
          <p:cNvPr id="8" name="Marcador de pie de página 7"/>
          <p:cNvSpPr>
            <a:spLocks noGrp="1"/>
          </p:cNvSpPr>
          <p:nvPr>
            <p:ph type="ftr" sz="quarter" idx="11"/>
          </p:nvPr>
        </p:nvSpPr>
        <p:spPr/>
        <p:txBody>
          <a:bodyPr/>
          <a:lstStyle>
            <a:lvl1pPr>
              <a:defRPr/>
            </a:lvl1pPr>
          </a:lstStyle>
          <a:p>
            <a:endParaRPr lang="es-ES"/>
          </a:p>
        </p:txBody>
      </p:sp>
      <p:sp>
        <p:nvSpPr>
          <p:cNvPr id="9" name="Marcador de número de diapositiva 8"/>
          <p:cNvSpPr>
            <a:spLocks noGrp="1"/>
          </p:cNvSpPr>
          <p:nvPr>
            <p:ph type="sldNum" sz="quarter" idx="12"/>
          </p:nvPr>
        </p:nvSpPr>
        <p:spPr/>
        <p:txBody>
          <a:bodyPr/>
          <a:lstStyle>
            <a:lvl1pPr>
              <a:defRPr/>
            </a:lvl1pPr>
          </a:lstStyle>
          <a:p>
            <a:fld id="{4550511D-656D-47D2-8334-E0890153505B}" type="slidenum">
              <a:rPr lang="es-ES"/>
              <a:pPr/>
              <a:t>‹Nº›</a:t>
            </a:fld>
            <a:endParaRPr lang="es-ES"/>
          </a:p>
        </p:txBody>
      </p:sp>
    </p:spTree>
    <p:extLst>
      <p:ext uri="{BB962C8B-B14F-4D97-AF65-F5344CB8AC3E}">
        <p14:creationId xmlns:p14="http://schemas.microsoft.com/office/powerpoint/2010/main" val="3831321656"/>
      </p:ext>
    </p:extLst>
  </p:cSld>
  <p:clrMapOvr>
    <a:masterClrMapping/>
  </p:clrMapOvr>
  <p:transition>
    <p:dissolv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lvl1pPr>
              <a:defRPr/>
            </a:lvl1pPr>
          </a:lstStyle>
          <a:p>
            <a:endParaRPr lang="es-ES"/>
          </a:p>
        </p:txBody>
      </p:sp>
      <p:sp>
        <p:nvSpPr>
          <p:cNvPr id="4" name="Marcador de pie de página 3"/>
          <p:cNvSpPr>
            <a:spLocks noGrp="1"/>
          </p:cNvSpPr>
          <p:nvPr>
            <p:ph type="ftr" sz="quarter" idx="11"/>
          </p:nvPr>
        </p:nvSpPr>
        <p:spPr/>
        <p:txBody>
          <a:bodyPr/>
          <a:lstStyle>
            <a:lvl1pPr>
              <a:defRPr/>
            </a:lvl1pPr>
          </a:lstStyle>
          <a:p>
            <a:endParaRPr lang="es-ES"/>
          </a:p>
        </p:txBody>
      </p:sp>
      <p:sp>
        <p:nvSpPr>
          <p:cNvPr id="5" name="Marcador de número de diapositiva 4"/>
          <p:cNvSpPr>
            <a:spLocks noGrp="1"/>
          </p:cNvSpPr>
          <p:nvPr>
            <p:ph type="sldNum" sz="quarter" idx="12"/>
          </p:nvPr>
        </p:nvSpPr>
        <p:spPr/>
        <p:txBody>
          <a:bodyPr/>
          <a:lstStyle>
            <a:lvl1pPr>
              <a:defRPr/>
            </a:lvl1pPr>
          </a:lstStyle>
          <a:p>
            <a:fld id="{A31C4E74-9BA8-4C89-910D-AC9A9CD99FF2}" type="slidenum">
              <a:rPr lang="es-ES"/>
              <a:pPr/>
              <a:t>‹Nº›</a:t>
            </a:fld>
            <a:endParaRPr lang="es-ES"/>
          </a:p>
        </p:txBody>
      </p:sp>
    </p:spTree>
    <p:extLst>
      <p:ext uri="{BB962C8B-B14F-4D97-AF65-F5344CB8AC3E}">
        <p14:creationId xmlns:p14="http://schemas.microsoft.com/office/powerpoint/2010/main" val="2051274857"/>
      </p:ext>
    </p:extLst>
  </p:cSld>
  <p:clrMapOvr>
    <a:masterClrMapping/>
  </p:clrMapOvr>
  <p:transition>
    <p:dissolv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lvl1pPr>
              <a:defRPr/>
            </a:lvl1pPr>
          </a:lstStyle>
          <a:p>
            <a:endParaRPr lang="es-ES"/>
          </a:p>
        </p:txBody>
      </p:sp>
      <p:sp>
        <p:nvSpPr>
          <p:cNvPr id="3" name="Marcador de pie de página 2"/>
          <p:cNvSpPr>
            <a:spLocks noGrp="1"/>
          </p:cNvSpPr>
          <p:nvPr>
            <p:ph type="ftr" sz="quarter" idx="11"/>
          </p:nvPr>
        </p:nvSpPr>
        <p:spPr/>
        <p:txBody>
          <a:bodyPr/>
          <a:lstStyle>
            <a:lvl1pPr>
              <a:defRPr/>
            </a:lvl1pPr>
          </a:lstStyle>
          <a:p>
            <a:endParaRPr lang="es-ES"/>
          </a:p>
        </p:txBody>
      </p:sp>
      <p:sp>
        <p:nvSpPr>
          <p:cNvPr id="4" name="Marcador de número de diapositiva 3"/>
          <p:cNvSpPr>
            <a:spLocks noGrp="1"/>
          </p:cNvSpPr>
          <p:nvPr>
            <p:ph type="sldNum" sz="quarter" idx="12"/>
          </p:nvPr>
        </p:nvSpPr>
        <p:spPr/>
        <p:txBody>
          <a:bodyPr/>
          <a:lstStyle>
            <a:lvl1pPr>
              <a:defRPr/>
            </a:lvl1pPr>
          </a:lstStyle>
          <a:p>
            <a:fld id="{BC92E904-74BA-46B7-AC6F-EBEC054EA6EA}" type="slidenum">
              <a:rPr lang="es-ES"/>
              <a:pPr/>
              <a:t>‹Nº›</a:t>
            </a:fld>
            <a:endParaRPr lang="es-ES"/>
          </a:p>
        </p:txBody>
      </p:sp>
    </p:spTree>
    <p:extLst>
      <p:ext uri="{BB962C8B-B14F-4D97-AF65-F5344CB8AC3E}">
        <p14:creationId xmlns:p14="http://schemas.microsoft.com/office/powerpoint/2010/main" val="191254148"/>
      </p:ext>
    </p:extLst>
  </p:cSld>
  <p:clrMapOvr>
    <a:masterClrMapping/>
  </p:clrMapOvr>
  <p:transition>
    <p:dissolv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82625" y="457200"/>
            <a:ext cx="3194050" cy="1600200"/>
          </a:xfrm>
        </p:spPr>
        <p:txBody>
          <a:bodyPr/>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49CE3E7D-F260-4448-8B4D-C0C275C2445F}" type="slidenum">
              <a:rPr lang="es-ES"/>
              <a:pPr/>
              <a:t>‹Nº›</a:t>
            </a:fld>
            <a:endParaRPr lang="es-ES"/>
          </a:p>
        </p:txBody>
      </p:sp>
    </p:spTree>
    <p:extLst>
      <p:ext uri="{BB962C8B-B14F-4D97-AF65-F5344CB8AC3E}">
        <p14:creationId xmlns:p14="http://schemas.microsoft.com/office/powerpoint/2010/main" val="2926928964"/>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619B441F-145B-4AE3-B2CD-DAE62CEC2903}" type="slidenum">
              <a:rPr lang="es-ES"/>
              <a:pPr/>
              <a:t>‹Nº›</a:t>
            </a:fld>
            <a:endParaRPr lang="es-ES"/>
          </a:p>
        </p:txBody>
      </p:sp>
    </p:spTree>
    <p:extLst>
      <p:ext uri="{BB962C8B-B14F-4D97-AF65-F5344CB8AC3E}">
        <p14:creationId xmlns:p14="http://schemas.microsoft.com/office/powerpoint/2010/main" val="217115086"/>
      </p:ext>
    </p:extLst>
  </p:cSld>
  <p:clrMapOvr>
    <a:masterClrMapping/>
  </p:clrMapOvr>
  <p:transition>
    <p:dissolv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82625" y="457200"/>
            <a:ext cx="3194050" cy="1600200"/>
          </a:xfrm>
        </p:spPr>
        <p:txBody>
          <a:bodyPr/>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5BFAA4C3-B64E-4B96-B092-760E9D49A918}" type="slidenum">
              <a:rPr lang="es-ES"/>
              <a:pPr/>
              <a:t>‹Nº›</a:t>
            </a:fld>
            <a:endParaRPr lang="es-ES"/>
          </a:p>
        </p:txBody>
      </p:sp>
    </p:spTree>
    <p:extLst>
      <p:ext uri="{BB962C8B-B14F-4D97-AF65-F5344CB8AC3E}">
        <p14:creationId xmlns:p14="http://schemas.microsoft.com/office/powerpoint/2010/main" val="2762713223"/>
      </p:ext>
    </p:extLst>
  </p:cSld>
  <p:clrMapOvr>
    <a:masterClrMapping/>
  </p:clrMapOvr>
  <p:transition>
    <p:dissolv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7DA561CF-CEB5-4BD7-95D1-AE037C0A6F1A}" type="slidenum">
              <a:rPr lang="es-ES"/>
              <a:pPr/>
              <a:t>‹Nº›</a:t>
            </a:fld>
            <a:endParaRPr lang="es-ES"/>
          </a:p>
        </p:txBody>
      </p:sp>
    </p:spTree>
    <p:extLst>
      <p:ext uri="{BB962C8B-B14F-4D97-AF65-F5344CB8AC3E}">
        <p14:creationId xmlns:p14="http://schemas.microsoft.com/office/powerpoint/2010/main" val="2610231756"/>
      </p:ext>
    </p:extLst>
  </p:cSld>
  <p:clrMapOvr>
    <a:masterClrMapping/>
  </p:clrMapOvr>
  <p:transition>
    <p:dissolv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996113" y="152400"/>
            <a:ext cx="2084387" cy="5334000"/>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742950" y="152400"/>
            <a:ext cx="6100763" cy="53340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D93BED18-57FE-4853-8B58-E38B826C1F04}" type="slidenum">
              <a:rPr lang="es-ES"/>
              <a:pPr/>
              <a:t>‹Nº›</a:t>
            </a:fld>
            <a:endParaRPr lang="es-ES"/>
          </a:p>
        </p:txBody>
      </p:sp>
    </p:spTree>
    <p:extLst>
      <p:ext uri="{BB962C8B-B14F-4D97-AF65-F5344CB8AC3E}">
        <p14:creationId xmlns:p14="http://schemas.microsoft.com/office/powerpoint/2010/main" val="2321112459"/>
      </p:ext>
    </p:extLst>
  </p:cSld>
  <p:clrMapOvr>
    <a:masterClrMapping/>
  </p:clrMapOvr>
  <p:transition>
    <p:dissolv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Título 1"/>
          <p:cNvSpPr>
            <a:spLocks noGrp="1"/>
          </p:cNvSpPr>
          <p:nvPr>
            <p:ph type="title"/>
          </p:nvPr>
        </p:nvSpPr>
        <p:spPr>
          <a:xfrm>
            <a:off x="742950" y="152400"/>
            <a:ext cx="7443788" cy="1600200"/>
          </a:xfrm>
        </p:spPr>
        <p:txBody>
          <a:bodyPr/>
          <a:lstStyle/>
          <a:p>
            <a:r>
              <a:rPr lang="es-ES" smtClean="0"/>
              <a:t>Haga clic para modificar el estilo de título del patrón</a:t>
            </a:r>
            <a:endParaRPr lang="es-ES"/>
          </a:p>
        </p:txBody>
      </p:sp>
      <p:sp>
        <p:nvSpPr>
          <p:cNvPr id="3" name="Marcador de tabla 2"/>
          <p:cNvSpPr>
            <a:spLocks noGrp="1"/>
          </p:cNvSpPr>
          <p:nvPr>
            <p:ph type="tbl" idx="1"/>
          </p:nvPr>
        </p:nvSpPr>
        <p:spPr>
          <a:xfrm>
            <a:off x="742950" y="1828800"/>
            <a:ext cx="8337550" cy="3657600"/>
          </a:xfrm>
        </p:spPr>
        <p:txBody>
          <a:bodyPr/>
          <a:lstStyle/>
          <a:p>
            <a:endParaRPr lang="es-ES"/>
          </a:p>
        </p:txBody>
      </p:sp>
      <p:sp>
        <p:nvSpPr>
          <p:cNvPr id="4" name="Marcador de fecha 3"/>
          <p:cNvSpPr>
            <a:spLocks noGrp="1"/>
          </p:cNvSpPr>
          <p:nvPr>
            <p:ph type="dt" sz="half" idx="10"/>
          </p:nvPr>
        </p:nvSpPr>
        <p:spPr>
          <a:xfrm>
            <a:off x="1485900" y="6248400"/>
            <a:ext cx="2063750" cy="457200"/>
          </a:xfrm>
        </p:spPr>
        <p:txBody>
          <a:bodyPr/>
          <a:lstStyle>
            <a:lvl1pPr>
              <a:defRPr/>
            </a:lvl1pPr>
          </a:lstStyle>
          <a:p>
            <a:endParaRPr lang="es-ES"/>
          </a:p>
        </p:txBody>
      </p:sp>
      <p:sp>
        <p:nvSpPr>
          <p:cNvPr id="5" name="Marcador de pie de página 4"/>
          <p:cNvSpPr>
            <a:spLocks noGrp="1"/>
          </p:cNvSpPr>
          <p:nvPr>
            <p:ph type="ftr" sz="quarter" idx="11"/>
          </p:nvPr>
        </p:nvSpPr>
        <p:spPr>
          <a:xfrm>
            <a:off x="3852863" y="6248400"/>
            <a:ext cx="3136900" cy="457200"/>
          </a:xfrm>
        </p:spPr>
        <p:txBody>
          <a:bodyPr/>
          <a:lstStyle>
            <a:lvl1pPr>
              <a:defRPr/>
            </a:lvl1pPr>
          </a:lstStyle>
          <a:p>
            <a:endParaRPr lang="es-ES"/>
          </a:p>
        </p:txBody>
      </p:sp>
      <p:sp>
        <p:nvSpPr>
          <p:cNvPr id="6" name="Marcador de número de diapositiva 5"/>
          <p:cNvSpPr>
            <a:spLocks noGrp="1"/>
          </p:cNvSpPr>
          <p:nvPr>
            <p:ph type="sldNum" sz="quarter" idx="12"/>
          </p:nvPr>
        </p:nvSpPr>
        <p:spPr>
          <a:xfrm>
            <a:off x="7278688" y="6248400"/>
            <a:ext cx="2063750" cy="457200"/>
          </a:xfrm>
        </p:spPr>
        <p:txBody>
          <a:bodyPr/>
          <a:lstStyle>
            <a:lvl1pPr>
              <a:defRPr/>
            </a:lvl1pPr>
          </a:lstStyle>
          <a:p>
            <a:fld id="{BBE0E414-7D0C-4741-BB99-87DABD767A8A}" type="slidenum">
              <a:rPr lang="es-ES"/>
              <a:pPr/>
              <a:t>‹Nº›</a:t>
            </a:fld>
            <a:endParaRPr lang="es-ES"/>
          </a:p>
        </p:txBody>
      </p:sp>
    </p:spTree>
    <p:extLst>
      <p:ext uri="{BB962C8B-B14F-4D97-AF65-F5344CB8AC3E}">
        <p14:creationId xmlns:p14="http://schemas.microsoft.com/office/powerpoint/2010/main" val="1379958732"/>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76275" y="1709738"/>
            <a:ext cx="8543925"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76275" y="4589463"/>
            <a:ext cx="8543925"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7788802B-1BC1-4A8D-82B7-3A1206D4A820}" type="slidenum">
              <a:rPr lang="es-ES"/>
              <a:pPr/>
              <a:t>‹Nº›</a:t>
            </a:fld>
            <a:endParaRPr lang="es-ES"/>
          </a:p>
        </p:txBody>
      </p:sp>
    </p:spTree>
    <p:extLst>
      <p:ext uri="{BB962C8B-B14F-4D97-AF65-F5344CB8AC3E}">
        <p14:creationId xmlns:p14="http://schemas.microsoft.com/office/powerpoint/2010/main" val="1208715951"/>
      </p:ext>
    </p:extLst>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495300" y="1600200"/>
            <a:ext cx="4381500" cy="452596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5029200" y="1600200"/>
            <a:ext cx="4381500" cy="452596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48468DBD-8461-4963-9450-2527DA30B382}" type="slidenum">
              <a:rPr lang="es-ES"/>
              <a:pPr/>
              <a:t>‹Nº›</a:t>
            </a:fld>
            <a:endParaRPr lang="es-ES"/>
          </a:p>
        </p:txBody>
      </p:sp>
    </p:spTree>
    <p:extLst>
      <p:ext uri="{BB962C8B-B14F-4D97-AF65-F5344CB8AC3E}">
        <p14:creationId xmlns:p14="http://schemas.microsoft.com/office/powerpoint/2010/main" val="625690015"/>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82625" y="365125"/>
            <a:ext cx="8543925"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82625" y="2505075"/>
            <a:ext cx="419100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5014913" y="2505075"/>
            <a:ext cx="42116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lvl1pPr>
              <a:defRPr/>
            </a:lvl1pPr>
          </a:lstStyle>
          <a:p>
            <a:endParaRPr lang="es-ES"/>
          </a:p>
        </p:txBody>
      </p:sp>
      <p:sp>
        <p:nvSpPr>
          <p:cNvPr id="8" name="Marcador de pie de página 7"/>
          <p:cNvSpPr>
            <a:spLocks noGrp="1"/>
          </p:cNvSpPr>
          <p:nvPr>
            <p:ph type="ftr" sz="quarter" idx="11"/>
          </p:nvPr>
        </p:nvSpPr>
        <p:spPr/>
        <p:txBody>
          <a:bodyPr/>
          <a:lstStyle>
            <a:lvl1pPr>
              <a:defRPr/>
            </a:lvl1pPr>
          </a:lstStyle>
          <a:p>
            <a:endParaRPr lang="es-ES"/>
          </a:p>
        </p:txBody>
      </p:sp>
      <p:sp>
        <p:nvSpPr>
          <p:cNvPr id="9" name="Marcador de número de diapositiva 8"/>
          <p:cNvSpPr>
            <a:spLocks noGrp="1"/>
          </p:cNvSpPr>
          <p:nvPr>
            <p:ph type="sldNum" sz="quarter" idx="12"/>
          </p:nvPr>
        </p:nvSpPr>
        <p:spPr/>
        <p:txBody>
          <a:bodyPr/>
          <a:lstStyle>
            <a:lvl1pPr>
              <a:defRPr/>
            </a:lvl1pPr>
          </a:lstStyle>
          <a:p>
            <a:fld id="{E06A344E-5EA8-4F4B-B128-E1CBF5C40B17}" type="slidenum">
              <a:rPr lang="es-ES"/>
              <a:pPr/>
              <a:t>‹Nº›</a:t>
            </a:fld>
            <a:endParaRPr lang="es-ES"/>
          </a:p>
        </p:txBody>
      </p:sp>
    </p:spTree>
    <p:extLst>
      <p:ext uri="{BB962C8B-B14F-4D97-AF65-F5344CB8AC3E}">
        <p14:creationId xmlns:p14="http://schemas.microsoft.com/office/powerpoint/2010/main" val="810000939"/>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lvl1pPr>
              <a:defRPr/>
            </a:lvl1pPr>
          </a:lstStyle>
          <a:p>
            <a:endParaRPr lang="es-ES"/>
          </a:p>
        </p:txBody>
      </p:sp>
      <p:sp>
        <p:nvSpPr>
          <p:cNvPr id="4" name="Marcador de pie de página 3"/>
          <p:cNvSpPr>
            <a:spLocks noGrp="1"/>
          </p:cNvSpPr>
          <p:nvPr>
            <p:ph type="ftr" sz="quarter" idx="11"/>
          </p:nvPr>
        </p:nvSpPr>
        <p:spPr/>
        <p:txBody>
          <a:bodyPr/>
          <a:lstStyle>
            <a:lvl1pPr>
              <a:defRPr/>
            </a:lvl1pPr>
          </a:lstStyle>
          <a:p>
            <a:endParaRPr lang="es-ES"/>
          </a:p>
        </p:txBody>
      </p:sp>
      <p:sp>
        <p:nvSpPr>
          <p:cNvPr id="5" name="Marcador de número de diapositiva 4"/>
          <p:cNvSpPr>
            <a:spLocks noGrp="1"/>
          </p:cNvSpPr>
          <p:nvPr>
            <p:ph type="sldNum" sz="quarter" idx="12"/>
          </p:nvPr>
        </p:nvSpPr>
        <p:spPr/>
        <p:txBody>
          <a:bodyPr/>
          <a:lstStyle>
            <a:lvl1pPr>
              <a:defRPr/>
            </a:lvl1pPr>
          </a:lstStyle>
          <a:p>
            <a:fld id="{B1C16048-3021-42F1-B8B1-6F7941C89A8E}" type="slidenum">
              <a:rPr lang="es-ES"/>
              <a:pPr/>
              <a:t>‹Nº›</a:t>
            </a:fld>
            <a:endParaRPr lang="es-ES"/>
          </a:p>
        </p:txBody>
      </p:sp>
    </p:spTree>
    <p:extLst>
      <p:ext uri="{BB962C8B-B14F-4D97-AF65-F5344CB8AC3E}">
        <p14:creationId xmlns:p14="http://schemas.microsoft.com/office/powerpoint/2010/main" val="2312260864"/>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lvl1pPr>
              <a:defRPr/>
            </a:lvl1pPr>
          </a:lstStyle>
          <a:p>
            <a:endParaRPr lang="es-ES"/>
          </a:p>
        </p:txBody>
      </p:sp>
      <p:sp>
        <p:nvSpPr>
          <p:cNvPr id="3" name="Marcador de pie de página 2"/>
          <p:cNvSpPr>
            <a:spLocks noGrp="1"/>
          </p:cNvSpPr>
          <p:nvPr>
            <p:ph type="ftr" sz="quarter" idx="11"/>
          </p:nvPr>
        </p:nvSpPr>
        <p:spPr/>
        <p:txBody>
          <a:bodyPr/>
          <a:lstStyle>
            <a:lvl1pPr>
              <a:defRPr/>
            </a:lvl1pPr>
          </a:lstStyle>
          <a:p>
            <a:endParaRPr lang="es-ES"/>
          </a:p>
        </p:txBody>
      </p:sp>
      <p:sp>
        <p:nvSpPr>
          <p:cNvPr id="4" name="Marcador de número de diapositiva 3"/>
          <p:cNvSpPr>
            <a:spLocks noGrp="1"/>
          </p:cNvSpPr>
          <p:nvPr>
            <p:ph type="sldNum" sz="quarter" idx="12"/>
          </p:nvPr>
        </p:nvSpPr>
        <p:spPr/>
        <p:txBody>
          <a:bodyPr/>
          <a:lstStyle>
            <a:lvl1pPr>
              <a:defRPr/>
            </a:lvl1pPr>
          </a:lstStyle>
          <a:p>
            <a:fld id="{B6692A21-8312-4BB7-A355-352481E2B8C2}" type="slidenum">
              <a:rPr lang="es-ES"/>
              <a:pPr/>
              <a:t>‹Nº›</a:t>
            </a:fld>
            <a:endParaRPr lang="es-ES"/>
          </a:p>
        </p:txBody>
      </p:sp>
    </p:spTree>
    <p:extLst>
      <p:ext uri="{BB962C8B-B14F-4D97-AF65-F5344CB8AC3E}">
        <p14:creationId xmlns:p14="http://schemas.microsoft.com/office/powerpoint/2010/main" val="1092271689"/>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82625" y="457200"/>
            <a:ext cx="3194050"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C1A053D9-DA10-4505-865C-6D6F1EECC29F}" type="slidenum">
              <a:rPr lang="es-ES"/>
              <a:pPr/>
              <a:t>‹Nº›</a:t>
            </a:fld>
            <a:endParaRPr lang="es-ES"/>
          </a:p>
        </p:txBody>
      </p:sp>
    </p:spTree>
    <p:extLst>
      <p:ext uri="{BB962C8B-B14F-4D97-AF65-F5344CB8AC3E}">
        <p14:creationId xmlns:p14="http://schemas.microsoft.com/office/powerpoint/2010/main" val="1261001105"/>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82625" y="457200"/>
            <a:ext cx="3194050"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7DBA8B25-94BE-4F49-9B99-4000C6AF7F9F}" type="slidenum">
              <a:rPr lang="es-ES"/>
              <a:pPr/>
              <a:t>‹Nº›</a:t>
            </a:fld>
            <a:endParaRPr lang="es-ES"/>
          </a:p>
        </p:txBody>
      </p:sp>
    </p:spTree>
    <p:extLst>
      <p:ext uri="{BB962C8B-B14F-4D97-AF65-F5344CB8AC3E}">
        <p14:creationId xmlns:p14="http://schemas.microsoft.com/office/powerpoint/2010/main" val="3898585186"/>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95300" y="1600200"/>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CD33A84-5DCE-4B63-ADD3-F324C7083A1F}"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dissolve/>
  </p:transition>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Freeform 2"/>
          <p:cNvSpPr>
            <a:spLocks/>
          </p:cNvSpPr>
          <p:nvPr/>
        </p:nvSpPr>
        <p:spPr bwMode="auto">
          <a:xfrm rot="-3172564">
            <a:off x="8474869" y="-102393"/>
            <a:ext cx="1162050" cy="2259012"/>
          </a:xfrm>
          <a:custGeom>
            <a:avLst/>
            <a:gdLst>
              <a:gd name="T0" fmla="*/ 2903 w 2903"/>
              <a:gd name="T1" fmla="*/ 433 h 3686"/>
              <a:gd name="T2" fmla="*/ 2565 w 2903"/>
              <a:gd name="T3" fmla="*/ 80 h 3686"/>
              <a:gd name="T4" fmla="*/ 2241 w 2903"/>
              <a:gd name="T5" fmla="*/ 0 h 3686"/>
              <a:gd name="T6" fmla="*/ 110 w 2903"/>
              <a:gd name="T7" fmla="*/ 2811 h 3686"/>
              <a:gd name="T8" fmla="*/ 110 w 2903"/>
              <a:gd name="T9" fmla="*/ 3228 h 3686"/>
              <a:gd name="T10" fmla="*/ 0 w 2903"/>
              <a:gd name="T11" fmla="*/ 3631 h 3686"/>
              <a:gd name="T12" fmla="*/ 72 w 2903"/>
              <a:gd name="T13" fmla="*/ 3686 h 3686"/>
              <a:gd name="T14" fmla="*/ 441 w 2903"/>
              <a:gd name="T15" fmla="*/ 3355 h 3686"/>
              <a:gd name="T16" fmla="*/ 740 w 2903"/>
              <a:gd name="T17" fmla="*/ 3228 h 3686"/>
              <a:gd name="T18" fmla="*/ 2903 w 2903"/>
              <a:gd name="T19" fmla="*/ 433 h 3686"/>
              <a:gd name="T20" fmla="*/ 2903 w 2903"/>
              <a:gd name="T21" fmla="*/ 433 h 3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15" name="Rectangle 3"/>
          <p:cNvSpPr>
            <a:spLocks noGrp="1" noChangeArrowheads="1"/>
          </p:cNvSpPr>
          <p:nvPr>
            <p:ph type="title"/>
          </p:nvPr>
        </p:nvSpPr>
        <p:spPr bwMode="auto">
          <a:xfrm>
            <a:off x="742950" y="152400"/>
            <a:ext cx="7443788"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s-ES" smtClean="0"/>
              <a:t>Haga clic para cambiar el estilo de título	</a:t>
            </a:r>
          </a:p>
        </p:txBody>
      </p:sp>
      <p:sp>
        <p:nvSpPr>
          <p:cNvPr id="13316" name="Rectangle 4"/>
          <p:cNvSpPr>
            <a:spLocks noGrp="1" noChangeArrowheads="1"/>
          </p:cNvSpPr>
          <p:nvPr>
            <p:ph type="body" idx="1"/>
          </p:nvPr>
        </p:nvSpPr>
        <p:spPr bwMode="auto">
          <a:xfrm>
            <a:off x="742950" y="1828800"/>
            <a:ext cx="833755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3317" name="Rectangle 5"/>
          <p:cNvSpPr>
            <a:spLocks noGrp="1" noChangeArrowheads="1"/>
          </p:cNvSpPr>
          <p:nvPr>
            <p:ph type="dt" sz="half" idx="2"/>
          </p:nvPr>
        </p:nvSpPr>
        <p:spPr bwMode="auto">
          <a:xfrm>
            <a:off x="1485900" y="6248400"/>
            <a:ext cx="2063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s-ES"/>
          </a:p>
        </p:txBody>
      </p:sp>
      <p:sp>
        <p:nvSpPr>
          <p:cNvPr id="13318" name="Rectangle 6"/>
          <p:cNvSpPr>
            <a:spLocks noGrp="1" noChangeArrowheads="1"/>
          </p:cNvSpPr>
          <p:nvPr>
            <p:ph type="ftr" sz="quarter" idx="3"/>
          </p:nvPr>
        </p:nvSpPr>
        <p:spPr bwMode="auto">
          <a:xfrm>
            <a:off x="3852863"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s-ES"/>
          </a:p>
        </p:txBody>
      </p:sp>
      <p:sp>
        <p:nvSpPr>
          <p:cNvPr id="13319" name="Rectangle 7"/>
          <p:cNvSpPr>
            <a:spLocks noGrp="1" noChangeArrowheads="1"/>
          </p:cNvSpPr>
          <p:nvPr>
            <p:ph type="sldNum" sz="quarter" idx="4"/>
          </p:nvPr>
        </p:nvSpPr>
        <p:spPr bwMode="auto">
          <a:xfrm>
            <a:off x="7278688" y="6248400"/>
            <a:ext cx="2063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0477B105-36B3-4832-9206-051E52CDA234}" type="slidenum">
              <a:rPr lang="es-ES"/>
              <a:pPr/>
              <a:t>‹Nº›</a:t>
            </a:fld>
            <a:endParaRPr lang="es-ES"/>
          </a:p>
        </p:txBody>
      </p:sp>
      <p:sp>
        <p:nvSpPr>
          <p:cNvPr id="13320" name="Freeform 8"/>
          <p:cNvSpPr>
            <a:spLocks/>
          </p:cNvSpPr>
          <p:nvPr/>
        </p:nvSpPr>
        <p:spPr bwMode="auto">
          <a:xfrm rot="-3172564">
            <a:off x="8569325" y="-63499"/>
            <a:ext cx="1165225" cy="2273300"/>
          </a:xfrm>
          <a:custGeom>
            <a:avLst/>
            <a:gdLst>
              <a:gd name="T0" fmla="*/ 2293 w 2911"/>
              <a:gd name="T1" fmla="*/ 0 h 3703"/>
              <a:gd name="T2" fmla="*/ 130 w 2911"/>
              <a:gd name="T3" fmla="*/ 2835 h 3703"/>
              <a:gd name="T4" fmla="*/ 131 w 2911"/>
              <a:gd name="T5" fmla="*/ 3201 h 3703"/>
              <a:gd name="T6" fmla="*/ 0 w 2911"/>
              <a:gd name="T7" fmla="*/ 3633 h 3703"/>
              <a:gd name="T8" fmla="*/ 50 w 2911"/>
              <a:gd name="T9" fmla="*/ 3703 h 3703"/>
              <a:gd name="T10" fmla="*/ 422 w 2911"/>
              <a:gd name="T11" fmla="*/ 3352 h 3703"/>
              <a:gd name="T12" fmla="*/ 763 w 2911"/>
              <a:gd name="T13" fmla="*/ 3220 h 3703"/>
              <a:gd name="T14" fmla="*/ 2911 w 2911"/>
              <a:gd name="T15" fmla="*/ 428 h 3703"/>
              <a:gd name="T16" fmla="*/ 2589 w 2911"/>
              <a:gd name="T17" fmla="*/ 96 h 3703"/>
              <a:gd name="T18" fmla="*/ 2293 w 2911"/>
              <a:gd name="T19" fmla="*/ 0 h 3703"/>
              <a:gd name="T20" fmla="*/ 2293 w 2911"/>
              <a:gd name="T21" fmla="*/ 0 h 3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21" name="Freeform 9"/>
          <p:cNvSpPr>
            <a:spLocks/>
          </p:cNvSpPr>
          <p:nvPr/>
        </p:nvSpPr>
        <p:spPr bwMode="auto">
          <a:xfrm rot="-3172564">
            <a:off x="8526462" y="127001"/>
            <a:ext cx="1025525" cy="1701800"/>
          </a:xfrm>
          <a:custGeom>
            <a:avLst/>
            <a:gdLst>
              <a:gd name="T0" fmla="*/ 0 w 2561"/>
              <a:gd name="T1" fmla="*/ 2485 h 2777"/>
              <a:gd name="T2" fmla="*/ 432 w 2561"/>
              <a:gd name="T3" fmla="*/ 2553 h 2777"/>
              <a:gd name="T4" fmla="*/ 736 w 2561"/>
              <a:gd name="T5" fmla="*/ 2777 h 2777"/>
              <a:gd name="T6" fmla="*/ 2561 w 2561"/>
              <a:gd name="T7" fmla="*/ 399 h 2777"/>
              <a:gd name="T8" fmla="*/ 2118 w 2561"/>
              <a:gd name="T9" fmla="*/ 82 h 2777"/>
              <a:gd name="T10" fmla="*/ 1898 w 2561"/>
              <a:gd name="T11" fmla="*/ 0 h 2777"/>
              <a:gd name="T12" fmla="*/ 0 w 2561"/>
              <a:gd name="T13" fmla="*/ 2485 h 2777"/>
              <a:gd name="T14" fmla="*/ 0 w 2561"/>
              <a:gd name="T15" fmla="*/ 2485 h 27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nvGrpSpPr>
          <p:cNvPr id="13322" name="Group 10"/>
          <p:cNvGrpSpPr>
            <a:grpSpLocks/>
          </p:cNvGrpSpPr>
          <p:nvPr/>
        </p:nvGrpSpPr>
        <p:grpSpPr bwMode="auto">
          <a:xfrm>
            <a:off x="7938" y="5540375"/>
            <a:ext cx="1933575" cy="1246188"/>
            <a:chOff x="5" y="3490"/>
            <a:chExt cx="1124" cy="785"/>
          </a:xfrm>
        </p:grpSpPr>
        <p:sp>
          <p:nvSpPr>
            <p:cNvPr id="13323" name="Freeform 11"/>
            <p:cNvSpPr>
              <a:spLocks/>
            </p:cNvSpPr>
            <p:nvPr userDrawn="1"/>
          </p:nvSpPr>
          <p:spPr bwMode="auto">
            <a:xfrm>
              <a:off x="24" y="3505"/>
              <a:ext cx="1089" cy="649"/>
            </a:xfrm>
            <a:custGeom>
              <a:avLst/>
              <a:gdLst>
                <a:gd name="T0" fmla="*/ 1587 w 2177"/>
                <a:gd name="T1" fmla="*/ 1260 h 1298"/>
                <a:gd name="T2" fmla="*/ 1420 w 2177"/>
                <a:gd name="T3" fmla="*/ 1106 h 1298"/>
                <a:gd name="T4" fmla="*/ 1331 w 2177"/>
                <a:gd name="T5" fmla="*/ 477 h 1298"/>
                <a:gd name="T6" fmla="*/ 2139 w 2177"/>
                <a:gd name="T7" fmla="*/ 330 h 1298"/>
                <a:gd name="T8" fmla="*/ 2177 w 2177"/>
                <a:gd name="T9" fmla="*/ 203 h 1298"/>
                <a:gd name="T10" fmla="*/ 2099 w 2177"/>
                <a:gd name="T11" fmla="*/ 100 h 1298"/>
                <a:gd name="T12" fmla="*/ 1276 w 2177"/>
                <a:gd name="T13" fmla="*/ 211 h 1298"/>
                <a:gd name="T14" fmla="*/ 1219 w 2177"/>
                <a:gd name="T15" fmla="*/ 32 h 1298"/>
                <a:gd name="T16" fmla="*/ 1085 w 2177"/>
                <a:gd name="T17" fmla="*/ 0 h 1298"/>
                <a:gd name="T18" fmla="*/ 958 w 2177"/>
                <a:gd name="T19" fmla="*/ 28 h 1298"/>
                <a:gd name="T20" fmla="*/ 888 w 2177"/>
                <a:gd name="T21" fmla="*/ 106 h 1298"/>
                <a:gd name="T22" fmla="*/ 937 w 2177"/>
                <a:gd name="T23" fmla="*/ 285 h 1298"/>
                <a:gd name="T24" fmla="*/ 660 w 2177"/>
                <a:gd name="T25" fmla="*/ 441 h 1298"/>
                <a:gd name="T26" fmla="*/ 983 w 2177"/>
                <a:gd name="T27" fmla="*/ 473 h 1298"/>
                <a:gd name="T28" fmla="*/ 1112 w 2177"/>
                <a:gd name="T29" fmla="*/ 889 h 1298"/>
                <a:gd name="T30" fmla="*/ 141 w 2177"/>
                <a:gd name="T31" fmla="*/ 469 h 1298"/>
                <a:gd name="T32" fmla="*/ 46 w 2177"/>
                <a:gd name="T33" fmla="*/ 509 h 1298"/>
                <a:gd name="T34" fmla="*/ 0 w 2177"/>
                <a:gd name="T35" fmla="*/ 636 h 1298"/>
                <a:gd name="T36" fmla="*/ 55 w 2177"/>
                <a:gd name="T37" fmla="*/ 779 h 1298"/>
                <a:gd name="T38" fmla="*/ 1139 w 2177"/>
                <a:gd name="T39" fmla="*/ 1288 h 1298"/>
                <a:gd name="T40" fmla="*/ 1378 w 2177"/>
                <a:gd name="T41" fmla="*/ 1256 h 1298"/>
                <a:gd name="T42" fmla="*/ 1570 w 2177"/>
                <a:gd name="T43" fmla="*/ 1298 h 1298"/>
                <a:gd name="T44" fmla="*/ 1587 w 2177"/>
                <a:gd name="T45" fmla="*/ 1260 h 1298"/>
                <a:gd name="T46" fmla="*/ 1587 w 2177"/>
                <a:gd name="T47" fmla="*/ 1260 h 1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24" name="Freeform 12"/>
            <p:cNvSpPr>
              <a:spLocks/>
            </p:cNvSpPr>
            <p:nvPr userDrawn="1"/>
          </p:nvSpPr>
          <p:spPr bwMode="auto">
            <a:xfrm>
              <a:off x="1022" y="3582"/>
              <a:ext cx="71" cy="129"/>
            </a:xfrm>
            <a:custGeom>
              <a:avLst/>
              <a:gdLst>
                <a:gd name="T0" fmla="*/ 0 w 143"/>
                <a:gd name="T1" fmla="*/ 7 h 258"/>
                <a:gd name="T2" fmla="*/ 120 w 143"/>
                <a:gd name="T3" fmla="*/ 0 h 258"/>
                <a:gd name="T4" fmla="*/ 143 w 143"/>
                <a:gd name="T5" fmla="*/ 233 h 258"/>
                <a:gd name="T6" fmla="*/ 8 w 143"/>
                <a:gd name="T7" fmla="*/ 258 h 258"/>
                <a:gd name="T8" fmla="*/ 0 w 143"/>
                <a:gd name="T9" fmla="*/ 7 h 258"/>
                <a:gd name="T10" fmla="*/ 0 w 143"/>
                <a:gd name="T11" fmla="*/ 7 h 258"/>
              </a:gdLst>
              <a:ahLst/>
              <a:cxnLst>
                <a:cxn ang="0">
                  <a:pos x="T0" y="T1"/>
                </a:cxn>
                <a:cxn ang="0">
                  <a:pos x="T2" y="T3"/>
                </a:cxn>
                <a:cxn ang="0">
                  <a:pos x="T4" y="T5"/>
                </a:cxn>
                <a:cxn ang="0">
                  <a:pos x="T6" y="T7"/>
                </a:cxn>
                <a:cxn ang="0">
                  <a:pos x="T8" y="T9"/>
                </a:cxn>
                <a:cxn ang="0">
                  <a:pos x="T10" y="T11"/>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25" name="Freeform 13"/>
            <p:cNvSpPr>
              <a:spLocks/>
            </p:cNvSpPr>
            <p:nvPr userDrawn="1"/>
          </p:nvSpPr>
          <p:spPr bwMode="auto">
            <a:xfrm>
              <a:off x="20" y="3774"/>
              <a:ext cx="792" cy="41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26" name="Freeform 14"/>
            <p:cNvSpPr>
              <a:spLocks/>
            </p:cNvSpPr>
            <p:nvPr userDrawn="1"/>
          </p:nvSpPr>
          <p:spPr bwMode="auto">
            <a:xfrm>
              <a:off x="129" y="3808"/>
              <a:ext cx="525" cy="374"/>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27" name="Freeform 15"/>
            <p:cNvSpPr>
              <a:spLocks/>
            </p:cNvSpPr>
            <p:nvPr userDrawn="1"/>
          </p:nvSpPr>
          <p:spPr bwMode="auto">
            <a:xfrm>
              <a:off x="485" y="3532"/>
              <a:ext cx="135" cy="121"/>
            </a:xfrm>
            <a:custGeom>
              <a:avLst/>
              <a:gdLst>
                <a:gd name="T0" fmla="*/ 0 w 272"/>
                <a:gd name="T1" fmla="*/ 28 h 241"/>
                <a:gd name="T2" fmla="*/ 160 w 272"/>
                <a:gd name="T3" fmla="*/ 0 h 241"/>
                <a:gd name="T4" fmla="*/ 251 w 272"/>
                <a:gd name="T5" fmla="*/ 36 h 241"/>
                <a:gd name="T6" fmla="*/ 272 w 272"/>
                <a:gd name="T7" fmla="*/ 139 h 241"/>
                <a:gd name="T8" fmla="*/ 164 w 272"/>
                <a:gd name="T9" fmla="*/ 146 h 241"/>
                <a:gd name="T10" fmla="*/ 32 w 272"/>
                <a:gd name="T11" fmla="*/ 241 h 241"/>
                <a:gd name="T12" fmla="*/ 0 w 272"/>
                <a:gd name="T13" fmla="*/ 28 h 241"/>
                <a:gd name="T14" fmla="*/ 0 w 272"/>
                <a:gd name="T15" fmla="*/ 28 h 2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28" name="Freeform 16"/>
            <p:cNvSpPr>
              <a:spLocks/>
            </p:cNvSpPr>
            <p:nvPr userDrawn="1"/>
          </p:nvSpPr>
          <p:spPr bwMode="auto">
            <a:xfrm>
              <a:off x="641" y="4163"/>
              <a:ext cx="76" cy="112"/>
            </a:xfrm>
            <a:custGeom>
              <a:avLst/>
              <a:gdLst>
                <a:gd name="T0" fmla="*/ 152 w 152"/>
                <a:gd name="T1" fmla="*/ 4 h 224"/>
                <a:gd name="T2" fmla="*/ 152 w 152"/>
                <a:gd name="T3" fmla="*/ 224 h 224"/>
                <a:gd name="T4" fmla="*/ 0 w 152"/>
                <a:gd name="T5" fmla="*/ 8 h 224"/>
                <a:gd name="T6" fmla="*/ 72 w 152"/>
                <a:gd name="T7" fmla="*/ 0 h 224"/>
                <a:gd name="T8" fmla="*/ 152 w 152"/>
                <a:gd name="T9" fmla="*/ 4 h 224"/>
                <a:gd name="T10" fmla="*/ 152 w 152"/>
                <a:gd name="T11" fmla="*/ 4 h 224"/>
              </a:gdLst>
              <a:ahLst/>
              <a:cxnLst>
                <a:cxn ang="0">
                  <a:pos x="T0" y="T1"/>
                </a:cxn>
                <a:cxn ang="0">
                  <a:pos x="T2" y="T3"/>
                </a:cxn>
                <a:cxn ang="0">
                  <a:pos x="T4" y="T5"/>
                </a:cxn>
                <a:cxn ang="0">
                  <a:pos x="T6" y="T7"/>
                </a:cxn>
                <a:cxn ang="0">
                  <a:pos x="T8" y="T9"/>
                </a:cxn>
                <a:cxn ang="0">
                  <a:pos x="T10" y="T11"/>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29" name="Freeform 17"/>
            <p:cNvSpPr>
              <a:spLocks/>
            </p:cNvSpPr>
            <p:nvPr userDrawn="1"/>
          </p:nvSpPr>
          <p:spPr bwMode="auto">
            <a:xfrm>
              <a:off x="504" y="3607"/>
              <a:ext cx="193" cy="383"/>
            </a:xfrm>
            <a:custGeom>
              <a:avLst/>
              <a:gdLst>
                <a:gd name="T0" fmla="*/ 0 w 386"/>
                <a:gd name="T1" fmla="*/ 80 h 764"/>
                <a:gd name="T2" fmla="*/ 87 w 386"/>
                <a:gd name="T3" fmla="*/ 0 h 764"/>
                <a:gd name="T4" fmla="*/ 232 w 386"/>
                <a:gd name="T5" fmla="*/ 6 h 764"/>
                <a:gd name="T6" fmla="*/ 386 w 386"/>
                <a:gd name="T7" fmla="*/ 764 h 764"/>
                <a:gd name="T8" fmla="*/ 279 w 386"/>
                <a:gd name="T9" fmla="*/ 720 h 764"/>
                <a:gd name="T10" fmla="*/ 152 w 386"/>
                <a:gd name="T11" fmla="*/ 677 h 764"/>
                <a:gd name="T12" fmla="*/ 0 w 386"/>
                <a:gd name="T13" fmla="*/ 80 h 764"/>
                <a:gd name="T14" fmla="*/ 0 w 386"/>
                <a:gd name="T15" fmla="*/ 80 h 7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30" name="Freeform 18"/>
            <p:cNvSpPr>
              <a:spLocks/>
            </p:cNvSpPr>
            <p:nvPr userDrawn="1"/>
          </p:nvSpPr>
          <p:spPr bwMode="auto">
            <a:xfrm>
              <a:off x="668" y="3590"/>
              <a:ext cx="364" cy="174"/>
            </a:xfrm>
            <a:custGeom>
              <a:avLst/>
              <a:gdLst>
                <a:gd name="T0" fmla="*/ 692 w 728"/>
                <a:gd name="T1" fmla="*/ 0 h 348"/>
                <a:gd name="T2" fmla="*/ 0 w 728"/>
                <a:gd name="T3" fmla="*/ 106 h 348"/>
                <a:gd name="T4" fmla="*/ 28 w 728"/>
                <a:gd name="T5" fmla="*/ 348 h 348"/>
                <a:gd name="T6" fmla="*/ 715 w 728"/>
                <a:gd name="T7" fmla="*/ 237 h 348"/>
                <a:gd name="T8" fmla="*/ 728 w 728"/>
                <a:gd name="T9" fmla="*/ 43 h 348"/>
                <a:gd name="T10" fmla="*/ 692 w 728"/>
                <a:gd name="T11" fmla="*/ 0 h 348"/>
                <a:gd name="T12" fmla="*/ 692 w 728"/>
                <a:gd name="T13" fmla="*/ 0 h 348"/>
              </a:gdLst>
              <a:ahLst/>
              <a:cxnLst>
                <a:cxn ang="0">
                  <a:pos x="T0" y="T1"/>
                </a:cxn>
                <a:cxn ang="0">
                  <a:pos x="T2" y="T3"/>
                </a:cxn>
                <a:cxn ang="0">
                  <a:pos x="T4" y="T5"/>
                </a:cxn>
                <a:cxn ang="0">
                  <a:pos x="T6" y="T7"/>
                </a:cxn>
                <a:cxn ang="0">
                  <a:pos x="T8" y="T9"/>
                </a:cxn>
                <a:cxn ang="0">
                  <a:pos x="T10" y="T11"/>
                </a:cxn>
                <a:cxn ang="0">
                  <a:pos x="T12" y="T13"/>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31" name="Freeform 19"/>
            <p:cNvSpPr>
              <a:spLocks/>
            </p:cNvSpPr>
            <p:nvPr userDrawn="1"/>
          </p:nvSpPr>
          <p:spPr bwMode="auto">
            <a:xfrm>
              <a:off x="347" y="3693"/>
              <a:ext cx="156" cy="67"/>
            </a:xfrm>
            <a:custGeom>
              <a:avLst/>
              <a:gdLst>
                <a:gd name="T0" fmla="*/ 272 w 312"/>
                <a:gd name="T1" fmla="*/ 0 h 135"/>
                <a:gd name="T2" fmla="*/ 0 w 312"/>
                <a:gd name="T3" fmla="*/ 78 h 135"/>
                <a:gd name="T4" fmla="*/ 312 w 312"/>
                <a:gd name="T5" fmla="*/ 135 h 135"/>
                <a:gd name="T6" fmla="*/ 272 w 312"/>
                <a:gd name="T7" fmla="*/ 0 h 135"/>
                <a:gd name="T8" fmla="*/ 272 w 312"/>
                <a:gd name="T9" fmla="*/ 0 h 135"/>
              </a:gdLst>
              <a:ahLst/>
              <a:cxnLst>
                <a:cxn ang="0">
                  <a:pos x="T0" y="T1"/>
                </a:cxn>
                <a:cxn ang="0">
                  <a:pos x="T2" y="T3"/>
                </a:cxn>
                <a:cxn ang="0">
                  <a:pos x="T4" y="T5"/>
                </a:cxn>
                <a:cxn ang="0">
                  <a:pos x="T6" y="T7"/>
                </a:cxn>
                <a:cxn ang="0">
                  <a:pos x="T8" y="T9"/>
                </a:cxn>
              </a:cxnLst>
              <a:rect l="0" t="0" r="r" b="b"/>
              <a:pathLst>
                <a:path w="312" h="135">
                  <a:moveTo>
                    <a:pt x="272" y="0"/>
                  </a:moveTo>
                  <a:lnTo>
                    <a:pt x="0" y="78"/>
                  </a:lnTo>
                  <a:lnTo>
                    <a:pt x="312" y="135"/>
                  </a:lnTo>
                  <a:lnTo>
                    <a:pt x="272" y="0"/>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nvGrpSpPr>
            <p:cNvPr id="13332" name="Group 20"/>
            <p:cNvGrpSpPr>
              <a:grpSpLocks/>
            </p:cNvGrpSpPr>
            <p:nvPr userDrawn="1"/>
          </p:nvGrpSpPr>
          <p:grpSpPr bwMode="auto">
            <a:xfrm>
              <a:off x="5" y="3490"/>
              <a:ext cx="1124" cy="780"/>
              <a:chOff x="5" y="3490"/>
              <a:chExt cx="1124" cy="780"/>
            </a:xfrm>
          </p:grpSpPr>
          <p:grpSp>
            <p:nvGrpSpPr>
              <p:cNvPr id="13333" name="Group 21"/>
              <p:cNvGrpSpPr>
                <a:grpSpLocks/>
              </p:cNvGrpSpPr>
              <p:nvPr userDrawn="1"/>
            </p:nvGrpSpPr>
            <p:grpSpPr bwMode="auto">
              <a:xfrm>
                <a:off x="499" y="3562"/>
                <a:ext cx="548" cy="708"/>
                <a:chOff x="499" y="3562"/>
                <a:chExt cx="548" cy="708"/>
              </a:xfrm>
            </p:grpSpPr>
            <p:sp>
              <p:nvSpPr>
                <p:cNvPr id="13334" name="Freeform 22"/>
                <p:cNvSpPr>
                  <a:spLocks/>
                </p:cNvSpPr>
                <p:nvPr userDrawn="1"/>
              </p:nvSpPr>
              <p:spPr bwMode="auto">
                <a:xfrm>
                  <a:off x="499" y="3587"/>
                  <a:ext cx="157" cy="87"/>
                </a:xfrm>
                <a:custGeom>
                  <a:avLst/>
                  <a:gdLst>
                    <a:gd name="T0" fmla="*/ 0 w 313"/>
                    <a:gd name="T1" fmla="*/ 107 h 175"/>
                    <a:gd name="T2" fmla="*/ 114 w 313"/>
                    <a:gd name="T3" fmla="*/ 10 h 175"/>
                    <a:gd name="T4" fmla="*/ 213 w 313"/>
                    <a:gd name="T5" fmla="*/ 0 h 175"/>
                    <a:gd name="T6" fmla="*/ 292 w 313"/>
                    <a:gd name="T7" fmla="*/ 27 h 175"/>
                    <a:gd name="T8" fmla="*/ 313 w 313"/>
                    <a:gd name="T9" fmla="*/ 91 h 175"/>
                    <a:gd name="T10" fmla="*/ 167 w 313"/>
                    <a:gd name="T11" fmla="*/ 67 h 175"/>
                    <a:gd name="T12" fmla="*/ 74 w 313"/>
                    <a:gd name="T13" fmla="*/ 101 h 175"/>
                    <a:gd name="T14" fmla="*/ 13 w 313"/>
                    <a:gd name="T15" fmla="*/ 175 h 175"/>
                    <a:gd name="T16" fmla="*/ 0 w 313"/>
                    <a:gd name="T17" fmla="*/ 107 h 175"/>
                    <a:gd name="T18" fmla="*/ 0 w 313"/>
                    <a:gd name="T19" fmla="*/ 107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35" name="Freeform 23"/>
                <p:cNvSpPr>
                  <a:spLocks/>
                </p:cNvSpPr>
                <p:nvPr userDrawn="1"/>
              </p:nvSpPr>
              <p:spPr bwMode="auto">
                <a:xfrm>
                  <a:off x="636" y="4137"/>
                  <a:ext cx="115" cy="133"/>
                </a:xfrm>
                <a:custGeom>
                  <a:avLst/>
                  <a:gdLst>
                    <a:gd name="T0" fmla="*/ 0 w 230"/>
                    <a:gd name="T1" fmla="*/ 40 h 266"/>
                    <a:gd name="T2" fmla="*/ 160 w 230"/>
                    <a:gd name="T3" fmla="*/ 266 h 266"/>
                    <a:gd name="T4" fmla="*/ 230 w 230"/>
                    <a:gd name="T5" fmla="*/ 251 h 266"/>
                    <a:gd name="T6" fmla="*/ 223 w 230"/>
                    <a:gd name="T7" fmla="*/ 17 h 266"/>
                    <a:gd name="T8" fmla="*/ 166 w 230"/>
                    <a:gd name="T9" fmla="*/ 0 h 266"/>
                    <a:gd name="T10" fmla="*/ 179 w 230"/>
                    <a:gd name="T11" fmla="*/ 197 h 266"/>
                    <a:gd name="T12" fmla="*/ 71 w 230"/>
                    <a:gd name="T13" fmla="*/ 4 h 266"/>
                    <a:gd name="T14" fmla="*/ 0 w 230"/>
                    <a:gd name="T15" fmla="*/ 40 h 266"/>
                    <a:gd name="T16" fmla="*/ 0 w 230"/>
                    <a:gd name="T17" fmla="*/ 4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36" name="Freeform 24"/>
                <p:cNvSpPr>
                  <a:spLocks/>
                </p:cNvSpPr>
                <p:nvPr userDrawn="1"/>
              </p:nvSpPr>
              <p:spPr bwMode="auto">
                <a:xfrm>
                  <a:off x="1004" y="3562"/>
                  <a:ext cx="43" cy="117"/>
                </a:xfrm>
                <a:custGeom>
                  <a:avLst/>
                  <a:gdLst>
                    <a:gd name="T0" fmla="*/ 0 w 87"/>
                    <a:gd name="T1" fmla="*/ 19 h 234"/>
                    <a:gd name="T2" fmla="*/ 36 w 87"/>
                    <a:gd name="T3" fmla="*/ 93 h 234"/>
                    <a:gd name="T4" fmla="*/ 44 w 87"/>
                    <a:gd name="T5" fmla="*/ 154 h 234"/>
                    <a:gd name="T6" fmla="*/ 27 w 87"/>
                    <a:gd name="T7" fmla="*/ 234 h 234"/>
                    <a:gd name="T8" fmla="*/ 80 w 87"/>
                    <a:gd name="T9" fmla="*/ 220 h 234"/>
                    <a:gd name="T10" fmla="*/ 87 w 87"/>
                    <a:gd name="T11" fmla="*/ 116 h 234"/>
                    <a:gd name="T12" fmla="*/ 46 w 87"/>
                    <a:gd name="T13" fmla="*/ 0 h 234"/>
                    <a:gd name="T14" fmla="*/ 0 w 87"/>
                    <a:gd name="T15" fmla="*/ 19 h 234"/>
                    <a:gd name="T16" fmla="*/ 0 w 87"/>
                    <a:gd name="T17" fmla="*/ 1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sp>
            <p:nvSpPr>
              <p:cNvPr id="13337" name="Freeform 25"/>
              <p:cNvSpPr>
                <a:spLocks/>
              </p:cNvSpPr>
              <p:nvPr userDrawn="1"/>
            </p:nvSpPr>
            <p:spPr bwMode="auto">
              <a:xfrm>
                <a:off x="76" y="3732"/>
                <a:ext cx="595" cy="250"/>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38" name="Freeform 26"/>
              <p:cNvSpPr>
                <a:spLocks/>
              </p:cNvSpPr>
              <p:nvPr userDrawn="1"/>
            </p:nvSpPr>
            <p:spPr bwMode="auto">
              <a:xfrm>
                <a:off x="260" y="3886"/>
                <a:ext cx="244" cy="148"/>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39" name="Freeform 27"/>
              <p:cNvSpPr>
                <a:spLocks/>
              </p:cNvSpPr>
              <p:nvPr userDrawn="1"/>
            </p:nvSpPr>
            <p:spPr bwMode="auto">
              <a:xfrm>
                <a:off x="565" y="3680"/>
                <a:ext cx="107" cy="238"/>
              </a:xfrm>
              <a:custGeom>
                <a:avLst/>
                <a:gdLst>
                  <a:gd name="T0" fmla="*/ 24 w 213"/>
                  <a:gd name="T1" fmla="*/ 0 h 478"/>
                  <a:gd name="T2" fmla="*/ 91 w 213"/>
                  <a:gd name="T3" fmla="*/ 25 h 478"/>
                  <a:gd name="T4" fmla="*/ 80 w 213"/>
                  <a:gd name="T5" fmla="*/ 192 h 478"/>
                  <a:gd name="T6" fmla="*/ 106 w 213"/>
                  <a:gd name="T7" fmla="*/ 327 h 478"/>
                  <a:gd name="T8" fmla="*/ 213 w 213"/>
                  <a:gd name="T9" fmla="*/ 451 h 478"/>
                  <a:gd name="T10" fmla="*/ 97 w 213"/>
                  <a:gd name="T11" fmla="*/ 478 h 478"/>
                  <a:gd name="T12" fmla="*/ 30 w 213"/>
                  <a:gd name="T13" fmla="*/ 344 h 478"/>
                  <a:gd name="T14" fmla="*/ 0 w 213"/>
                  <a:gd name="T15" fmla="*/ 57 h 478"/>
                  <a:gd name="T16" fmla="*/ 24 w 213"/>
                  <a:gd name="T17" fmla="*/ 0 h 478"/>
                  <a:gd name="T18" fmla="*/ 24 w 213"/>
                  <a:gd name="T19" fmla="*/ 0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nvGrpSpPr>
              <p:cNvPr id="13340" name="Group 28"/>
              <p:cNvGrpSpPr>
                <a:grpSpLocks/>
              </p:cNvGrpSpPr>
              <p:nvPr userDrawn="1"/>
            </p:nvGrpSpPr>
            <p:grpSpPr bwMode="auto">
              <a:xfrm>
                <a:off x="5" y="3490"/>
                <a:ext cx="1124" cy="678"/>
                <a:chOff x="5" y="3490"/>
                <a:chExt cx="1124" cy="678"/>
              </a:xfrm>
            </p:grpSpPr>
            <p:sp>
              <p:nvSpPr>
                <p:cNvPr id="13341" name="Freeform 29"/>
                <p:cNvSpPr>
                  <a:spLocks/>
                </p:cNvSpPr>
                <p:nvPr userDrawn="1"/>
              </p:nvSpPr>
              <p:spPr bwMode="auto">
                <a:xfrm>
                  <a:off x="669" y="4048"/>
                  <a:ext cx="75" cy="87"/>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42" name="Freeform 30"/>
                <p:cNvSpPr>
                  <a:spLocks/>
                </p:cNvSpPr>
                <p:nvPr userDrawn="1"/>
              </p:nvSpPr>
              <p:spPr bwMode="auto">
                <a:xfrm>
                  <a:off x="5" y="3728"/>
                  <a:ext cx="842" cy="440"/>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43" name="Freeform 31"/>
                <p:cNvSpPr>
                  <a:spLocks/>
                </p:cNvSpPr>
                <p:nvPr userDrawn="1"/>
              </p:nvSpPr>
              <p:spPr bwMode="auto">
                <a:xfrm>
                  <a:off x="106" y="3770"/>
                  <a:ext cx="80" cy="167"/>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44" name="Freeform 32"/>
                <p:cNvSpPr>
                  <a:spLocks/>
                </p:cNvSpPr>
                <p:nvPr userDrawn="1"/>
              </p:nvSpPr>
              <p:spPr bwMode="auto">
                <a:xfrm>
                  <a:off x="449" y="3490"/>
                  <a:ext cx="322" cy="594"/>
                </a:xfrm>
                <a:custGeom>
                  <a:avLst/>
                  <a:gdLst>
                    <a:gd name="T0" fmla="*/ 218 w 642"/>
                    <a:gd name="T1" fmla="*/ 896 h 1188"/>
                    <a:gd name="T2" fmla="*/ 0 w 642"/>
                    <a:gd name="T3" fmla="*/ 124 h 1188"/>
                    <a:gd name="T4" fmla="*/ 81 w 642"/>
                    <a:gd name="T5" fmla="*/ 38 h 1188"/>
                    <a:gd name="T6" fmla="*/ 258 w 642"/>
                    <a:gd name="T7" fmla="*/ 0 h 1188"/>
                    <a:gd name="T8" fmla="*/ 399 w 642"/>
                    <a:gd name="T9" fmla="*/ 57 h 1188"/>
                    <a:gd name="T10" fmla="*/ 642 w 642"/>
                    <a:gd name="T11" fmla="*/ 1188 h 1188"/>
                    <a:gd name="T12" fmla="*/ 555 w 642"/>
                    <a:gd name="T13" fmla="*/ 1091 h 1188"/>
                    <a:gd name="T14" fmla="*/ 355 w 642"/>
                    <a:gd name="T15" fmla="*/ 97 h 1188"/>
                    <a:gd name="T16" fmla="*/ 226 w 642"/>
                    <a:gd name="T17" fmla="*/ 61 h 1188"/>
                    <a:gd name="T18" fmla="*/ 119 w 642"/>
                    <a:gd name="T19" fmla="*/ 74 h 1188"/>
                    <a:gd name="T20" fmla="*/ 76 w 642"/>
                    <a:gd name="T21" fmla="*/ 141 h 1188"/>
                    <a:gd name="T22" fmla="*/ 306 w 642"/>
                    <a:gd name="T23" fmla="*/ 924 h 1188"/>
                    <a:gd name="T24" fmla="*/ 218 w 642"/>
                    <a:gd name="T25" fmla="*/ 896 h 1188"/>
                    <a:gd name="T26" fmla="*/ 218 w 642"/>
                    <a:gd name="T27" fmla="*/ 896 h 1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45" name="Freeform 33"/>
                <p:cNvSpPr>
                  <a:spLocks/>
                </p:cNvSpPr>
                <p:nvPr userDrawn="1"/>
              </p:nvSpPr>
              <p:spPr bwMode="auto">
                <a:xfrm>
                  <a:off x="578" y="3650"/>
                  <a:ext cx="96" cy="252"/>
                </a:xfrm>
                <a:custGeom>
                  <a:avLst/>
                  <a:gdLst>
                    <a:gd name="T0" fmla="*/ 0 w 192"/>
                    <a:gd name="T1" fmla="*/ 27 h 504"/>
                    <a:gd name="T2" fmla="*/ 76 w 192"/>
                    <a:gd name="T3" fmla="*/ 194 h 504"/>
                    <a:gd name="T4" fmla="*/ 113 w 192"/>
                    <a:gd name="T5" fmla="*/ 318 h 504"/>
                    <a:gd name="T6" fmla="*/ 116 w 192"/>
                    <a:gd name="T7" fmla="*/ 504 h 504"/>
                    <a:gd name="T8" fmla="*/ 192 w 192"/>
                    <a:gd name="T9" fmla="*/ 504 h 504"/>
                    <a:gd name="T10" fmla="*/ 187 w 192"/>
                    <a:gd name="T11" fmla="*/ 360 h 504"/>
                    <a:gd name="T12" fmla="*/ 162 w 192"/>
                    <a:gd name="T13" fmla="*/ 208 h 504"/>
                    <a:gd name="T14" fmla="*/ 99 w 192"/>
                    <a:gd name="T15" fmla="*/ 59 h 504"/>
                    <a:gd name="T16" fmla="*/ 63 w 192"/>
                    <a:gd name="T17" fmla="*/ 0 h 504"/>
                    <a:gd name="T18" fmla="*/ 0 w 192"/>
                    <a:gd name="T19" fmla="*/ 27 h 504"/>
                    <a:gd name="T20" fmla="*/ 0 w 192"/>
                    <a:gd name="T21" fmla="*/ 27 h 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46" name="Freeform 34"/>
                <p:cNvSpPr>
                  <a:spLocks/>
                </p:cNvSpPr>
                <p:nvPr userDrawn="1"/>
              </p:nvSpPr>
              <p:spPr bwMode="auto">
                <a:xfrm>
                  <a:off x="328" y="3630"/>
                  <a:ext cx="195" cy="135"/>
                </a:xfrm>
                <a:custGeom>
                  <a:avLst/>
                  <a:gdLst>
                    <a:gd name="T0" fmla="*/ 297 w 390"/>
                    <a:gd name="T1" fmla="*/ 0 h 269"/>
                    <a:gd name="T2" fmla="*/ 257 w 390"/>
                    <a:gd name="T3" fmla="*/ 17 h 269"/>
                    <a:gd name="T4" fmla="*/ 253 w 390"/>
                    <a:gd name="T5" fmla="*/ 66 h 269"/>
                    <a:gd name="T6" fmla="*/ 0 w 390"/>
                    <a:gd name="T7" fmla="*/ 169 h 269"/>
                    <a:gd name="T8" fmla="*/ 0 w 390"/>
                    <a:gd name="T9" fmla="*/ 222 h 269"/>
                    <a:gd name="T10" fmla="*/ 284 w 390"/>
                    <a:gd name="T11" fmla="*/ 226 h 269"/>
                    <a:gd name="T12" fmla="*/ 320 w 390"/>
                    <a:gd name="T13" fmla="*/ 269 h 269"/>
                    <a:gd name="T14" fmla="*/ 390 w 390"/>
                    <a:gd name="T15" fmla="*/ 266 h 269"/>
                    <a:gd name="T16" fmla="*/ 383 w 390"/>
                    <a:gd name="T17" fmla="*/ 190 h 269"/>
                    <a:gd name="T18" fmla="*/ 116 w 390"/>
                    <a:gd name="T19" fmla="*/ 176 h 269"/>
                    <a:gd name="T20" fmla="*/ 333 w 390"/>
                    <a:gd name="T21" fmla="*/ 89 h 269"/>
                    <a:gd name="T22" fmla="*/ 297 w 390"/>
                    <a:gd name="T23" fmla="*/ 0 h 269"/>
                    <a:gd name="T24" fmla="*/ 297 w 390"/>
                    <a:gd name="T25"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47" name="Freeform 35"/>
                <p:cNvSpPr>
                  <a:spLocks/>
                </p:cNvSpPr>
                <p:nvPr userDrawn="1"/>
              </p:nvSpPr>
              <p:spPr bwMode="auto">
                <a:xfrm>
                  <a:off x="658" y="3538"/>
                  <a:ext cx="471" cy="212"/>
                </a:xfrm>
                <a:custGeom>
                  <a:avLst/>
                  <a:gdLst>
                    <a:gd name="T0" fmla="*/ 0 w 941"/>
                    <a:gd name="T1" fmla="*/ 131 h 424"/>
                    <a:gd name="T2" fmla="*/ 863 w 941"/>
                    <a:gd name="T3" fmla="*/ 0 h 424"/>
                    <a:gd name="T4" fmla="*/ 926 w 941"/>
                    <a:gd name="T5" fmla="*/ 78 h 424"/>
                    <a:gd name="T6" fmla="*/ 941 w 941"/>
                    <a:gd name="T7" fmla="*/ 181 h 424"/>
                    <a:gd name="T8" fmla="*/ 903 w 941"/>
                    <a:gd name="T9" fmla="*/ 282 h 424"/>
                    <a:gd name="T10" fmla="*/ 57 w 941"/>
                    <a:gd name="T11" fmla="*/ 424 h 424"/>
                    <a:gd name="T12" fmla="*/ 53 w 941"/>
                    <a:gd name="T13" fmla="*/ 384 h 424"/>
                    <a:gd name="T14" fmla="*/ 863 w 941"/>
                    <a:gd name="T15" fmla="*/ 242 h 424"/>
                    <a:gd name="T16" fmla="*/ 893 w 941"/>
                    <a:gd name="T17" fmla="*/ 145 h 424"/>
                    <a:gd name="T18" fmla="*/ 840 w 941"/>
                    <a:gd name="T19" fmla="*/ 57 h 424"/>
                    <a:gd name="T20" fmla="*/ 0 w 941"/>
                    <a:gd name="T21" fmla="*/ 185 h 424"/>
                    <a:gd name="T22" fmla="*/ 0 w 941"/>
                    <a:gd name="T23" fmla="*/ 131 h 424"/>
                    <a:gd name="T24" fmla="*/ 0 w 941"/>
                    <a:gd name="T25" fmla="*/ 131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48" name="Freeform 36"/>
                <p:cNvSpPr>
                  <a:spLocks/>
                </p:cNvSpPr>
                <p:nvPr userDrawn="1"/>
              </p:nvSpPr>
              <p:spPr bwMode="auto">
                <a:xfrm>
                  <a:off x="717" y="3606"/>
                  <a:ext cx="245" cy="86"/>
                </a:xfrm>
                <a:custGeom>
                  <a:avLst/>
                  <a:gdLst>
                    <a:gd name="T0" fmla="*/ 0 w 488"/>
                    <a:gd name="T1" fmla="*/ 126 h 173"/>
                    <a:gd name="T2" fmla="*/ 66 w 488"/>
                    <a:gd name="T3" fmla="*/ 173 h 173"/>
                    <a:gd name="T4" fmla="*/ 222 w 488"/>
                    <a:gd name="T5" fmla="*/ 166 h 173"/>
                    <a:gd name="T6" fmla="*/ 418 w 488"/>
                    <a:gd name="T7" fmla="*/ 116 h 173"/>
                    <a:gd name="T8" fmla="*/ 488 w 488"/>
                    <a:gd name="T9" fmla="*/ 42 h 173"/>
                    <a:gd name="T10" fmla="*/ 443 w 488"/>
                    <a:gd name="T11" fmla="*/ 2 h 173"/>
                    <a:gd name="T12" fmla="*/ 253 w 488"/>
                    <a:gd name="T13" fmla="*/ 0 h 173"/>
                    <a:gd name="T14" fmla="*/ 110 w 488"/>
                    <a:gd name="T15" fmla="*/ 12 h 173"/>
                    <a:gd name="T16" fmla="*/ 15 w 488"/>
                    <a:gd name="T17" fmla="*/ 76 h 173"/>
                    <a:gd name="T18" fmla="*/ 112 w 488"/>
                    <a:gd name="T19" fmla="*/ 95 h 173"/>
                    <a:gd name="T20" fmla="*/ 275 w 488"/>
                    <a:gd name="T21" fmla="*/ 53 h 173"/>
                    <a:gd name="T22" fmla="*/ 416 w 488"/>
                    <a:gd name="T23" fmla="*/ 53 h 173"/>
                    <a:gd name="T24" fmla="*/ 268 w 488"/>
                    <a:gd name="T25" fmla="*/ 110 h 173"/>
                    <a:gd name="T26" fmla="*/ 142 w 488"/>
                    <a:gd name="T27" fmla="*/ 126 h 173"/>
                    <a:gd name="T28" fmla="*/ 0 w 488"/>
                    <a:gd name="T29" fmla="*/ 126 h 173"/>
                    <a:gd name="T30" fmla="*/ 0 w 488"/>
                    <a:gd name="T31" fmla="*/ 126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grpSp>
      <p:grpSp>
        <p:nvGrpSpPr>
          <p:cNvPr id="13349" name="Group 37"/>
          <p:cNvGrpSpPr>
            <a:grpSpLocks/>
          </p:cNvGrpSpPr>
          <p:nvPr/>
        </p:nvGrpSpPr>
        <p:grpSpPr bwMode="auto">
          <a:xfrm>
            <a:off x="9404350" y="2116138"/>
            <a:ext cx="417513" cy="4308475"/>
            <a:chOff x="5468" y="1333"/>
            <a:chExt cx="243" cy="2714"/>
          </a:xfrm>
        </p:grpSpPr>
        <p:sp>
          <p:nvSpPr>
            <p:cNvPr id="13350" name="Freeform 38"/>
            <p:cNvSpPr>
              <a:spLocks/>
            </p:cNvSpPr>
            <p:nvPr userDrawn="1"/>
          </p:nvSpPr>
          <p:spPr bwMode="auto">
            <a:xfrm flipH="1">
              <a:off x="5468" y="2620"/>
              <a:ext cx="205" cy="1427"/>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51" name="Freeform 39"/>
            <p:cNvSpPr>
              <a:spLocks/>
            </p:cNvSpPr>
            <p:nvPr userDrawn="1"/>
          </p:nvSpPr>
          <p:spPr bwMode="auto">
            <a:xfrm flipH="1">
              <a:off x="5506" y="1333"/>
              <a:ext cx="205" cy="1633"/>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nvGrpSpPr>
          <p:cNvPr id="13352" name="Group 40"/>
          <p:cNvGrpSpPr>
            <a:grpSpLocks/>
          </p:cNvGrpSpPr>
          <p:nvPr/>
        </p:nvGrpSpPr>
        <p:grpSpPr bwMode="auto">
          <a:xfrm>
            <a:off x="7927975" y="90488"/>
            <a:ext cx="2311400" cy="1911350"/>
            <a:chOff x="4610" y="57"/>
            <a:chExt cx="1344" cy="1204"/>
          </a:xfrm>
        </p:grpSpPr>
        <p:grpSp>
          <p:nvGrpSpPr>
            <p:cNvPr id="13353" name="Group 41"/>
            <p:cNvGrpSpPr>
              <a:grpSpLocks/>
            </p:cNvGrpSpPr>
            <p:nvPr userDrawn="1"/>
          </p:nvGrpSpPr>
          <p:grpSpPr bwMode="auto">
            <a:xfrm>
              <a:off x="4610" y="57"/>
              <a:ext cx="1344" cy="1204"/>
              <a:chOff x="4610" y="57"/>
              <a:chExt cx="1344" cy="1204"/>
            </a:xfrm>
          </p:grpSpPr>
          <p:sp>
            <p:nvSpPr>
              <p:cNvPr id="13354" name="Freeform 42"/>
              <p:cNvSpPr>
                <a:spLocks/>
              </p:cNvSpPr>
              <p:nvPr userDrawn="1"/>
            </p:nvSpPr>
            <p:spPr bwMode="auto">
              <a:xfrm rot="-3172564">
                <a:off x="5430" y="1086"/>
                <a:ext cx="62" cy="288"/>
              </a:xfrm>
              <a:custGeom>
                <a:avLst/>
                <a:gdLst>
                  <a:gd name="T0" fmla="*/ 123 w 245"/>
                  <a:gd name="T1" fmla="*/ 9 h 806"/>
                  <a:gd name="T2" fmla="*/ 131 w 245"/>
                  <a:gd name="T3" fmla="*/ 342 h 806"/>
                  <a:gd name="T4" fmla="*/ 0 w 245"/>
                  <a:gd name="T5" fmla="*/ 806 h 806"/>
                  <a:gd name="T6" fmla="*/ 79 w 245"/>
                  <a:gd name="T7" fmla="*/ 789 h 806"/>
                  <a:gd name="T8" fmla="*/ 218 w 245"/>
                  <a:gd name="T9" fmla="*/ 376 h 806"/>
                  <a:gd name="T10" fmla="*/ 245 w 245"/>
                  <a:gd name="T11" fmla="*/ 0 h 806"/>
                  <a:gd name="T12" fmla="*/ 123 w 245"/>
                  <a:gd name="T13" fmla="*/ 9 h 806"/>
                  <a:gd name="T14" fmla="*/ 123 w 245"/>
                  <a:gd name="T15" fmla="*/ 9 h 8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nvGrpSpPr>
              <p:cNvPr id="13355" name="Group 43"/>
              <p:cNvGrpSpPr>
                <a:grpSpLocks/>
              </p:cNvGrpSpPr>
              <p:nvPr userDrawn="1"/>
            </p:nvGrpSpPr>
            <p:grpSpPr bwMode="auto">
              <a:xfrm>
                <a:off x="4610" y="57"/>
                <a:ext cx="1344" cy="985"/>
                <a:chOff x="4610" y="57"/>
                <a:chExt cx="1344" cy="985"/>
              </a:xfrm>
            </p:grpSpPr>
            <p:sp>
              <p:nvSpPr>
                <p:cNvPr id="13356" name="Freeform 44"/>
                <p:cNvSpPr>
                  <a:spLocks/>
                </p:cNvSpPr>
                <p:nvPr userDrawn="1"/>
              </p:nvSpPr>
              <p:spPr bwMode="auto">
                <a:xfrm rot="-3172564">
                  <a:off x="4966" y="71"/>
                  <a:ext cx="153" cy="125"/>
                </a:xfrm>
                <a:custGeom>
                  <a:avLst/>
                  <a:gdLst>
                    <a:gd name="T0" fmla="*/ 0 w 604"/>
                    <a:gd name="T1" fmla="*/ 0 h 349"/>
                    <a:gd name="T2" fmla="*/ 298 w 604"/>
                    <a:gd name="T3" fmla="*/ 184 h 349"/>
                    <a:gd name="T4" fmla="*/ 500 w 604"/>
                    <a:gd name="T5" fmla="*/ 349 h 349"/>
                    <a:gd name="T6" fmla="*/ 604 w 604"/>
                    <a:gd name="T7" fmla="*/ 140 h 349"/>
                    <a:gd name="T8" fmla="*/ 359 w 604"/>
                    <a:gd name="T9" fmla="*/ 9 h 349"/>
                    <a:gd name="T10" fmla="*/ 464 w 604"/>
                    <a:gd name="T11" fmla="*/ 184 h 349"/>
                    <a:gd name="T12" fmla="*/ 131 w 604"/>
                    <a:gd name="T13" fmla="*/ 17 h 349"/>
                    <a:gd name="T14" fmla="*/ 0 w 604"/>
                    <a:gd name="T15" fmla="*/ 0 h 349"/>
                    <a:gd name="T16" fmla="*/ 0 w 604"/>
                    <a:gd name="T17" fmla="*/ 0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57" name="Freeform 45"/>
                <p:cNvSpPr>
                  <a:spLocks/>
                </p:cNvSpPr>
                <p:nvPr userDrawn="1"/>
              </p:nvSpPr>
              <p:spPr bwMode="auto">
                <a:xfrm rot="-3172564">
                  <a:off x="5048" y="332"/>
                  <a:ext cx="269" cy="438"/>
                </a:xfrm>
                <a:custGeom>
                  <a:avLst/>
                  <a:gdLst>
                    <a:gd name="T0" fmla="*/ 741 w 1064"/>
                    <a:gd name="T1" fmla="*/ 129 h 1230"/>
                    <a:gd name="T2" fmla="*/ 485 w 1064"/>
                    <a:gd name="T3" fmla="*/ 352 h 1230"/>
                    <a:gd name="T4" fmla="*/ 163 w 1064"/>
                    <a:gd name="T5" fmla="*/ 762 h 1230"/>
                    <a:gd name="T6" fmla="*/ 0 w 1064"/>
                    <a:gd name="T7" fmla="*/ 1101 h 1230"/>
                    <a:gd name="T8" fmla="*/ 59 w 1064"/>
                    <a:gd name="T9" fmla="*/ 1230 h 1230"/>
                    <a:gd name="T10" fmla="*/ 262 w 1064"/>
                    <a:gd name="T11" fmla="*/ 1201 h 1230"/>
                    <a:gd name="T12" fmla="*/ 578 w 1064"/>
                    <a:gd name="T13" fmla="*/ 914 h 1230"/>
                    <a:gd name="T14" fmla="*/ 876 w 1064"/>
                    <a:gd name="T15" fmla="*/ 534 h 1230"/>
                    <a:gd name="T16" fmla="*/ 1034 w 1064"/>
                    <a:gd name="T17" fmla="*/ 270 h 1230"/>
                    <a:gd name="T18" fmla="*/ 1064 w 1064"/>
                    <a:gd name="T19" fmla="*/ 84 h 1230"/>
                    <a:gd name="T20" fmla="*/ 977 w 1064"/>
                    <a:gd name="T21" fmla="*/ 0 h 1230"/>
                    <a:gd name="T22" fmla="*/ 836 w 1064"/>
                    <a:gd name="T23" fmla="*/ 65 h 1230"/>
                    <a:gd name="T24" fmla="*/ 969 w 1064"/>
                    <a:gd name="T25" fmla="*/ 107 h 1230"/>
                    <a:gd name="T26" fmla="*/ 876 w 1064"/>
                    <a:gd name="T27" fmla="*/ 352 h 1230"/>
                    <a:gd name="T28" fmla="*/ 690 w 1064"/>
                    <a:gd name="T29" fmla="*/ 656 h 1230"/>
                    <a:gd name="T30" fmla="*/ 350 w 1064"/>
                    <a:gd name="T31" fmla="*/ 1008 h 1230"/>
                    <a:gd name="T32" fmla="*/ 116 w 1064"/>
                    <a:gd name="T33" fmla="*/ 1114 h 1230"/>
                    <a:gd name="T34" fmla="*/ 135 w 1064"/>
                    <a:gd name="T35" fmla="*/ 943 h 1230"/>
                    <a:gd name="T36" fmla="*/ 437 w 1064"/>
                    <a:gd name="T37" fmla="*/ 504 h 1230"/>
                    <a:gd name="T38" fmla="*/ 831 w 1064"/>
                    <a:gd name="T39" fmla="*/ 118 h 1230"/>
                    <a:gd name="T40" fmla="*/ 741 w 1064"/>
                    <a:gd name="T41" fmla="*/ 129 h 1230"/>
                    <a:gd name="T42" fmla="*/ 741 w 1064"/>
                    <a:gd name="T43" fmla="*/ 129 h 1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58" name="Freeform 46"/>
                <p:cNvSpPr>
                  <a:spLocks/>
                </p:cNvSpPr>
                <p:nvPr userDrawn="1"/>
              </p:nvSpPr>
              <p:spPr bwMode="auto">
                <a:xfrm rot="-3172564">
                  <a:off x="4858" y="182"/>
                  <a:ext cx="505" cy="898"/>
                </a:xfrm>
                <a:custGeom>
                  <a:avLst/>
                  <a:gdLst>
                    <a:gd name="T0" fmla="*/ 1941 w 2002"/>
                    <a:gd name="T1" fmla="*/ 0 h 2521"/>
                    <a:gd name="T2" fmla="*/ 0 w 2002"/>
                    <a:gd name="T3" fmla="*/ 2521 h 2521"/>
                    <a:gd name="T4" fmla="*/ 192 w 2002"/>
                    <a:gd name="T5" fmla="*/ 2450 h 2521"/>
                    <a:gd name="T6" fmla="*/ 2002 w 2002"/>
                    <a:gd name="T7" fmla="*/ 61 h 2521"/>
                    <a:gd name="T8" fmla="*/ 1941 w 2002"/>
                    <a:gd name="T9" fmla="*/ 0 h 2521"/>
                    <a:gd name="T10" fmla="*/ 1941 w 2002"/>
                    <a:gd name="T11" fmla="*/ 0 h 2521"/>
                  </a:gdLst>
                  <a:ahLst/>
                  <a:cxnLst>
                    <a:cxn ang="0">
                      <a:pos x="T0" y="T1"/>
                    </a:cxn>
                    <a:cxn ang="0">
                      <a:pos x="T2" y="T3"/>
                    </a:cxn>
                    <a:cxn ang="0">
                      <a:pos x="T4" y="T5"/>
                    </a:cxn>
                    <a:cxn ang="0">
                      <a:pos x="T6" y="T7"/>
                    </a:cxn>
                    <a:cxn ang="0">
                      <a:pos x="T8" y="T9"/>
                    </a:cxn>
                    <a:cxn ang="0">
                      <a:pos x="T10" y="T11"/>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59" name="Freeform 47"/>
                <p:cNvSpPr>
                  <a:spLocks/>
                </p:cNvSpPr>
                <p:nvPr userDrawn="1"/>
              </p:nvSpPr>
              <p:spPr bwMode="auto">
                <a:xfrm rot="-3172564">
                  <a:off x="4903" y="-19"/>
                  <a:ext cx="758" cy="1344"/>
                </a:xfrm>
                <a:custGeom>
                  <a:avLst/>
                  <a:gdLst>
                    <a:gd name="T0" fmla="*/ 95 w 3007"/>
                    <a:gd name="T1" fmla="*/ 2844 h 3771"/>
                    <a:gd name="T2" fmla="*/ 394 w 3007"/>
                    <a:gd name="T3" fmla="*/ 2834 h 3771"/>
                    <a:gd name="T4" fmla="*/ 821 w 3007"/>
                    <a:gd name="T5" fmla="*/ 3009 h 3771"/>
                    <a:gd name="T6" fmla="*/ 681 w 3007"/>
                    <a:gd name="T7" fmla="*/ 2817 h 3771"/>
                    <a:gd name="T8" fmla="*/ 367 w 3007"/>
                    <a:gd name="T9" fmla="*/ 2703 h 3771"/>
                    <a:gd name="T10" fmla="*/ 637 w 3007"/>
                    <a:gd name="T11" fmla="*/ 2720 h 3771"/>
                    <a:gd name="T12" fmla="*/ 979 w 3007"/>
                    <a:gd name="T13" fmla="*/ 2870 h 3771"/>
                    <a:gd name="T14" fmla="*/ 2859 w 3007"/>
                    <a:gd name="T15" fmla="*/ 420 h 3771"/>
                    <a:gd name="T16" fmla="*/ 2578 w 3007"/>
                    <a:gd name="T17" fmla="*/ 148 h 3771"/>
                    <a:gd name="T18" fmla="*/ 2308 w 3007"/>
                    <a:gd name="T19" fmla="*/ 0 h 3771"/>
                    <a:gd name="T20" fmla="*/ 2692 w 3007"/>
                    <a:gd name="T21" fmla="*/ 78 h 3771"/>
                    <a:gd name="T22" fmla="*/ 3007 w 3007"/>
                    <a:gd name="T23" fmla="*/ 428 h 3771"/>
                    <a:gd name="T24" fmla="*/ 831 w 3007"/>
                    <a:gd name="T25" fmla="*/ 3273 h 3771"/>
                    <a:gd name="T26" fmla="*/ 481 w 3007"/>
                    <a:gd name="T27" fmla="*/ 3412 h 3771"/>
                    <a:gd name="T28" fmla="*/ 105 w 3007"/>
                    <a:gd name="T29" fmla="*/ 3771 h 3771"/>
                    <a:gd name="T30" fmla="*/ 0 w 3007"/>
                    <a:gd name="T31" fmla="*/ 3667 h 3771"/>
                    <a:gd name="T32" fmla="*/ 131 w 3007"/>
                    <a:gd name="T33" fmla="*/ 3631 h 3771"/>
                    <a:gd name="T34" fmla="*/ 376 w 3007"/>
                    <a:gd name="T35" fmla="*/ 3385 h 3771"/>
                    <a:gd name="T36" fmla="*/ 165 w 3007"/>
                    <a:gd name="T37" fmla="*/ 3273 h 3771"/>
                    <a:gd name="T38" fmla="*/ 165 w 3007"/>
                    <a:gd name="T39" fmla="*/ 3176 h 3771"/>
                    <a:gd name="T40" fmla="*/ 411 w 3007"/>
                    <a:gd name="T41" fmla="*/ 3298 h 3771"/>
                    <a:gd name="T42" fmla="*/ 411 w 3007"/>
                    <a:gd name="T43" fmla="*/ 3186 h 3771"/>
                    <a:gd name="T44" fmla="*/ 603 w 3007"/>
                    <a:gd name="T45" fmla="*/ 3220 h 3771"/>
                    <a:gd name="T46" fmla="*/ 428 w 3007"/>
                    <a:gd name="T47" fmla="*/ 3079 h 3771"/>
                    <a:gd name="T48" fmla="*/ 629 w 3007"/>
                    <a:gd name="T49" fmla="*/ 3062 h 3771"/>
                    <a:gd name="T50" fmla="*/ 95 w 3007"/>
                    <a:gd name="T51" fmla="*/ 2844 h 3771"/>
                    <a:gd name="T52" fmla="*/ 95 w 3007"/>
                    <a:gd name="T53" fmla="*/ 2844 h 37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60" name="Freeform 48"/>
                <p:cNvSpPr>
                  <a:spLocks/>
                </p:cNvSpPr>
                <p:nvPr userDrawn="1"/>
              </p:nvSpPr>
              <p:spPr bwMode="auto">
                <a:xfrm rot="-3172564">
                  <a:off x="5297" y="897"/>
                  <a:ext cx="169" cy="122"/>
                </a:xfrm>
                <a:custGeom>
                  <a:avLst/>
                  <a:gdLst>
                    <a:gd name="T0" fmla="*/ 0 w 673"/>
                    <a:gd name="T1" fmla="*/ 80 h 342"/>
                    <a:gd name="T2" fmla="*/ 255 w 673"/>
                    <a:gd name="T3" fmla="*/ 106 h 342"/>
                    <a:gd name="T4" fmla="*/ 639 w 673"/>
                    <a:gd name="T5" fmla="*/ 342 h 342"/>
                    <a:gd name="T6" fmla="*/ 673 w 673"/>
                    <a:gd name="T7" fmla="*/ 289 h 342"/>
                    <a:gd name="T8" fmla="*/ 447 w 673"/>
                    <a:gd name="T9" fmla="*/ 114 h 342"/>
                    <a:gd name="T10" fmla="*/ 26 w 673"/>
                    <a:gd name="T11" fmla="*/ 0 h 342"/>
                    <a:gd name="T12" fmla="*/ 0 w 673"/>
                    <a:gd name="T13" fmla="*/ 80 h 342"/>
                    <a:gd name="T14" fmla="*/ 0 w 673"/>
                    <a:gd name="T15" fmla="*/ 80 h 3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61" name="Freeform 49"/>
                <p:cNvSpPr>
                  <a:spLocks/>
                </p:cNvSpPr>
                <p:nvPr userDrawn="1"/>
              </p:nvSpPr>
              <p:spPr bwMode="auto">
                <a:xfrm rot="-3172564">
                  <a:off x="5253" y="806"/>
                  <a:ext cx="181" cy="144"/>
                </a:xfrm>
                <a:custGeom>
                  <a:avLst/>
                  <a:gdLst>
                    <a:gd name="T0" fmla="*/ 0 w 716"/>
                    <a:gd name="T1" fmla="*/ 78 h 403"/>
                    <a:gd name="T2" fmla="*/ 340 w 716"/>
                    <a:gd name="T3" fmla="*/ 148 h 403"/>
                    <a:gd name="T4" fmla="*/ 638 w 716"/>
                    <a:gd name="T5" fmla="*/ 403 h 403"/>
                    <a:gd name="T6" fmla="*/ 716 w 716"/>
                    <a:gd name="T7" fmla="*/ 296 h 403"/>
                    <a:gd name="T8" fmla="*/ 420 w 716"/>
                    <a:gd name="T9" fmla="*/ 114 h 403"/>
                    <a:gd name="T10" fmla="*/ 70 w 716"/>
                    <a:gd name="T11" fmla="*/ 0 h 403"/>
                    <a:gd name="T12" fmla="*/ 0 w 716"/>
                    <a:gd name="T13" fmla="*/ 78 h 403"/>
                    <a:gd name="T14" fmla="*/ 0 w 716"/>
                    <a:gd name="T15" fmla="*/ 78 h 4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62" name="Freeform 50"/>
                <p:cNvSpPr>
                  <a:spLocks/>
                </p:cNvSpPr>
                <p:nvPr userDrawn="1"/>
              </p:nvSpPr>
              <p:spPr bwMode="auto">
                <a:xfrm rot="-3172564">
                  <a:off x="4985" y="210"/>
                  <a:ext cx="181" cy="147"/>
                </a:xfrm>
                <a:custGeom>
                  <a:avLst/>
                  <a:gdLst>
                    <a:gd name="T0" fmla="*/ 0 w 717"/>
                    <a:gd name="T1" fmla="*/ 78 h 411"/>
                    <a:gd name="T2" fmla="*/ 316 w 717"/>
                    <a:gd name="T3" fmla="*/ 139 h 411"/>
                    <a:gd name="T4" fmla="*/ 649 w 717"/>
                    <a:gd name="T5" fmla="*/ 411 h 411"/>
                    <a:gd name="T6" fmla="*/ 717 w 717"/>
                    <a:gd name="T7" fmla="*/ 314 h 411"/>
                    <a:gd name="T8" fmla="*/ 394 w 717"/>
                    <a:gd name="T9" fmla="*/ 87 h 411"/>
                    <a:gd name="T10" fmla="*/ 54 w 717"/>
                    <a:gd name="T11" fmla="*/ 0 h 411"/>
                    <a:gd name="T12" fmla="*/ 0 w 717"/>
                    <a:gd name="T13" fmla="*/ 78 h 411"/>
                    <a:gd name="T14" fmla="*/ 0 w 717"/>
                    <a:gd name="T15" fmla="*/ 78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13363" name="Freeform 51"/>
                <p:cNvSpPr>
                  <a:spLocks/>
                </p:cNvSpPr>
                <p:nvPr userDrawn="1"/>
              </p:nvSpPr>
              <p:spPr bwMode="auto">
                <a:xfrm rot="-3172564">
                  <a:off x="4948" y="142"/>
                  <a:ext cx="179" cy="138"/>
                </a:xfrm>
                <a:custGeom>
                  <a:avLst/>
                  <a:gdLst>
                    <a:gd name="T0" fmla="*/ 0 w 709"/>
                    <a:gd name="T1" fmla="*/ 88 h 386"/>
                    <a:gd name="T2" fmla="*/ 272 w 709"/>
                    <a:gd name="T3" fmla="*/ 131 h 386"/>
                    <a:gd name="T4" fmla="*/ 665 w 709"/>
                    <a:gd name="T5" fmla="*/ 386 h 386"/>
                    <a:gd name="T6" fmla="*/ 709 w 709"/>
                    <a:gd name="T7" fmla="*/ 308 h 386"/>
                    <a:gd name="T8" fmla="*/ 306 w 709"/>
                    <a:gd name="T9" fmla="*/ 53 h 386"/>
                    <a:gd name="T10" fmla="*/ 43 w 709"/>
                    <a:gd name="T11" fmla="*/ 0 h 386"/>
                    <a:gd name="T12" fmla="*/ 0 w 709"/>
                    <a:gd name="T13" fmla="*/ 88 h 386"/>
                    <a:gd name="T14" fmla="*/ 0 w 709"/>
                    <a:gd name="T15" fmla="*/ 88 h 3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sp>
          <p:nvSpPr>
            <p:cNvPr id="13364"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grpSp>
    </p:spTree>
  </p:cSld>
  <p:clrMap bg1="lt1" tx1="dk1" bg2="lt2" tx2="dk2" accent1="accent1" accent2="accent2" accent3="accent3" accent4="accent4" accent5="accent5" accent6="accent6" hlink="hlink" folHlink="folHlink"/>
  <p:sldLayoutIdLst>
    <p:sldLayoutId id="2147483654"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Lst>
  <p:transition>
    <p:dissolve/>
  </p:transition>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anose="030F0702030302020204" pitchFamily="66" charset="0"/>
        </a:defRPr>
      </a:lvl2pPr>
      <a:lvl3pPr algn="ctr" rtl="0" fontAlgn="base">
        <a:spcBef>
          <a:spcPct val="0"/>
        </a:spcBef>
        <a:spcAft>
          <a:spcPct val="0"/>
        </a:spcAft>
        <a:defRPr sz="4400">
          <a:solidFill>
            <a:schemeClr val="tx1"/>
          </a:solidFill>
          <a:latin typeface="Comic Sans MS" panose="030F0702030302020204" pitchFamily="66" charset="0"/>
        </a:defRPr>
      </a:lvl3pPr>
      <a:lvl4pPr algn="ctr" rtl="0" fontAlgn="base">
        <a:spcBef>
          <a:spcPct val="0"/>
        </a:spcBef>
        <a:spcAft>
          <a:spcPct val="0"/>
        </a:spcAft>
        <a:defRPr sz="4400">
          <a:solidFill>
            <a:schemeClr val="tx1"/>
          </a:solidFill>
          <a:latin typeface="Comic Sans MS" panose="030F0702030302020204" pitchFamily="66" charset="0"/>
        </a:defRPr>
      </a:lvl4pPr>
      <a:lvl5pPr algn="ctr" rtl="0" fontAlgn="base">
        <a:spcBef>
          <a:spcPct val="0"/>
        </a:spcBef>
        <a:spcAft>
          <a:spcPct val="0"/>
        </a:spcAft>
        <a:defRPr sz="4400">
          <a:solidFill>
            <a:schemeClr val="tx1"/>
          </a:solidFill>
          <a:latin typeface="Comic Sans MS" panose="030F0702030302020204" pitchFamily="66" charset="0"/>
        </a:defRPr>
      </a:lvl5pPr>
      <a:lvl6pPr marL="457200" algn="ctr" rtl="0" fontAlgn="base">
        <a:spcBef>
          <a:spcPct val="0"/>
        </a:spcBef>
        <a:spcAft>
          <a:spcPct val="0"/>
        </a:spcAft>
        <a:defRPr sz="4400">
          <a:solidFill>
            <a:schemeClr val="tx1"/>
          </a:solidFill>
          <a:latin typeface="Comic Sans MS" panose="030F0702030302020204" pitchFamily="66" charset="0"/>
        </a:defRPr>
      </a:lvl6pPr>
      <a:lvl7pPr marL="914400" algn="ctr" rtl="0" fontAlgn="base">
        <a:spcBef>
          <a:spcPct val="0"/>
        </a:spcBef>
        <a:spcAft>
          <a:spcPct val="0"/>
        </a:spcAft>
        <a:defRPr sz="4400">
          <a:solidFill>
            <a:schemeClr val="tx1"/>
          </a:solidFill>
          <a:latin typeface="Comic Sans MS" panose="030F0702030302020204" pitchFamily="66" charset="0"/>
        </a:defRPr>
      </a:lvl7pPr>
      <a:lvl8pPr marL="1371600" algn="ctr" rtl="0" fontAlgn="base">
        <a:spcBef>
          <a:spcPct val="0"/>
        </a:spcBef>
        <a:spcAft>
          <a:spcPct val="0"/>
        </a:spcAft>
        <a:defRPr sz="4400">
          <a:solidFill>
            <a:schemeClr val="tx1"/>
          </a:solidFill>
          <a:latin typeface="Comic Sans MS" panose="030F0702030302020204" pitchFamily="66" charset="0"/>
        </a:defRPr>
      </a:lvl8pPr>
      <a:lvl9pPr marL="1828800" algn="ctr" rtl="0" fontAlgn="base">
        <a:spcBef>
          <a:spcPct val="0"/>
        </a:spcBef>
        <a:spcAft>
          <a:spcPct val="0"/>
        </a:spcAft>
        <a:defRPr sz="4400">
          <a:solidFill>
            <a:schemeClr val="tx1"/>
          </a:solidFill>
          <a:latin typeface="Comic Sans MS" panose="030F0702030302020204" pitchFamily="66"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BEREANO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054" name="WordArt 6"/>
          <p:cNvSpPr>
            <a:spLocks noChangeArrowheads="1" noChangeShapeType="1" noTextEdit="1"/>
          </p:cNvSpPr>
          <p:nvPr/>
        </p:nvSpPr>
        <p:spPr bwMode="auto">
          <a:xfrm>
            <a:off x="1052513" y="1052513"/>
            <a:ext cx="7958137" cy="5040312"/>
          </a:xfrm>
          <a:prstGeom prst="rect">
            <a:avLst/>
          </a:prstGeom>
        </p:spPr>
        <p:txBody>
          <a:bodyPr wrap="none" fromWordArt="1">
            <a:prstTxWarp prst="textPlain">
              <a:avLst>
                <a:gd name="adj" fmla="val 50000"/>
              </a:avLst>
            </a:prstTxWarp>
          </a:bodyPr>
          <a:lstStyle/>
          <a:p>
            <a:pPr algn="ctr"/>
            <a:r>
              <a:rPr lang="es-ES" sz="3600" i="1" kern="10">
                <a:ln w="9525">
                  <a:solidFill>
                    <a:srgbClr val="000000"/>
                  </a:solidFill>
                  <a:round/>
                  <a:headEnd/>
                  <a:tailEnd/>
                </a:ln>
                <a:solidFill>
                  <a:srgbClr val="FFFFFF"/>
                </a:solidFill>
                <a:effectLst>
                  <a:outerShdw dist="143684" dir="2700000" algn="ctr" rotWithShape="0">
                    <a:srgbClr val="FFFF00">
                      <a:alpha val="50000"/>
                    </a:srgbClr>
                  </a:outerShdw>
                </a:effectLst>
                <a:latin typeface="Arial Black" panose="020B0A04020102020204" pitchFamily="34" charset="0"/>
              </a:rPr>
              <a:t>LA PROFECÍA</a:t>
            </a:r>
          </a:p>
          <a:p>
            <a:pPr algn="ctr"/>
            <a:r>
              <a:rPr lang="es-ES" sz="3600" i="1" kern="10">
                <a:ln w="9525">
                  <a:solidFill>
                    <a:srgbClr val="000000"/>
                  </a:solidFill>
                  <a:round/>
                  <a:headEnd/>
                  <a:tailEnd/>
                </a:ln>
                <a:solidFill>
                  <a:srgbClr val="FFFFFF"/>
                </a:solidFill>
                <a:effectLst>
                  <a:outerShdw dist="143684" dir="2700000" algn="ctr" rotWithShape="0">
                    <a:srgbClr val="FFFF00">
                      <a:alpha val="50000"/>
                    </a:srgbClr>
                  </a:outerShdw>
                </a:effectLst>
                <a:latin typeface="Arial Black" panose="020B0A04020102020204" pitchFamily="34" charset="0"/>
              </a:rPr>
              <a:t>DE LOS 70 AÑOS</a:t>
            </a:r>
          </a:p>
          <a:p>
            <a:pPr algn="ctr"/>
            <a:r>
              <a:rPr lang="es-ES" sz="3600" i="1" kern="10">
                <a:ln w="9525">
                  <a:solidFill>
                    <a:srgbClr val="000000"/>
                  </a:solidFill>
                  <a:round/>
                  <a:headEnd/>
                  <a:tailEnd/>
                </a:ln>
                <a:solidFill>
                  <a:srgbClr val="FFFFFF"/>
                </a:solidFill>
                <a:effectLst>
                  <a:outerShdw dist="143684" dir="2700000" algn="ctr" rotWithShape="0">
                    <a:srgbClr val="FFFF00">
                      <a:alpha val="50000"/>
                    </a:srgbClr>
                  </a:outerShdw>
                </a:effectLst>
                <a:latin typeface="Arial Black" panose="020B0A04020102020204" pitchFamily="34" charset="0"/>
              </a:rPr>
              <a:t>DE JEREMÍAS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wedge">
                                      <p:cBhvr>
                                        <p:cTn id="7" dur="5000"/>
                                        <p:tgtEl>
                                          <p:spTgt spid="2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BEREANO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077" name="Text Box 5"/>
          <p:cNvSpPr txBox="1">
            <a:spLocks noChangeArrowheads="1"/>
          </p:cNvSpPr>
          <p:nvPr/>
        </p:nvSpPr>
        <p:spPr bwMode="auto">
          <a:xfrm>
            <a:off x="271463" y="476250"/>
            <a:ext cx="9363075" cy="5064125"/>
          </a:xfrm>
          <a:prstGeom prst="rect">
            <a:avLst/>
          </a:prstGeom>
          <a:solidFill>
            <a:schemeClr val="accent1">
              <a:alpha val="8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s-ES" sz="2800" b="1">
                <a:effectLst>
                  <a:outerShdw blurRad="38100" dist="38100" dir="2700000" algn="tl">
                    <a:srgbClr val="FFFFFF"/>
                  </a:outerShdw>
                </a:effectLst>
              </a:rPr>
              <a:t>“Y toda esta tierra quedará desolada, en espanto. Y estas naciones servirán al rey de Babilonia setenta años. Y cuando se cumplan los setenta años, castigaré al rey de Babilonia y a esa nación por su maldad –dice el Eterno–, y a la tierra de los caldeos; y la convertiré en desierto para siempre”</a:t>
            </a:r>
          </a:p>
          <a:p>
            <a:pPr algn="r">
              <a:spcBef>
                <a:spcPct val="50000"/>
              </a:spcBef>
            </a:pPr>
            <a:r>
              <a:rPr lang="es-ES" sz="2000" b="1">
                <a:effectLst>
                  <a:outerShdw blurRad="38100" dist="38100" dir="2700000" algn="tl">
                    <a:srgbClr val="FFFFFF"/>
                  </a:outerShdw>
                </a:effectLst>
              </a:rPr>
              <a:t>Jeremías, 25: 11-12</a:t>
            </a:r>
          </a:p>
          <a:p>
            <a:pPr algn="just">
              <a:spcBef>
                <a:spcPct val="50000"/>
              </a:spcBef>
            </a:pPr>
            <a:r>
              <a:rPr lang="es-ES" sz="2800" b="1">
                <a:effectLst>
                  <a:outerShdw blurRad="38100" dist="38100" dir="2700000" algn="tl">
                    <a:srgbClr val="FFFFFF"/>
                  </a:outerShdw>
                </a:effectLst>
              </a:rPr>
              <a:t>“Así dice el Señor: Cuando en Babilonia se cumplan los setenta años, yo os visitaré, y despertaré sobre vosotros mi buena palabra de volveros a este lugar”</a:t>
            </a:r>
            <a:endParaRPr lang="es-ES" sz="3200" b="1">
              <a:effectLst>
                <a:outerShdw blurRad="38100" dist="38100" dir="2700000" algn="tl">
                  <a:srgbClr val="FFFFFF"/>
                </a:outerShdw>
              </a:effectLst>
            </a:endParaRPr>
          </a:p>
          <a:p>
            <a:pPr algn="r">
              <a:spcBef>
                <a:spcPct val="50000"/>
              </a:spcBef>
            </a:pPr>
            <a:r>
              <a:rPr lang="es-ES" sz="2000" b="1">
                <a:effectLst>
                  <a:outerShdw blurRad="38100" dist="38100" dir="2700000" algn="tl">
                    <a:srgbClr val="FFFFFF"/>
                  </a:outerShdw>
                </a:effectLst>
              </a:rPr>
              <a:t>Jeremías, 29: 10</a:t>
            </a: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4" name="Text Box 18"/>
          <p:cNvSpPr txBox="1">
            <a:spLocks noChangeArrowheads="1"/>
          </p:cNvSpPr>
          <p:nvPr/>
        </p:nvSpPr>
        <p:spPr bwMode="auto">
          <a:xfrm>
            <a:off x="2846388" y="5373688"/>
            <a:ext cx="55387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t>(Todas las fechas son antes de Cristo (a. C.)</a:t>
            </a:r>
          </a:p>
        </p:txBody>
      </p:sp>
      <p:sp>
        <p:nvSpPr>
          <p:cNvPr id="4098" name="Rectangle 2"/>
          <p:cNvSpPr>
            <a:spLocks noGrp="1" noChangeArrowheads="1"/>
          </p:cNvSpPr>
          <p:nvPr>
            <p:ph type="title"/>
          </p:nvPr>
        </p:nvSpPr>
        <p:spPr>
          <a:xfrm>
            <a:off x="0" y="152400"/>
            <a:ext cx="9244013" cy="1044575"/>
          </a:xfrm>
          <a:noFill/>
        </p:spPr>
        <p:txBody>
          <a:bodyPr anchor="ctr" anchorCtr="1"/>
          <a:lstStyle/>
          <a:p>
            <a:r>
              <a:rPr lang="es-ES"/>
              <a:t>El comienzo de los 70 años</a:t>
            </a:r>
          </a:p>
        </p:txBody>
      </p:sp>
      <p:sp>
        <p:nvSpPr>
          <p:cNvPr id="4100" name="WordArt 4"/>
          <p:cNvSpPr>
            <a:spLocks noChangeArrowheads="1" noChangeShapeType="1" noTextEdit="1"/>
          </p:cNvSpPr>
          <p:nvPr/>
        </p:nvSpPr>
        <p:spPr bwMode="auto">
          <a:xfrm>
            <a:off x="271463" y="1341438"/>
            <a:ext cx="990600" cy="647700"/>
          </a:xfrm>
          <a:prstGeom prst="rect">
            <a:avLst/>
          </a:prstGeom>
        </p:spPr>
        <p:txBody>
          <a:bodyPr wrap="none" fromWordArt="1">
            <a:prstTxWarp prst="textPlain">
              <a:avLst>
                <a:gd name="adj" fmla="val 50000"/>
              </a:avLst>
            </a:prstTxWarp>
          </a:bodyPr>
          <a:lstStyle/>
          <a:p>
            <a:pPr algn="ctr"/>
            <a:r>
              <a:rPr lang="es-ES" sz="3600" i="1" kern="10">
                <a:ln w="9525">
                  <a:solidFill>
                    <a:srgbClr val="000000"/>
                  </a:solidFill>
                  <a:round/>
                  <a:headEnd/>
                  <a:tailEnd/>
                </a:ln>
                <a:solidFill>
                  <a:srgbClr val="FFFFCC"/>
                </a:solidFill>
                <a:effectLst>
                  <a:outerShdw dist="35921" dir="2700000" algn="ctr" rotWithShape="0">
                    <a:srgbClr val="808080">
                      <a:alpha val="80000"/>
                    </a:srgbClr>
                  </a:outerShdw>
                </a:effectLst>
                <a:latin typeface="Arial Black" panose="020B0A04020102020204" pitchFamily="34" charset="0"/>
              </a:rPr>
              <a:t>605</a:t>
            </a:r>
          </a:p>
        </p:txBody>
      </p:sp>
      <p:sp>
        <p:nvSpPr>
          <p:cNvPr id="4101" name="Text Box 5"/>
          <p:cNvSpPr txBox="1">
            <a:spLocks noChangeArrowheads="1"/>
          </p:cNvSpPr>
          <p:nvPr/>
        </p:nvSpPr>
        <p:spPr bwMode="auto">
          <a:xfrm>
            <a:off x="1441450" y="1341438"/>
            <a:ext cx="47577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t>Primera deportación (Daniel, 1: 1-2)</a:t>
            </a:r>
          </a:p>
        </p:txBody>
      </p:sp>
      <p:sp>
        <p:nvSpPr>
          <p:cNvPr id="4102" name="WordArt 6"/>
          <p:cNvSpPr>
            <a:spLocks noChangeArrowheads="1" noChangeShapeType="1" noTextEdit="1"/>
          </p:cNvSpPr>
          <p:nvPr/>
        </p:nvSpPr>
        <p:spPr bwMode="auto">
          <a:xfrm>
            <a:off x="1052513" y="2349500"/>
            <a:ext cx="990600" cy="647700"/>
          </a:xfrm>
          <a:prstGeom prst="rect">
            <a:avLst/>
          </a:prstGeom>
        </p:spPr>
        <p:txBody>
          <a:bodyPr wrap="none" fromWordArt="1">
            <a:prstTxWarp prst="textPlain">
              <a:avLst>
                <a:gd name="adj" fmla="val 50000"/>
              </a:avLst>
            </a:prstTxWarp>
          </a:bodyPr>
          <a:lstStyle/>
          <a:p>
            <a:pPr algn="ctr"/>
            <a:r>
              <a:rPr lang="es-ES" sz="3600" i="1" kern="10">
                <a:ln w="9525">
                  <a:solidFill>
                    <a:srgbClr val="000000"/>
                  </a:solidFill>
                  <a:round/>
                  <a:headEnd/>
                  <a:tailEnd/>
                </a:ln>
                <a:solidFill>
                  <a:srgbClr val="FFFFCC"/>
                </a:solidFill>
                <a:effectLst>
                  <a:outerShdw dist="35921" dir="2700000" algn="ctr" rotWithShape="0">
                    <a:srgbClr val="808080">
                      <a:alpha val="80000"/>
                    </a:srgbClr>
                  </a:outerShdw>
                </a:effectLst>
                <a:latin typeface="Arial Black" panose="020B0A04020102020204" pitchFamily="34" charset="0"/>
              </a:rPr>
              <a:t>597</a:t>
            </a:r>
          </a:p>
        </p:txBody>
      </p:sp>
      <p:sp>
        <p:nvSpPr>
          <p:cNvPr id="4103" name="Text Box 7"/>
          <p:cNvSpPr txBox="1">
            <a:spLocks noChangeArrowheads="1"/>
          </p:cNvSpPr>
          <p:nvPr/>
        </p:nvSpPr>
        <p:spPr bwMode="auto">
          <a:xfrm>
            <a:off x="2143125" y="2349500"/>
            <a:ext cx="53816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t>Segunda deportación (2ª de Reyes, 24: 10-16)</a:t>
            </a:r>
          </a:p>
        </p:txBody>
      </p:sp>
      <p:sp>
        <p:nvSpPr>
          <p:cNvPr id="4104" name="WordArt 8"/>
          <p:cNvSpPr>
            <a:spLocks noChangeArrowheads="1" noChangeShapeType="1" noTextEdit="1"/>
          </p:cNvSpPr>
          <p:nvPr/>
        </p:nvSpPr>
        <p:spPr bwMode="auto">
          <a:xfrm>
            <a:off x="1597025" y="3430588"/>
            <a:ext cx="990600" cy="647700"/>
          </a:xfrm>
          <a:prstGeom prst="rect">
            <a:avLst/>
          </a:prstGeom>
        </p:spPr>
        <p:txBody>
          <a:bodyPr wrap="none" fromWordArt="1">
            <a:prstTxWarp prst="textPlain">
              <a:avLst>
                <a:gd name="adj" fmla="val 50000"/>
              </a:avLst>
            </a:prstTxWarp>
          </a:bodyPr>
          <a:lstStyle/>
          <a:p>
            <a:pPr algn="ctr"/>
            <a:r>
              <a:rPr lang="es-ES" sz="3600" i="1" kern="10">
                <a:ln w="9525">
                  <a:solidFill>
                    <a:srgbClr val="000000"/>
                  </a:solidFill>
                  <a:round/>
                  <a:headEnd/>
                  <a:tailEnd/>
                </a:ln>
                <a:solidFill>
                  <a:srgbClr val="FFFFCC"/>
                </a:solidFill>
                <a:effectLst>
                  <a:outerShdw dist="35921" dir="2700000" algn="ctr" rotWithShape="0">
                    <a:srgbClr val="808080">
                      <a:alpha val="80000"/>
                    </a:srgbClr>
                  </a:outerShdw>
                </a:effectLst>
                <a:latin typeface="Arial Black" panose="020B0A04020102020204" pitchFamily="34" charset="0"/>
              </a:rPr>
              <a:t>586</a:t>
            </a:r>
          </a:p>
        </p:txBody>
      </p:sp>
      <p:sp>
        <p:nvSpPr>
          <p:cNvPr id="4105" name="Text Box 9"/>
          <p:cNvSpPr txBox="1">
            <a:spLocks noChangeArrowheads="1"/>
          </p:cNvSpPr>
          <p:nvPr/>
        </p:nvSpPr>
        <p:spPr bwMode="auto">
          <a:xfrm>
            <a:off x="2689225" y="3359150"/>
            <a:ext cx="52276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t>Tercera deportación (2ª de Reyes, 25: 1-21)</a:t>
            </a:r>
          </a:p>
        </p:txBody>
      </p:sp>
      <p:sp>
        <p:nvSpPr>
          <p:cNvPr id="4106" name="AutoShape 10"/>
          <p:cNvSpPr>
            <a:spLocks noChangeArrowheads="1"/>
          </p:cNvSpPr>
          <p:nvPr/>
        </p:nvSpPr>
        <p:spPr bwMode="auto">
          <a:xfrm>
            <a:off x="1363663" y="1630363"/>
            <a:ext cx="4602162" cy="360362"/>
          </a:xfrm>
          <a:prstGeom prst="rightArrow">
            <a:avLst>
              <a:gd name="adj1" fmla="val 33917"/>
              <a:gd name="adj2" fmla="val 90816"/>
            </a:avLst>
          </a:prstGeom>
          <a:gradFill rotWithShape="1">
            <a:gsLst>
              <a:gs pos="0">
                <a:schemeClr val="bg1"/>
              </a:gs>
              <a:gs pos="100000">
                <a:schemeClr val="accent1"/>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108" name="WordArt 12"/>
          <p:cNvSpPr>
            <a:spLocks noChangeArrowheads="1" noChangeShapeType="1" noTextEdit="1"/>
          </p:cNvSpPr>
          <p:nvPr/>
        </p:nvSpPr>
        <p:spPr bwMode="auto">
          <a:xfrm>
            <a:off x="6043613" y="1341438"/>
            <a:ext cx="1162050" cy="647700"/>
          </a:xfrm>
          <a:prstGeom prst="rect">
            <a:avLst/>
          </a:prstGeom>
        </p:spPr>
        <p:txBody>
          <a:bodyPr wrap="none" fromWordArt="1">
            <a:prstTxWarp prst="textPlain">
              <a:avLst>
                <a:gd name="adj" fmla="val 50000"/>
              </a:avLst>
            </a:prstTxWarp>
          </a:bodyPr>
          <a:lstStyle/>
          <a:p>
            <a:pPr algn="ctr"/>
            <a:r>
              <a:rPr lang="es-ES" sz="3600" i="1" kern="10">
                <a:ln w="9525">
                  <a:solidFill>
                    <a:srgbClr val="000000"/>
                  </a:solidFill>
                  <a:round/>
                  <a:headEnd/>
                  <a:tailEnd/>
                </a:ln>
                <a:solidFill>
                  <a:srgbClr val="CCFFCC"/>
                </a:solidFill>
                <a:effectLst>
                  <a:outerShdw dist="35921" dir="2700000" algn="ctr" rotWithShape="0">
                    <a:srgbClr val="808080">
                      <a:alpha val="80000"/>
                    </a:srgbClr>
                  </a:outerShdw>
                </a:effectLst>
                <a:latin typeface="Arial Black" panose="020B0A04020102020204" pitchFamily="34" charset="0"/>
              </a:rPr>
              <a:t>536</a:t>
            </a:r>
          </a:p>
        </p:txBody>
      </p:sp>
      <p:sp>
        <p:nvSpPr>
          <p:cNvPr id="4109" name="AutoShape 13"/>
          <p:cNvSpPr>
            <a:spLocks noChangeArrowheads="1"/>
          </p:cNvSpPr>
          <p:nvPr/>
        </p:nvSpPr>
        <p:spPr bwMode="auto">
          <a:xfrm>
            <a:off x="2065338" y="2709863"/>
            <a:ext cx="5614987" cy="360362"/>
          </a:xfrm>
          <a:prstGeom prst="rightArrow">
            <a:avLst>
              <a:gd name="adj1" fmla="val 33917"/>
              <a:gd name="adj2" fmla="val 110802"/>
            </a:avLst>
          </a:prstGeom>
          <a:gradFill rotWithShape="1">
            <a:gsLst>
              <a:gs pos="0">
                <a:schemeClr val="bg1"/>
              </a:gs>
              <a:gs pos="100000">
                <a:schemeClr val="accent1"/>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110" name="WordArt 14"/>
          <p:cNvSpPr>
            <a:spLocks noChangeArrowheads="1" noChangeShapeType="1" noTextEdit="1"/>
          </p:cNvSpPr>
          <p:nvPr/>
        </p:nvSpPr>
        <p:spPr bwMode="auto">
          <a:xfrm>
            <a:off x="7807325" y="2436813"/>
            <a:ext cx="1106488" cy="647700"/>
          </a:xfrm>
          <a:prstGeom prst="rect">
            <a:avLst/>
          </a:prstGeom>
        </p:spPr>
        <p:txBody>
          <a:bodyPr wrap="none" fromWordArt="1">
            <a:prstTxWarp prst="textPlain">
              <a:avLst>
                <a:gd name="adj" fmla="val 50000"/>
              </a:avLst>
            </a:prstTxWarp>
          </a:bodyPr>
          <a:lstStyle/>
          <a:p>
            <a:pPr algn="ctr"/>
            <a:r>
              <a:rPr lang="es-ES" sz="3600" i="1" kern="10">
                <a:ln w="9525">
                  <a:solidFill>
                    <a:srgbClr val="000000"/>
                  </a:solidFill>
                  <a:round/>
                  <a:headEnd/>
                  <a:tailEnd/>
                </a:ln>
                <a:solidFill>
                  <a:srgbClr val="CCFFCC"/>
                </a:solidFill>
                <a:effectLst>
                  <a:outerShdw dist="35921" dir="2700000" algn="ctr" rotWithShape="0">
                    <a:srgbClr val="808080">
                      <a:alpha val="80000"/>
                    </a:srgbClr>
                  </a:outerShdw>
                </a:effectLst>
                <a:latin typeface="Arial Black" panose="020B0A04020102020204" pitchFamily="34" charset="0"/>
              </a:rPr>
              <a:t>528</a:t>
            </a:r>
          </a:p>
        </p:txBody>
      </p:sp>
      <p:sp>
        <p:nvSpPr>
          <p:cNvPr id="4111" name="AutoShape 15"/>
          <p:cNvSpPr>
            <a:spLocks noChangeArrowheads="1"/>
          </p:cNvSpPr>
          <p:nvPr/>
        </p:nvSpPr>
        <p:spPr bwMode="auto">
          <a:xfrm>
            <a:off x="3011488" y="3703638"/>
            <a:ext cx="4938712" cy="360362"/>
          </a:xfrm>
          <a:prstGeom prst="rightArrow">
            <a:avLst>
              <a:gd name="adj1" fmla="val 33917"/>
              <a:gd name="adj2" fmla="val 97457"/>
            </a:avLst>
          </a:prstGeom>
          <a:gradFill rotWithShape="1">
            <a:gsLst>
              <a:gs pos="0">
                <a:schemeClr val="bg1"/>
              </a:gs>
              <a:gs pos="100000">
                <a:schemeClr val="accent1"/>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112" name="WordArt 16"/>
          <p:cNvSpPr>
            <a:spLocks noChangeArrowheads="1" noChangeShapeType="1" noTextEdit="1"/>
          </p:cNvSpPr>
          <p:nvPr/>
        </p:nvSpPr>
        <p:spPr bwMode="auto">
          <a:xfrm>
            <a:off x="8113713" y="3416300"/>
            <a:ext cx="1208087" cy="647700"/>
          </a:xfrm>
          <a:prstGeom prst="rect">
            <a:avLst/>
          </a:prstGeom>
        </p:spPr>
        <p:txBody>
          <a:bodyPr wrap="none" fromWordArt="1">
            <a:prstTxWarp prst="textPlain">
              <a:avLst>
                <a:gd name="adj" fmla="val 50000"/>
              </a:avLst>
            </a:prstTxWarp>
          </a:bodyPr>
          <a:lstStyle/>
          <a:p>
            <a:pPr algn="ctr"/>
            <a:r>
              <a:rPr lang="es-ES" sz="3600" i="1" kern="10">
                <a:ln w="9525">
                  <a:solidFill>
                    <a:srgbClr val="000000"/>
                  </a:solidFill>
                  <a:round/>
                  <a:headEnd/>
                  <a:tailEnd/>
                </a:ln>
                <a:solidFill>
                  <a:srgbClr val="CCFFCC"/>
                </a:solidFill>
                <a:effectLst>
                  <a:outerShdw dist="35921" dir="2700000" algn="ctr" rotWithShape="0">
                    <a:srgbClr val="808080">
                      <a:alpha val="80000"/>
                    </a:srgbClr>
                  </a:outerShdw>
                </a:effectLst>
                <a:latin typeface="Arial Black" panose="020B0A04020102020204" pitchFamily="34" charset="0"/>
              </a:rPr>
              <a:t>517</a:t>
            </a:r>
          </a:p>
        </p:txBody>
      </p:sp>
      <p:sp>
        <p:nvSpPr>
          <p:cNvPr id="4113" name="Text Box 17"/>
          <p:cNvSpPr txBox="1">
            <a:spLocks noChangeArrowheads="1"/>
          </p:cNvSpPr>
          <p:nvPr/>
        </p:nvSpPr>
        <p:spPr bwMode="auto">
          <a:xfrm>
            <a:off x="2066925" y="4437063"/>
            <a:ext cx="7097713" cy="2333625"/>
          </a:xfrm>
          <a:prstGeom prst="rect">
            <a:avLst/>
          </a:prstGeom>
          <a:solidFill>
            <a:srgbClr val="FFFFCC"/>
          </a:solidFill>
          <a:ln w="3175">
            <a:solidFill>
              <a:srgbClr val="008000"/>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s-ES" sz="2400" b="1">
                <a:solidFill>
                  <a:schemeClr val="hlink"/>
                </a:solidFill>
                <a:effectLst>
                  <a:outerShdw blurRad="38100" dist="38100" dir="2700000" algn="tl">
                    <a:srgbClr val="000000"/>
                  </a:outerShdw>
                </a:effectLst>
              </a:rPr>
              <a:t>“En cumplimiento de la Palabra del Eterno enviada por Jeremías, la tierra disfrutó sus sábados. Porque todo el tiempo de su asolamiento reposó, hasta que se cumplieron los setenta años”</a:t>
            </a:r>
          </a:p>
          <a:p>
            <a:pPr algn="r">
              <a:spcBef>
                <a:spcPct val="50000"/>
              </a:spcBef>
            </a:pPr>
            <a:r>
              <a:rPr lang="es-ES"/>
              <a:t>2ª de Crónicas, 36: 21</a:t>
            </a:r>
          </a:p>
        </p:txBody>
      </p:sp>
      <p:sp>
        <p:nvSpPr>
          <p:cNvPr id="4115" name="Text Box 19"/>
          <p:cNvSpPr txBox="1">
            <a:spLocks noChangeArrowheads="1"/>
          </p:cNvSpPr>
          <p:nvPr/>
        </p:nvSpPr>
        <p:spPr bwMode="auto">
          <a:xfrm>
            <a:off x="261938" y="2055813"/>
            <a:ext cx="10191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t>Joacim</a:t>
            </a:r>
          </a:p>
        </p:txBody>
      </p:sp>
      <p:sp>
        <p:nvSpPr>
          <p:cNvPr id="4116" name="Text Box 20"/>
          <p:cNvSpPr txBox="1">
            <a:spLocks noChangeArrowheads="1"/>
          </p:cNvSpPr>
          <p:nvPr/>
        </p:nvSpPr>
        <p:spPr bwMode="auto">
          <a:xfrm>
            <a:off x="976313" y="3024188"/>
            <a:ext cx="11064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t>Joaquín</a:t>
            </a:r>
          </a:p>
        </p:txBody>
      </p:sp>
      <p:sp>
        <p:nvSpPr>
          <p:cNvPr id="4117" name="Text Box 21"/>
          <p:cNvSpPr txBox="1">
            <a:spLocks noChangeArrowheads="1"/>
          </p:cNvSpPr>
          <p:nvPr/>
        </p:nvSpPr>
        <p:spPr bwMode="auto">
          <a:xfrm>
            <a:off x="1560513" y="4075113"/>
            <a:ext cx="14859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t>Sedequías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fade">
                                      <p:cBhvr>
                                        <p:cTn id="7" dur="1000"/>
                                        <p:tgtEl>
                                          <p:spTgt spid="4100"/>
                                        </p:tgtEl>
                                      </p:cBhvr>
                                    </p:animEffect>
                                  </p:childTnLst>
                                </p:cTn>
                              </p:par>
                              <p:par>
                                <p:cTn id="8" presetID="52" presetClass="entr" presetSubtype="0" fill="hold" grpId="0" nodeType="withEffect">
                                  <p:stCondLst>
                                    <p:cond delay="0"/>
                                  </p:stCondLst>
                                  <p:childTnLst>
                                    <p:set>
                                      <p:cBhvr>
                                        <p:cTn id="9" dur="1" fill="hold">
                                          <p:stCondLst>
                                            <p:cond delay="0"/>
                                          </p:stCondLst>
                                        </p:cTn>
                                        <p:tgtEl>
                                          <p:spTgt spid="4101"/>
                                        </p:tgtEl>
                                        <p:attrNameLst>
                                          <p:attrName>style.visibility</p:attrName>
                                        </p:attrNameLst>
                                      </p:cBhvr>
                                      <p:to>
                                        <p:strVal val="visible"/>
                                      </p:to>
                                    </p:set>
                                    <p:animScale>
                                      <p:cBhvr>
                                        <p:cTn id="10" dur="1000" decel="50000" fill="hold">
                                          <p:stCondLst>
                                            <p:cond delay="0"/>
                                          </p:stCondLst>
                                        </p:cTn>
                                        <p:tgtEl>
                                          <p:spTgt spid="410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1" dur="1000" decel="50000" fill="hold">
                                          <p:stCondLst>
                                            <p:cond delay="0"/>
                                          </p:stCondLst>
                                        </p:cTn>
                                        <p:tgtEl>
                                          <p:spTgt spid="4101"/>
                                        </p:tgtEl>
                                        <p:attrNameLst>
                                          <p:attrName>ppt_x</p:attrName>
                                          <p:attrName>ppt_y</p:attrName>
                                        </p:attrNameLst>
                                      </p:cBhvr>
                                    </p:animMotion>
                                    <p:animEffect transition="in" filter="fade">
                                      <p:cBhvr>
                                        <p:cTn id="12" dur="1000"/>
                                        <p:tgtEl>
                                          <p:spTgt spid="4101"/>
                                        </p:tgtEl>
                                      </p:cBhvr>
                                    </p:animEffect>
                                  </p:childTnLst>
                                </p:cTn>
                              </p:par>
                            </p:childTnLst>
                          </p:cTn>
                        </p:par>
                        <p:par>
                          <p:cTn id="13" fill="hold" nodeType="afterGroup">
                            <p:stCondLst>
                              <p:cond delay="1000"/>
                            </p:stCondLst>
                            <p:childTnLst>
                              <p:par>
                                <p:cTn id="14" presetID="1" presetClass="entr" presetSubtype="0" fill="hold" grpId="0" nodeType="afterEffect">
                                  <p:stCondLst>
                                    <p:cond delay="0"/>
                                  </p:stCondLst>
                                  <p:childTnLst>
                                    <p:set>
                                      <p:cBhvr>
                                        <p:cTn id="15" dur="1" fill="hold">
                                          <p:stCondLst>
                                            <p:cond delay="0"/>
                                          </p:stCondLst>
                                        </p:cTn>
                                        <p:tgtEl>
                                          <p:spTgt spid="4115"/>
                                        </p:tgtEl>
                                        <p:attrNameLst>
                                          <p:attrName>style.visibility</p:attrName>
                                        </p:attrNameLst>
                                      </p:cBhvr>
                                      <p:to>
                                        <p:strVal val="visible"/>
                                      </p:to>
                                    </p:set>
                                  </p:childTnLst>
                                </p:cTn>
                              </p:par>
                            </p:childTnLst>
                          </p:cTn>
                        </p:par>
                        <p:par>
                          <p:cTn id="16" fill="hold" nodeType="afterGroup">
                            <p:stCondLst>
                              <p:cond delay="1000"/>
                            </p:stCondLst>
                            <p:childTnLst>
                              <p:par>
                                <p:cTn id="17" presetID="10" presetClass="entr" presetSubtype="0" fill="hold" grpId="0" nodeType="afterEffect">
                                  <p:stCondLst>
                                    <p:cond delay="0"/>
                                  </p:stCondLst>
                                  <p:childTnLst>
                                    <p:set>
                                      <p:cBhvr>
                                        <p:cTn id="18" dur="1" fill="hold">
                                          <p:stCondLst>
                                            <p:cond delay="0"/>
                                          </p:stCondLst>
                                        </p:cTn>
                                        <p:tgtEl>
                                          <p:spTgt spid="4102"/>
                                        </p:tgtEl>
                                        <p:attrNameLst>
                                          <p:attrName>style.visibility</p:attrName>
                                        </p:attrNameLst>
                                      </p:cBhvr>
                                      <p:to>
                                        <p:strVal val="visible"/>
                                      </p:to>
                                    </p:set>
                                    <p:animEffect transition="in" filter="fade">
                                      <p:cBhvr>
                                        <p:cTn id="19" dur="1000"/>
                                        <p:tgtEl>
                                          <p:spTgt spid="4102"/>
                                        </p:tgtEl>
                                      </p:cBhvr>
                                    </p:animEffect>
                                  </p:childTnLst>
                                </p:cTn>
                              </p:par>
                              <p:par>
                                <p:cTn id="20" presetID="52" presetClass="entr" presetSubtype="0" fill="hold" grpId="0" nodeType="withEffect">
                                  <p:stCondLst>
                                    <p:cond delay="0"/>
                                  </p:stCondLst>
                                  <p:childTnLst>
                                    <p:set>
                                      <p:cBhvr>
                                        <p:cTn id="21" dur="1" fill="hold">
                                          <p:stCondLst>
                                            <p:cond delay="0"/>
                                          </p:stCondLst>
                                        </p:cTn>
                                        <p:tgtEl>
                                          <p:spTgt spid="4103"/>
                                        </p:tgtEl>
                                        <p:attrNameLst>
                                          <p:attrName>style.visibility</p:attrName>
                                        </p:attrNameLst>
                                      </p:cBhvr>
                                      <p:to>
                                        <p:strVal val="visible"/>
                                      </p:to>
                                    </p:set>
                                    <p:animScale>
                                      <p:cBhvr>
                                        <p:cTn id="22" dur="1000" decel="50000" fill="hold">
                                          <p:stCondLst>
                                            <p:cond delay="0"/>
                                          </p:stCondLst>
                                        </p:cTn>
                                        <p:tgtEl>
                                          <p:spTgt spid="410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4103"/>
                                        </p:tgtEl>
                                        <p:attrNameLst>
                                          <p:attrName>ppt_x</p:attrName>
                                          <p:attrName>ppt_y</p:attrName>
                                        </p:attrNameLst>
                                      </p:cBhvr>
                                    </p:animMotion>
                                    <p:animEffect transition="in" filter="fade">
                                      <p:cBhvr>
                                        <p:cTn id="24" dur="1000"/>
                                        <p:tgtEl>
                                          <p:spTgt spid="4103"/>
                                        </p:tgtEl>
                                      </p:cBhvr>
                                    </p:animEffect>
                                  </p:childTnLst>
                                </p:cTn>
                              </p:par>
                            </p:childTnLst>
                          </p:cTn>
                        </p:par>
                        <p:par>
                          <p:cTn id="25" fill="hold" nodeType="afterGroup">
                            <p:stCondLst>
                              <p:cond delay="2000"/>
                            </p:stCondLst>
                            <p:childTnLst>
                              <p:par>
                                <p:cTn id="26" presetID="1" presetClass="entr" presetSubtype="0" fill="hold" grpId="0" nodeType="afterEffect">
                                  <p:stCondLst>
                                    <p:cond delay="0"/>
                                  </p:stCondLst>
                                  <p:childTnLst>
                                    <p:set>
                                      <p:cBhvr>
                                        <p:cTn id="27" dur="1" fill="hold">
                                          <p:stCondLst>
                                            <p:cond delay="0"/>
                                          </p:stCondLst>
                                        </p:cTn>
                                        <p:tgtEl>
                                          <p:spTgt spid="4116"/>
                                        </p:tgtEl>
                                        <p:attrNameLst>
                                          <p:attrName>style.visibility</p:attrName>
                                        </p:attrNameLst>
                                      </p:cBhvr>
                                      <p:to>
                                        <p:strVal val="visible"/>
                                      </p:to>
                                    </p:set>
                                  </p:childTnLst>
                                </p:cTn>
                              </p:par>
                            </p:childTnLst>
                          </p:cTn>
                        </p:par>
                        <p:par>
                          <p:cTn id="28" fill="hold" nodeType="afterGroup">
                            <p:stCondLst>
                              <p:cond delay="2000"/>
                            </p:stCondLst>
                            <p:childTnLst>
                              <p:par>
                                <p:cTn id="29" presetID="10" presetClass="entr" presetSubtype="0" fill="hold" grpId="0" nodeType="afterEffect">
                                  <p:stCondLst>
                                    <p:cond delay="0"/>
                                  </p:stCondLst>
                                  <p:childTnLst>
                                    <p:set>
                                      <p:cBhvr>
                                        <p:cTn id="30" dur="1" fill="hold">
                                          <p:stCondLst>
                                            <p:cond delay="0"/>
                                          </p:stCondLst>
                                        </p:cTn>
                                        <p:tgtEl>
                                          <p:spTgt spid="4104"/>
                                        </p:tgtEl>
                                        <p:attrNameLst>
                                          <p:attrName>style.visibility</p:attrName>
                                        </p:attrNameLst>
                                      </p:cBhvr>
                                      <p:to>
                                        <p:strVal val="visible"/>
                                      </p:to>
                                    </p:set>
                                    <p:animEffect transition="in" filter="fade">
                                      <p:cBhvr>
                                        <p:cTn id="31" dur="1000"/>
                                        <p:tgtEl>
                                          <p:spTgt spid="4104"/>
                                        </p:tgtEl>
                                      </p:cBhvr>
                                    </p:animEffect>
                                  </p:childTnLst>
                                </p:cTn>
                              </p:par>
                              <p:par>
                                <p:cTn id="32" presetID="52" presetClass="entr" presetSubtype="0" fill="hold" grpId="0" nodeType="withEffect">
                                  <p:stCondLst>
                                    <p:cond delay="0"/>
                                  </p:stCondLst>
                                  <p:childTnLst>
                                    <p:set>
                                      <p:cBhvr>
                                        <p:cTn id="33" dur="1" fill="hold">
                                          <p:stCondLst>
                                            <p:cond delay="0"/>
                                          </p:stCondLst>
                                        </p:cTn>
                                        <p:tgtEl>
                                          <p:spTgt spid="4105"/>
                                        </p:tgtEl>
                                        <p:attrNameLst>
                                          <p:attrName>style.visibility</p:attrName>
                                        </p:attrNameLst>
                                      </p:cBhvr>
                                      <p:to>
                                        <p:strVal val="visible"/>
                                      </p:to>
                                    </p:set>
                                    <p:animScale>
                                      <p:cBhvr>
                                        <p:cTn id="34" dur="1000" decel="50000" fill="hold">
                                          <p:stCondLst>
                                            <p:cond delay="0"/>
                                          </p:stCondLst>
                                        </p:cTn>
                                        <p:tgtEl>
                                          <p:spTgt spid="410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5" dur="1000" decel="50000" fill="hold">
                                          <p:stCondLst>
                                            <p:cond delay="0"/>
                                          </p:stCondLst>
                                        </p:cTn>
                                        <p:tgtEl>
                                          <p:spTgt spid="4105"/>
                                        </p:tgtEl>
                                        <p:attrNameLst>
                                          <p:attrName>ppt_x</p:attrName>
                                          <p:attrName>ppt_y</p:attrName>
                                        </p:attrNameLst>
                                      </p:cBhvr>
                                    </p:animMotion>
                                    <p:animEffect transition="in" filter="fade">
                                      <p:cBhvr>
                                        <p:cTn id="36" dur="1000"/>
                                        <p:tgtEl>
                                          <p:spTgt spid="4105"/>
                                        </p:tgtEl>
                                      </p:cBhvr>
                                    </p:animEffect>
                                  </p:childTnLst>
                                </p:cTn>
                              </p:par>
                            </p:childTnLst>
                          </p:cTn>
                        </p:par>
                        <p:par>
                          <p:cTn id="37" fill="hold" nodeType="afterGroup">
                            <p:stCondLst>
                              <p:cond delay="3000"/>
                            </p:stCondLst>
                            <p:childTnLst>
                              <p:par>
                                <p:cTn id="38" presetID="1" presetClass="entr" presetSubtype="0" fill="hold" grpId="0" nodeType="afterEffect">
                                  <p:stCondLst>
                                    <p:cond delay="0"/>
                                  </p:stCondLst>
                                  <p:childTnLst>
                                    <p:set>
                                      <p:cBhvr>
                                        <p:cTn id="39" dur="1" fill="hold">
                                          <p:stCondLst>
                                            <p:cond delay="0"/>
                                          </p:stCondLst>
                                        </p:cTn>
                                        <p:tgtEl>
                                          <p:spTgt spid="4117"/>
                                        </p:tgtEl>
                                        <p:attrNameLst>
                                          <p:attrName>style.visibility</p:attrName>
                                        </p:attrNameLst>
                                      </p:cBhvr>
                                      <p:to>
                                        <p:strVal val="visible"/>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29" presetClass="entr" presetSubtype="0" fill="hold" grpId="0" nodeType="clickEffect">
                                  <p:stCondLst>
                                    <p:cond delay="0"/>
                                  </p:stCondLst>
                                  <p:childTnLst>
                                    <p:set>
                                      <p:cBhvr>
                                        <p:cTn id="43" dur="1" fill="hold">
                                          <p:stCondLst>
                                            <p:cond delay="0"/>
                                          </p:stCondLst>
                                        </p:cTn>
                                        <p:tgtEl>
                                          <p:spTgt spid="4106"/>
                                        </p:tgtEl>
                                        <p:attrNameLst>
                                          <p:attrName>style.visibility</p:attrName>
                                        </p:attrNameLst>
                                      </p:cBhvr>
                                      <p:to>
                                        <p:strVal val="visible"/>
                                      </p:to>
                                    </p:set>
                                    <p:anim calcmode="lin" valueType="num">
                                      <p:cBhvr>
                                        <p:cTn id="44" dur="1000" fill="hold"/>
                                        <p:tgtEl>
                                          <p:spTgt spid="4106"/>
                                        </p:tgtEl>
                                        <p:attrNameLst>
                                          <p:attrName>ppt_x</p:attrName>
                                        </p:attrNameLst>
                                      </p:cBhvr>
                                      <p:tavLst>
                                        <p:tav tm="0">
                                          <p:val>
                                            <p:strVal val="#ppt_x-.2"/>
                                          </p:val>
                                        </p:tav>
                                        <p:tav tm="100000">
                                          <p:val>
                                            <p:strVal val="#ppt_x"/>
                                          </p:val>
                                        </p:tav>
                                      </p:tavLst>
                                    </p:anim>
                                    <p:anim calcmode="lin" valueType="num">
                                      <p:cBhvr>
                                        <p:cTn id="45" dur="1000" fill="hold"/>
                                        <p:tgtEl>
                                          <p:spTgt spid="4106"/>
                                        </p:tgtEl>
                                        <p:attrNameLst>
                                          <p:attrName>ppt_y</p:attrName>
                                        </p:attrNameLst>
                                      </p:cBhvr>
                                      <p:tavLst>
                                        <p:tav tm="0">
                                          <p:val>
                                            <p:strVal val="#ppt_y"/>
                                          </p:val>
                                        </p:tav>
                                        <p:tav tm="100000">
                                          <p:val>
                                            <p:strVal val="#ppt_y"/>
                                          </p:val>
                                        </p:tav>
                                      </p:tavLst>
                                    </p:anim>
                                    <p:animEffect transition="in" filter="wipe(right)" prLst="gradientSize: 0.1">
                                      <p:cBhvr>
                                        <p:cTn id="46" dur="1000"/>
                                        <p:tgtEl>
                                          <p:spTgt spid="4106"/>
                                        </p:tgtEl>
                                      </p:cBhvr>
                                    </p:animEffect>
                                  </p:childTnLst>
                                </p:cTn>
                              </p:par>
                            </p:childTnLst>
                          </p:cTn>
                        </p:par>
                        <p:par>
                          <p:cTn id="47" fill="hold" nodeType="afterGroup">
                            <p:stCondLst>
                              <p:cond delay="1000"/>
                            </p:stCondLst>
                            <p:childTnLst>
                              <p:par>
                                <p:cTn id="48" presetID="10" presetClass="entr" presetSubtype="0" fill="hold" grpId="0" nodeType="afterEffect">
                                  <p:stCondLst>
                                    <p:cond delay="0"/>
                                  </p:stCondLst>
                                  <p:childTnLst>
                                    <p:set>
                                      <p:cBhvr>
                                        <p:cTn id="49" dur="1" fill="hold">
                                          <p:stCondLst>
                                            <p:cond delay="0"/>
                                          </p:stCondLst>
                                        </p:cTn>
                                        <p:tgtEl>
                                          <p:spTgt spid="4108"/>
                                        </p:tgtEl>
                                        <p:attrNameLst>
                                          <p:attrName>style.visibility</p:attrName>
                                        </p:attrNameLst>
                                      </p:cBhvr>
                                      <p:to>
                                        <p:strVal val="visible"/>
                                      </p:to>
                                    </p:set>
                                    <p:animEffect transition="in" filter="fade">
                                      <p:cBhvr>
                                        <p:cTn id="50" dur="1000"/>
                                        <p:tgtEl>
                                          <p:spTgt spid="4108"/>
                                        </p:tgtEl>
                                      </p:cBhvr>
                                    </p:animEffect>
                                  </p:childTnLst>
                                </p:cTn>
                              </p:par>
                            </p:childTnLst>
                          </p:cTn>
                        </p:par>
                        <p:par>
                          <p:cTn id="51" fill="hold" nodeType="afterGroup">
                            <p:stCondLst>
                              <p:cond delay="2000"/>
                            </p:stCondLst>
                            <p:childTnLst>
                              <p:par>
                                <p:cTn id="52" presetID="29" presetClass="entr" presetSubtype="0" fill="hold" grpId="0" nodeType="afterEffect">
                                  <p:stCondLst>
                                    <p:cond delay="0"/>
                                  </p:stCondLst>
                                  <p:childTnLst>
                                    <p:set>
                                      <p:cBhvr>
                                        <p:cTn id="53" dur="1" fill="hold">
                                          <p:stCondLst>
                                            <p:cond delay="0"/>
                                          </p:stCondLst>
                                        </p:cTn>
                                        <p:tgtEl>
                                          <p:spTgt spid="4109"/>
                                        </p:tgtEl>
                                        <p:attrNameLst>
                                          <p:attrName>style.visibility</p:attrName>
                                        </p:attrNameLst>
                                      </p:cBhvr>
                                      <p:to>
                                        <p:strVal val="visible"/>
                                      </p:to>
                                    </p:set>
                                    <p:anim calcmode="lin" valueType="num">
                                      <p:cBhvr>
                                        <p:cTn id="54" dur="1000" fill="hold"/>
                                        <p:tgtEl>
                                          <p:spTgt spid="4109"/>
                                        </p:tgtEl>
                                        <p:attrNameLst>
                                          <p:attrName>ppt_x</p:attrName>
                                        </p:attrNameLst>
                                      </p:cBhvr>
                                      <p:tavLst>
                                        <p:tav tm="0">
                                          <p:val>
                                            <p:strVal val="#ppt_x-.2"/>
                                          </p:val>
                                        </p:tav>
                                        <p:tav tm="100000">
                                          <p:val>
                                            <p:strVal val="#ppt_x"/>
                                          </p:val>
                                        </p:tav>
                                      </p:tavLst>
                                    </p:anim>
                                    <p:anim calcmode="lin" valueType="num">
                                      <p:cBhvr>
                                        <p:cTn id="55" dur="1000" fill="hold"/>
                                        <p:tgtEl>
                                          <p:spTgt spid="4109"/>
                                        </p:tgtEl>
                                        <p:attrNameLst>
                                          <p:attrName>ppt_y</p:attrName>
                                        </p:attrNameLst>
                                      </p:cBhvr>
                                      <p:tavLst>
                                        <p:tav tm="0">
                                          <p:val>
                                            <p:strVal val="#ppt_y"/>
                                          </p:val>
                                        </p:tav>
                                        <p:tav tm="100000">
                                          <p:val>
                                            <p:strVal val="#ppt_y"/>
                                          </p:val>
                                        </p:tav>
                                      </p:tavLst>
                                    </p:anim>
                                    <p:animEffect transition="in" filter="wipe(right)" prLst="gradientSize: 0.1">
                                      <p:cBhvr>
                                        <p:cTn id="56" dur="1000"/>
                                        <p:tgtEl>
                                          <p:spTgt spid="4109"/>
                                        </p:tgtEl>
                                      </p:cBhvr>
                                    </p:animEffect>
                                  </p:childTnLst>
                                </p:cTn>
                              </p:par>
                            </p:childTnLst>
                          </p:cTn>
                        </p:par>
                        <p:par>
                          <p:cTn id="57" fill="hold" nodeType="afterGroup">
                            <p:stCondLst>
                              <p:cond delay="3000"/>
                            </p:stCondLst>
                            <p:childTnLst>
                              <p:par>
                                <p:cTn id="58" presetID="10" presetClass="entr" presetSubtype="0" fill="hold" grpId="0" nodeType="afterEffect">
                                  <p:stCondLst>
                                    <p:cond delay="0"/>
                                  </p:stCondLst>
                                  <p:childTnLst>
                                    <p:set>
                                      <p:cBhvr>
                                        <p:cTn id="59" dur="1" fill="hold">
                                          <p:stCondLst>
                                            <p:cond delay="0"/>
                                          </p:stCondLst>
                                        </p:cTn>
                                        <p:tgtEl>
                                          <p:spTgt spid="4110"/>
                                        </p:tgtEl>
                                        <p:attrNameLst>
                                          <p:attrName>style.visibility</p:attrName>
                                        </p:attrNameLst>
                                      </p:cBhvr>
                                      <p:to>
                                        <p:strVal val="visible"/>
                                      </p:to>
                                    </p:set>
                                    <p:animEffect transition="in" filter="fade">
                                      <p:cBhvr>
                                        <p:cTn id="60" dur="1000"/>
                                        <p:tgtEl>
                                          <p:spTgt spid="4110"/>
                                        </p:tgtEl>
                                      </p:cBhvr>
                                    </p:animEffect>
                                  </p:childTnLst>
                                </p:cTn>
                              </p:par>
                            </p:childTnLst>
                          </p:cTn>
                        </p:par>
                        <p:par>
                          <p:cTn id="61" fill="hold" nodeType="afterGroup">
                            <p:stCondLst>
                              <p:cond delay="4000"/>
                            </p:stCondLst>
                            <p:childTnLst>
                              <p:par>
                                <p:cTn id="62" presetID="29" presetClass="entr" presetSubtype="0" fill="hold" grpId="0" nodeType="afterEffect">
                                  <p:stCondLst>
                                    <p:cond delay="0"/>
                                  </p:stCondLst>
                                  <p:childTnLst>
                                    <p:set>
                                      <p:cBhvr>
                                        <p:cTn id="63" dur="1" fill="hold">
                                          <p:stCondLst>
                                            <p:cond delay="0"/>
                                          </p:stCondLst>
                                        </p:cTn>
                                        <p:tgtEl>
                                          <p:spTgt spid="4111"/>
                                        </p:tgtEl>
                                        <p:attrNameLst>
                                          <p:attrName>style.visibility</p:attrName>
                                        </p:attrNameLst>
                                      </p:cBhvr>
                                      <p:to>
                                        <p:strVal val="visible"/>
                                      </p:to>
                                    </p:set>
                                    <p:anim calcmode="lin" valueType="num">
                                      <p:cBhvr>
                                        <p:cTn id="64" dur="1000" fill="hold"/>
                                        <p:tgtEl>
                                          <p:spTgt spid="4111"/>
                                        </p:tgtEl>
                                        <p:attrNameLst>
                                          <p:attrName>ppt_x</p:attrName>
                                        </p:attrNameLst>
                                      </p:cBhvr>
                                      <p:tavLst>
                                        <p:tav tm="0">
                                          <p:val>
                                            <p:strVal val="#ppt_x-.2"/>
                                          </p:val>
                                        </p:tav>
                                        <p:tav tm="100000">
                                          <p:val>
                                            <p:strVal val="#ppt_x"/>
                                          </p:val>
                                        </p:tav>
                                      </p:tavLst>
                                    </p:anim>
                                    <p:anim calcmode="lin" valueType="num">
                                      <p:cBhvr>
                                        <p:cTn id="65" dur="1000" fill="hold"/>
                                        <p:tgtEl>
                                          <p:spTgt spid="4111"/>
                                        </p:tgtEl>
                                        <p:attrNameLst>
                                          <p:attrName>ppt_y</p:attrName>
                                        </p:attrNameLst>
                                      </p:cBhvr>
                                      <p:tavLst>
                                        <p:tav tm="0">
                                          <p:val>
                                            <p:strVal val="#ppt_y"/>
                                          </p:val>
                                        </p:tav>
                                        <p:tav tm="100000">
                                          <p:val>
                                            <p:strVal val="#ppt_y"/>
                                          </p:val>
                                        </p:tav>
                                      </p:tavLst>
                                    </p:anim>
                                    <p:animEffect transition="in" filter="wipe(right)" prLst="gradientSize: 0.1">
                                      <p:cBhvr>
                                        <p:cTn id="66" dur="1000"/>
                                        <p:tgtEl>
                                          <p:spTgt spid="4111"/>
                                        </p:tgtEl>
                                      </p:cBhvr>
                                    </p:animEffect>
                                  </p:childTnLst>
                                </p:cTn>
                              </p:par>
                            </p:childTnLst>
                          </p:cTn>
                        </p:par>
                        <p:par>
                          <p:cTn id="67" fill="hold" nodeType="afterGroup">
                            <p:stCondLst>
                              <p:cond delay="5000"/>
                            </p:stCondLst>
                            <p:childTnLst>
                              <p:par>
                                <p:cTn id="68" presetID="10" presetClass="entr" presetSubtype="0" fill="hold" grpId="0" nodeType="afterEffect">
                                  <p:stCondLst>
                                    <p:cond delay="0"/>
                                  </p:stCondLst>
                                  <p:childTnLst>
                                    <p:set>
                                      <p:cBhvr>
                                        <p:cTn id="69" dur="1" fill="hold">
                                          <p:stCondLst>
                                            <p:cond delay="0"/>
                                          </p:stCondLst>
                                        </p:cTn>
                                        <p:tgtEl>
                                          <p:spTgt spid="4112"/>
                                        </p:tgtEl>
                                        <p:attrNameLst>
                                          <p:attrName>style.visibility</p:attrName>
                                        </p:attrNameLst>
                                      </p:cBhvr>
                                      <p:to>
                                        <p:strVal val="visible"/>
                                      </p:to>
                                    </p:set>
                                    <p:animEffect transition="in" filter="fade">
                                      <p:cBhvr>
                                        <p:cTn id="70" dur="1000"/>
                                        <p:tgtEl>
                                          <p:spTgt spid="4112"/>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5" presetClass="entr" presetSubtype="0" fill="hold" grpId="0" nodeType="clickEffect">
                                  <p:stCondLst>
                                    <p:cond delay="0"/>
                                  </p:stCondLst>
                                  <p:childTnLst>
                                    <p:set>
                                      <p:cBhvr>
                                        <p:cTn id="74" dur="1" fill="hold">
                                          <p:stCondLst>
                                            <p:cond delay="0"/>
                                          </p:stCondLst>
                                        </p:cTn>
                                        <p:tgtEl>
                                          <p:spTgt spid="4113"/>
                                        </p:tgtEl>
                                        <p:attrNameLst>
                                          <p:attrName>style.visibility</p:attrName>
                                        </p:attrNameLst>
                                      </p:cBhvr>
                                      <p:to>
                                        <p:strVal val="visible"/>
                                      </p:to>
                                    </p:set>
                                    <p:anim calcmode="lin" valueType="num">
                                      <p:cBhvr>
                                        <p:cTn id="75" dur="1000" fill="hold"/>
                                        <p:tgtEl>
                                          <p:spTgt spid="4113"/>
                                        </p:tgtEl>
                                        <p:attrNameLst>
                                          <p:attrName>ppt_w</p:attrName>
                                        </p:attrNameLst>
                                      </p:cBhvr>
                                      <p:tavLst>
                                        <p:tav tm="0">
                                          <p:val>
                                            <p:fltVal val="0"/>
                                          </p:val>
                                        </p:tav>
                                        <p:tav tm="100000">
                                          <p:val>
                                            <p:strVal val="#ppt_w"/>
                                          </p:val>
                                        </p:tav>
                                      </p:tavLst>
                                    </p:anim>
                                    <p:anim calcmode="lin" valueType="num">
                                      <p:cBhvr>
                                        <p:cTn id="76" dur="1000" fill="hold"/>
                                        <p:tgtEl>
                                          <p:spTgt spid="4113"/>
                                        </p:tgtEl>
                                        <p:attrNameLst>
                                          <p:attrName>ppt_h</p:attrName>
                                        </p:attrNameLst>
                                      </p:cBhvr>
                                      <p:tavLst>
                                        <p:tav tm="0">
                                          <p:val>
                                            <p:fltVal val="0"/>
                                          </p:val>
                                        </p:tav>
                                        <p:tav tm="100000">
                                          <p:val>
                                            <p:strVal val="#ppt_h"/>
                                          </p:val>
                                        </p:tav>
                                      </p:tavLst>
                                    </p:anim>
                                    <p:anim calcmode="lin" valueType="num">
                                      <p:cBhvr>
                                        <p:cTn id="77" dur="1000" fill="hold"/>
                                        <p:tgtEl>
                                          <p:spTgt spid="4113"/>
                                        </p:tgtEl>
                                        <p:attrNameLst>
                                          <p:attrName>ppt_x</p:attrName>
                                        </p:attrNameLst>
                                      </p:cBhvr>
                                      <p:tavLst>
                                        <p:tav tm="0" fmla="#ppt_x+(cos(-2*pi*(1-$))*-#ppt_x-sin(-2*pi*(1-$))*(1-#ppt_y))*(1-$)">
                                          <p:val>
                                            <p:fltVal val="0"/>
                                          </p:val>
                                        </p:tav>
                                        <p:tav tm="100000">
                                          <p:val>
                                            <p:fltVal val="1"/>
                                          </p:val>
                                        </p:tav>
                                      </p:tavLst>
                                    </p:anim>
                                    <p:anim calcmode="lin" valueType="num">
                                      <p:cBhvr>
                                        <p:cTn id="78" dur="1000" fill="hold"/>
                                        <p:tgtEl>
                                          <p:spTgt spid="411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79" fill="hold" nodeType="clickPar">
                      <p:stCondLst>
                        <p:cond delay="indefinite"/>
                      </p:stCondLst>
                      <p:childTnLst>
                        <p:par>
                          <p:cTn id="80" fill="hold" nodeType="withGroup">
                            <p:stCondLst>
                              <p:cond delay="0"/>
                            </p:stCondLst>
                            <p:childTnLst>
                              <p:par>
                                <p:cTn id="81" presetID="1" presetClass="emph" presetSubtype="2" fill="hold" nodeType="clickEffect">
                                  <p:stCondLst>
                                    <p:cond delay="0"/>
                                  </p:stCondLst>
                                  <p:childTnLst>
                                    <p:animClr clrSpc="rgb" dir="cw">
                                      <p:cBhvr>
                                        <p:cTn id="82" dur="2000" fill="hold"/>
                                        <p:tgtEl>
                                          <p:spTgt spid="4111"/>
                                        </p:tgtEl>
                                        <p:attrNameLst>
                                          <p:attrName>fillcolor</p:attrName>
                                        </p:attrNameLst>
                                      </p:cBhvr>
                                      <p:to>
                                        <a:schemeClr val="tx2"/>
                                      </p:to>
                                    </p:animClr>
                                    <p:set>
                                      <p:cBhvr>
                                        <p:cTn id="83" dur="2000" fill="hold"/>
                                        <p:tgtEl>
                                          <p:spTgt spid="4111"/>
                                        </p:tgtEl>
                                        <p:attrNameLst>
                                          <p:attrName>fill.type</p:attrName>
                                        </p:attrNameLst>
                                      </p:cBhvr>
                                      <p:to>
                                        <p:strVal val="solid"/>
                                      </p:to>
                                    </p:set>
                                    <p:set>
                                      <p:cBhvr>
                                        <p:cTn id="84" dur="2000" fill="hold"/>
                                        <p:tgtEl>
                                          <p:spTgt spid="411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animBg="1"/>
      <p:bldP spid="4101" grpId="0"/>
      <p:bldP spid="4102" grpId="0" animBg="1"/>
      <p:bldP spid="4103" grpId="0"/>
      <p:bldP spid="4104" grpId="0" animBg="1"/>
      <p:bldP spid="4105" grpId="0"/>
      <p:bldP spid="4106" grpId="0" animBg="1"/>
      <p:bldP spid="4108" grpId="0" animBg="1"/>
      <p:bldP spid="4109" grpId="0" animBg="1"/>
      <p:bldP spid="4110" grpId="0" animBg="1"/>
      <p:bldP spid="4111" grpId="0" animBg="1"/>
      <p:bldP spid="4112" grpId="0" animBg="1"/>
      <p:bldP spid="4113" grpId="0" animBg="1"/>
      <p:bldP spid="4115" grpId="0"/>
      <p:bldP spid="4116" grpId="0"/>
      <p:bldP spid="41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nchor="ctr" anchorCtr="1"/>
          <a:lstStyle/>
          <a:p>
            <a:r>
              <a:rPr lang="es-ES" sz="4000"/>
              <a:t>Los reyes de Persia y sus decretos a favor de los judíos</a:t>
            </a:r>
          </a:p>
        </p:txBody>
      </p:sp>
      <p:sp>
        <p:nvSpPr>
          <p:cNvPr id="15370" name="Text Box 10"/>
          <p:cNvSpPr txBox="1">
            <a:spLocks noChangeArrowheads="1"/>
          </p:cNvSpPr>
          <p:nvPr/>
        </p:nvSpPr>
        <p:spPr bwMode="auto">
          <a:xfrm>
            <a:off x="2066925" y="4159250"/>
            <a:ext cx="7645400" cy="2698750"/>
          </a:xfrm>
          <a:prstGeom prst="rect">
            <a:avLst/>
          </a:prstGeom>
          <a:solidFill>
            <a:srgbClr val="FFFFCC"/>
          </a:solidFill>
          <a:ln w="3175">
            <a:solidFill>
              <a:srgbClr val="008000"/>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s-ES" sz="2400" b="1">
                <a:solidFill>
                  <a:schemeClr val="hlink"/>
                </a:solidFill>
                <a:effectLst>
                  <a:outerShdw blurRad="38100" dist="38100" dir="2700000" algn="tl">
                    <a:srgbClr val="000000"/>
                  </a:outerShdw>
                </a:effectLst>
              </a:rPr>
              <a:t>“Y los ancianos de los judíos edificaron y prosperaron, conforme a la profecía de los profetas Ageo y Zacarías, hijo de Ido. Edificaron y acabaron por orden del Dios de Israel, y por el mandato de </a:t>
            </a:r>
            <a:r>
              <a:rPr lang="es-ES" sz="2400" b="1" u="sng">
                <a:solidFill>
                  <a:schemeClr val="tx2"/>
                </a:solidFill>
                <a:effectLst>
                  <a:outerShdw blurRad="38100" dist="38100" dir="2700000" algn="tl">
                    <a:srgbClr val="000000"/>
                  </a:outerShdw>
                </a:effectLst>
              </a:rPr>
              <a:t>Ciro</a:t>
            </a:r>
            <a:r>
              <a:rPr lang="es-ES" sz="2400" b="1">
                <a:solidFill>
                  <a:schemeClr val="hlink"/>
                </a:solidFill>
                <a:effectLst>
                  <a:outerShdw blurRad="38100" dist="38100" dir="2700000" algn="tl">
                    <a:srgbClr val="000000"/>
                  </a:outerShdw>
                </a:effectLst>
              </a:rPr>
              <a:t>, </a:t>
            </a:r>
            <a:r>
              <a:rPr lang="es-ES" sz="2400" b="1" u="sng">
                <a:solidFill>
                  <a:schemeClr val="tx2"/>
                </a:solidFill>
                <a:effectLst>
                  <a:outerShdw blurRad="38100" dist="38100" dir="2700000" algn="tl">
                    <a:srgbClr val="000000"/>
                  </a:outerShdw>
                </a:effectLst>
              </a:rPr>
              <a:t>Darío</a:t>
            </a:r>
            <a:r>
              <a:rPr lang="es-ES" sz="2400" b="1">
                <a:solidFill>
                  <a:schemeClr val="hlink"/>
                </a:solidFill>
                <a:effectLst>
                  <a:outerShdw blurRad="38100" dist="38100" dir="2700000" algn="tl">
                    <a:srgbClr val="000000"/>
                  </a:outerShdw>
                </a:effectLst>
              </a:rPr>
              <a:t> y </a:t>
            </a:r>
            <a:r>
              <a:rPr lang="es-ES" sz="2400" b="1" u="sng">
                <a:solidFill>
                  <a:schemeClr val="tx2"/>
                </a:solidFill>
                <a:effectLst>
                  <a:outerShdw blurRad="38100" dist="38100" dir="2700000" algn="tl">
                    <a:srgbClr val="000000"/>
                  </a:outerShdw>
                </a:effectLst>
              </a:rPr>
              <a:t>Artajerjes</a:t>
            </a:r>
            <a:r>
              <a:rPr lang="es-ES" sz="2400" b="1">
                <a:solidFill>
                  <a:schemeClr val="hlink"/>
                </a:solidFill>
                <a:effectLst>
                  <a:outerShdw blurRad="38100" dist="38100" dir="2700000" algn="tl">
                    <a:srgbClr val="000000"/>
                  </a:outerShdw>
                </a:effectLst>
              </a:rPr>
              <a:t>, reyes de Persia”</a:t>
            </a:r>
          </a:p>
          <a:p>
            <a:pPr algn="r">
              <a:spcBef>
                <a:spcPct val="50000"/>
              </a:spcBef>
            </a:pPr>
            <a:r>
              <a:rPr lang="es-ES"/>
              <a:t>Esdras, 6: 14</a:t>
            </a:r>
          </a:p>
        </p:txBody>
      </p:sp>
      <p:graphicFrame>
        <p:nvGraphicFramePr>
          <p:cNvPr id="15401" name="Group 41"/>
          <p:cNvGraphicFramePr>
            <a:graphicFrameLocks noGrp="1"/>
          </p:cNvGraphicFramePr>
          <p:nvPr>
            <p:ph idx="1"/>
          </p:nvPr>
        </p:nvGraphicFramePr>
        <p:xfrm>
          <a:off x="742950" y="1989138"/>
          <a:ext cx="8337550" cy="2071687"/>
        </p:xfrm>
        <a:graphic>
          <a:graphicData uri="http://schemas.openxmlformats.org/drawingml/2006/table">
            <a:tbl>
              <a:tblPr/>
              <a:tblGrid>
                <a:gridCol w="2779713"/>
                <a:gridCol w="3224212"/>
                <a:gridCol w="2333625"/>
              </a:tblGrid>
              <a:tr h="487363">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smtClean="0">
                          <a:ln>
                            <a:noFill/>
                          </a:ln>
                          <a:solidFill>
                            <a:srgbClr val="FFFF00"/>
                          </a:solidFill>
                          <a:effectLst/>
                          <a:latin typeface="Comic Sans MS" panose="030F0702030302020204" pitchFamily="66" charset="0"/>
                        </a:rPr>
                        <a:t>Rey persa</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smtClean="0">
                          <a:ln>
                            <a:noFill/>
                          </a:ln>
                          <a:solidFill>
                            <a:srgbClr val="FFFF00"/>
                          </a:solidFill>
                          <a:effectLst/>
                          <a:latin typeface="Comic Sans MS" panose="030F0702030302020204" pitchFamily="66" charset="0"/>
                        </a:rPr>
                        <a:t>Dirigente</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smtClean="0">
                          <a:ln>
                            <a:noFill/>
                          </a:ln>
                          <a:solidFill>
                            <a:srgbClr val="FFFF00"/>
                          </a:solidFill>
                          <a:effectLst/>
                          <a:latin typeface="Comic Sans MS" panose="030F0702030302020204" pitchFamily="66" charset="0"/>
                        </a:rPr>
                        <a:t>Fecha</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r>
              <a:tr h="485775">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Ciro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Zorobabel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536 a.C.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775">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Darío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Ageo y Zacarías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520 a.C.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775">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Artajerjes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Esdras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457 a.C.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withEffect">
                                  <p:stCondLst>
                                    <p:cond delay="0"/>
                                  </p:stCondLst>
                                  <p:childTnLst>
                                    <p:set>
                                      <p:cBhvr>
                                        <p:cTn id="6" dur="1" fill="hold">
                                          <p:stCondLst>
                                            <p:cond delay="0"/>
                                          </p:stCondLst>
                                        </p:cTn>
                                        <p:tgtEl>
                                          <p:spTgt spid="15370"/>
                                        </p:tgtEl>
                                        <p:attrNameLst>
                                          <p:attrName>style.visibility</p:attrName>
                                        </p:attrNameLst>
                                      </p:cBhvr>
                                      <p:to>
                                        <p:strVal val="visible"/>
                                      </p:to>
                                    </p:set>
                                    <p:anim calcmode="lin" valueType="num">
                                      <p:cBhvr>
                                        <p:cTn id="7" dur="1000" fill="hold"/>
                                        <p:tgtEl>
                                          <p:spTgt spid="15370"/>
                                        </p:tgtEl>
                                        <p:attrNameLst>
                                          <p:attrName>ppt_w</p:attrName>
                                        </p:attrNameLst>
                                      </p:cBhvr>
                                      <p:tavLst>
                                        <p:tav tm="0">
                                          <p:val>
                                            <p:fltVal val="0"/>
                                          </p:val>
                                        </p:tav>
                                        <p:tav tm="100000">
                                          <p:val>
                                            <p:strVal val="#ppt_w"/>
                                          </p:val>
                                        </p:tav>
                                      </p:tavLst>
                                    </p:anim>
                                    <p:anim calcmode="lin" valueType="num">
                                      <p:cBhvr>
                                        <p:cTn id="8" dur="1000" fill="hold"/>
                                        <p:tgtEl>
                                          <p:spTgt spid="15370"/>
                                        </p:tgtEl>
                                        <p:attrNameLst>
                                          <p:attrName>ppt_h</p:attrName>
                                        </p:attrNameLst>
                                      </p:cBhvr>
                                      <p:tavLst>
                                        <p:tav tm="0">
                                          <p:val>
                                            <p:fltVal val="0"/>
                                          </p:val>
                                        </p:tav>
                                        <p:tav tm="100000">
                                          <p:val>
                                            <p:strVal val="#ppt_h"/>
                                          </p:val>
                                        </p:tav>
                                      </p:tavLst>
                                    </p:anim>
                                    <p:anim calcmode="lin" valueType="num">
                                      <p:cBhvr>
                                        <p:cTn id="9" dur="1000" fill="hold"/>
                                        <p:tgtEl>
                                          <p:spTgt spid="1537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537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4" presetClass="entr" presetSubtype="10" fill="hold" nodeType="clickEffect">
                                  <p:stCondLst>
                                    <p:cond delay="0"/>
                                  </p:stCondLst>
                                  <p:childTnLst>
                                    <p:set>
                                      <p:cBhvr>
                                        <p:cTn id="14" dur="1" fill="hold">
                                          <p:stCondLst>
                                            <p:cond delay="0"/>
                                          </p:stCondLst>
                                        </p:cTn>
                                        <p:tgtEl>
                                          <p:spTgt spid="15401"/>
                                        </p:tgtEl>
                                        <p:attrNameLst>
                                          <p:attrName>style.visibility</p:attrName>
                                        </p:attrNameLst>
                                      </p:cBhvr>
                                      <p:to>
                                        <p:strVal val="visible"/>
                                      </p:to>
                                    </p:set>
                                    <p:animEffect transition="in" filter="randombar(horizontal)">
                                      <p:cBhvr>
                                        <p:cTn id="15" dur="1000"/>
                                        <p:tgtEl>
                                          <p:spTgt spid="154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9" name="Rectangle 5"/>
          <p:cNvSpPr>
            <a:spLocks noGrp="1" noChangeArrowheads="1"/>
          </p:cNvSpPr>
          <p:nvPr>
            <p:ph type="title"/>
          </p:nvPr>
        </p:nvSpPr>
        <p:spPr>
          <a:noFill/>
          <a:ln/>
        </p:spPr>
        <p:txBody>
          <a:bodyPr anchor="ctr" anchorCtr="1"/>
          <a:lstStyle/>
          <a:p>
            <a:r>
              <a:rPr lang="es-ES" sz="4000"/>
              <a:t>Los reyes de Persia y sus decretos a favor de los judíos</a:t>
            </a:r>
          </a:p>
        </p:txBody>
      </p:sp>
      <p:graphicFrame>
        <p:nvGraphicFramePr>
          <p:cNvPr id="67614" name="Group 30"/>
          <p:cNvGraphicFramePr>
            <a:graphicFrameLocks noGrp="1"/>
          </p:cNvGraphicFramePr>
          <p:nvPr/>
        </p:nvGraphicFramePr>
        <p:xfrm>
          <a:off x="742950" y="1989138"/>
          <a:ext cx="8337550" cy="2071687"/>
        </p:xfrm>
        <a:graphic>
          <a:graphicData uri="http://schemas.openxmlformats.org/drawingml/2006/table">
            <a:tbl>
              <a:tblPr/>
              <a:tblGrid>
                <a:gridCol w="2779713"/>
                <a:gridCol w="3224212"/>
                <a:gridCol w="2333625"/>
              </a:tblGrid>
              <a:tr h="487363">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smtClean="0">
                          <a:ln>
                            <a:noFill/>
                          </a:ln>
                          <a:solidFill>
                            <a:srgbClr val="FFFF00"/>
                          </a:solidFill>
                          <a:effectLst/>
                          <a:latin typeface="Comic Sans MS" panose="030F0702030302020204" pitchFamily="66" charset="0"/>
                        </a:rPr>
                        <a:t>Rey persa</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smtClean="0">
                          <a:ln>
                            <a:noFill/>
                          </a:ln>
                          <a:solidFill>
                            <a:srgbClr val="FFFF00"/>
                          </a:solidFill>
                          <a:effectLst/>
                          <a:latin typeface="Comic Sans MS" panose="030F0702030302020204" pitchFamily="66" charset="0"/>
                        </a:rPr>
                        <a:t>Dirigente</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smtClean="0">
                          <a:ln>
                            <a:noFill/>
                          </a:ln>
                          <a:solidFill>
                            <a:srgbClr val="FFFF00"/>
                          </a:solidFill>
                          <a:effectLst/>
                          <a:latin typeface="Comic Sans MS" panose="030F0702030302020204" pitchFamily="66" charset="0"/>
                        </a:rPr>
                        <a:t>Fecha</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r>
              <a:tr h="485775">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Ciro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Zorobabel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536 a.C.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775">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Darío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Ageo y Zacarías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520 a.C.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775">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Artajerjes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Esdras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omic Sans MS" panose="030F0702030302020204" pitchFamily="66" charset="0"/>
                        </a:defRPr>
                      </a:lvl1pPr>
                      <a:lvl2pPr>
                        <a:spcBef>
                          <a:spcPct val="20000"/>
                        </a:spcBef>
                        <a:defRPr sz="2400">
                          <a:solidFill>
                            <a:schemeClr val="tx1"/>
                          </a:solidFill>
                          <a:latin typeface="Comic Sans MS" panose="030F0702030302020204" pitchFamily="66" charset="0"/>
                        </a:defRPr>
                      </a:lvl2pPr>
                      <a:lvl3pPr>
                        <a:spcBef>
                          <a:spcPct val="20000"/>
                        </a:spcBef>
                        <a:defRPr sz="2000">
                          <a:solidFill>
                            <a:schemeClr val="tx1"/>
                          </a:solidFill>
                          <a:latin typeface="Comic Sans MS" panose="030F0702030302020204" pitchFamily="66" charset="0"/>
                        </a:defRPr>
                      </a:lvl3pPr>
                      <a:lvl4pPr>
                        <a:spcBef>
                          <a:spcPct val="20000"/>
                        </a:spcBef>
                        <a:defRPr>
                          <a:solidFill>
                            <a:schemeClr val="tx1"/>
                          </a:solidFill>
                          <a:latin typeface="Comic Sans MS" panose="030F0702030302020204" pitchFamily="66" charset="0"/>
                        </a:defRPr>
                      </a:lvl4pPr>
                      <a:lvl5pPr>
                        <a:spcBef>
                          <a:spcPct val="20000"/>
                        </a:spcBef>
                        <a:defRPr>
                          <a:solidFill>
                            <a:schemeClr val="tx1"/>
                          </a:solidFill>
                          <a:latin typeface="Comic Sans MS" panose="030F0702030302020204" pitchFamily="66" charset="0"/>
                        </a:defRPr>
                      </a:lvl5pPr>
                      <a:lvl6pPr fontAlgn="base">
                        <a:spcBef>
                          <a:spcPct val="20000"/>
                        </a:spcBef>
                        <a:spcAft>
                          <a:spcPct val="0"/>
                        </a:spcAft>
                        <a:defRPr>
                          <a:solidFill>
                            <a:schemeClr val="tx1"/>
                          </a:solidFill>
                          <a:latin typeface="Comic Sans MS" panose="030F0702030302020204" pitchFamily="66" charset="0"/>
                        </a:defRPr>
                      </a:lvl6pPr>
                      <a:lvl7pPr fontAlgn="base">
                        <a:spcBef>
                          <a:spcPct val="20000"/>
                        </a:spcBef>
                        <a:spcAft>
                          <a:spcPct val="0"/>
                        </a:spcAft>
                        <a:defRPr>
                          <a:solidFill>
                            <a:schemeClr val="tx1"/>
                          </a:solidFill>
                          <a:latin typeface="Comic Sans MS" panose="030F0702030302020204" pitchFamily="66" charset="0"/>
                        </a:defRPr>
                      </a:lvl7pPr>
                      <a:lvl8pPr fontAlgn="base">
                        <a:spcBef>
                          <a:spcPct val="20000"/>
                        </a:spcBef>
                        <a:spcAft>
                          <a:spcPct val="0"/>
                        </a:spcAft>
                        <a:defRPr>
                          <a:solidFill>
                            <a:schemeClr val="tx1"/>
                          </a:solidFill>
                          <a:latin typeface="Comic Sans MS" panose="030F0702030302020204" pitchFamily="66" charset="0"/>
                        </a:defRPr>
                      </a:lvl8pPr>
                      <a:lvl9pPr fontAlgn="base">
                        <a:spcBef>
                          <a:spcPct val="20000"/>
                        </a:spcBef>
                        <a:spcAft>
                          <a:spcPct val="0"/>
                        </a:spcAft>
                        <a:defRPr>
                          <a:solidFill>
                            <a:schemeClr val="tx1"/>
                          </a:solidFill>
                          <a:latin typeface="Comic Sans MS" panose="030F0702030302020204"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smtClean="0">
                          <a:ln>
                            <a:noFill/>
                          </a:ln>
                          <a:solidFill>
                            <a:schemeClr val="tx1"/>
                          </a:solidFill>
                          <a:effectLst/>
                          <a:latin typeface="Comic Sans MS" panose="030F0702030302020204" pitchFamily="66" charset="0"/>
                        </a:rPr>
                        <a:t>457 a.C.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7612" name="Text Box 28"/>
          <p:cNvSpPr txBox="1">
            <a:spLocks noChangeArrowheads="1"/>
          </p:cNvSpPr>
          <p:nvPr/>
        </p:nvSpPr>
        <p:spPr bwMode="auto">
          <a:xfrm>
            <a:off x="2066925" y="4159250"/>
            <a:ext cx="7645400" cy="2333625"/>
          </a:xfrm>
          <a:prstGeom prst="rect">
            <a:avLst/>
          </a:prstGeom>
          <a:solidFill>
            <a:srgbClr val="FFFFCC"/>
          </a:solidFill>
          <a:ln w="3175">
            <a:solidFill>
              <a:srgbClr val="008000"/>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s-ES" sz="2400" b="1">
                <a:solidFill>
                  <a:schemeClr val="hlink"/>
                </a:solidFill>
                <a:effectLst>
                  <a:outerShdw blurRad="38100" dist="38100" dir="2700000" algn="tl">
                    <a:srgbClr val="000000"/>
                  </a:outerShdw>
                </a:effectLst>
              </a:rPr>
              <a:t>“En el primer año de Ciro rey de Persia, en cumplimiento de la Palabra del Eterno dicha por medio de Jeremías, el Eterno movió el espíritu de Ciro, rey de Persia, quien mandó pregonar de viva voz y por escrito, por todo su reino, este decreto”</a:t>
            </a:r>
          </a:p>
          <a:p>
            <a:pPr algn="r">
              <a:spcBef>
                <a:spcPct val="50000"/>
              </a:spcBef>
            </a:pPr>
            <a:r>
              <a:rPr lang="es-ES"/>
              <a:t>Esdras, 1: 1</a:t>
            </a:r>
          </a:p>
        </p:txBody>
      </p:sp>
      <p:sp>
        <p:nvSpPr>
          <p:cNvPr id="67613" name="Rectangle 29"/>
          <p:cNvSpPr>
            <a:spLocks noChangeArrowheads="1"/>
          </p:cNvSpPr>
          <p:nvPr/>
        </p:nvSpPr>
        <p:spPr bwMode="auto">
          <a:xfrm>
            <a:off x="741363" y="2492375"/>
            <a:ext cx="8345487" cy="576263"/>
          </a:xfrm>
          <a:prstGeom prst="rect">
            <a:avLst/>
          </a:prstGeom>
          <a:solidFill>
            <a:srgbClr val="99CC00">
              <a:alpha val="3999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7612"/>
                                        </p:tgtEl>
                                        <p:attrNameLst>
                                          <p:attrName>style.visibility</p:attrName>
                                        </p:attrNameLst>
                                      </p:cBhvr>
                                      <p:to>
                                        <p:strVal val="visible"/>
                                      </p:to>
                                    </p:set>
                                    <p:animEffect transition="in" filter="fade">
                                      <p:cBhvr>
                                        <p:cTn id="7" dur="1000"/>
                                        <p:tgtEl>
                                          <p:spTgt spid="67612"/>
                                        </p:tgtEl>
                                      </p:cBhvr>
                                    </p:animEffect>
                                  </p:childTnLst>
                                </p:cTn>
                              </p:par>
                            </p:childTnLst>
                          </p:cTn>
                        </p:par>
                        <p:par>
                          <p:cTn id="8" fill="hold" nodeType="afterGroup">
                            <p:stCondLst>
                              <p:cond delay="1000"/>
                            </p:stCondLst>
                            <p:childTnLst>
                              <p:par>
                                <p:cTn id="9" presetID="17" presetClass="entr" presetSubtype="8" fill="hold" grpId="0" nodeType="afterEffect">
                                  <p:stCondLst>
                                    <p:cond delay="5000"/>
                                  </p:stCondLst>
                                  <p:childTnLst>
                                    <p:set>
                                      <p:cBhvr>
                                        <p:cTn id="10" dur="1" fill="hold">
                                          <p:stCondLst>
                                            <p:cond delay="0"/>
                                          </p:stCondLst>
                                        </p:cTn>
                                        <p:tgtEl>
                                          <p:spTgt spid="67613"/>
                                        </p:tgtEl>
                                        <p:attrNameLst>
                                          <p:attrName>style.visibility</p:attrName>
                                        </p:attrNameLst>
                                      </p:cBhvr>
                                      <p:to>
                                        <p:strVal val="visible"/>
                                      </p:to>
                                    </p:set>
                                    <p:anim calcmode="lin" valueType="num">
                                      <p:cBhvr>
                                        <p:cTn id="11" dur="1000" fill="hold"/>
                                        <p:tgtEl>
                                          <p:spTgt spid="67613"/>
                                        </p:tgtEl>
                                        <p:attrNameLst>
                                          <p:attrName>ppt_x</p:attrName>
                                        </p:attrNameLst>
                                      </p:cBhvr>
                                      <p:tavLst>
                                        <p:tav tm="0">
                                          <p:val>
                                            <p:strVal val="#ppt_x-#ppt_w/2"/>
                                          </p:val>
                                        </p:tav>
                                        <p:tav tm="100000">
                                          <p:val>
                                            <p:strVal val="#ppt_x"/>
                                          </p:val>
                                        </p:tav>
                                      </p:tavLst>
                                    </p:anim>
                                    <p:anim calcmode="lin" valueType="num">
                                      <p:cBhvr>
                                        <p:cTn id="12" dur="1000" fill="hold"/>
                                        <p:tgtEl>
                                          <p:spTgt spid="67613"/>
                                        </p:tgtEl>
                                        <p:attrNameLst>
                                          <p:attrName>ppt_y</p:attrName>
                                        </p:attrNameLst>
                                      </p:cBhvr>
                                      <p:tavLst>
                                        <p:tav tm="0">
                                          <p:val>
                                            <p:strVal val="#ppt_y"/>
                                          </p:val>
                                        </p:tav>
                                        <p:tav tm="100000">
                                          <p:val>
                                            <p:strVal val="#ppt_y"/>
                                          </p:val>
                                        </p:tav>
                                      </p:tavLst>
                                    </p:anim>
                                    <p:anim calcmode="lin" valueType="num">
                                      <p:cBhvr>
                                        <p:cTn id="13" dur="1000" fill="hold"/>
                                        <p:tgtEl>
                                          <p:spTgt spid="67613"/>
                                        </p:tgtEl>
                                        <p:attrNameLst>
                                          <p:attrName>ppt_w</p:attrName>
                                        </p:attrNameLst>
                                      </p:cBhvr>
                                      <p:tavLst>
                                        <p:tav tm="0">
                                          <p:val>
                                            <p:fltVal val="0"/>
                                          </p:val>
                                        </p:tav>
                                        <p:tav tm="100000">
                                          <p:val>
                                            <p:strVal val="#ppt_w"/>
                                          </p:val>
                                        </p:tav>
                                      </p:tavLst>
                                    </p:anim>
                                    <p:anim calcmode="lin" valueType="num">
                                      <p:cBhvr>
                                        <p:cTn id="14" dur="1000" fill="hold"/>
                                        <p:tgtEl>
                                          <p:spTgt spid="6761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12" grpId="0" animBg="1"/>
      <p:bldP spid="676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62" name="Rectangle 30"/>
          <p:cNvSpPr>
            <a:spLocks noChangeArrowheads="1"/>
          </p:cNvSpPr>
          <p:nvPr/>
        </p:nvSpPr>
        <p:spPr bwMode="auto">
          <a:xfrm>
            <a:off x="895350" y="1268413"/>
            <a:ext cx="4057650" cy="647700"/>
          </a:xfrm>
          <a:prstGeom prst="rect">
            <a:avLst/>
          </a:prstGeom>
          <a:solidFill>
            <a:srgbClr val="FFFF99">
              <a:alpha val="2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69663" name="Rectangle 31"/>
          <p:cNvSpPr>
            <a:spLocks noChangeArrowheads="1"/>
          </p:cNvSpPr>
          <p:nvPr/>
        </p:nvSpPr>
        <p:spPr bwMode="auto">
          <a:xfrm>
            <a:off x="4171950" y="1268413"/>
            <a:ext cx="781050" cy="2376487"/>
          </a:xfrm>
          <a:prstGeom prst="rect">
            <a:avLst/>
          </a:prstGeom>
          <a:solidFill>
            <a:srgbClr val="FFFF99">
              <a:alpha val="2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69664" name="Rectangle 32"/>
          <p:cNvSpPr>
            <a:spLocks noChangeArrowheads="1"/>
          </p:cNvSpPr>
          <p:nvPr/>
        </p:nvSpPr>
        <p:spPr bwMode="auto">
          <a:xfrm>
            <a:off x="4171950" y="1268413"/>
            <a:ext cx="781050" cy="647700"/>
          </a:xfrm>
          <a:prstGeom prst="rect">
            <a:avLst/>
          </a:prstGeom>
          <a:solidFill>
            <a:schemeClr val="folHlink">
              <a:alpha val="2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nvGrpSpPr>
          <p:cNvPr id="69668" name="Group 36"/>
          <p:cNvGrpSpPr>
            <a:grpSpLocks/>
          </p:cNvGrpSpPr>
          <p:nvPr/>
        </p:nvGrpSpPr>
        <p:grpSpPr bwMode="auto">
          <a:xfrm>
            <a:off x="1052513" y="1412875"/>
            <a:ext cx="3797300" cy="360363"/>
            <a:chOff x="612" y="890"/>
            <a:chExt cx="2208" cy="227"/>
          </a:xfrm>
        </p:grpSpPr>
        <p:sp>
          <p:nvSpPr>
            <p:cNvPr id="69636" name="Line 4"/>
            <p:cNvSpPr>
              <a:spLocks noChangeShapeType="1"/>
            </p:cNvSpPr>
            <p:nvPr/>
          </p:nvSpPr>
          <p:spPr bwMode="auto">
            <a:xfrm>
              <a:off x="794" y="1117"/>
              <a:ext cx="1860" cy="0"/>
            </a:xfrm>
            <a:prstGeom prst="line">
              <a:avLst/>
            </a:prstGeom>
            <a:noFill/>
            <a:ln w="76200">
              <a:solidFill>
                <a:srgbClr val="0000FF"/>
              </a:solidFill>
              <a:round/>
              <a:headEnd type="oval"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9639" name="WordArt 7"/>
            <p:cNvSpPr>
              <a:spLocks noChangeArrowheads="1" noChangeShapeType="1" noTextEdit="1"/>
            </p:cNvSpPr>
            <p:nvPr/>
          </p:nvSpPr>
          <p:spPr bwMode="auto">
            <a:xfrm>
              <a:off x="612" y="890"/>
              <a:ext cx="348" cy="136"/>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FF"/>
                    </a:solidFill>
                    <a:round/>
                    <a:headEnd/>
                    <a:tailEnd/>
                  </a:ln>
                  <a:solidFill>
                    <a:srgbClr val="99CCFF"/>
                  </a:solidFill>
                  <a:latin typeface="Arial Black" panose="020B0A04020102020204" pitchFamily="34" charset="0"/>
                </a:rPr>
                <a:t>605</a:t>
              </a:r>
            </a:p>
          </p:txBody>
        </p:sp>
        <p:sp>
          <p:nvSpPr>
            <p:cNvPr id="69640" name="WordArt 8"/>
            <p:cNvSpPr>
              <a:spLocks noChangeArrowheads="1" noChangeShapeType="1" noTextEdit="1"/>
            </p:cNvSpPr>
            <p:nvPr/>
          </p:nvSpPr>
          <p:spPr bwMode="auto">
            <a:xfrm>
              <a:off x="2472" y="890"/>
              <a:ext cx="348" cy="136"/>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FF"/>
                    </a:solidFill>
                    <a:round/>
                    <a:headEnd/>
                    <a:tailEnd/>
                  </a:ln>
                  <a:solidFill>
                    <a:srgbClr val="99CCFF"/>
                  </a:solidFill>
                  <a:latin typeface="Arial Black" panose="020B0A04020102020204" pitchFamily="34" charset="0"/>
                </a:rPr>
                <a:t>536</a:t>
              </a:r>
            </a:p>
          </p:txBody>
        </p:sp>
      </p:grpSp>
      <p:grpSp>
        <p:nvGrpSpPr>
          <p:cNvPr id="69669" name="Group 37"/>
          <p:cNvGrpSpPr>
            <a:grpSpLocks/>
          </p:cNvGrpSpPr>
          <p:nvPr/>
        </p:nvGrpSpPr>
        <p:grpSpPr bwMode="auto">
          <a:xfrm>
            <a:off x="2143125" y="1989138"/>
            <a:ext cx="3797300" cy="360362"/>
            <a:chOff x="1246" y="1253"/>
            <a:chExt cx="2208" cy="227"/>
          </a:xfrm>
        </p:grpSpPr>
        <p:sp>
          <p:nvSpPr>
            <p:cNvPr id="69637" name="Line 5"/>
            <p:cNvSpPr>
              <a:spLocks noChangeShapeType="1"/>
            </p:cNvSpPr>
            <p:nvPr/>
          </p:nvSpPr>
          <p:spPr bwMode="auto">
            <a:xfrm>
              <a:off x="1428" y="1480"/>
              <a:ext cx="1860" cy="0"/>
            </a:xfrm>
            <a:prstGeom prst="line">
              <a:avLst/>
            </a:prstGeom>
            <a:noFill/>
            <a:ln w="76200">
              <a:solidFill>
                <a:srgbClr val="0000FF"/>
              </a:solidFill>
              <a:round/>
              <a:headEnd type="oval"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9641" name="WordArt 9"/>
            <p:cNvSpPr>
              <a:spLocks noChangeArrowheads="1" noChangeShapeType="1" noTextEdit="1"/>
            </p:cNvSpPr>
            <p:nvPr/>
          </p:nvSpPr>
          <p:spPr bwMode="auto">
            <a:xfrm>
              <a:off x="1246" y="1253"/>
              <a:ext cx="348" cy="136"/>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FF"/>
                    </a:solidFill>
                    <a:round/>
                    <a:headEnd/>
                    <a:tailEnd/>
                  </a:ln>
                  <a:solidFill>
                    <a:srgbClr val="99CCFF"/>
                  </a:solidFill>
                  <a:latin typeface="Arial Black" panose="020B0A04020102020204" pitchFamily="34" charset="0"/>
                </a:rPr>
                <a:t>597</a:t>
              </a:r>
            </a:p>
          </p:txBody>
        </p:sp>
        <p:sp>
          <p:nvSpPr>
            <p:cNvPr id="69642" name="WordArt 10"/>
            <p:cNvSpPr>
              <a:spLocks noChangeArrowheads="1" noChangeShapeType="1" noTextEdit="1"/>
            </p:cNvSpPr>
            <p:nvPr/>
          </p:nvSpPr>
          <p:spPr bwMode="auto">
            <a:xfrm>
              <a:off x="3106" y="1253"/>
              <a:ext cx="348" cy="136"/>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FF"/>
                    </a:solidFill>
                    <a:round/>
                    <a:headEnd/>
                    <a:tailEnd/>
                  </a:ln>
                  <a:solidFill>
                    <a:srgbClr val="99CCFF"/>
                  </a:solidFill>
                  <a:latin typeface="Arial Black" panose="020B0A04020102020204" pitchFamily="34" charset="0"/>
                </a:rPr>
                <a:t>528</a:t>
              </a:r>
            </a:p>
          </p:txBody>
        </p:sp>
      </p:grpSp>
      <p:grpSp>
        <p:nvGrpSpPr>
          <p:cNvPr id="69670" name="Group 38"/>
          <p:cNvGrpSpPr>
            <a:grpSpLocks/>
          </p:cNvGrpSpPr>
          <p:nvPr/>
        </p:nvGrpSpPr>
        <p:grpSpPr bwMode="auto">
          <a:xfrm>
            <a:off x="3390900" y="2492375"/>
            <a:ext cx="3797300" cy="360363"/>
            <a:chOff x="1972" y="1570"/>
            <a:chExt cx="2208" cy="227"/>
          </a:xfrm>
        </p:grpSpPr>
        <p:sp>
          <p:nvSpPr>
            <p:cNvPr id="69638" name="Line 6"/>
            <p:cNvSpPr>
              <a:spLocks noChangeShapeType="1"/>
            </p:cNvSpPr>
            <p:nvPr/>
          </p:nvSpPr>
          <p:spPr bwMode="auto">
            <a:xfrm>
              <a:off x="2154" y="1797"/>
              <a:ext cx="1860" cy="0"/>
            </a:xfrm>
            <a:prstGeom prst="line">
              <a:avLst/>
            </a:prstGeom>
            <a:noFill/>
            <a:ln w="76200">
              <a:solidFill>
                <a:srgbClr val="339966"/>
              </a:solidFill>
              <a:round/>
              <a:headEnd type="oval"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9643" name="WordArt 11"/>
            <p:cNvSpPr>
              <a:spLocks noChangeArrowheads="1" noChangeShapeType="1" noTextEdit="1"/>
            </p:cNvSpPr>
            <p:nvPr/>
          </p:nvSpPr>
          <p:spPr bwMode="auto">
            <a:xfrm>
              <a:off x="1972" y="1570"/>
              <a:ext cx="348" cy="136"/>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FF"/>
                    </a:solidFill>
                    <a:round/>
                    <a:headEnd/>
                    <a:tailEnd/>
                  </a:ln>
                  <a:solidFill>
                    <a:srgbClr val="99CCFF"/>
                  </a:solidFill>
                  <a:latin typeface="Arial Black" panose="020B0A04020102020204" pitchFamily="34" charset="0"/>
                </a:rPr>
                <a:t>586</a:t>
              </a:r>
            </a:p>
          </p:txBody>
        </p:sp>
        <p:sp>
          <p:nvSpPr>
            <p:cNvPr id="69644" name="WordArt 12"/>
            <p:cNvSpPr>
              <a:spLocks noChangeArrowheads="1" noChangeShapeType="1" noTextEdit="1"/>
            </p:cNvSpPr>
            <p:nvPr/>
          </p:nvSpPr>
          <p:spPr bwMode="auto">
            <a:xfrm>
              <a:off x="3832" y="1570"/>
              <a:ext cx="348" cy="136"/>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FF"/>
                    </a:solidFill>
                    <a:round/>
                    <a:headEnd/>
                    <a:tailEnd/>
                  </a:ln>
                  <a:solidFill>
                    <a:srgbClr val="99CCFF"/>
                  </a:solidFill>
                  <a:latin typeface="Arial Black" panose="020B0A04020102020204" pitchFamily="34" charset="0"/>
                </a:rPr>
                <a:t>517</a:t>
              </a:r>
            </a:p>
          </p:txBody>
        </p:sp>
      </p:grpSp>
      <p:grpSp>
        <p:nvGrpSpPr>
          <p:cNvPr id="69671" name="Group 39"/>
          <p:cNvGrpSpPr>
            <a:grpSpLocks/>
          </p:cNvGrpSpPr>
          <p:nvPr/>
        </p:nvGrpSpPr>
        <p:grpSpPr bwMode="auto">
          <a:xfrm>
            <a:off x="1363663" y="3357563"/>
            <a:ext cx="3486150" cy="215900"/>
            <a:chOff x="793" y="2115"/>
            <a:chExt cx="2027" cy="136"/>
          </a:xfrm>
        </p:grpSpPr>
        <p:sp>
          <p:nvSpPr>
            <p:cNvPr id="69645" name="WordArt 13"/>
            <p:cNvSpPr>
              <a:spLocks noChangeArrowheads="1" noChangeShapeType="1" noTextEdit="1"/>
            </p:cNvSpPr>
            <p:nvPr/>
          </p:nvSpPr>
          <p:spPr bwMode="auto">
            <a:xfrm>
              <a:off x="2472" y="2115"/>
              <a:ext cx="348" cy="136"/>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FF"/>
                    </a:solidFill>
                    <a:round/>
                    <a:headEnd/>
                    <a:tailEnd/>
                  </a:ln>
                  <a:solidFill>
                    <a:srgbClr val="99CCFF"/>
                  </a:solidFill>
                  <a:latin typeface="Arial Black" panose="020B0A04020102020204" pitchFamily="34" charset="0"/>
                </a:rPr>
                <a:t>536</a:t>
              </a:r>
            </a:p>
          </p:txBody>
        </p:sp>
        <p:sp>
          <p:nvSpPr>
            <p:cNvPr id="69648" name="Line 16"/>
            <p:cNvSpPr>
              <a:spLocks noChangeShapeType="1"/>
            </p:cNvSpPr>
            <p:nvPr/>
          </p:nvSpPr>
          <p:spPr bwMode="auto">
            <a:xfrm>
              <a:off x="793" y="2160"/>
              <a:ext cx="1633" cy="0"/>
            </a:xfrm>
            <a:prstGeom prst="line">
              <a:avLst/>
            </a:prstGeom>
            <a:noFill/>
            <a:ln w="38100" cap="rnd">
              <a:solidFill>
                <a:srgbClr val="FF0000"/>
              </a:solidFill>
              <a:prstDash val="sysDot"/>
              <a:round/>
              <a:headEnd type="diamond"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grpSp>
      <p:grpSp>
        <p:nvGrpSpPr>
          <p:cNvPr id="69672" name="Group 40"/>
          <p:cNvGrpSpPr>
            <a:grpSpLocks/>
          </p:cNvGrpSpPr>
          <p:nvPr/>
        </p:nvGrpSpPr>
        <p:grpSpPr bwMode="auto">
          <a:xfrm>
            <a:off x="1363663" y="3716338"/>
            <a:ext cx="5437187" cy="215900"/>
            <a:chOff x="793" y="2341"/>
            <a:chExt cx="3161" cy="136"/>
          </a:xfrm>
        </p:grpSpPr>
        <p:sp>
          <p:nvSpPr>
            <p:cNvPr id="69646" name="WordArt 14"/>
            <p:cNvSpPr>
              <a:spLocks noChangeArrowheads="1" noChangeShapeType="1" noTextEdit="1"/>
            </p:cNvSpPr>
            <p:nvPr/>
          </p:nvSpPr>
          <p:spPr bwMode="auto">
            <a:xfrm>
              <a:off x="3606" y="2341"/>
              <a:ext cx="348" cy="136"/>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FF"/>
                    </a:solidFill>
                    <a:round/>
                    <a:headEnd/>
                    <a:tailEnd/>
                  </a:ln>
                  <a:solidFill>
                    <a:srgbClr val="99CCFF"/>
                  </a:solidFill>
                  <a:latin typeface="Arial Black" panose="020B0A04020102020204" pitchFamily="34" charset="0"/>
                </a:rPr>
                <a:t>520</a:t>
              </a:r>
            </a:p>
          </p:txBody>
        </p:sp>
        <p:sp>
          <p:nvSpPr>
            <p:cNvPr id="69649" name="Line 17"/>
            <p:cNvSpPr>
              <a:spLocks noChangeShapeType="1"/>
            </p:cNvSpPr>
            <p:nvPr/>
          </p:nvSpPr>
          <p:spPr bwMode="auto">
            <a:xfrm>
              <a:off x="793" y="2387"/>
              <a:ext cx="2767" cy="0"/>
            </a:xfrm>
            <a:prstGeom prst="line">
              <a:avLst/>
            </a:prstGeom>
            <a:noFill/>
            <a:ln w="38100" cap="rnd">
              <a:solidFill>
                <a:srgbClr val="FF0000"/>
              </a:solidFill>
              <a:prstDash val="sysDot"/>
              <a:round/>
              <a:headEnd type="diamond"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grpSp>
      <p:grpSp>
        <p:nvGrpSpPr>
          <p:cNvPr id="69673" name="Group 41"/>
          <p:cNvGrpSpPr>
            <a:grpSpLocks/>
          </p:cNvGrpSpPr>
          <p:nvPr/>
        </p:nvGrpSpPr>
        <p:grpSpPr bwMode="auto">
          <a:xfrm>
            <a:off x="1363663" y="4076700"/>
            <a:ext cx="8166100" cy="215900"/>
            <a:chOff x="793" y="2568"/>
            <a:chExt cx="4748" cy="136"/>
          </a:xfrm>
        </p:grpSpPr>
        <p:sp>
          <p:nvSpPr>
            <p:cNvPr id="69647" name="WordArt 15"/>
            <p:cNvSpPr>
              <a:spLocks noChangeArrowheads="1" noChangeShapeType="1" noTextEdit="1"/>
            </p:cNvSpPr>
            <p:nvPr/>
          </p:nvSpPr>
          <p:spPr bwMode="auto">
            <a:xfrm>
              <a:off x="5193" y="2568"/>
              <a:ext cx="348" cy="136"/>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FF"/>
                    </a:solidFill>
                    <a:round/>
                    <a:headEnd/>
                    <a:tailEnd/>
                  </a:ln>
                  <a:solidFill>
                    <a:srgbClr val="99CCFF"/>
                  </a:solidFill>
                  <a:latin typeface="Arial Black" panose="020B0A04020102020204" pitchFamily="34" charset="0"/>
                </a:rPr>
                <a:t>457</a:t>
              </a:r>
            </a:p>
          </p:txBody>
        </p:sp>
        <p:sp>
          <p:nvSpPr>
            <p:cNvPr id="69650" name="Line 18"/>
            <p:cNvSpPr>
              <a:spLocks noChangeShapeType="1"/>
            </p:cNvSpPr>
            <p:nvPr/>
          </p:nvSpPr>
          <p:spPr bwMode="auto">
            <a:xfrm>
              <a:off x="793" y="2613"/>
              <a:ext cx="4355" cy="1"/>
            </a:xfrm>
            <a:prstGeom prst="line">
              <a:avLst/>
            </a:prstGeom>
            <a:noFill/>
            <a:ln w="38100" cap="rnd">
              <a:solidFill>
                <a:srgbClr val="FF0000"/>
              </a:solidFill>
              <a:prstDash val="sysDot"/>
              <a:round/>
              <a:headEnd type="diamond"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grpSp>
      <p:sp>
        <p:nvSpPr>
          <p:cNvPr id="69652" name="Rectangle 20"/>
          <p:cNvSpPr>
            <a:spLocks noChangeArrowheads="1"/>
          </p:cNvSpPr>
          <p:nvPr/>
        </p:nvSpPr>
        <p:spPr bwMode="auto">
          <a:xfrm>
            <a:off x="974725" y="836613"/>
            <a:ext cx="2497138"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t>NABUCODONOSOR</a:t>
            </a:r>
          </a:p>
        </p:txBody>
      </p:sp>
      <p:sp>
        <p:nvSpPr>
          <p:cNvPr id="69653" name="Rectangle 21"/>
          <p:cNvSpPr>
            <a:spLocks noChangeArrowheads="1"/>
          </p:cNvSpPr>
          <p:nvPr/>
        </p:nvSpPr>
        <p:spPr bwMode="auto">
          <a:xfrm>
            <a:off x="4094163" y="836613"/>
            <a:ext cx="779462"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t>CIRO</a:t>
            </a:r>
          </a:p>
        </p:txBody>
      </p:sp>
      <p:sp>
        <p:nvSpPr>
          <p:cNvPr id="69654" name="Rectangle 22"/>
          <p:cNvSpPr>
            <a:spLocks noChangeArrowheads="1"/>
          </p:cNvSpPr>
          <p:nvPr/>
        </p:nvSpPr>
        <p:spPr bwMode="auto">
          <a:xfrm>
            <a:off x="6435725" y="836613"/>
            <a:ext cx="1012825"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t>DARÍO</a:t>
            </a:r>
          </a:p>
        </p:txBody>
      </p:sp>
      <p:sp>
        <p:nvSpPr>
          <p:cNvPr id="69655" name="Rectangle 23"/>
          <p:cNvSpPr>
            <a:spLocks noChangeArrowheads="1"/>
          </p:cNvSpPr>
          <p:nvPr/>
        </p:nvSpPr>
        <p:spPr bwMode="auto">
          <a:xfrm>
            <a:off x="4953000" y="836613"/>
            <a:ext cx="1404938"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t>CAMBISES</a:t>
            </a:r>
          </a:p>
        </p:txBody>
      </p:sp>
      <p:sp>
        <p:nvSpPr>
          <p:cNvPr id="69656" name="Rectangle 24"/>
          <p:cNvSpPr>
            <a:spLocks noChangeArrowheads="1"/>
          </p:cNvSpPr>
          <p:nvPr/>
        </p:nvSpPr>
        <p:spPr bwMode="auto">
          <a:xfrm>
            <a:off x="7994650" y="836613"/>
            <a:ext cx="1717675"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t>ARTAJERJES</a:t>
            </a:r>
          </a:p>
        </p:txBody>
      </p:sp>
      <p:sp>
        <p:nvSpPr>
          <p:cNvPr id="69657" name="Rectangle 25"/>
          <p:cNvSpPr>
            <a:spLocks noChangeArrowheads="1"/>
          </p:cNvSpPr>
          <p:nvPr/>
        </p:nvSpPr>
        <p:spPr bwMode="auto">
          <a:xfrm>
            <a:off x="3705225" y="4508500"/>
            <a:ext cx="1636713" cy="360363"/>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t>ZOROBABEL</a:t>
            </a:r>
          </a:p>
        </p:txBody>
      </p:sp>
      <p:sp>
        <p:nvSpPr>
          <p:cNvPr id="69658" name="Rectangle 26"/>
          <p:cNvSpPr>
            <a:spLocks noChangeArrowheads="1"/>
          </p:cNvSpPr>
          <p:nvPr/>
        </p:nvSpPr>
        <p:spPr bwMode="auto">
          <a:xfrm>
            <a:off x="5497513" y="4508500"/>
            <a:ext cx="2497137" cy="360363"/>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t>AGEO Y ZACARÍAS</a:t>
            </a:r>
          </a:p>
        </p:txBody>
      </p:sp>
      <p:sp>
        <p:nvSpPr>
          <p:cNvPr id="69659" name="Rectangle 27"/>
          <p:cNvSpPr>
            <a:spLocks noChangeArrowheads="1"/>
          </p:cNvSpPr>
          <p:nvPr/>
        </p:nvSpPr>
        <p:spPr bwMode="auto">
          <a:xfrm>
            <a:off x="8385175" y="4508500"/>
            <a:ext cx="1327150" cy="360363"/>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t>ESDRAS</a:t>
            </a:r>
          </a:p>
        </p:txBody>
      </p:sp>
      <p:sp>
        <p:nvSpPr>
          <p:cNvPr id="69660" name="Text Box 28"/>
          <p:cNvSpPr txBox="1">
            <a:spLocks noChangeArrowheads="1"/>
          </p:cNvSpPr>
          <p:nvPr/>
        </p:nvSpPr>
        <p:spPr bwMode="auto">
          <a:xfrm rot="16200000">
            <a:off x="-704850" y="1892301"/>
            <a:ext cx="24479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1600" b="1"/>
              <a:t>DEPORTACIONES</a:t>
            </a:r>
          </a:p>
        </p:txBody>
      </p:sp>
      <p:sp>
        <p:nvSpPr>
          <p:cNvPr id="69661" name="Text Box 29"/>
          <p:cNvSpPr txBox="1">
            <a:spLocks noChangeArrowheads="1"/>
          </p:cNvSpPr>
          <p:nvPr/>
        </p:nvSpPr>
        <p:spPr bwMode="auto">
          <a:xfrm rot="16200000">
            <a:off x="269082" y="3620294"/>
            <a:ext cx="14398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1600" b="1"/>
              <a:t>DECRETOS</a:t>
            </a:r>
          </a:p>
        </p:txBody>
      </p:sp>
      <p:sp>
        <p:nvSpPr>
          <p:cNvPr id="69665" name="WordArt 33"/>
          <p:cNvSpPr>
            <a:spLocks noChangeArrowheads="1" noChangeShapeType="1" noTextEdit="1"/>
          </p:cNvSpPr>
          <p:nvPr/>
        </p:nvSpPr>
        <p:spPr bwMode="auto">
          <a:xfrm>
            <a:off x="7292975" y="2349500"/>
            <a:ext cx="390525" cy="792163"/>
          </a:xfrm>
          <a:prstGeom prst="rect">
            <a:avLst/>
          </a:prstGeom>
          <a:extLst>
            <a:ext uri="{AF507438-7753-43E0-B8FC-AC1667EBCBE1}">
              <a14:hiddenEffects xmlns:a14="http://schemas.microsoft.com/office/drawing/2010/main">
                <a:effectLst/>
              </a14:hiddenEffects>
            </a:ext>
          </a:extLst>
        </p:spPr>
        <p:txBody>
          <a:bodyPr wrap="none" fromWordArt="1">
            <a:prstTxWarp prst="textDeflateBottom">
              <a:avLst>
                <a:gd name="adj" fmla="val 88532"/>
              </a:avLst>
            </a:prstTxWarp>
            <a:scene3d>
              <a:camera prst="legacyPerspectiveFront">
                <a:rot lat="0" lon="21239999" rev="0"/>
              </a:camera>
              <a:lightRig rig="legacyNormal2" dir="b"/>
            </a:scene3d>
            <a:sp3d extrusionH="354000" prstMaterial="legacyMatte">
              <a:extrusionClr>
                <a:srgbClr val="FFCCFF"/>
              </a:extrusionClr>
              <a:contourClr>
                <a:srgbClr val="FFCCFF"/>
              </a:contourClr>
            </a:sp3d>
          </a:bodyPr>
          <a:lstStyle/>
          <a:p>
            <a:pPr algn="ctr"/>
            <a:r>
              <a:rPr lang="es-ES" sz="3600" kern="10">
                <a:ln w="9525">
                  <a:round/>
                  <a:headEnd/>
                  <a:tailEnd/>
                </a:ln>
                <a:gradFill rotWithShape="0">
                  <a:gsLst>
                    <a:gs pos="0">
                      <a:srgbClr val="FFCCFF"/>
                    </a:gs>
                    <a:gs pos="50000">
                      <a:srgbClr val="FF0000"/>
                    </a:gs>
                    <a:gs pos="100000">
                      <a:srgbClr val="FFCCFF"/>
                    </a:gs>
                  </a:gsLst>
                  <a:lin ang="2700000" scaled="1"/>
                </a:gradFill>
                <a:latin typeface="Bauhaus 93" panose="04030905020B02020C02" pitchFamily="82" charset="0"/>
              </a:rPr>
              <a:t>?</a:t>
            </a:r>
          </a:p>
        </p:txBody>
      </p:sp>
      <p:sp>
        <p:nvSpPr>
          <p:cNvPr id="69666" name="Rectangle 34"/>
          <p:cNvSpPr>
            <a:spLocks noChangeArrowheads="1"/>
          </p:cNvSpPr>
          <p:nvPr/>
        </p:nvSpPr>
        <p:spPr bwMode="auto">
          <a:xfrm>
            <a:off x="350838" y="188913"/>
            <a:ext cx="84407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ES" sz="2400">
                <a:latin typeface="Comic Sans MS" panose="030F0702030302020204" pitchFamily="66" charset="0"/>
              </a:rPr>
              <a:t>¿Cuándo se cumplieron los 70 años y por qué en esa fecha?</a:t>
            </a:r>
          </a:p>
        </p:txBody>
      </p:sp>
      <p:sp>
        <p:nvSpPr>
          <p:cNvPr id="69667" name="Text Box 35"/>
          <p:cNvSpPr txBox="1">
            <a:spLocks noChangeArrowheads="1"/>
          </p:cNvSpPr>
          <p:nvPr/>
        </p:nvSpPr>
        <p:spPr bwMode="auto">
          <a:xfrm>
            <a:off x="0" y="4941888"/>
            <a:ext cx="9906000" cy="146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63538" indent="-363538">
              <a:defRPr>
                <a:solidFill>
                  <a:schemeClr val="tx1"/>
                </a:solidFill>
                <a:latin typeface="Arial" panose="020B0604020202020204" pitchFamily="34" charset="0"/>
              </a:defRPr>
            </a:lvl1pPr>
            <a:lvl2pPr marL="5429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spcBef>
                <a:spcPct val="50000"/>
              </a:spcBef>
              <a:buClr>
                <a:srgbClr val="FF0000"/>
              </a:buClr>
              <a:buFont typeface="Wingdings" panose="05000000000000000000" pitchFamily="2" charset="2"/>
              <a:buChar char="Ö"/>
            </a:pPr>
            <a:r>
              <a:rPr lang="es-ES"/>
              <a:t>Según 2ª de Crónicas, 36: 21, los 70 años comenzaron el 586 y terminarían el 517</a:t>
            </a:r>
          </a:p>
          <a:p>
            <a:pPr>
              <a:spcBef>
                <a:spcPct val="50000"/>
              </a:spcBef>
              <a:buClr>
                <a:srgbClr val="FF0000"/>
              </a:buClr>
              <a:buFont typeface="Wingdings" panose="05000000000000000000" pitchFamily="2" charset="2"/>
              <a:buChar char="Ö"/>
            </a:pPr>
            <a:r>
              <a:rPr lang="es-ES"/>
              <a:t>Según Esdras, 1: 1, los 70 años se cumplieron el 536, </a:t>
            </a:r>
            <a:r>
              <a:rPr lang="es-ES" b="1"/>
              <a:t>19 años antes de lo previsto</a:t>
            </a:r>
          </a:p>
          <a:p>
            <a:pPr>
              <a:spcBef>
                <a:spcPct val="50000"/>
              </a:spcBef>
              <a:buClr>
                <a:srgbClr val="FF0000"/>
              </a:buClr>
              <a:buFont typeface="Wingdings" panose="05000000000000000000" pitchFamily="2" charset="2"/>
              <a:buChar char="Ö"/>
            </a:pPr>
            <a:r>
              <a:rPr lang="es-ES"/>
              <a:t>Dios tenía tres posibles fechas para cumplir la profecía. ¿Qué influyó en Él para que cumpliese las profecías antes de la fecha límite?</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69660"/>
                                        </p:tgtEl>
                                        <p:attrNameLst>
                                          <p:attrName>style.visibility</p:attrName>
                                        </p:attrNameLst>
                                      </p:cBhvr>
                                      <p:to>
                                        <p:strVal val="visible"/>
                                      </p:to>
                                    </p:set>
                                    <p:anim calcmode="lin" valueType="num">
                                      <p:cBhvr>
                                        <p:cTn id="7" dur="1000" fill="hold"/>
                                        <p:tgtEl>
                                          <p:spTgt spid="69660"/>
                                        </p:tgtEl>
                                        <p:attrNameLst>
                                          <p:attrName>ppt_x</p:attrName>
                                        </p:attrNameLst>
                                      </p:cBhvr>
                                      <p:tavLst>
                                        <p:tav tm="0">
                                          <p:val>
                                            <p:strVal val="#ppt_x-.2"/>
                                          </p:val>
                                        </p:tav>
                                        <p:tav tm="100000">
                                          <p:val>
                                            <p:strVal val="#ppt_x"/>
                                          </p:val>
                                        </p:tav>
                                      </p:tavLst>
                                    </p:anim>
                                    <p:anim calcmode="lin" valueType="num">
                                      <p:cBhvr>
                                        <p:cTn id="8" dur="1000" fill="hold"/>
                                        <p:tgtEl>
                                          <p:spTgt spid="69660"/>
                                        </p:tgtEl>
                                        <p:attrNameLst>
                                          <p:attrName>ppt_y</p:attrName>
                                        </p:attrNameLst>
                                      </p:cBhvr>
                                      <p:tavLst>
                                        <p:tav tm="0">
                                          <p:val>
                                            <p:strVal val="#ppt_y"/>
                                          </p:val>
                                        </p:tav>
                                        <p:tav tm="100000">
                                          <p:val>
                                            <p:strVal val="#ppt_y"/>
                                          </p:val>
                                        </p:tav>
                                      </p:tavLst>
                                    </p:anim>
                                    <p:animEffect transition="in" filter="wipe(right)" prLst="gradientSize: 0.1">
                                      <p:cBhvr>
                                        <p:cTn id="9" dur="1000"/>
                                        <p:tgtEl>
                                          <p:spTgt spid="69660"/>
                                        </p:tgtEl>
                                      </p:cBhvr>
                                    </p:animEffect>
                                  </p:childTnLst>
                                </p:cTn>
                              </p:par>
                            </p:childTnLst>
                          </p:cTn>
                        </p:par>
                        <p:par>
                          <p:cTn id="10" fill="hold" nodeType="afterGroup">
                            <p:stCondLst>
                              <p:cond delay="1000"/>
                            </p:stCondLst>
                            <p:childTnLst>
                              <p:par>
                                <p:cTn id="11" presetID="17" presetClass="entr" presetSubtype="8" fill="hold" nodeType="afterEffect">
                                  <p:stCondLst>
                                    <p:cond delay="0"/>
                                  </p:stCondLst>
                                  <p:childTnLst>
                                    <p:set>
                                      <p:cBhvr>
                                        <p:cTn id="12" dur="1" fill="hold">
                                          <p:stCondLst>
                                            <p:cond delay="0"/>
                                          </p:stCondLst>
                                        </p:cTn>
                                        <p:tgtEl>
                                          <p:spTgt spid="69668"/>
                                        </p:tgtEl>
                                        <p:attrNameLst>
                                          <p:attrName>style.visibility</p:attrName>
                                        </p:attrNameLst>
                                      </p:cBhvr>
                                      <p:to>
                                        <p:strVal val="visible"/>
                                      </p:to>
                                    </p:set>
                                    <p:anim calcmode="lin" valueType="num">
                                      <p:cBhvr>
                                        <p:cTn id="13" dur="1000" fill="hold"/>
                                        <p:tgtEl>
                                          <p:spTgt spid="69668"/>
                                        </p:tgtEl>
                                        <p:attrNameLst>
                                          <p:attrName>ppt_x</p:attrName>
                                        </p:attrNameLst>
                                      </p:cBhvr>
                                      <p:tavLst>
                                        <p:tav tm="0">
                                          <p:val>
                                            <p:strVal val="#ppt_x-#ppt_w/2"/>
                                          </p:val>
                                        </p:tav>
                                        <p:tav tm="100000">
                                          <p:val>
                                            <p:strVal val="#ppt_x"/>
                                          </p:val>
                                        </p:tav>
                                      </p:tavLst>
                                    </p:anim>
                                    <p:anim calcmode="lin" valueType="num">
                                      <p:cBhvr>
                                        <p:cTn id="14" dur="1000" fill="hold"/>
                                        <p:tgtEl>
                                          <p:spTgt spid="69668"/>
                                        </p:tgtEl>
                                        <p:attrNameLst>
                                          <p:attrName>ppt_y</p:attrName>
                                        </p:attrNameLst>
                                      </p:cBhvr>
                                      <p:tavLst>
                                        <p:tav tm="0">
                                          <p:val>
                                            <p:strVal val="#ppt_y"/>
                                          </p:val>
                                        </p:tav>
                                        <p:tav tm="100000">
                                          <p:val>
                                            <p:strVal val="#ppt_y"/>
                                          </p:val>
                                        </p:tav>
                                      </p:tavLst>
                                    </p:anim>
                                    <p:anim calcmode="lin" valueType="num">
                                      <p:cBhvr>
                                        <p:cTn id="15" dur="1000" fill="hold"/>
                                        <p:tgtEl>
                                          <p:spTgt spid="69668"/>
                                        </p:tgtEl>
                                        <p:attrNameLst>
                                          <p:attrName>ppt_w</p:attrName>
                                        </p:attrNameLst>
                                      </p:cBhvr>
                                      <p:tavLst>
                                        <p:tav tm="0">
                                          <p:val>
                                            <p:fltVal val="0"/>
                                          </p:val>
                                        </p:tav>
                                        <p:tav tm="100000">
                                          <p:val>
                                            <p:strVal val="#ppt_w"/>
                                          </p:val>
                                        </p:tav>
                                      </p:tavLst>
                                    </p:anim>
                                    <p:anim calcmode="lin" valueType="num">
                                      <p:cBhvr>
                                        <p:cTn id="16" dur="1000" fill="hold"/>
                                        <p:tgtEl>
                                          <p:spTgt spid="69668"/>
                                        </p:tgtEl>
                                        <p:attrNameLst>
                                          <p:attrName>ppt_h</p:attrName>
                                        </p:attrNameLst>
                                      </p:cBhvr>
                                      <p:tavLst>
                                        <p:tav tm="0">
                                          <p:val>
                                            <p:strVal val="#ppt_h"/>
                                          </p:val>
                                        </p:tav>
                                        <p:tav tm="100000">
                                          <p:val>
                                            <p:strVal val="#ppt_h"/>
                                          </p:val>
                                        </p:tav>
                                      </p:tavLst>
                                    </p:anim>
                                  </p:childTnLst>
                                </p:cTn>
                              </p:par>
                              <p:par>
                                <p:cTn id="17" presetID="10" presetClass="entr" presetSubtype="0" fill="hold" grpId="0" nodeType="withEffect">
                                  <p:stCondLst>
                                    <p:cond delay="0"/>
                                  </p:stCondLst>
                                  <p:childTnLst>
                                    <p:set>
                                      <p:cBhvr>
                                        <p:cTn id="18" dur="1" fill="hold">
                                          <p:stCondLst>
                                            <p:cond delay="0"/>
                                          </p:stCondLst>
                                        </p:cTn>
                                        <p:tgtEl>
                                          <p:spTgt spid="69652"/>
                                        </p:tgtEl>
                                        <p:attrNameLst>
                                          <p:attrName>style.visibility</p:attrName>
                                        </p:attrNameLst>
                                      </p:cBhvr>
                                      <p:to>
                                        <p:strVal val="visible"/>
                                      </p:to>
                                    </p:set>
                                    <p:animEffect transition="in" filter="fade">
                                      <p:cBhvr>
                                        <p:cTn id="19" dur="500"/>
                                        <p:tgtEl>
                                          <p:spTgt spid="6965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69653"/>
                                        </p:tgtEl>
                                        <p:attrNameLst>
                                          <p:attrName>style.visibility</p:attrName>
                                        </p:attrNameLst>
                                      </p:cBhvr>
                                      <p:to>
                                        <p:strVal val="visible"/>
                                      </p:to>
                                    </p:set>
                                    <p:animEffect transition="in" filter="fade">
                                      <p:cBhvr>
                                        <p:cTn id="22" dur="500"/>
                                        <p:tgtEl>
                                          <p:spTgt spid="69653"/>
                                        </p:tgtEl>
                                      </p:cBhvr>
                                    </p:animEffect>
                                  </p:childTnLst>
                                </p:cTn>
                              </p:par>
                              <p:par>
                                <p:cTn id="23" presetID="17" presetClass="entr" presetSubtype="8" fill="hold" nodeType="withEffect">
                                  <p:stCondLst>
                                    <p:cond delay="1000"/>
                                  </p:stCondLst>
                                  <p:childTnLst>
                                    <p:set>
                                      <p:cBhvr>
                                        <p:cTn id="24" dur="1" fill="hold">
                                          <p:stCondLst>
                                            <p:cond delay="0"/>
                                          </p:stCondLst>
                                        </p:cTn>
                                        <p:tgtEl>
                                          <p:spTgt spid="69669"/>
                                        </p:tgtEl>
                                        <p:attrNameLst>
                                          <p:attrName>style.visibility</p:attrName>
                                        </p:attrNameLst>
                                      </p:cBhvr>
                                      <p:to>
                                        <p:strVal val="visible"/>
                                      </p:to>
                                    </p:set>
                                    <p:anim calcmode="lin" valueType="num">
                                      <p:cBhvr>
                                        <p:cTn id="25" dur="1000" fill="hold"/>
                                        <p:tgtEl>
                                          <p:spTgt spid="69669"/>
                                        </p:tgtEl>
                                        <p:attrNameLst>
                                          <p:attrName>ppt_x</p:attrName>
                                        </p:attrNameLst>
                                      </p:cBhvr>
                                      <p:tavLst>
                                        <p:tav tm="0">
                                          <p:val>
                                            <p:strVal val="#ppt_x-#ppt_w/2"/>
                                          </p:val>
                                        </p:tav>
                                        <p:tav tm="100000">
                                          <p:val>
                                            <p:strVal val="#ppt_x"/>
                                          </p:val>
                                        </p:tav>
                                      </p:tavLst>
                                    </p:anim>
                                    <p:anim calcmode="lin" valueType="num">
                                      <p:cBhvr>
                                        <p:cTn id="26" dur="1000" fill="hold"/>
                                        <p:tgtEl>
                                          <p:spTgt spid="69669"/>
                                        </p:tgtEl>
                                        <p:attrNameLst>
                                          <p:attrName>ppt_y</p:attrName>
                                        </p:attrNameLst>
                                      </p:cBhvr>
                                      <p:tavLst>
                                        <p:tav tm="0">
                                          <p:val>
                                            <p:strVal val="#ppt_y"/>
                                          </p:val>
                                        </p:tav>
                                        <p:tav tm="100000">
                                          <p:val>
                                            <p:strVal val="#ppt_y"/>
                                          </p:val>
                                        </p:tav>
                                      </p:tavLst>
                                    </p:anim>
                                    <p:anim calcmode="lin" valueType="num">
                                      <p:cBhvr>
                                        <p:cTn id="27" dur="1000" fill="hold"/>
                                        <p:tgtEl>
                                          <p:spTgt spid="69669"/>
                                        </p:tgtEl>
                                        <p:attrNameLst>
                                          <p:attrName>ppt_w</p:attrName>
                                        </p:attrNameLst>
                                      </p:cBhvr>
                                      <p:tavLst>
                                        <p:tav tm="0">
                                          <p:val>
                                            <p:fltVal val="0"/>
                                          </p:val>
                                        </p:tav>
                                        <p:tav tm="100000">
                                          <p:val>
                                            <p:strVal val="#ppt_w"/>
                                          </p:val>
                                        </p:tav>
                                      </p:tavLst>
                                    </p:anim>
                                    <p:anim calcmode="lin" valueType="num">
                                      <p:cBhvr>
                                        <p:cTn id="28" dur="1000" fill="hold"/>
                                        <p:tgtEl>
                                          <p:spTgt spid="69669"/>
                                        </p:tgtEl>
                                        <p:attrNameLst>
                                          <p:attrName>ppt_h</p:attrName>
                                        </p:attrNameLst>
                                      </p:cBhvr>
                                      <p:tavLst>
                                        <p:tav tm="0">
                                          <p:val>
                                            <p:strVal val="#ppt_h"/>
                                          </p:val>
                                        </p:tav>
                                        <p:tav tm="100000">
                                          <p:val>
                                            <p:strVal val="#ppt_h"/>
                                          </p:val>
                                        </p:tav>
                                      </p:tavLst>
                                    </p:anim>
                                  </p:childTnLst>
                                </p:cTn>
                              </p:par>
                              <p:par>
                                <p:cTn id="29" presetID="10" presetClass="entr" presetSubtype="0" fill="hold" grpId="0" nodeType="withEffect">
                                  <p:stCondLst>
                                    <p:cond delay="1000"/>
                                  </p:stCondLst>
                                  <p:childTnLst>
                                    <p:set>
                                      <p:cBhvr>
                                        <p:cTn id="30" dur="1" fill="hold">
                                          <p:stCondLst>
                                            <p:cond delay="0"/>
                                          </p:stCondLst>
                                        </p:cTn>
                                        <p:tgtEl>
                                          <p:spTgt spid="69655"/>
                                        </p:tgtEl>
                                        <p:attrNameLst>
                                          <p:attrName>style.visibility</p:attrName>
                                        </p:attrNameLst>
                                      </p:cBhvr>
                                      <p:to>
                                        <p:strVal val="visible"/>
                                      </p:to>
                                    </p:set>
                                    <p:animEffect transition="in" filter="fade">
                                      <p:cBhvr>
                                        <p:cTn id="31" dur="500"/>
                                        <p:tgtEl>
                                          <p:spTgt spid="69655"/>
                                        </p:tgtEl>
                                      </p:cBhvr>
                                    </p:animEffect>
                                  </p:childTnLst>
                                </p:cTn>
                              </p:par>
                              <p:par>
                                <p:cTn id="32" presetID="10" presetClass="entr" presetSubtype="0" fill="hold" grpId="0" nodeType="withEffect">
                                  <p:stCondLst>
                                    <p:cond delay="2000"/>
                                  </p:stCondLst>
                                  <p:childTnLst>
                                    <p:set>
                                      <p:cBhvr>
                                        <p:cTn id="33" dur="1" fill="hold">
                                          <p:stCondLst>
                                            <p:cond delay="0"/>
                                          </p:stCondLst>
                                        </p:cTn>
                                        <p:tgtEl>
                                          <p:spTgt spid="69654"/>
                                        </p:tgtEl>
                                        <p:attrNameLst>
                                          <p:attrName>style.visibility</p:attrName>
                                        </p:attrNameLst>
                                      </p:cBhvr>
                                      <p:to>
                                        <p:strVal val="visible"/>
                                      </p:to>
                                    </p:set>
                                    <p:animEffect transition="in" filter="fade">
                                      <p:cBhvr>
                                        <p:cTn id="34" dur="500"/>
                                        <p:tgtEl>
                                          <p:spTgt spid="69654"/>
                                        </p:tgtEl>
                                      </p:cBhvr>
                                    </p:animEffect>
                                  </p:childTnLst>
                                </p:cTn>
                              </p:par>
                              <p:par>
                                <p:cTn id="35" presetID="17" presetClass="entr" presetSubtype="8" fill="hold" nodeType="withEffect">
                                  <p:stCondLst>
                                    <p:cond delay="2000"/>
                                  </p:stCondLst>
                                  <p:childTnLst>
                                    <p:set>
                                      <p:cBhvr>
                                        <p:cTn id="36" dur="1" fill="hold">
                                          <p:stCondLst>
                                            <p:cond delay="0"/>
                                          </p:stCondLst>
                                        </p:cTn>
                                        <p:tgtEl>
                                          <p:spTgt spid="69670"/>
                                        </p:tgtEl>
                                        <p:attrNameLst>
                                          <p:attrName>style.visibility</p:attrName>
                                        </p:attrNameLst>
                                      </p:cBhvr>
                                      <p:to>
                                        <p:strVal val="visible"/>
                                      </p:to>
                                    </p:set>
                                    <p:anim calcmode="lin" valueType="num">
                                      <p:cBhvr>
                                        <p:cTn id="37" dur="1000" fill="hold"/>
                                        <p:tgtEl>
                                          <p:spTgt spid="69670"/>
                                        </p:tgtEl>
                                        <p:attrNameLst>
                                          <p:attrName>ppt_x</p:attrName>
                                        </p:attrNameLst>
                                      </p:cBhvr>
                                      <p:tavLst>
                                        <p:tav tm="0">
                                          <p:val>
                                            <p:strVal val="#ppt_x-#ppt_w/2"/>
                                          </p:val>
                                        </p:tav>
                                        <p:tav tm="100000">
                                          <p:val>
                                            <p:strVal val="#ppt_x"/>
                                          </p:val>
                                        </p:tav>
                                      </p:tavLst>
                                    </p:anim>
                                    <p:anim calcmode="lin" valueType="num">
                                      <p:cBhvr>
                                        <p:cTn id="38" dur="1000" fill="hold"/>
                                        <p:tgtEl>
                                          <p:spTgt spid="69670"/>
                                        </p:tgtEl>
                                        <p:attrNameLst>
                                          <p:attrName>ppt_y</p:attrName>
                                        </p:attrNameLst>
                                      </p:cBhvr>
                                      <p:tavLst>
                                        <p:tav tm="0">
                                          <p:val>
                                            <p:strVal val="#ppt_y"/>
                                          </p:val>
                                        </p:tav>
                                        <p:tav tm="100000">
                                          <p:val>
                                            <p:strVal val="#ppt_y"/>
                                          </p:val>
                                        </p:tav>
                                      </p:tavLst>
                                    </p:anim>
                                    <p:anim calcmode="lin" valueType="num">
                                      <p:cBhvr>
                                        <p:cTn id="39" dur="1000" fill="hold"/>
                                        <p:tgtEl>
                                          <p:spTgt spid="69670"/>
                                        </p:tgtEl>
                                        <p:attrNameLst>
                                          <p:attrName>ppt_w</p:attrName>
                                        </p:attrNameLst>
                                      </p:cBhvr>
                                      <p:tavLst>
                                        <p:tav tm="0">
                                          <p:val>
                                            <p:fltVal val="0"/>
                                          </p:val>
                                        </p:tav>
                                        <p:tav tm="100000">
                                          <p:val>
                                            <p:strVal val="#ppt_w"/>
                                          </p:val>
                                        </p:tav>
                                      </p:tavLst>
                                    </p:anim>
                                    <p:anim calcmode="lin" valueType="num">
                                      <p:cBhvr>
                                        <p:cTn id="40" dur="1000" fill="hold"/>
                                        <p:tgtEl>
                                          <p:spTgt spid="69670"/>
                                        </p:tgtEl>
                                        <p:attrNameLst>
                                          <p:attrName>ppt_h</p:attrName>
                                        </p:attrNameLst>
                                      </p:cBhvr>
                                      <p:tavLst>
                                        <p:tav tm="0">
                                          <p:val>
                                            <p:strVal val="#ppt_h"/>
                                          </p:val>
                                        </p:tav>
                                        <p:tav tm="100000">
                                          <p:val>
                                            <p:strVal val="#ppt_h"/>
                                          </p:val>
                                        </p:tav>
                                      </p:tavLst>
                                    </p:anim>
                                  </p:childTnLst>
                                </p:cTn>
                              </p:par>
                            </p:childTnLst>
                          </p:cTn>
                        </p:par>
                        <p:par>
                          <p:cTn id="41" fill="hold" nodeType="afterGroup">
                            <p:stCondLst>
                              <p:cond delay="4000"/>
                            </p:stCondLst>
                            <p:childTnLst>
                              <p:par>
                                <p:cTn id="42" presetID="29" presetClass="entr" presetSubtype="0" fill="hold" grpId="0" nodeType="afterEffect">
                                  <p:stCondLst>
                                    <p:cond delay="0"/>
                                  </p:stCondLst>
                                  <p:childTnLst>
                                    <p:set>
                                      <p:cBhvr>
                                        <p:cTn id="43" dur="1" fill="hold">
                                          <p:stCondLst>
                                            <p:cond delay="0"/>
                                          </p:stCondLst>
                                        </p:cTn>
                                        <p:tgtEl>
                                          <p:spTgt spid="69661"/>
                                        </p:tgtEl>
                                        <p:attrNameLst>
                                          <p:attrName>style.visibility</p:attrName>
                                        </p:attrNameLst>
                                      </p:cBhvr>
                                      <p:to>
                                        <p:strVal val="visible"/>
                                      </p:to>
                                    </p:set>
                                    <p:anim calcmode="lin" valueType="num">
                                      <p:cBhvr>
                                        <p:cTn id="44" dur="1000" fill="hold"/>
                                        <p:tgtEl>
                                          <p:spTgt spid="69661"/>
                                        </p:tgtEl>
                                        <p:attrNameLst>
                                          <p:attrName>ppt_x</p:attrName>
                                        </p:attrNameLst>
                                      </p:cBhvr>
                                      <p:tavLst>
                                        <p:tav tm="0">
                                          <p:val>
                                            <p:strVal val="#ppt_x-.2"/>
                                          </p:val>
                                        </p:tav>
                                        <p:tav tm="100000">
                                          <p:val>
                                            <p:strVal val="#ppt_x"/>
                                          </p:val>
                                        </p:tav>
                                      </p:tavLst>
                                    </p:anim>
                                    <p:anim calcmode="lin" valueType="num">
                                      <p:cBhvr>
                                        <p:cTn id="45" dur="1000" fill="hold"/>
                                        <p:tgtEl>
                                          <p:spTgt spid="69661"/>
                                        </p:tgtEl>
                                        <p:attrNameLst>
                                          <p:attrName>ppt_y</p:attrName>
                                        </p:attrNameLst>
                                      </p:cBhvr>
                                      <p:tavLst>
                                        <p:tav tm="0">
                                          <p:val>
                                            <p:strVal val="#ppt_y"/>
                                          </p:val>
                                        </p:tav>
                                        <p:tav tm="100000">
                                          <p:val>
                                            <p:strVal val="#ppt_y"/>
                                          </p:val>
                                        </p:tav>
                                      </p:tavLst>
                                    </p:anim>
                                    <p:animEffect transition="in" filter="wipe(right)" prLst="gradientSize: 0.1">
                                      <p:cBhvr>
                                        <p:cTn id="46" dur="1000"/>
                                        <p:tgtEl>
                                          <p:spTgt spid="69661"/>
                                        </p:tgtEl>
                                      </p:cBhvr>
                                    </p:animEffect>
                                  </p:childTnLst>
                                </p:cTn>
                              </p:par>
                            </p:childTnLst>
                          </p:cTn>
                        </p:par>
                        <p:par>
                          <p:cTn id="47" fill="hold" nodeType="afterGroup">
                            <p:stCondLst>
                              <p:cond delay="5000"/>
                            </p:stCondLst>
                            <p:childTnLst>
                              <p:par>
                                <p:cTn id="48" presetID="17" presetClass="entr" presetSubtype="8" fill="hold" nodeType="afterEffect">
                                  <p:stCondLst>
                                    <p:cond delay="0"/>
                                  </p:stCondLst>
                                  <p:childTnLst>
                                    <p:set>
                                      <p:cBhvr>
                                        <p:cTn id="49" dur="1" fill="hold">
                                          <p:stCondLst>
                                            <p:cond delay="0"/>
                                          </p:stCondLst>
                                        </p:cTn>
                                        <p:tgtEl>
                                          <p:spTgt spid="69671"/>
                                        </p:tgtEl>
                                        <p:attrNameLst>
                                          <p:attrName>style.visibility</p:attrName>
                                        </p:attrNameLst>
                                      </p:cBhvr>
                                      <p:to>
                                        <p:strVal val="visible"/>
                                      </p:to>
                                    </p:set>
                                    <p:anim calcmode="lin" valueType="num">
                                      <p:cBhvr>
                                        <p:cTn id="50" dur="1000" fill="hold"/>
                                        <p:tgtEl>
                                          <p:spTgt spid="69671"/>
                                        </p:tgtEl>
                                        <p:attrNameLst>
                                          <p:attrName>ppt_x</p:attrName>
                                        </p:attrNameLst>
                                      </p:cBhvr>
                                      <p:tavLst>
                                        <p:tav tm="0">
                                          <p:val>
                                            <p:strVal val="#ppt_x-#ppt_w/2"/>
                                          </p:val>
                                        </p:tav>
                                        <p:tav tm="100000">
                                          <p:val>
                                            <p:strVal val="#ppt_x"/>
                                          </p:val>
                                        </p:tav>
                                      </p:tavLst>
                                    </p:anim>
                                    <p:anim calcmode="lin" valueType="num">
                                      <p:cBhvr>
                                        <p:cTn id="51" dur="1000" fill="hold"/>
                                        <p:tgtEl>
                                          <p:spTgt spid="69671"/>
                                        </p:tgtEl>
                                        <p:attrNameLst>
                                          <p:attrName>ppt_y</p:attrName>
                                        </p:attrNameLst>
                                      </p:cBhvr>
                                      <p:tavLst>
                                        <p:tav tm="0">
                                          <p:val>
                                            <p:strVal val="#ppt_y"/>
                                          </p:val>
                                        </p:tav>
                                        <p:tav tm="100000">
                                          <p:val>
                                            <p:strVal val="#ppt_y"/>
                                          </p:val>
                                        </p:tav>
                                      </p:tavLst>
                                    </p:anim>
                                    <p:anim calcmode="lin" valueType="num">
                                      <p:cBhvr>
                                        <p:cTn id="52" dur="1000" fill="hold"/>
                                        <p:tgtEl>
                                          <p:spTgt spid="69671"/>
                                        </p:tgtEl>
                                        <p:attrNameLst>
                                          <p:attrName>ppt_w</p:attrName>
                                        </p:attrNameLst>
                                      </p:cBhvr>
                                      <p:tavLst>
                                        <p:tav tm="0">
                                          <p:val>
                                            <p:fltVal val="0"/>
                                          </p:val>
                                        </p:tav>
                                        <p:tav tm="100000">
                                          <p:val>
                                            <p:strVal val="#ppt_w"/>
                                          </p:val>
                                        </p:tav>
                                      </p:tavLst>
                                    </p:anim>
                                    <p:anim calcmode="lin" valueType="num">
                                      <p:cBhvr>
                                        <p:cTn id="53" dur="1000" fill="hold"/>
                                        <p:tgtEl>
                                          <p:spTgt spid="69671"/>
                                        </p:tgtEl>
                                        <p:attrNameLst>
                                          <p:attrName>ppt_h</p:attrName>
                                        </p:attrNameLst>
                                      </p:cBhvr>
                                      <p:tavLst>
                                        <p:tav tm="0">
                                          <p:val>
                                            <p:strVal val="#ppt_h"/>
                                          </p:val>
                                        </p:tav>
                                        <p:tav tm="100000">
                                          <p:val>
                                            <p:strVal val="#ppt_h"/>
                                          </p:val>
                                        </p:tav>
                                      </p:tavLst>
                                    </p:anim>
                                  </p:childTnLst>
                                </p:cTn>
                              </p:par>
                              <p:par>
                                <p:cTn id="54" presetID="10" presetClass="entr" presetSubtype="0" fill="hold" grpId="0" nodeType="withEffect">
                                  <p:stCondLst>
                                    <p:cond delay="0"/>
                                  </p:stCondLst>
                                  <p:childTnLst>
                                    <p:set>
                                      <p:cBhvr>
                                        <p:cTn id="55" dur="1" fill="hold">
                                          <p:stCondLst>
                                            <p:cond delay="0"/>
                                          </p:stCondLst>
                                        </p:cTn>
                                        <p:tgtEl>
                                          <p:spTgt spid="69657"/>
                                        </p:tgtEl>
                                        <p:attrNameLst>
                                          <p:attrName>style.visibility</p:attrName>
                                        </p:attrNameLst>
                                      </p:cBhvr>
                                      <p:to>
                                        <p:strVal val="visible"/>
                                      </p:to>
                                    </p:set>
                                    <p:animEffect transition="in" filter="fade">
                                      <p:cBhvr>
                                        <p:cTn id="56" dur="500"/>
                                        <p:tgtEl>
                                          <p:spTgt spid="69657"/>
                                        </p:tgtEl>
                                      </p:cBhvr>
                                    </p:animEffect>
                                  </p:childTnLst>
                                </p:cTn>
                              </p:par>
                              <p:par>
                                <p:cTn id="57" presetID="17" presetClass="entr" presetSubtype="8" fill="hold" nodeType="withEffect">
                                  <p:stCondLst>
                                    <p:cond delay="1000"/>
                                  </p:stCondLst>
                                  <p:childTnLst>
                                    <p:set>
                                      <p:cBhvr>
                                        <p:cTn id="58" dur="1" fill="hold">
                                          <p:stCondLst>
                                            <p:cond delay="0"/>
                                          </p:stCondLst>
                                        </p:cTn>
                                        <p:tgtEl>
                                          <p:spTgt spid="69672"/>
                                        </p:tgtEl>
                                        <p:attrNameLst>
                                          <p:attrName>style.visibility</p:attrName>
                                        </p:attrNameLst>
                                      </p:cBhvr>
                                      <p:to>
                                        <p:strVal val="visible"/>
                                      </p:to>
                                    </p:set>
                                    <p:anim calcmode="lin" valueType="num">
                                      <p:cBhvr>
                                        <p:cTn id="59" dur="1000" fill="hold"/>
                                        <p:tgtEl>
                                          <p:spTgt spid="69672"/>
                                        </p:tgtEl>
                                        <p:attrNameLst>
                                          <p:attrName>ppt_x</p:attrName>
                                        </p:attrNameLst>
                                      </p:cBhvr>
                                      <p:tavLst>
                                        <p:tav tm="0">
                                          <p:val>
                                            <p:strVal val="#ppt_x-#ppt_w/2"/>
                                          </p:val>
                                        </p:tav>
                                        <p:tav tm="100000">
                                          <p:val>
                                            <p:strVal val="#ppt_x"/>
                                          </p:val>
                                        </p:tav>
                                      </p:tavLst>
                                    </p:anim>
                                    <p:anim calcmode="lin" valueType="num">
                                      <p:cBhvr>
                                        <p:cTn id="60" dur="1000" fill="hold"/>
                                        <p:tgtEl>
                                          <p:spTgt spid="69672"/>
                                        </p:tgtEl>
                                        <p:attrNameLst>
                                          <p:attrName>ppt_y</p:attrName>
                                        </p:attrNameLst>
                                      </p:cBhvr>
                                      <p:tavLst>
                                        <p:tav tm="0">
                                          <p:val>
                                            <p:strVal val="#ppt_y"/>
                                          </p:val>
                                        </p:tav>
                                        <p:tav tm="100000">
                                          <p:val>
                                            <p:strVal val="#ppt_y"/>
                                          </p:val>
                                        </p:tav>
                                      </p:tavLst>
                                    </p:anim>
                                    <p:anim calcmode="lin" valueType="num">
                                      <p:cBhvr>
                                        <p:cTn id="61" dur="1000" fill="hold"/>
                                        <p:tgtEl>
                                          <p:spTgt spid="69672"/>
                                        </p:tgtEl>
                                        <p:attrNameLst>
                                          <p:attrName>ppt_w</p:attrName>
                                        </p:attrNameLst>
                                      </p:cBhvr>
                                      <p:tavLst>
                                        <p:tav tm="0">
                                          <p:val>
                                            <p:fltVal val="0"/>
                                          </p:val>
                                        </p:tav>
                                        <p:tav tm="100000">
                                          <p:val>
                                            <p:strVal val="#ppt_w"/>
                                          </p:val>
                                        </p:tav>
                                      </p:tavLst>
                                    </p:anim>
                                    <p:anim calcmode="lin" valueType="num">
                                      <p:cBhvr>
                                        <p:cTn id="62" dur="1000" fill="hold"/>
                                        <p:tgtEl>
                                          <p:spTgt spid="69672"/>
                                        </p:tgtEl>
                                        <p:attrNameLst>
                                          <p:attrName>ppt_h</p:attrName>
                                        </p:attrNameLst>
                                      </p:cBhvr>
                                      <p:tavLst>
                                        <p:tav tm="0">
                                          <p:val>
                                            <p:strVal val="#ppt_h"/>
                                          </p:val>
                                        </p:tav>
                                        <p:tav tm="100000">
                                          <p:val>
                                            <p:strVal val="#ppt_h"/>
                                          </p:val>
                                        </p:tav>
                                      </p:tavLst>
                                    </p:anim>
                                  </p:childTnLst>
                                </p:cTn>
                              </p:par>
                              <p:par>
                                <p:cTn id="63" presetID="10" presetClass="entr" presetSubtype="0" fill="hold" grpId="0" nodeType="withEffect">
                                  <p:stCondLst>
                                    <p:cond delay="1000"/>
                                  </p:stCondLst>
                                  <p:childTnLst>
                                    <p:set>
                                      <p:cBhvr>
                                        <p:cTn id="64" dur="1" fill="hold">
                                          <p:stCondLst>
                                            <p:cond delay="0"/>
                                          </p:stCondLst>
                                        </p:cTn>
                                        <p:tgtEl>
                                          <p:spTgt spid="69658"/>
                                        </p:tgtEl>
                                        <p:attrNameLst>
                                          <p:attrName>style.visibility</p:attrName>
                                        </p:attrNameLst>
                                      </p:cBhvr>
                                      <p:to>
                                        <p:strVal val="visible"/>
                                      </p:to>
                                    </p:set>
                                    <p:animEffect transition="in" filter="fade">
                                      <p:cBhvr>
                                        <p:cTn id="65" dur="500"/>
                                        <p:tgtEl>
                                          <p:spTgt spid="69658"/>
                                        </p:tgtEl>
                                      </p:cBhvr>
                                    </p:animEffect>
                                  </p:childTnLst>
                                </p:cTn>
                              </p:par>
                              <p:par>
                                <p:cTn id="66" presetID="17" presetClass="entr" presetSubtype="8" fill="hold" nodeType="withEffect">
                                  <p:stCondLst>
                                    <p:cond delay="2000"/>
                                  </p:stCondLst>
                                  <p:childTnLst>
                                    <p:set>
                                      <p:cBhvr>
                                        <p:cTn id="67" dur="1" fill="hold">
                                          <p:stCondLst>
                                            <p:cond delay="0"/>
                                          </p:stCondLst>
                                        </p:cTn>
                                        <p:tgtEl>
                                          <p:spTgt spid="69673"/>
                                        </p:tgtEl>
                                        <p:attrNameLst>
                                          <p:attrName>style.visibility</p:attrName>
                                        </p:attrNameLst>
                                      </p:cBhvr>
                                      <p:to>
                                        <p:strVal val="visible"/>
                                      </p:to>
                                    </p:set>
                                    <p:anim calcmode="lin" valueType="num">
                                      <p:cBhvr>
                                        <p:cTn id="68" dur="1000" fill="hold"/>
                                        <p:tgtEl>
                                          <p:spTgt spid="69673"/>
                                        </p:tgtEl>
                                        <p:attrNameLst>
                                          <p:attrName>ppt_x</p:attrName>
                                        </p:attrNameLst>
                                      </p:cBhvr>
                                      <p:tavLst>
                                        <p:tav tm="0">
                                          <p:val>
                                            <p:strVal val="#ppt_x-#ppt_w/2"/>
                                          </p:val>
                                        </p:tav>
                                        <p:tav tm="100000">
                                          <p:val>
                                            <p:strVal val="#ppt_x"/>
                                          </p:val>
                                        </p:tav>
                                      </p:tavLst>
                                    </p:anim>
                                    <p:anim calcmode="lin" valueType="num">
                                      <p:cBhvr>
                                        <p:cTn id="69" dur="1000" fill="hold"/>
                                        <p:tgtEl>
                                          <p:spTgt spid="69673"/>
                                        </p:tgtEl>
                                        <p:attrNameLst>
                                          <p:attrName>ppt_y</p:attrName>
                                        </p:attrNameLst>
                                      </p:cBhvr>
                                      <p:tavLst>
                                        <p:tav tm="0">
                                          <p:val>
                                            <p:strVal val="#ppt_y"/>
                                          </p:val>
                                        </p:tav>
                                        <p:tav tm="100000">
                                          <p:val>
                                            <p:strVal val="#ppt_y"/>
                                          </p:val>
                                        </p:tav>
                                      </p:tavLst>
                                    </p:anim>
                                    <p:anim calcmode="lin" valueType="num">
                                      <p:cBhvr>
                                        <p:cTn id="70" dur="1000" fill="hold"/>
                                        <p:tgtEl>
                                          <p:spTgt spid="69673"/>
                                        </p:tgtEl>
                                        <p:attrNameLst>
                                          <p:attrName>ppt_w</p:attrName>
                                        </p:attrNameLst>
                                      </p:cBhvr>
                                      <p:tavLst>
                                        <p:tav tm="0">
                                          <p:val>
                                            <p:fltVal val="0"/>
                                          </p:val>
                                        </p:tav>
                                        <p:tav tm="100000">
                                          <p:val>
                                            <p:strVal val="#ppt_w"/>
                                          </p:val>
                                        </p:tav>
                                      </p:tavLst>
                                    </p:anim>
                                    <p:anim calcmode="lin" valueType="num">
                                      <p:cBhvr>
                                        <p:cTn id="71" dur="1000" fill="hold"/>
                                        <p:tgtEl>
                                          <p:spTgt spid="69673"/>
                                        </p:tgtEl>
                                        <p:attrNameLst>
                                          <p:attrName>ppt_h</p:attrName>
                                        </p:attrNameLst>
                                      </p:cBhvr>
                                      <p:tavLst>
                                        <p:tav tm="0">
                                          <p:val>
                                            <p:strVal val="#ppt_h"/>
                                          </p:val>
                                        </p:tav>
                                        <p:tav tm="100000">
                                          <p:val>
                                            <p:strVal val="#ppt_h"/>
                                          </p:val>
                                        </p:tav>
                                      </p:tavLst>
                                    </p:anim>
                                  </p:childTnLst>
                                </p:cTn>
                              </p:par>
                              <p:par>
                                <p:cTn id="72" presetID="10" presetClass="entr" presetSubtype="0" fill="hold" grpId="0" nodeType="withEffect">
                                  <p:stCondLst>
                                    <p:cond delay="2000"/>
                                  </p:stCondLst>
                                  <p:childTnLst>
                                    <p:set>
                                      <p:cBhvr>
                                        <p:cTn id="73" dur="1" fill="hold">
                                          <p:stCondLst>
                                            <p:cond delay="0"/>
                                          </p:stCondLst>
                                        </p:cTn>
                                        <p:tgtEl>
                                          <p:spTgt spid="69656"/>
                                        </p:tgtEl>
                                        <p:attrNameLst>
                                          <p:attrName>style.visibility</p:attrName>
                                        </p:attrNameLst>
                                      </p:cBhvr>
                                      <p:to>
                                        <p:strVal val="visible"/>
                                      </p:to>
                                    </p:set>
                                    <p:animEffect transition="in" filter="fade">
                                      <p:cBhvr>
                                        <p:cTn id="74" dur="500"/>
                                        <p:tgtEl>
                                          <p:spTgt spid="69656"/>
                                        </p:tgtEl>
                                      </p:cBhvr>
                                    </p:animEffect>
                                  </p:childTnLst>
                                </p:cTn>
                              </p:par>
                              <p:par>
                                <p:cTn id="75" presetID="10" presetClass="entr" presetSubtype="0" fill="hold" grpId="0" nodeType="withEffect">
                                  <p:stCondLst>
                                    <p:cond delay="2000"/>
                                  </p:stCondLst>
                                  <p:childTnLst>
                                    <p:set>
                                      <p:cBhvr>
                                        <p:cTn id="76" dur="1" fill="hold">
                                          <p:stCondLst>
                                            <p:cond delay="0"/>
                                          </p:stCondLst>
                                        </p:cTn>
                                        <p:tgtEl>
                                          <p:spTgt spid="69659"/>
                                        </p:tgtEl>
                                        <p:attrNameLst>
                                          <p:attrName>style.visibility</p:attrName>
                                        </p:attrNameLst>
                                      </p:cBhvr>
                                      <p:to>
                                        <p:strVal val="visible"/>
                                      </p:to>
                                    </p:set>
                                    <p:animEffect transition="in" filter="fade">
                                      <p:cBhvr>
                                        <p:cTn id="77" dur="500"/>
                                        <p:tgtEl>
                                          <p:spTgt spid="69659"/>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7" presetClass="entr" presetSubtype="0" fill="hold" grpId="0" nodeType="clickEffect">
                                  <p:stCondLst>
                                    <p:cond delay="0"/>
                                  </p:stCondLst>
                                  <p:iterate type="lt">
                                    <p:tmPct val="50000"/>
                                  </p:iterate>
                                  <p:childTnLst>
                                    <p:set>
                                      <p:cBhvr>
                                        <p:cTn id="81" dur="1" fill="hold">
                                          <p:stCondLst>
                                            <p:cond delay="0"/>
                                          </p:stCondLst>
                                        </p:cTn>
                                        <p:tgtEl>
                                          <p:spTgt spid="69667">
                                            <p:txEl>
                                              <p:pRg st="0" end="0"/>
                                            </p:txEl>
                                          </p:spTgt>
                                        </p:tgtEl>
                                        <p:attrNameLst>
                                          <p:attrName>style.visibility</p:attrName>
                                        </p:attrNameLst>
                                      </p:cBhvr>
                                      <p:to>
                                        <p:strVal val="visible"/>
                                      </p:to>
                                    </p:set>
                                    <p:anim calcmode="discrete" valueType="clr">
                                      <p:cBhvr override="childStyle">
                                        <p:cTn id="82" dur="80"/>
                                        <p:tgtEl>
                                          <p:spTgt spid="6966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3" dur="80"/>
                                        <p:tgtEl>
                                          <p:spTgt spid="69667">
                                            <p:txEl>
                                              <p:pRg st="0" end="0"/>
                                            </p:txEl>
                                          </p:spTgt>
                                        </p:tgtEl>
                                        <p:attrNameLst>
                                          <p:attrName>fillcolor</p:attrName>
                                        </p:attrNameLst>
                                      </p:cBhvr>
                                      <p:tavLst>
                                        <p:tav tm="0">
                                          <p:val>
                                            <p:clrVal>
                                              <a:schemeClr val="accent2"/>
                                            </p:clrVal>
                                          </p:val>
                                        </p:tav>
                                        <p:tav tm="50000">
                                          <p:val>
                                            <p:clrVal>
                                              <a:schemeClr val="hlink"/>
                                            </p:clrVal>
                                          </p:val>
                                        </p:tav>
                                      </p:tavLst>
                                    </p:anim>
                                    <p:set>
                                      <p:cBhvr>
                                        <p:cTn id="84" dur="80"/>
                                        <p:tgtEl>
                                          <p:spTgt spid="69667">
                                            <p:txEl>
                                              <p:pRg st="0" end="0"/>
                                            </p:txEl>
                                          </p:spTgt>
                                        </p:tgtEl>
                                        <p:attrNameLst>
                                          <p:attrName>fill.type</p:attrName>
                                        </p:attrNameLst>
                                      </p:cBhvr>
                                      <p:to>
                                        <p:strVal val="solid"/>
                                      </p:to>
                                    </p:set>
                                  </p:childTnLst>
                                </p:cTn>
                              </p:par>
                            </p:childTnLst>
                          </p:cTn>
                        </p:par>
                        <p:par>
                          <p:cTn id="85" fill="hold" nodeType="afterGroup">
                            <p:stCondLst>
                              <p:cond delay="2640"/>
                            </p:stCondLst>
                            <p:childTnLst>
                              <p:par>
                                <p:cTn id="86" presetID="51" presetClass="entr" presetSubtype="0" fill="hold" grpId="0" nodeType="afterEffect">
                                  <p:stCondLst>
                                    <p:cond delay="0"/>
                                  </p:stCondLst>
                                  <p:childTnLst>
                                    <p:set>
                                      <p:cBhvr>
                                        <p:cTn id="87" dur="1" fill="hold">
                                          <p:stCondLst>
                                            <p:cond delay="0"/>
                                          </p:stCondLst>
                                        </p:cTn>
                                        <p:tgtEl>
                                          <p:spTgt spid="69665"/>
                                        </p:tgtEl>
                                        <p:attrNameLst>
                                          <p:attrName>style.visibility</p:attrName>
                                        </p:attrNameLst>
                                      </p:cBhvr>
                                      <p:to>
                                        <p:strVal val="visible"/>
                                      </p:to>
                                    </p:set>
                                    <p:animEffect transition="in" filter="fade">
                                      <p:cBhvr>
                                        <p:cTn id="88" dur="770" decel="100000"/>
                                        <p:tgtEl>
                                          <p:spTgt spid="69665"/>
                                        </p:tgtEl>
                                      </p:cBhvr>
                                    </p:animEffect>
                                    <p:animScale>
                                      <p:cBhvr>
                                        <p:cTn id="89" dur="770" decel="100000"/>
                                        <p:tgtEl>
                                          <p:spTgt spid="69665"/>
                                        </p:tgtEl>
                                      </p:cBhvr>
                                      <p:from x="10000" y="10000"/>
                                      <p:to x="200000" y="450000"/>
                                    </p:animScale>
                                    <p:animScale>
                                      <p:cBhvr>
                                        <p:cTn id="90" dur="1230" accel="100000" fill="hold">
                                          <p:stCondLst>
                                            <p:cond delay="770"/>
                                          </p:stCondLst>
                                        </p:cTn>
                                        <p:tgtEl>
                                          <p:spTgt spid="69665"/>
                                        </p:tgtEl>
                                      </p:cBhvr>
                                      <p:from x="200000" y="450000"/>
                                      <p:to x="100000" y="100000"/>
                                    </p:animScale>
                                    <p:set>
                                      <p:cBhvr>
                                        <p:cTn id="91" dur="770" fill="hold"/>
                                        <p:tgtEl>
                                          <p:spTgt spid="69665"/>
                                        </p:tgtEl>
                                        <p:attrNameLst>
                                          <p:attrName>ppt_x</p:attrName>
                                        </p:attrNameLst>
                                      </p:cBhvr>
                                      <p:to>
                                        <p:strVal val="(0.5)"/>
                                      </p:to>
                                    </p:set>
                                    <p:anim from="(0.5)" to="(#ppt_x)" calcmode="lin" valueType="num">
                                      <p:cBhvr>
                                        <p:cTn id="92" dur="1230" accel="100000" fill="hold">
                                          <p:stCondLst>
                                            <p:cond delay="770"/>
                                          </p:stCondLst>
                                        </p:cTn>
                                        <p:tgtEl>
                                          <p:spTgt spid="69665"/>
                                        </p:tgtEl>
                                        <p:attrNameLst>
                                          <p:attrName>ppt_x</p:attrName>
                                        </p:attrNameLst>
                                      </p:cBhvr>
                                    </p:anim>
                                    <p:set>
                                      <p:cBhvr>
                                        <p:cTn id="93" dur="770" fill="hold"/>
                                        <p:tgtEl>
                                          <p:spTgt spid="69665"/>
                                        </p:tgtEl>
                                        <p:attrNameLst>
                                          <p:attrName>ppt_y</p:attrName>
                                        </p:attrNameLst>
                                      </p:cBhvr>
                                      <p:to>
                                        <p:strVal val="(#ppt_y+0.4)"/>
                                      </p:to>
                                    </p:set>
                                    <p:anim from="(#ppt_y+0.4)" to="(#ppt_y)" calcmode="lin" valueType="num">
                                      <p:cBhvr>
                                        <p:cTn id="94" dur="1230" accel="100000" fill="hold">
                                          <p:stCondLst>
                                            <p:cond delay="770"/>
                                          </p:stCondLst>
                                        </p:cTn>
                                        <p:tgtEl>
                                          <p:spTgt spid="69665"/>
                                        </p:tgtEl>
                                        <p:attrNameLst>
                                          <p:attrName>ppt_y</p:attrName>
                                        </p:attrNameLst>
                                      </p:cBhvr>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27" presetClass="entr" presetSubtype="0" fill="hold" grpId="0" nodeType="clickEffect">
                                  <p:stCondLst>
                                    <p:cond delay="0"/>
                                  </p:stCondLst>
                                  <p:iterate type="lt">
                                    <p:tmPct val="50000"/>
                                  </p:iterate>
                                  <p:childTnLst>
                                    <p:set>
                                      <p:cBhvr>
                                        <p:cTn id="98" dur="1" fill="hold">
                                          <p:stCondLst>
                                            <p:cond delay="0"/>
                                          </p:stCondLst>
                                        </p:cTn>
                                        <p:tgtEl>
                                          <p:spTgt spid="69667">
                                            <p:txEl>
                                              <p:pRg st="1" end="1"/>
                                            </p:txEl>
                                          </p:spTgt>
                                        </p:tgtEl>
                                        <p:attrNameLst>
                                          <p:attrName>style.visibility</p:attrName>
                                        </p:attrNameLst>
                                      </p:cBhvr>
                                      <p:to>
                                        <p:strVal val="visible"/>
                                      </p:to>
                                    </p:set>
                                    <p:anim calcmode="discrete" valueType="clr">
                                      <p:cBhvr override="childStyle">
                                        <p:cTn id="99" dur="80"/>
                                        <p:tgtEl>
                                          <p:spTgt spid="6966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00" dur="80"/>
                                        <p:tgtEl>
                                          <p:spTgt spid="69667">
                                            <p:txEl>
                                              <p:pRg st="1" end="1"/>
                                            </p:txEl>
                                          </p:spTgt>
                                        </p:tgtEl>
                                        <p:attrNameLst>
                                          <p:attrName>fillcolor</p:attrName>
                                        </p:attrNameLst>
                                      </p:cBhvr>
                                      <p:tavLst>
                                        <p:tav tm="0">
                                          <p:val>
                                            <p:clrVal>
                                              <a:schemeClr val="accent2"/>
                                            </p:clrVal>
                                          </p:val>
                                        </p:tav>
                                        <p:tav tm="50000">
                                          <p:val>
                                            <p:clrVal>
                                              <a:schemeClr val="hlink"/>
                                            </p:clrVal>
                                          </p:val>
                                        </p:tav>
                                      </p:tavLst>
                                    </p:anim>
                                    <p:set>
                                      <p:cBhvr>
                                        <p:cTn id="101" dur="80"/>
                                        <p:tgtEl>
                                          <p:spTgt spid="69667">
                                            <p:txEl>
                                              <p:pRg st="1" end="1"/>
                                            </p:txEl>
                                          </p:spTgt>
                                        </p:tgtEl>
                                        <p:attrNameLst>
                                          <p:attrName>fill.type</p:attrName>
                                        </p:attrNameLst>
                                      </p:cBhvr>
                                      <p:to>
                                        <p:strVal val="solid"/>
                                      </p:to>
                                    </p:set>
                                  </p:childTnLst>
                                </p:cTn>
                              </p:par>
                              <p:par>
                                <p:cTn id="102" presetID="17" presetClass="entr" presetSubtype="1" fill="hold" grpId="0" nodeType="withEffect">
                                  <p:stCondLst>
                                    <p:cond delay="0"/>
                                  </p:stCondLst>
                                  <p:childTnLst>
                                    <p:set>
                                      <p:cBhvr>
                                        <p:cTn id="103" dur="1" fill="hold">
                                          <p:stCondLst>
                                            <p:cond delay="0"/>
                                          </p:stCondLst>
                                        </p:cTn>
                                        <p:tgtEl>
                                          <p:spTgt spid="69663"/>
                                        </p:tgtEl>
                                        <p:attrNameLst>
                                          <p:attrName>style.visibility</p:attrName>
                                        </p:attrNameLst>
                                      </p:cBhvr>
                                      <p:to>
                                        <p:strVal val="visible"/>
                                      </p:to>
                                    </p:set>
                                    <p:anim calcmode="lin" valueType="num">
                                      <p:cBhvr>
                                        <p:cTn id="104" dur="1000" fill="hold"/>
                                        <p:tgtEl>
                                          <p:spTgt spid="69663"/>
                                        </p:tgtEl>
                                        <p:attrNameLst>
                                          <p:attrName>ppt_x</p:attrName>
                                        </p:attrNameLst>
                                      </p:cBhvr>
                                      <p:tavLst>
                                        <p:tav tm="0">
                                          <p:val>
                                            <p:strVal val="#ppt_x"/>
                                          </p:val>
                                        </p:tav>
                                        <p:tav tm="100000">
                                          <p:val>
                                            <p:strVal val="#ppt_x"/>
                                          </p:val>
                                        </p:tav>
                                      </p:tavLst>
                                    </p:anim>
                                    <p:anim calcmode="lin" valueType="num">
                                      <p:cBhvr>
                                        <p:cTn id="105" dur="1000" fill="hold"/>
                                        <p:tgtEl>
                                          <p:spTgt spid="69663"/>
                                        </p:tgtEl>
                                        <p:attrNameLst>
                                          <p:attrName>ppt_y</p:attrName>
                                        </p:attrNameLst>
                                      </p:cBhvr>
                                      <p:tavLst>
                                        <p:tav tm="0">
                                          <p:val>
                                            <p:strVal val="#ppt_y-#ppt_h/2"/>
                                          </p:val>
                                        </p:tav>
                                        <p:tav tm="100000">
                                          <p:val>
                                            <p:strVal val="#ppt_y"/>
                                          </p:val>
                                        </p:tav>
                                      </p:tavLst>
                                    </p:anim>
                                    <p:anim calcmode="lin" valueType="num">
                                      <p:cBhvr>
                                        <p:cTn id="106" dur="1000" fill="hold"/>
                                        <p:tgtEl>
                                          <p:spTgt spid="69663"/>
                                        </p:tgtEl>
                                        <p:attrNameLst>
                                          <p:attrName>ppt_w</p:attrName>
                                        </p:attrNameLst>
                                      </p:cBhvr>
                                      <p:tavLst>
                                        <p:tav tm="0">
                                          <p:val>
                                            <p:strVal val="#ppt_w"/>
                                          </p:val>
                                        </p:tav>
                                        <p:tav tm="100000">
                                          <p:val>
                                            <p:strVal val="#ppt_w"/>
                                          </p:val>
                                        </p:tav>
                                      </p:tavLst>
                                    </p:anim>
                                    <p:anim calcmode="lin" valueType="num">
                                      <p:cBhvr>
                                        <p:cTn id="107" dur="1000" fill="hold"/>
                                        <p:tgtEl>
                                          <p:spTgt spid="69663"/>
                                        </p:tgtEl>
                                        <p:attrNameLst>
                                          <p:attrName>ppt_h</p:attrName>
                                        </p:attrNameLst>
                                      </p:cBhvr>
                                      <p:tavLst>
                                        <p:tav tm="0">
                                          <p:val>
                                            <p:fltVal val="0"/>
                                          </p:val>
                                        </p:tav>
                                        <p:tav tm="100000">
                                          <p:val>
                                            <p:strVal val="#ppt_h"/>
                                          </p:val>
                                        </p:tav>
                                      </p:tavLst>
                                    </p:anim>
                                  </p:childTnLst>
                                </p:cTn>
                              </p:par>
                              <p:par>
                                <p:cTn id="108" presetID="17" presetClass="entr" presetSubtype="2" fill="hold" grpId="0" nodeType="withEffect">
                                  <p:stCondLst>
                                    <p:cond delay="1000"/>
                                  </p:stCondLst>
                                  <p:childTnLst>
                                    <p:set>
                                      <p:cBhvr>
                                        <p:cTn id="109" dur="1" fill="hold">
                                          <p:stCondLst>
                                            <p:cond delay="0"/>
                                          </p:stCondLst>
                                        </p:cTn>
                                        <p:tgtEl>
                                          <p:spTgt spid="69662"/>
                                        </p:tgtEl>
                                        <p:attrNameLst>
                                          <p:attrName>style.visibility</p:attrName>
                                        </p:attrNameLst>
                                      </p:cBhvr>
                                      <p:to>
                                        <p:strVal val="visible"/>
                                      </p:to>
                                    </p:set>
                                    <p:anim calcmode="lin" valueType="num">
                                      <p:cBhvr>
                                        <p:cTn id="110" dur="1000" fill="hold"/>
                                        <p:tgtEl>
                                          <p:spTgt spid="69662"/>
                                        </p:tgtEl>
                                        <p:attrNameLst>
                                          <p:attrName>ppt_x</p:attrName>
                                        </p:attrNameLst>
                                      </p:cBhvr>
                                      <p:tavLst>
                                        <p:tav tm="0">
                                          <p:val>
                                            <p:strVal val="#ppt_x+#ppt_w/2"/>
                                          </p:val>
                                        </p:tav>
                                        <p:tav tm="100000">
                                          <p:val>
                                            <p:strVal val="#ppt_x"/>
                                          </p:val>
                                        </p:tav>
                                      </p:tavLst>
                                    </p:anim>
                                    <p:anim calcmode="lin" valueType="num">
                                      <p:cBhvr>
                                        <p:cTn id="111" dur="1000" fill="hold"/>
                                        <p:tgtEl>
                                          <p:spTgt spid="69662"/>
                                        </p:tgtEl>
                                        <p:attrNameLst>
                                          <p:attrName>ppt_y</p:attrName>
                                        </p:attrNameLst>
                                      </p:cBhvr>
                                      <p:tavLst>
                                        <p:tav tm="0">
                                          <p:val>
                                            <p:strVal val="#ppt_y"/>
                                          </p:val>
                                        </p:tav>
                                        <p:tav tm="100000">
                                          <p:val>
                                            <p:strVal val="#ppt_y"/>
                                          </p:val>
                                        </p:tav>
                                      </p:tavLst>
                                    </p:anim>
                                    <p:anim calcmode="lin" valueType="num">
                                      <p:cBhvr>
                                        <p:cTn id="112" dur="1000" fill="hold"/>
                                        <p:tgtEl>
                                          <p:spTgt spid="69662"/>
                                        </p:tgtEl>
                                        <p:attrNameLst>
                                          <p:attrName>ppt_w</p:attrName>
                                        </p:attrNameLst>
                                      </p:cBhvr>
                                      <p:tavLst>
                                        <p:tav tm="0">
                                          <p:val>
                                            <p:fltVal val="0"/>
                                          </p:val>
                                        </p:tav>
                                        <p:tav tm="100000">
                                          <p:val>
                                            <p:strVal val="#ppt_w"/>
                                          </p:val>
                                        </p:tav>
                                      </p:tavLst>
                                    </p:anim>
                                    <p:anim calcmode="lin" valueType="num">
                                      <p:cBhvr>
                                        <p:cTn id="113" dur="1000" fill="hold"/>
                                        <p:tgtEl>
                                          <p:spTgt spid="69662"/>
                                        </p:tgtEl>
                                        <p:attrNameLst>
                                          <p:attrName>ppt_h</p:attrName>
                                        </p:attrNameLst>
                                      </p:cBhvr>
                                      <p:tavLst>
                                        <p:tav tm="0">
                                          <p:val>
                                            <p:strVal val="#ppt_h"/>
                                          </p:val>
                                        </p:tav>
                                        <p:tav tm="100000">
                                          <p:val>
                                            <p:strVal val="#ppt_h"/>
                                          </p:val>
                                        </p:tav>
                                      </p:tavLst>
                                    </p:anim>
                                  </p:childTnLst>
                                </p:cTn>
                              </p:par>
                              <p:par>
                                <p:cTn id="114" presetID="10" presetClass="entr" presetSubtype="0" fill="hold" grpId="0" nodeType="withEffect">
                                  <p:stCondLst>
                                    <p:cond delay="2000"/>
                                  </p:stCondLst>
                                  <p:childTnLst>
                                    <p:set>
                                      <p:cBhvr>
                                        <p:cTn id="115" dur="1" fill="hold">
                                          <p:stCondLst>
                                            <p:cond delay="0"/>
                                          </p:stCondLst>
                                        </p:cTn>
                                        <p:tgtEl>
                                          <p:spTgt spid="69664"/>
                                        </p:tgtEl>
                                        <p:attrNameLst>
                                          <p:attrName>style.visibility</p:attrName>
                                        </p:attrNameLst>
                                      </p:cBhvr>
                                      <p:to>
                                        <p:strVal val="visible"/>
                                      </p:to>
                                    </p:set>
                                    <p:animEffect transition="in" filter="fade">
                                      <p:cBhvr>
                                        <p:cTn id="116" dur="500"/>
                                        <p:tgtEl>
                                          <p:spTgt spid="69664"/>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7" presetClass="entr" presetSubtype="0" fill="hold" grpId="0" nodeType="clickEffect">
                                  <p:stCondLst>
                                    <p:cond delay="0"/>
                                  </p:stCondLst>
                                  <p:iterate type="lt">
                                    <p:tmPct val="50000"/>
                                  </p:iterate>
                                  <p:childTnLst>
                                    <p:set>
                                      <p:cBhvr>
                                        <p:cTn id="120" dur="1" fill="hold">
                                          <p:stCondLst>
                                            <p:cond delay="0"/>
                                          </p:stCondLst>
                                        </p:cTn>
                                        <p:tgtEl>
                                          <p:spTgt spid="69667">
                                            <p:txEl>
                                              <p:pRg st="2" end="2"/>
                                            </p:txEl>
                                          </p:spTgt>
                                        </p:tgtEl>
                                        <p:attrNameLst>
                                          <p:attrName>style.visibility</p:attrName>
                                        </p:attrNameLst>
                                      </p:cBhvr>
                                      <p:to>
                                        <p:strVal val="visible"/>
                                      </p:to>
                                    </p:set>
                                    <p:anim calcmode="discrete" valueType="clr">
                                      <p:cBhvr override="childStyle">
                                        <p:cTn id="121" dur="80"/>
                                        <p:tgtEl>
                                          <p:spTgt spid="6966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2" dur="80"/>
                                        <p:tgtEl>
                                          <p:spTgt spid="69667">
                                            <p:txEl>
                                              <p:pRg st="2" end="2"/>
                                            </p:txEl>
                                          </p:spTgt>
                                        </p:tgtEl>
                                        <p:attrNameLst>
                                          <p:attrName>fillcolor</p:attrName>
                                        </p:attrNameLst>
                                      </p:cBhvr>
                                      <p:tavLst>
                                        <p:tav tm="0">
                                          <p:val>
                                            <p:clrVal>
                                              <a:schemeClr val="accent2"/>
                                            </p:clrVal>
                                          </p:val>
                                        </p:tav>
                                        <p:tav tm="50000">
                                          <p:val>
                                            <p:clrVal>
                                              <a:schemeClr val="hlink"/>
                                            </p:clrVal>
                                          </p:val>
                                        </p:tav>
                                      </p:tavLst>
                                    </p:anim>
                                    <p:set>
                                      <p:cBhvr>
                                        <p:cTn id="123" dur="80"/>
                                        <p:tgtEl>
                                          <p:spTgt spid="69667">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62" grpId="0" animBg="1"/>
      <p:bldP spid="69663" grpId="0" animBg="1"/>
      <p:bldP spid="69664" grpId="0" animBg="1"/>
      <p:bldP spid="69652" grpId="0" animBg="1"/>
      <p:bldP spid="69653" grpId="0" animBg="1"/>
      <p:bldP spid="69654" grpId="0" animBg="1"/>
      <p:bldP spid="69655" grpId="0" animBg="1"/>
      <p:bldP spid="69656" grpId="0" animBg="1"/>
      <p:bldP spid="69657" grpId="0" animBg="1"/>
      <p:bldP spid="69658" grpId="0" animBg="1"/>
      <p:bldP spid="69659" grpId="0" animBg="1"/>
      <p:bldP spid="69660" grpId="0"/>
      <p:bldP spid="69661" grpId="0"/>
      <p:bldP spid="69665" grpId="0" animBg="1"/>
      <p:bldP spid="69667"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11" name="Picture 7" descr="I04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extLst>
            <a:ext uri="{909E8E84-426E-40DD-AFC4-6F175D3DCCD1}">
              <a14:hiddenFill xmlns:a14="http://schemas.microsoft.com/office/drawing/2010/main">
                <a:solidFill>
                  <a:srgbClr val="FFFFFF">
                    <a:alpha val="50000"/>
                  </a:srgbClr>
                </a:solidFill>
              </a14:hiddenFill>
            </a:ext>
          </a:extLst>
        </p:spPr>
      </p:pic>
      <p:sp>
        <p:nvSpPr>
          <p:cNvPr id="72708" name="Rectangle 4"/>
          <p:cNvSpPr>
            <a:spLocks noGrp="1" noChangeArrowheads="1"/>
          </p:cNvSpPr>
          <p:nvPr>
            <p:ph type="title"/>
          </p:nvPr>
        </p:nvSpPr>
        <p:spPr>
          <a:xfrm>
            <a:off x="271463" y="274638"/>
            <a:ext cx="9363075" cy="1143000"/>
          </a:xfrm>
        </p:spPr>
        <p:txBody>
          <a:bodyPr/>
          <a:lstStyle/>
          <a:p>
            <a:r>
              <a:rPr lang="es-ES" sz="4000">
                <a:solidFill>
                  <a:schemeClr val="bg1"/>
                </a:solidFill>
              </a:rPr>
              <a:t>LA INTERCESIÓN DE UN HOMBRE</a:t>
            </a:r>
          </a:p>
        </p:txBody>
      </p:sp>
      <p:sp>
        <p:nvSpPr>
          <p:cNvPr id="72709" name="Text Box 5"/>
          <p:cNvSpPr txBox="1">
            <a:spLocks noChangeArrowheads="1"/>
          </p:cNvSpPr>
          <p:nvPr/>
        </p:nvSpPr>
        <p:spPr bwMode="auto">
          <a:xfrm>
            <a:off x="508000" y="1412875"/>
            <a:ext cx="9047163" cy="2297113"/>
          </a:xfrm>
          <a:prstGeom prst="rect">
            <a:avLst/>
          </a:prstGeom>
          <a:solidFill>
            <a:schemeClr val="accent1">
              <a:alpha val="60001"/>
            </a:scheme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spcBef>
                <a:spcPct val="50000"/>
              </a:spcBef>
            </a:pPr>
            <a:r>
              <a:rPr lang="es-ES" sz="2000" b="1">
                <a:solidFill>
                  <a:schemeClr val="bg1"/>
                </a:solidFill>
                <a:effectLst>
                  <a:outerShdw blurRad="38100" dist="38100" dir="2700000" algn="tl">
                    <a:srgbClr val="000000"/>
                  </a:outerShdw>
                </a:effectLst>
              </a:rPr>
              <a:t>“En el primer año de Darío, hijo de Asuero, de la raza de los medos, que fue puesto por rey sobre el reino de los caldeos; en el primer año de su reinado, yo, Daniel, entendí por la Escritura, por la Palabra del Eterno al profeta Jeremías, que la asolación de Jerusalén había de concluir en setenta años. Y volví mi rostro al Señor Dios, y lo busqué en oración y ruego, en ayuno, cilicio y ceniza”</a:t>
            </a:r>
          </a:p>
          <a:p>
            <a:pPr algn="r">
              <a:spcBef>
                <a:spcPct val="50000"/>
              </a:spcBef>
            </a:pPr>
            <a:r>
              <a:rPr lang="es-ES" sz="1600">
                <a:solidFill>
                  <a:schemeClr val="bg1"/>
                </a:solidFill>
              </a:rPr>
              <a:t>Daniel, 9: 1-3</a:t>
            </a:r>
          </a:p>
        </p:txBody>
      </p:sp>
      <p:sp>
        <p:nvSpPr>
          <p:cNvPr id="72710" name="Text Box 6"/>
          <p:cNvSpPr txBox="1">
            <a:spLocks noChangeArrowheads="1"/>
          </p:cNvSpPr>
          <p:nvPr/>
        </p:nvSpPr>
        <p:spPr bwMode="auto">
          <a:xfrm>
            <a:off x="508000" y="4221163"/>
            <a:ext cx="9045575" cy="2238375"/>
          </a:xfrm>
          <a:prstGeom prst="rect">
            <a:avLst/>
          </a:prstGeom>
          <a:solidFill>
            <a:schemeClr val="accent1">
              <a:alpha val="60001"/>
            </a:scheme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lvl1pPr marL="441325" indent="-441325">
              <a:defRPr>
                <a:solidFill>
                  <a:schemeClr val="tx1"/>
                </a:solidFill>
                <a:latin typeface="Arial" panose="020B0604020202020204" pitchFamily="34" charset="0"/>
              </a:defRPr>
            </a:lvl1pPr>
            <a:lvl2pPr marL="620713">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spcBef>
                <a:spcPct val="50000"/>
              </a:spcBef>
              <a:buClr>
                <a:srgbClr val="FFCCFF"/>
              </a:buClr>
              <a:buFont typeface="Wingdings" panose="05000000000000000000" pitchFamily="2" charset="2"/>
              <a:buChar char="Ö"/>
            </a:pPr>
            <a:r>
              <a:rPr lang="es-ES" sz="2800" b="1">
                <a:solidFill>
                  <a:srgbClr val="FFFF00"/>
                </a:solidFill>
                <a:effectLst>
                  <a:outerShdw blurRad="38100" dist="38100" dir="2700000" algn="tl">
                    <a:srgbClr val="000000"/>
                  </a:outerShdw>
                </a:effectLst>
              </a:rPr>
              <a:t>Conocía y estudiaba las profecías</a:t>
            </a:r>
          </a:p>
          <a:p>
            <a:pPr>
              <a:spcBef>
                <a:spcPct val="50000"/>
              </a:spcBef>
              <a:buClr>
                <a:srgbClr val="FFCCFF"/>
              </a:buClr>
              <a:buFont typeface="Wingdings" panose="05000000000000000000" pitchFamily="2" charset="2"/>
              <a:buChar char="Ö"/>
            </a:pPr>
            <a:r>
              <a:rPr lang="es-ES" sz="2800" b="1">
                <a:solidFill>
                  <a:srgbClr val="FFFF00"/>
                </a:solidFill>
                <a:effectLst>
                  <a:outerShdw blurRad="38100" dist="38100" dir="2700000" algn="tl">
                    <a:srgbClr val="000000"/>
                  </a:outerShdw>
                </a:effectLst>
              </a:rPr>
              <a:t>Conocía y comprendía el tiempo y las circunstancias sociales en las que vivía.</a:t>
            </a:r>
          </a:p>
          <a:p>
            <a:pPr>
              <a:spcBef>
                <a:spcPct val="50000"/>
              </a:spcBef>
              <a:buClr>
                <a:srgbClr val="FFCCFF"/>
              </a:buClr>
              <a:buFont typeface="Wingdings" panose="05000000000000000000" pitchFamily="2" charset="2"/>
              <a:buChar char="Ö"/>
            </a:pPr>
            <a:r>
              <a:rPr lang="es-ES" sz="2800" b="1">
                <a:solidFill>
                  <a:srgbClr val="FFFF00"/>
                </a:solidFill>
                <a:effectLst>
                  <a:outerShdw blurRad="38100" dist="38100" dir="2700000" algn="tl">
                    <a:srgbClr val="000000"/>
                  </a:outerShdw>
                </a:effectLst>
              </a:rPr>
              <a:t>Oraba por una reforma en su vida y en su iglesia</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5000"/>
                                  </p:iterate>
                                  <p:childTnLst>
                                    <p:set>
                                      <p:cBhvr>
                                        <p:cTn id="6" dur="1" fill="hold">
                                          <p:stCondLst>
                                            <p:cond delay="0"/>
                                          </p:stCondLst>
                                        </p:cTn>
                                        <p:tgtEl>
                                          <p:spTgt spid="72709"/>
                                        </p:tgtEl>
                                        <p:attrNameLst>
                                          <p:attrName>style.visibility</p:attrName>
                                        </p:attrNameLst>
                                      </p:cBhvr>
                                      <p:to>
                                        <p:strVal val="visible"/>
                                      </p:to>
                                    </p:set>
                                    <p:animEffect transition="in" filter="fade">
                                      <p:cBhvr>
                                        <p:cTn id="7" dur="500"/>
                                        <p:tgtEl>
                                          <p:spTgt spid="72709"/>
                                        </p:tgtEl>
                                      </p:cBhvr>
                                    </p:animEffect>
                                    <p:anim calcmode="lin" valueType="num">
                                      <p:cBhvr>
                                        <p:cTn id="8" dur="500" fill="hold"/>
                                        <p:tgtEl>
                                          <p:spTgt spid="72709"/>
                                        </p:tgtEl>
                                        <p:attrNameLst>
                                          <p:attrName>ppt_x</p:attrName>
                                        </p:attrNameLst>
                                      </p:cBhvr>
                                      <p:tavLst>
                                        <p:tav tm="0">
                                          <p:val>
                                            <p:strVal val="#ppt_x-.1"/>
                                          </p:val>
                                        </p:tav>
                                        <p:tav tm="100000">
                                          <p:val>
                                            <p:strVal val="#ppt_x"/>
                                          </p:val>
                                        </p:tav>
                                      </p:tavLst>
                                    </p:anim>
                                    <p:anim calcmode="lin" valueType="num">
                                      <p:cBhvr>
                                        <p:cTn id="9" dur="500" fill="hold"/>
                                        <p:tgtEl>
                                          <p:spTgt spid="72709"/>
                                        </p:tgtEl>
                                        <p:attrNameLst>
                                          <p:attrName>ppt_y</p:attrName>
                                        </p:attrNameLst>
                                      </p:cBhvr>
                                      <p:tavLst>
                                        <p:tav tm="0">
                                          <p:val>
                                            <p:strVal val="#ppt_y"/>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72710">
                                            <p:bg/>
                                          </p:spTgt>
                                        </p:tgtEl>
                                        <p:attrNameLst>
                                          <p:attrName>style.visibility</p:attrName>
                                        </p:attrNameLst>
                                      </p:cBhvr>
                                      <p:to>
                                        <p:strVal val="visible"/>
                                      </p:to>
                                    </p:set>
                                    <p:anim calcmode="discrete" valueType="clr">
                                      <p:cBhvr override="childStyle">
                                        <p:cTn id="14" dur="80"/>
                                        <p:tgtEl>
                                          <p:spTgt spid="72710">
                                            <p:bg/>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72710">
                                            <p:bg/>
                                          </p:spTgt>
                                        </p:tgtEl>
                                        <p:attrNameLst>
                                          <p:attrName>fillcolor</p:attrName>
                                        </p:attrNameLst>
                                      </p:cBhvr>
                                      <p:tavLst>
                                        <p:tav tm="0">
                                          <p:val>
                                            <p:clrVal>
                                              <a:schemeClr val="accent2"/>
                                            </p:clrVal>
                                          </p:val>
                                        </p:tav>
                                        <p:tav tm="50000">
                                          <p:val>
                                            <p:clrVal>
                                              <a:schemeClr val="hlink"/>
                                            </p:clrVal>
                                          </p:val>
                                        </p:tav>
                                      </p:tavLst>
                                    </p:anim>
                                    <p:set>
                                      <p:cBhvr>
                                        <p:cTn id="16" dur="80"/>
                                        <p:tgtEl>
                                          <p:spTgt spid="72710">
                                            <p:bg/>
                                          </p:spTgt>
                                        </p:tgtEl>
                                        <p:attrNameLst>
                                          <p:attrName>fill.type</p:attrName>
                                        </p:attrNameLst>
                                      </p:cBhvr>
                                      <p:to>
                                        <p:strVal val="solid"/>
                                      </p:to>
                                    </p:set>
                                  </p:childTnLst>
                                </p:cTn>
                              </p:par>
                            </p:childTnLst>
                          </p:cTn>
                        </p:par>
                        <p:par>
                          <p:cTn id="17" fill="hold" nodeType="afterGroup">
                            <p:stCondLst>
                              <p:cond delay="80"/>
                            </p:stCondLst>
                            <p:childTnLst>
                              <p:par>
                                <p:cTn id="18" presetID="27" presetClass="entr" presetSubtype="0" fill="hold" grpId="0" nodeType="afterEffect">
                                  <p:stCondLst>
                                    <p:cond delay="0"/>
                                  </p:stCondLst>
                                  <p:iterate type="lt">
                                    <p:tmPct val="50000"/>
                                  </p:iterate>
                                  <p:childTnLst>
                                    <p:set>
                                      <p:cBhvr>
                                        <p:cTn id="19" dur="1" fill="hold">
                                          <p:stCondLst>
                                            <p:cond delay="0"/>
                                          </p:stCondLst>
                                        </p:cTn>
                                        <p:tgtEl>
                                          <p:spTgt spid="72710">
                                            <p:txEl>
                                              <p:pRg st="0" end="0"/>
                                            </p:txEl>
                                          </p:spTgt>
                                        </p:tgtEl>
                                        <p:attrNameLst>
                                          <p:attrName>style.visibility</p:attrName>
                                        </p:attrNameLst>
                                      </p:cBhvr>
                                      <p:to>
                                        <p:strVal val="visible"/>
                                      </p:to>
                                    </p:set>
                                    <p:anim calcmode="discrete" valueType="clr">
                                      <p:cBhvr override="childStyle">
                                        <p:cTn id="20" dur="80"/>
                                        <p:tgtEl>
                                          <p:spTgt spid="7271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72710">
                                            <p:txEl>
                                              <p:pRg st="0" end="0"/>
                                            </p:txEl>
                                          </p:spTgt>
                                        </p:tgtEl>
                                        <p:attrNameLst>
                                          <p:attrName>fillcolor</p:attrName>
                                        </p:attrNameLst>
                                      </p:cBhvr>
                                      <p:tavLst>
                                        <p:tav tm="0">
                                          <p:val>
                                            <p:clrVal>
                                              <a:schemeClr val="accent2"/>
                                            </p:clrVal>
                                          </p:val>
                                        </p:tav>
                                        <p:tav tm="50000">
                                          <p:val>
                                            <p:clrVal>
                                              <a:schemeClr val="hlink"/>
                                            </p:clrVal>
                                          </p:val>
                                        </p:tav>
                                      </p:tavLst>
                                    </p:anim>
                                    <p:set>
                                      <p:cBhvr>
                                        <p:cTn id="22" dur="80"/>
                                        <p:tgtEl>
                                          <p:spTgt spid="72710">
                                            <p:txEl>
                                              <p:pRg st="0" end="0"/>
                                            </p:txEl>
                                          </p:spTgt>
                                        </p:tgtEl>
                                        <p:attrNameLst>
                                          <p:attrName>fill.type</p:attrName>
                                        </p:attrNameLst>
                                      </p:cBhvr>
                                      <p:to>
                                        <p:strVal val="solid"/>
                                      </p:to>
                                    </p:set>
                                  </p:childTnLst>
                                </p:cTn>
                              </p:par>
                            </p:childTnLst>
                          </p:cTn>
                        </p:par>
                        <p:par>
                          <p:cTn id="23" fill="hold" nodeType="afterGroup">
                            <p:stCondLst>
                              <p:cond delay="1280"/>
                            </p:stCondLst>
                            <p:childTnLst>
                              <p:par>
                                <p:cTn id="24" presetID="27" presetClass="entr" presetSubtype="0" fill="hold" grpId="0" nodeType="afterEffect">
                                  <p:stCondLst>
                                    <p:cond delay="0"/>
                                  </p:stCondLst>
                                  <p:iterate type="lt">
                                    <p:tmPct val="50000"/>
                                  </p:iterate>
                                  <p:childTnLst>
                                    <p:set>
                                      <p:cBhvr>
                                        <p:cTn id="25" dur="1" fill="hold">
                                          <p:stCondLst>
                                            <p:cond delay="0"/>
                                          </p:stCondLst>
                                        </p:cTn>
                                        <p:tgtEl>
                                          <p:spTgt spid="72710">
                                            <p:txEl>
                                              <p:pRg st="1" end="1"/>
                                            </p:txEl>
                                          </p:spTgt>
                                        </p:tgtEl>
                                        <p:attrNameLst>
                                          <p:attrName>style.visibility</p:attrName>
                                        </p:attrNameLst>
                                      </p:cBhvr>
                                      <p:to>
                                        <p:strVal val="visible"/>
                                      </p:to>
                                    </p:set>
                                    <p:anim calcmode="discrete" valueType="clr">
                                      <p:cBhvr override="childStyle">
                                        <p:cTn id="26" dur="80"/>
                                        <p:tgtEl>
                                          <p:spTgt spid="72710">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72710">
                                            <p:txEl>
                                              <p:pRg st="1" end="1"/>
                                            </p:txEl>
                                          </p:spTgt>
                                        </p:tgtEl>
                                        <p:attrNameLst>
                                          <p:attrName>fillcolor</p:attrName>
                                        </p:attrNameLst>
                                      </p:cBhvr>
                                      <p:tavLst>
                                        <p:tav tm="0">
                                          <p:val>
                                            <p:clrVal>
                                              <a:schemeClr val="accent2"/>
                                            </p:clrVal>
                                          </p:val>
                                        </p:tav>
                                        <p:tav tm="50000">
                                          <p:val>
                                            <p:clrVal>
                                              <a:schemeClr val="hlink"/>
                                            </p:clrVal>
                                          </p:val>
                                        </p:tav>
                                      </p:tavLst>
                                    </p:anim>
                                    <p:set>
                                      <p:cBhvr>
                                        <p:cTn id="28" dur="80"/>
                                        <p:tgtEl>
                                          <p:spTgt spid="72710">
                                            <p:txEl>
                                              <p:pRg st="1" end="1"/>
                                            </p:txEl>
                                          </p:spTgt>
                                        </p:tgtEl>
                                        <p:attrNameLst>
                                          <p:attrName>fill.type</p:attrName>
                                        </p:attrNameLst>
                                      </p:cBhvr>
                                      <p:to>
                                        <p:strVal val="solid"/>
                                      </p:to>
                                    </p:set>
                                  </p:childTnLst>
                                </p:cTn>
                              </p:par>
                            </p:childTnLst>
                          </p:cTn>
                        </p:par>
                        <p:par>
                          <p:cTn id="29" fill="hold" nodeType="afterGroup">
                            <p:stCondLst>
                              <p:cond delay="3960"/>
                            </p:stCondLst>
                            <p:childTnLst>
                              <p:par>
                                <p:cTn id="30" presetID="27" presetClass="entr" presetSubtype="0" fill="hold" grpId="0" nodeType="afterEffect">
                                  <p:stCondLst>
                                    <p:cond delay="0"/>
                                  </p:stCondLst>
                                  <p:iterate type="lt">
                                    <p:tmPct val="50000"/>
                                  </p:iterate>
                                  <p:childTnLst>
                                    <p:set>
                                      <p:cBhvr>
                                        <p:cTn id="31" dur="1" fill="hold">
                                          <p:stCondLst>
                                            <p:cond delay="0"/>
                                          </p:stCondLst>
                                        </p:cTn>
                                        <p:tgtEl>
                                          <p:spTgt spid="72710">
                                            <p:txEl>
                                              <p:pRg st="2" end="2"/>
                                            </p:txEl>
                                          </p:spTgt>
                                        </p:tgtEl>
                                        <p:attrNameLst>
                                          <p:attrName>style.visibility</p:attrName>
                                        </p:attrNameLst>
                                      </p:cBhvr>
                                      <p:to>
                                        <p:strVal val="visible"/>
                                      </p:to>
                                    </p:set>
                                    <p:anim calcmode="discrete" valueType="clr">
                                      <p:cBhvr override="childStyle">
                                        <p:cTn id="32" dur="80"/>
                                        <p:tgtEl>
                                          <p:spTgt spid="72710">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72710">
                                            <p:txEl>
                                              <p:pRg st="2" end="2"/>
                                            </p:txEl>
                                          </p:spTgt>
                                        </p:tgtEl>
                                        <p:attrNameLst>
                                          <p:attrName>fillcolor</p:attrName>
                                        </p:attrNameLst>
                                      </p:cBhvr>
                                      <p:tavLst>
                                        <p:tav tm="0">
                                          <p:val>
                                            <p:clrVal>
                                              <a:schemeClr val="accent2"/>
                                            </p:clrVal>
                                          </p:val>
                                        </p:tav>
                                        <p:tav tm="50000">
                                          <p:val>
                                            <p:clrVal>
                                              <a:schemeClr val="hlink"/>
                                            </p:clrVal>
                                          </p:val>
                                        </p:tav>
                                      </p:tavLst>
                                    </p:anim>
                                    <p:set>
                                      <p:cBhvr>
                                        <p:cTn id="34" dur="80"/>
                                        <p:tgtEl>
                                          <p:spTgt spid="72710">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9" grpId="0" animBg="1"/>
      <p:bldP spid="72710"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4" name="Picture 4" descr="daniel en fos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1163" y="1198563"/>
            <a:ext cx="5189537" cy="3933825"/>
          </a:xfrm>
          <a:prstGeom prst="rect">
            <a:avLst/>
          </a:prstGeom>
          <a:noFill/>
          <a:extLst>
            <a:ext uri="{909E8E84-426E-40DD-AFC4-6F175D3DCCD1}">
              <a14:hiddenFill xmlns:a14="http://schemas.microsoft.com/office/drawing/2010/main">
                <a:solidFill>
                  <a:srgbClr val="FFFFFF"/>
                </a:solidFill>
              </a14:hiddenFill>
            </a:ext>
          </a:extLst>
        </p:spPr>
      </p:pic>
      <p:pic>
        <p:nvPicPr>
          <p:cNvPr id="81926" name="Picture 6" descr="daniel orand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338" y="1263650"/>
            <a:ext cx="3678237" cy="2344738"/>
          </a:xfrm>
          <a:prstGeom prst="rect">
            <a:avLst/>
          </a:prstGeom>
          <a:noFill/>
          <a:extLst>
            <a:ext uri="{909E8E84-426E-40DD-AFC4-6F175D3DCCD1}">
              <a14:hiddenFill xmlns:a14="http://schemas.microsoft.com/office/drawing/2010/main">
                <a:solidFill>
                  <a:srgbClr val="FFFFFF"/>
                </a:solidFill>
              </a14:hiddenFill>
            </a:ext>
          </a:extLst>
        </p:spPr>
      </p:pic>
      <p:sp>
        <p:nvSpPr>
          <p:cNvPr id="81922" name="Rectangle 2"/>
          <p:cNvSpPr>
            <a:spLocks noGrp="1" noChangeArrowheads="1"/>
          </p:cNvSpPr>
          <p:nvPr>
            <p:ph type="title"/>
          </p:nvPr>
        </p:nvSpPr>
        <p:spPr>
          <a:xfrm>
            <a:off x="271463" y="274638"/>
            <a:ext cx="9363075" cy="1143000"/>
          </a:xfrm>
        </p:spPr>
        <p:txBody>
          <a:bodyPr/>
          <a:lstStyle/>
          <a:p>
            <a:r>
              <a:rPr lang="es-ES" sz="4000"/>
              <a:t>LA INTERCESIÓN DE UN HOMBRE</a:t>
            </a:r>
          </a:p>
        </p:txBody>
      </p:sp>
      <p:sp>
        <p:nvSpPr>
          <p:cNvPr id="81923" name="Rectangle 3"/>
          <p:cNvSpPr>
            <a:spLocks noGrp="1" noChangeArrowheads="1"/>
          </p:cNvSpPr>
          <p:nvPr>
            <p:ph type="body" idx="1"/>
          </p:nvPr>
        </p:nvSpPr>
        <p:spPr>
          <a:xfrm>
            <a:off x="428625" y="5157788"/>
            <a:ext cx="9048750" cy="1108075"/>
          </a:xfrm>
          <a:effectLst>
            <a:outerShdw dist="35921" dir="2700000" algn="ctr" rotWithShape="0">
              <a:schemeClr val="tx1"/>
            </a:outerShdw>
          </a:effectLst>
        </p:spPr>
        <p:txBody>
          <a:bodyPr/>
          <a:lstStyle/>
          <a:p>
            <a:pPr marL="533400" indent="-533400">
              <a:spcBef>
                <a:spcPct val="50000"/>
              </a:spcBef>
              <a:buClr>
                <a:srgbClr val="FFCCFF"/>
              </a:buClr>
              <a:buFont typeface="Wingdings" panose="05000000000000000000" pitchFamily="2" charset="2"/>
              <a:buChar char="Ö"/>
            </a:pPr>
            <a:r>
              <a:rPr lang="es-ES" b="1">
                <a:solidFill>
                  <a:srgbClr val="FFFF00"/>
                </a:solidFill>
                <a:effectLst>
                  <a:outerShdw blurRad="38100" dist="38100" dir="2700000" algn="tl">
                    <a:srgbClr val="C0C0C0"/>
                  </a:outerShdw>
                </a:effectLst>
              </a:rPr>
              <a:t>Actuó cuando tuvo ocasión y adelantó el cumplimiento de la profecía</a:t>
            </a:r>
            <a:endParaRPr lang="es-ES"/>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4"/>
          <p:cNvSpPr>
            <a:spLocks noGrp="1" noChangeArrowheads="1"/>
          </p:cNvSpPr>
          <p:nvPr>
            <p:ph type="title"/>
          </p:nvPr>
        </p:nvSpPr>
        <p:spPr/>
        <p:txBody>
          <a:bodyPr/>
          <a:lstStyle/>
          <a:p>
            <a:r>
              <a:rPr lang="es-ES" b="1">
                <a:solidFill>
                  <a:srgbClr val="008000"/>
                </a:solidFill>
              </a:rPr>
              <a:t>CONOCIENDO EL TIEMPO</a:t>
            </a:r>
            <a:r>
              <a:rPr lang="es-ES" u="sng"/>
              <a:t> </a:t>
            </a:r>
          </a:p>
        </p:txBody>
      </p:sp>
      <p:sp>
        <p:nvSpPr>
          <p:cNvPr id="74757" name="Text Box 5"/>
          <p:cNvSpPr txBox="1">
            <a:spLocks noChangeArrowheads="1"/>
          </p:cNvSpPr>
          <p:nvPr/>
        </p:nvSpPr>
        <p:spPr bwMode="auto">
          <a:xfrm>
            <a:off x="661988" y="1628775"/>
            <a:ext cx="8815387" cy="3998913"/>
          </a:xfrm>
          <a:prstGeom prst="rect">
            <a:avLst/>
          </a:prstGeom>
          <a:gradFill rotWithShape="1">
            <a:gsLst>
              <a:gs pos="0">
                <a:srgbClr val="00CC00"/>
              </a:gs>
              <a:gs pos="100000">
                <a:srgbClr val="99FF99"/>
              </a:gs>
            </a:gsLst>
            <a:lin ang="2700000" scaled="1"/>
          </a:gradFill>
          <a:ln w="9525">
            <a:solidFill>
              <a:srgbClr val="3399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4400"/>
              <a:t>“Conociendo el tiempo, que es ya hora de levantarnos del sueño; porque ahora está más cerca de nosotros nuestra salvación que cuando creímos”</a:t>
            </a:r>
          </a:p>
          <a:p>
            <a:pPr algn="r">
              <a:spcBef>
                <a:spcPct val="50000"/>
              </a:spcBef>
            </a:pPr>
            <a:r>
              <a:rPr lang="es-ES" sz="2400"/>
              <a:t>Romanos, 13: 11</a:t>
            </a:r>
          </a:p>
        </p:txBody>
      </p:sp>
      <p:sp>
        <p:nvSpPr>
          <p:cNvPr id="74759" name="Line 7"/>
          <p:cNvSpPr>
            <a:spLocks noChangeShapeType="1"/>
          </p:cNvSpPr>
          <p:nvPr/>
        </p:nvSpPr>
        <p:spPr bwMode="auto">
          <a:xfrm>
            <a:off x="895350" y="1196975"/>
            <a:ext cx="8115300" cy="0"/>
          </a:xfrm>
          <a:prstGeom prst="line">
            <a:avLst/>
          </a:prstGeom>
          <a:noFill/>
          <a:ln w="76200" cmpd="tri">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74757"/>
                                        </p:tgtEl>
                                        <p:attrNameLst>
                                          <p:attrName>style.visibility</p:attrName>
                                        </p:attrNameLst>
                                      </p:cBhvr>
                                      <p:to>
                                        <p:strVal val="visible"/>
                                      </p:to>
                                    </p:set>
                                    <p:anim calcmode="lin" valueType="num">
                                      <p:cBhvr>
                                        <p:cTn id="7" dur="1000" fill="hold"/>
                                        <p:tgtEl>
                                          <p:spTgt spid="74757"/>
                                        </p:tgtEl>
                                        <p:attrNameLst>
                                          <p:attrName>ppt_x</p:attrName>
                                        </p:attrNameLst>
                                      </p:cBhvr>
                                      <p:tavLst>
                                        <p:tav tm="0">
                                          <p:val>
                                            <p:strVal val="#ppt_x-.2"/>
                                          </p:val>
                                        </p:tav>
                                        <p:tav tm="100000">
                                          <p:val>
                                            <p:strVal val="#ppt_x"/>
                                          </p:val>
                                        </p:tav>
                                      </p:tavLst>
                                    </p:anim>
                                    <p:anim calcmode="lin" valueType="num">
                                      <p:cBhvr>
                                        <p:cTn id="8" dur="1000" fill="hold"/>
                                        <p:tgtEl>
                                          <p:spTgt spid="7475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47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7" grpId="0" animBg="1"/>
    </p:bld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ápices de cera">
  <a:themeElements>
    <a:clrScheme name="Lápices de cera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Lápices de cera">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Lápices de cera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Lápices de cera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Lápices de cera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Lápices de cera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Lápices de cera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Lápices de cera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Lápices de cera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Lápices de cera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Fireworks</Template>
  <TotalTime>707</TotalTime>
  <Words>1231</Words>
  <Application>Microsoft Office PowerPoint</Application>
  <PresentationFormat>A4 (210 x 297 mm)</PresentationFormat>
  <Paragraphs>119</Paragraphs>
  <Slides>9</Slides>
  <Notes>9</Notes>
  <HiddenSlides>0</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9</vt:i4>
      </vt:variant>
    </vt:vector>
  </HeadingPairs>
  <TitlesOfParts>
    <vt:vector size="14" baseType="lpstr">
      <vt:lpstr>Arial</vt:lpstr>
      <vt:lpstr>Comic Sans MS</vt:lpstr>
      <vt:lpstr>Wingdings</vt:lpstr>
      <vt:lpstr>Diseño predeterminado</vt:lpstr>
      <vt:lpstr>Lápices de cera</vt:lpstr>
      <vt:lpstr>Presentación de PowerPoint</vt:lpstr>
      <vt:lpstr>Presentación de PowerPoint</vt:lpstr>
      <vt:lpstr>El comienzo de los 70 años</vt:lpstr>
      <vt:lpstr>Los reyes de Persia y sus decretos a favor de los judíos</vt:lpstr>
      <vt:lpstr>Los reyes de Persia y sus decretos a favor de los judíos</vt:lpstr>
      <vt:lpstr>Presentación de PowerPoint</vt:lpstr>
      <vt:lpstr>LA INTERCESIÓN DE UN HOMBRE</vt:lpstr>
      <vt:lpstr>LA INTERCESIÓN DE UN HOMBRE</vt:lpstr>
      <vt:lpstr>CONOCIENDO EL TIEMPO </vt:lpstr>
    </vt:vector>
  </TitlesOfParts>
  <Company>SFC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EUNICE</dc:creator>
  <cp:lastModifiedBy>Sergio Fustero Carreras</cp:lastModifiedBy>
  <cp:revision>55</cp:revision>
  <dcterms:created xsi:type="dcterms:W3CDTF">2004-09-21T13:55:57Z</dcterms:created>
  <dcterms:modified xsi:type="dcterms:W3CDTF">2016-01-12T18:47:38Z</dcterms:modified>
</cp:coreProperties>
</file>