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756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59" r:id="rId8"/>
    <p:sldId id="261" r:id="rId9"/>
    <p:sldId id="260" r:id="rId10"/>
    <p:sldId id="265" r:id="rId11"/>
  </p:sldIdLst>
  <p:sldSz cx="9144000" cy="6858000" type="screen4x3"/>
  <p:notesSz cx="6858000" cy="9144000"/>
  <p:embeddedFontLst>
    <p:embeddedFont>
      <p:font typeface="Wingdings 2" pitchFamily="18" charset="2"/>
      <p:regular r:id="rId12"/>
    </p:embeddedFont>
    <p:embeddedFont>
      <p:font typeface="Blackletter686 BT" pitchFamily="66" charset="0"/>
      <p:regular r:id="rId13"/>
    </p:embeddedFont>
    <p:embeddedFont>
      <p:font typeface="Cooper Black" pitchFamily="18" charset="0"/>
      <p:regular r:id="rId14"/>
    </p:embeddedFont>
  </p:embeddedFontLst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72" y="-49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D5061F-1727-415D-BCC2-8DF026E471CD}" type="doc">
      <dgm:prSet loTypeId="urn:microsoft.com/office/officeart/2005/8/layout/lProcess3" loCatId="process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6B50A679-7876-4392-9E31-4C4AFF8C2B8A}">
      <dgm:prSet phldrT="[Texto]"/>
      <dgm:spPr/>
      <dgm:t>
        <a:bodyPr/>
        <a:lstStyle/>
        <a:p>
          <a:r>
            <a:rPr lang="es-ES" dirty="0" smtClean="0"/>
            <a:t>Alemán</a:t>
          </a:r>
          <a:endParaRPr lang="es-ES" dirty="0"/>
        </a:p>
      </dgm:t>
    </dgm:pt>
    <dgm:pt modelId="{1A9DB1D0-E0AC-4BF9-927A-2B6F60696D08}" type="parTrans" cxnId="{3309E58D-DC99-4411-97B2-4DF498372B83}">
      <dgm:prSet/>
      <dgm:spPr/>
      <dgm:t>
        <a:bodyPr/>
        <a:lstStyle/>
        <a:p>
          <a:endParaRPr lang="es-ES"/>
        </a:p>
      </dgm:t>
    </dgm:pt>
    <dgm:pt modelId="{B70B96FA-B5A8-47EF-ACC1-0AB214514495}" type="sibTrans" cxnId="{3309E58D-DC99-4411-97B2-4DF498372B83}">
      <dgm:prSet/>
      <dgm:spPr/>
      <dgm:t>
        <a:bodyPr/>
        <a:lstStyle/>
        <a:p>
          <a:endParaRPr lang="es-ES"/>
        </a:p>
      </dgm:t>
    </dgm:pt>
    <dgm:pt modelId="{C21E03B0-02B7-4726-8111-3138F8B67062}">
      <dgm:prSet phldrT="[Texto]"/>
      <dgm:spPr/>
      <dgm:t>
        <a:bodyPr/>
        <a:lstStyle/>
        <a:p>
          <a:r>
            <a:rPr lang="es-ES" dirty="0" smtClean="0"/>
            <a:t>Martín Lutero</a:t>
          </a:r>
          <a:endParaRPr lang="es-ES" dirty="0"/>
        </a:p>
      </dgm:t>
    </dgm:pt>
    <dgm:pt modelId="{53387908-B412-4DB5-84D4-EF22F8FA8549}" type="parTrans" cxnId="{E1CCAC4B-06C0-4761-8537-91C2C95E52E8}">
      <dgm:prSet/>
      <dgm:spPr/>
      <dgm:t>
        <a:bodyPr/>
        <a:lstStyle/>
        <a:p>
          <a:endParaRPr lang="es-ES"/>
        </a:p>
      </dgm:t>
    </dgm:pt>
    <dgm:pt modelId="{A163A172-E0E9-425B-BBB0-1E315DAE0D3B}" type="sibTrans" cxnId="{E1CCAC4B-06C0-4761-8537-91C2C95E52E8}">
      <dgm:prSet/>
      <dgm:spPr/>
      <dgm:t>
        <a:bodyPr/>
        <a:lstStyle/>
        <a:p>
          <a:endParaRPr lang="es-ES"/>
        </a:p>
      </dgm:t>
    </dgm:pt>
    <dgm:pt modelId="{BF88342F-75D5-4DC0-A6F9-DFBF50A170FC}">
      <dgm:prSet phldrT="[Texto]"/>
      <dgm:spPr/>
      <dgm:t>
        <a:bodyPr/>
        <a:lstStyle/>
        <a:p>
          <a:r>
            <a:rPr lang="es-ES" dirty="0" smtClean="0"/>
            <a:t>1522</a:t>
          </a:r>
          <a:endParaRPr lang="es-ES" dirty="0"/>
        </a:p>
      </dgm:t>
    </dgm:pt>
    <dgm:pt modelId="{463F0700-57BD-40ED-AB7D-8EDF03F27510}" type="parTrans" cxnId="{AEACD70B-A96A-45DB-86B1-2C7DFF6CE2C9}">
      <dgm:prSet/>
      <dgm:spPr/>
      <dgm:t>
        <a:bodyPr/>
        <a:lstStyle/>
        <a:p>
          <a:endParaRPr lang="es-ES"/>
        </a:p>
      </dgm:t>
    </dgm:pt>
    <dgm:pt modelId="{347BD175-1156-4D38-BD06-9A850E0551D8}" type="sibTrans" cxnId="{AEACD70B-A96A-45DB-86B1-2C7DFF6CE2C9}">
      <dgm:prSet/>
      <dgm:spPr/>
      <dgm:t>
        <a:bodyPr/>
        <a:lstStyle/>
        <a:p>
          <a:endParaRPr lang="es-ES"/>
        </a:p>
      </dgm:t>
    </dgm:pt>
    <dgm:pt modelId="{3F76AEBB-3DFF-444B-BE16-9D8E18109EC7}">
      <dgm:prSet phldrT="[Texto]"/>
      <dgm:spPr/>
      <dgm:t>
        <a:bodyPr/>
        <a:lstStyle/>
        <a:p>
          <a:r>
            <a:rPr lang="es-ES" dirty="0" smtClean="0"/>
            <a:t>Francés</a:t>
          </a:r>
          <a:endParaRPr lang="es-ES" dirty="0"/>
        </a:p>
      </dgm:t>
    </dgm:pt>
    <dgm:pt modelId="{A9C611C6-BE94-4BCB-8156-DFCDF71EE1F1}" type="parTrans" cxnId="{BEA09068-D472-4BE1-B2D1-CFEC81D58116}">
      <dgm:prSet/>
      <dgm:spPr/>
      <dgm:t>
        <a:bodyPr/>
        <a:lstStyle/>
        <a:p>
          <a:endParaRPr lang="es-ES"/>
        </a:p>
      </dgm:t>
    </dgm:pt>
    <dgm:pt modelId="{72F5ABF0-4AF1-4C36-83FF-10F138866D8A}" type="sibTrans" cxnId="{BEA09068-D472-4BE1-B2D1-CFEC81D58116}">
      <dgm:prSet/>
      <dgm:spPr/>
      <dgm:t>
        <a:bodyPr/>
        <a:lstStyle/>
        <a:p>
          <a:endParaRPr lang="es-ES"/>
        </a:p>
      </dgm:t>
    </dgm:pt>
    <dgm:pt modelId="{52056435-E2BC-4292-93F2-2981EB78799A}">
      <dgm:prSet phldrT="[Texto]"/>
      <dgm:spPr/>
      <dgm:t>
        <a:bodyPr/>
        <a:lstStyle/>
        <a:p>
          <a:r>
            <a:rPr lang="es-ES" dirty="0" err="1" smtClean="0"/>
            <a:t>Lefèvre</a:t>
          </a:r>
          <a:r>
            <a:rPr lang="es-ES" dirty="0" smtClean="0"/>
            <a:t> </a:t>
          </a:r>
          <a:r>
            <a:rPr lang="es-ES" dirty="0" err="1" smtClean="0"/>
            <a:t>d’Étaples</a:t>
          </a:r>
          <a:endParaRPr lang="es-ES" dirty="0"/>
        </a:p>
      </dgm:t>
    </dgm:pt>
    <dgm:pt modelId="{B7C6E208-FF5A-431B-A067-B6995C2EE8EB}" type="parTrans" cxnId="{7F58CF2E-FF14-42C4-8876-CA366644508D}">
      <dgm:prSet/>
      <dgm:spPr/>
      <dgm:t>
        <a:bodyPr/>
        <a:lstStyle/>
        <a:p>
          <a:endParaRPr lang="es-ES"/>
        </a:p>
      </dgm:t>
    </dgm:pt>
    <dgm:pt modelId="{CF61EFE8-882B-4C2E-8B12-416E754A1B01}" type="sibTrans" cxnId="{7F58CF2E-FF14-42C4-8876-CA366644508D}">
      <dgm:prSet/>
      <dgm:spPr/>
      <dgm:t>
        <a:bodyPr/>
        <a:lstStyle/>
        <a:p>
          <a:endParaRPr lang="es-ES"/>
        </a:p>
      </dgm:t>
    </dgm:pt>
    <dgm:pt modelId="{9DD2F342-CA22-46CA-9697-C7B71BCE3146}">
      <dgm:prSet phldrT="[Texto]"/>
      <dgm:spPr/>
      <dgm:t>
        <a:bodyPr/>
        <a:lstStyle/>
        <a:p>
          <a:r>
            <a:rPr lang="es-ES" dirty="0" smtClean="0"/>
            <a:t>1525</a:t>
          </a:r>
          <a:endParaRPr lang="es-ES" dirty="0"/>
        </a:p>
      </dgm:t>
    </dgm:pt>
    <dgm:pt modelId="{C0E32078-458B-4DF8-A0D0-60650CF1DEA8}" type="parTrans" cxnId="{9BBEBCFB-B50A-4A96-B8C1-2C5D76443032}">
      <dgm:prSet/>
      <dgm:spPr/>
      <dgm:t>
        <a:bodyPr/>
        <a:lstStyle/>
        <a:p>
          <a:endParaRPr lang="es-ES"/>
        </a:p>
      </dgm:t>
    </dgm:pt>
    <dgm:pt modelId="{289A5F54-30E8-452F-881F-719E2596A502}" type="sibTrans" cxnId="{9BBEBCFB-B50A-4A96-B8C1-2C5D76443032}">
      <dgm:prSet/>
      <dgm:spPr/>
      <dgm:t>
        <a:bodyPr/>
        <a:lstStyle/>
        <a:p>
          <a:endParaRPr lang="es-ES"/>
        </a:p>
      </dgm:t>
    </dgm:pt>
    <dgm:pt modelId="{94823655-BBAC-4670-A72E-D7F3E2D30781}">
      <dgm:prSet phldrT="[Texto]"/>
      <dgm:spPr/>
      <dgm:t>
        <a:bodyPr/>
        <a:lstStyle/>
        <a:p>
          <a:r>
            <a:rPr lang="es-ES" dirty="0" smtClean="0"/>
            <a:t>Español</a:t>
          </a:r>
          <a:endParaRPr lang="es-ES" dirty="0"/>
        </a:p>
      </dgm:t>
    </dgm:pt>
    <dgm:pt modelId="{570AA24F-DAFB-4F99-AF85-4810B6C13194}" type="parTrans" cxnId="{4ADC5DD9-C099-43FD-8E94-3DEA461D81CC}">
      <dgm:prSet/>
      <dgm:spPr/>
      <dgm:t>
        <a:bodyPr/>
        <a:lstStyle/>
        <a:p>
          <a:endParaRPr lang="es-ES"/>
        </a:p>
      </dgm:t>
    </dgm:pt>
    <dgm:pt modelId="{6844D9DD-0336-4BD1-9ED0-D131E8EE0861}" type="sibTrans" cxnId="{4ADC5DD9-C099-43FD-8E94-3DEA461D81CC}">
      <dgm:prSet/>
      <dgm:spPr/>
      <dgm:t>
        <a:bodyPr/>
        <a:lstStyle/>
        <a:p>
          <a:endParaRPr lang="es-ES"/>
        </a:p>
      </dgm:t>
    </dgm:pt>
    <dgm:pt modelId="{21200BBD-4C87-4311-9D63-13693E3F0010}">
      <dgm:prSet phldrT="[Texto]"/>
      <dgm:spPr/>
      <dgm:t>
        <a:bodyPr/>
        <a:lstStyle/>
        <a:p>
          <a:r>
            <a:rPr lang="es-ES" dirty="0" err="1" smtClean="0"/>
            <a:t>Casiodoro</a:t>
          </a:r>
          <a:r>
            <a:rPr lang="es-ES" dirty="0" smtClean="0"/>
            <a:t> de Reina</a:t>
          </a:r>
          <a:endParaRPr lang="es-ES" dirty="0"/>
        </a:p>
      </dgm:t>
    </dgm:pt>
    <dgm:pt modelId="{A67C903E-39AE-4939-BC69-0452933ED703}" type="parTrans" cxnId="{23583400-159B-49A8-B8CB-74E4DC3AEDC3}">
      <dgm:prSet/>
      <dgm:spPr/>
      <dgm:t>
        <a:bodyPr/>
        <a:lstStyle/>
        <a:p>
          <a:endParaRPr lang="es-ES"/>
        </a:p>
      </dgm:t>
    </dgm:pt>
    <dgm:pt modelId="{48E6BA2E-7CC8-43D5-8D12-C199FEEA4A0B}" type="sibTrans" cxnId="{23583400-159B-49A8-B8CB-74E4DC3AEDC3}">
      <dgm:prSet/>
      <dgm:spPr/>
      <dgm:t>
        <a:bodyPr/>
        <a:lstStyle/>
        <a:p>
          <a:endParaRPr lang="es-ES"/>
        </a:p>
      </dgm:t>
    </dgm:pt>
    <dgm:pt modelId="{6B313FEC-66D1-407F-AA9F-30C6492D92A5}">
      <dgm:prSet phldrT="[Texto]"/>
      <dgm:spPr/>
      <dgm:t>
        <a:bodyPr/>
        <a:lstStyle/>
        <a:p>
          <a:r>
            <a:rPr lang="es-ES" dirty="0" smtClean="0"/>
            <a:t>1569</a:t>
          </a:r>
          <a:endParaRPr lang="es-ES" dirty="0"/>
        </a:p>
      </dgm:t>
    </dgm:pt>
    <dgm:pt modelId="{C3124231-B001-406D-880F-40F074B27F1A}" type="parTrans" cxnId="{A3FEFDA0-CCEC-4B99-B282-45C55175F6A2}">
      <dgm:prSet/>
      <dgm:spPr/>
      <dgm:t>
        <a:bodyPr/>
        <a:lstStyle/>
        <a:p>
          <a:endParaRPr lang="es-ES"/>
        </a:p>
      </dgm:t>
    </dgm:pt>
    <dgm:pt modelId="{9DF88C40-D42A-4D93-BE2E-2848712C7BA6}" type="sibTrans" cxnId="{A3FEFDA0-CCEC-4B99-B282-45C55175F6A2}">
      <dgm:prSet/>
      <dgm:spPr/>
      <dgm:t>
        <a:bodyPr/>
        <a:lstStyle/>
        <a:p>
          <a:endParaRPr lang="es-ES"/>
        </a:p>
      </dgm:t>
    </dgm:pt>
    <dgm:pt modelId="{76F2B7D1-AB48-4103-A26D-E8041D88F561}">
      <dgm:prSet phldrT="[Texto]"/>
      <dgm:spPr/>
      <dgm:t>
        <a:bodyPr/>
        <a:lstStyle/>
        <a:p>
          <a:r>
            <a:rPr lang="es-ES" dirty="0" smtClean="0"/>
            <a:t>Italiano</a:t>
          </a:r>
          <a:endParaRPr lang="es-ES" dirty="0"/>
        </a:p>
      </dgm:t>
    </dgm:pt>
    <dgm:pt modelId="{5D4CAA3E-DE7A-4FA5-A30E-CA9CE2405679}" type="parTrans" cxnId="{FFEFB01D-C7F7-4499-AADB-9187CA14E3AE}">
      <dgm:prSet/>
      <dgm:spPr/>
      <dgm:t>
        <a:bodyPr/>
        <a:lstStyle/>
        <a:p>
          <a:endParaRPr lang="es-ES"/>
        </a:p>
      </dgm:t>
    </dgm:pt>
    <dgm:pt modelId="{2EB3150C-3333-4ED2-BDAA-EFB33BF79172}" type="sibTrans" cxnId="{FFEFB01D-C7F7-4499-AADB-9187CA14E3AE}">
      <dgm:prSet/>
      <dgm:spPr/>
      <dgm:t>
        <a:bodyPr/>
        <a:lstStyle/>
        <a:p>
          <a:endParaRPr lang="es-ES"/>
        </a:p>
      </dgm:t>
    </dgm:pt>
    <dgm:pt modelId="{E5C35522-0367-45A5-B092-E600684BA3EA}">
      <dgm:prSet phldrT="[Texto]"/>
      <dgm:spPr/>
      <dgm:t>
        <a:bodyPr/>
        <a:lstStyle/>
        <a:p>
          <a:r>
            <a:rPr lang="es-ES" dirty="0" smtClean="0"/>
            <a:t>Giovanni </a:t>
          </a:r>
          <a:r>
            <a:rPr lang="es-ES" dirty="0" err="1" smtClean="0"/>
            <a:t>Diodati</a:t>
          </a:r>
          <a:endParaRPr lang="es-ES" dirty="0"/>
        </a:p>
      </dgm:t>
    </dgm:pt>
    <dgm:pt modelId="{660229CB-8C8F-4234-AD98-41B7DB29C131}" type="parTrans" cxnId="{6026BCCA-AADC-4D6A-B2D1-B2219F3BD000}">
      <dgm:prSet/>
      <dgm:spPr/>
      <dgm:t>
        <a:bodyPr/>
        <a:lstStyle/>
        <a:p>
          <a:endParaRPr lang="es-ES"/>
        </a:p>
      </dgm:t>
    </dgm:pt>
    <dgm:pt modelId="{E5FE968E-C057-4B6D-9E7F-48A2342681FB}" type="sibTrans" cxnId="{6026BCCA-AADC-4D6A-B2D1-B2219F3BD000}">
      <dgm:prSet/>
      <dgm:spPr/>
      <dgm:t>
        <a:bodyPr/>
        <a:lstStyle/>
        <a:p>
          <a:endParaRPr lang="es-ES"/>
        </a:p>
      </dgm:t>
    </dgm:pt>
    <dgm:pt modelId="{F37F6FC9-C7C8-4D4F-9F54-2B53BF7E0C44}">
      <dgm:prSet phldrT="[Texto]"/>
      <dgm:spPr/>
      <dgm:t>
        <a:bodyPr/>
        <a:lstStyle/>
        <a:p>
          <a:r>
            <a:rPr lang="es-ES" dirty="0" smtClean="0"/>
            <a:t>1607</a:t>
          </a:r>
          <a:endParaRPr lang="es-ES" dirty="0"/>
        </a:p>
      </dgm:t>
    </dgm:pt>
    <dgm:pt modelId="{C844E402-7D52-4797-8244-0574FFD0D61F}" type="parTrans" cxnId="{D8E4EC41-460D-4603-A914-898640A4526E}">
      <dgm:prSet/>
      <dgm:spPr/>
      <dgm:t>
        <a:bodyPr/>
        <a:lstStyle/>
        <a:p>
          <a:endParaRPr lang="es-ES"/>
        </a:p>
      </dgm:t>
    </dgm:pt>
    <dgm:pt modelId="{B31EDD72-12C4-44C4-9252-2452A1852178}" type="sibTrans" cxnId="{D8E4EC41-460D-4603-A914-898640A4526E}">
      <dgm:prSet/>
      <dgm:spPr/>
      <dgm:t>
        <a:bodyPr/>
        <a:lstStyle/>
        <a:p>
          <a:endParaRPr lang="es-ES"/>
        </a:p>
      </dgm:t>
    </dgm:pt>
    <dgm:pt modelId="{A461814A-5B84-4E74-BFFC-53CCC88CC199}">
      <dgm:prSet phldrT="[Texto]"/>
      <dgm:spPr/>
      <dgm:t>
        <a:bodyPr/>
        <a:lstStyle/>
        <a:p>
          <a:r>
            <a:rPr lang="es-ES" dirty="0" smtClean="0"/>
            <a:t>Inglés</a:t>
          </a:r>
          <a:endParaRPr lang="es-ES" dirty="0"/>
        </a:p>
      </dgm:t>
    </dgm:pt>
    <dgm:pt modelId="{9F48338F-3FB0-45B6-B2DA-F25C148DA31C}" type="parTrans" cxnId="{8A91BE84-B249-41A8-A2E4-389129F66EE9}">
      <dgm:prSet/>
      <dgm:spPr/>
      <dgm:t>
        <a:bodyPr/>
        <a:lstStyle/>
        <a:p>
          <a:endParaRPr lang="es-ES"/>
        </a:p>
      </dgm:t>
    </dgm:pt>
    <dgm:pt modelId="{5BA7E6D5-93D6-4F47-A6B5-4CAA42E6779E}" type="sibTrans" cxnId="{8A91BE84-B249-41A8-A2E4-389129F66EE9}">
      <dgm:prSet/>
      <dgm:spPr/>
      <dgm:t>
        <a:bodyPr/>
        <a:lstStyle/>
        <a:p>
          <a:endParaRPr lang="es-ES"/>
        </a:p>
      </dgm:t>
    </dgm:pt>
    <dgm:pt modelId="{3E5A698F-5900-44B4-960A-1659AB6D42FE}">
      <dgm:prSet phldrT="[Texto]"/>
      <dgm:spPr/>
      <dgm:t>
        <a:bodyPr/>
        <a:lstStyle/>
        <a:p>
          <a:r>
            <a:rPr lang="es-ES" dirty="0" smtClean="0"/>
            <a:t>Versión King James</a:t>
          </a:r>
          <a:endParaRPr lang="es-ES" dirty="0"/>
        </a:p>
      </dgm:t>
    </dgm:pt>
    <dgm:pt modelId="{E9BEE318-A023-47ED-88C5-E50DD5F01CAD}" type="parTrans" cxnId="{B86A7EDC-DA31-4D26-AB53-3454D57512EF}">
      <dgm:prSet/>
      <dgm:spPr/>
      <dgm:t>
        <a:bodyPr/>
        <a:lstStyle/>
        <a:p>
          <a:endParaRPr lang="es-ES"/>
        </a:p>
      </dgm:t>
    </dgm:pt>
    <dgm:pt modelId="{19B1B882-6860-4F04-9360-0CDBEBD371AE}" type="sibTrans" cxnId="{B86A7EDC-DA31-4D26-AB53-3454D57512EF}">
      <dgm:prSet/>
      <dgm:spPr/>
      <dgm:t>
        <a:bodyPr/>
        <a:lstStyle/>
        <a:p>
          <a:endParaRPr lang="es-ES"/>
        </a:p>
      </dgm:t>
    </dgm:pt>
    <dgm:pt modelId="{1A129DB8-13D4-491E-B899-25617396C2DB}">
      <dgm:prSet phldrT="[Texto]"/>
      <dgm:spPr/>
      <dgm:t>
        <a:bodyPr/>
        <a:lstStyle/>
        <a:p>
          <a:r>
            <a:rPr lang="es-ES" dirty="0" smtClean="0"/>
            <a:t>1611</a:t>
          </a:r>
          <a:endParaRPr lang="es-ES" dirty="0"/>
        </a:p>
      </dgm:t>
    </dgm:pt>
    <dgm:pt modelId="{7A96B022-CE12-474C-948C-AFF5DB769BFC}" type="parTrans" cxnId="{ADA89161-A38C-4D3A-AE11-19C6CF74F261}">
      <dgm:prSet/>
      <dgm:spPr/>
      <dgm:t>
        <a:bodyPr/>
        <a:lstStyle/>
        <a:p>
          <a:endParaRPr lang="es-ES"/>
        </a:p>
      </dgm:t>
    </dgm:pt>
    <dgm:pt modelId="{9B7F1736-DBE5-40FE-9F7A-E0928169EDE7}" type="sibTrans" cxnId="{ADA89161-A38C-4D3A-AE11-19C6CF74F261}">
      <dgm:prSet/>
      <dgm:spPr/>
      <dgm:t>
        <a:bodyPr/>
        <a:lstStyle/>
        <a:p>
          <a:endParaRPr lang="es-ES"/>
        </a:p>
      </dgm:t>
    </dgm:pt>
    <dgm:pt modelId="{7B1F4241-669B-4675-8847-237C2C90C489}">
      <dgm:prSet phldrT="[Texto]"/>
      <dgm:spPr/>
      <dgm:t>
        <a:bodyPr/>
        <a:lstStyle/>
        <a:p>
          <a:r>
            <a:rPr lang="es-ES" dirty="0" smtClean="0"/>
            <a:t>Portugués</a:t>
          </a:r>
          <a:endParaRPr lang="es-ES" dirty="0"/>
        </a:p>
      </dgm:t>
    </dgm:pt>
    <dgm:pt modelId="{D728A89C-7738-40B6-AD9D-7D6F653A6FDA}" type="parTrans" cxnId="{35764D5A-6D54-4D7D-B4E4-ED99B4029286}">
      <dgm:prSet/>
      <dgm:spPr/>
      <dgm:t>
        <a:bodyPr/>
        <a:lstStyle/>
        <a:p>
          <a:endParaRPr lang="es-ES"/>
        </a:p>
      </dgm:t>
    </dgm:pt>
    <dgm:pt modelId="{EC7D0C58-D21F-4245-AAA1-C2F289B46D6A}" type="sibTrans" cxnId="{35764D5A-6D54-4D7D-B4E4-ED99B4029286}">
      <dgm:prSet/>
      <dgm:spPr/>
      <dgm:t>
        <a:bodyPr/>
        <a:lstStyle/>
        <a:p>
          <a:endParaRPr lang="es-ES"/>
        </a:p>
      </dgm:t>
    </dgm:pt>
    <dgm:pt modelId="{54242E71-625E-4EF0-8944-7A736D654799}">
      <dgm:prSet phldrT="[Texto]"/>
      <dgm:spPr/>
      <dgm:t>
        <a:bodyPr/>
        <a:lstStyle/>
        <a:p>
          <a:r>
            <a:rPr lang="es-ES" dirty="0" smtClean="0"/>
            <a:t>João Ferreira de Almeida</a:t>
          </a:r>
          <a:endParaRPr lang="es-ES" dirty="0"/>
        </a:p>
      </dgm:t>
    </dgm:pt>
    <dgm:pt modelId="{D71B9C7F-EC7E-429A-B569-24225386A574}" type="parTrans" cxnId="{8684D9FD-7561-407A-A187-76FF80A67AEB}">
      <dgm:prSet/>
      <dgm:spPr/>
      <dgm:t>
        <a:bodyPr/>
        <a:lstStyle/>
        <a:p>
          <a:endParaRPr lang="es-ES"/>
        </a:p>
      </dgm:t>
    </dgm:pt>
    <dgm:pt modelId="{86D2582F-1481-40E3-A16F-6DC8ED5CB46B}" type="sibTrans" cxnId="{8684D9FD-7561-407A-A187-76FF80A67AEB}">
      <dgm:prSet/>
      <dgm:spPr/>
      <dgm:t>
        <a:bodyPr/>
        <a:lstStyle/>
        <a:p>
          <a:endParaRPr lang="es-ES"/>
        </a:p>
      </dgm:t>
    </dgm:pt>
    <dgm:pt modelId="{E03B98B4-1699-472E-A09B-AF95364EA20C}">
      <dgm:prSet phldrT="[Texto]"/>
      <dgm:spPr/>
      <dgm:t>
        <a:bodyPr/>
        <a:lstStyle/>
        <a:p>
          <a:r>
            <a:rPr lang="es-ES" dirty="0" smtClean="0"/>
            <a:t>1681</a:t>
          </a:r>
          <a:endParaRPr lang="es-ES" dirty="0"/>
        </a:p>
      </dgm:t>
    </dgm:pt>
    <dgm:pt modelId="{85E36B62-58F5-4D44-BEAC-7999F7767DFA}" type="parTrans" cxnId="{58888CF5-8143-4CF0-9342-9807E14501B8}">
      <dgm:prSet/>
      <dgm:spPr/>
      <dgm:t>
        <a:bodyPr/>
        <a:lstStyle/>
        <a:p>
          <a:endParaRPr lang="es-ES"/>
        </a:p>
      </dgm:t>
    </dgm:pt>
    <dgm:pt modelId="{B5922249-7E5D-4A08-B731-F2936CA96803}" type="sibTrans" cxnId="{58888CF5-8143-4CF0-9342-9807E14501B8}">
      <dgm:prSet/>
      <dgm:spPr/>
      <dgm:t>
        <a:bodyPr/>
        <a:lstStyle/>
        <a:p>
          <a:endParaRPr lang="es-ES"/>
        </a:p>
      </dgm:t>
    </dgm:pt>
    <dgm:pt modelId="{A40961A6-B508-4DE9-AA2F-60BC52079124}" type="pres">
      <dgm:prSet presAssocID="{2BD5061F-1727-415D-BCC2-8DF026E471CD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6F098B96-FC76-45B0-81CF-7AA77DD857B5}" type="pres">
      <dgm:prSet presAssocID="{6B50A679-7876-4392-9E31-4C4AFF8C2B8A}" presName="horFlow" presStyleCnt="0"/>
      <dgm:spPr/>
    </dgm:pt>
    <dgm:pt modelId="{E80FCDCF-5BE2-4252-91CE-C7BB6AB842C4}" type="pres">
      <dgm:prSet presAssocID="{6B50A679-7876-4392-9E31-4C4AFF8C2B8A}" presName="bigChev" presStyleLbl="node1" presStyleIdx="0" presStyleCnt="6" custScaleX="164501"/>
      <dgm:spPr/>
    </dgm:pt>
    <dgm:pt modelId="{2F342F71-B81C-4EAA-B2E8-99768973BBBD}" type="pres">
      <dgm:prSet presAssocID="{53387908-B412-4DB5-84D4-EF22F8FA8549}" presName="parTrans" presStyleCnt="0"/>
      <dgm:spPr/>
    </dgm:pt>
    <dgm:pt modelId="{F0E7E058-4EA1-4DCB-B3C4-A3D5AE60E343}" type="pres">
      <dgm:prSet presAssocID="{C21E03B0-02B7-4726-8111-3138F8B67062}" presName="node" presStyleLbl="alignAccFollowNode1" presStyleIdx="0" presStyleCnt="12" custScaleX="63667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02FCC2F-CF55-4A00-A766-125B0EC8C2AA}" type="pres">
      <dgm:prSet presAssocID="{A163A172-E0E9-425B-BBB0-1E315DAE0D3B}" presName="sibTrans" presStyleCnt="0"/>
      <dgm:spPr/>
    </dgm:pt>
    <dgm:pt modelId="{199955C5-3DD3-4799-A394-B5B1316357FA}" type="pres">
      <dgm:prSet presAssocID="{BF88342F-75D5-4DC0-A6F9-DFBF50A170FC}" presName="node" presStyleLbl="alignAccFollowNode1" presStyleIdx="1" presStyleCnt="1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ABC2D1D-584C-4740-8611-058B5A26E95E}" type="pres">
      <dgm:prSet presAssocID="{6B50A679-7876-4392-9E31-4C4AFF8C2B8A}" presName="vSp" presStyleCnt="0"/>
      <dgm:spPr/>
    </dgm:pt>
    <dgm:pt modelId="{04A6E9D0-634F-4E0B-A125-74F651A063DA}" type="pres">
      <dgm:prSet presAssocID="{3F76AEBB-3DFF-444B-BE16-9D8E18109EC7}" presName="horFlow" presStyleCnt="0"/>
      <dgm:spPr/>
    </dgm:pt>
    <dgm:pt modelId="{0B4055FD-2F67-458F-BE74-A55CCCAC04E1}" type="pres">
      <dgm:prSet presAssocID="{3F76AEBB-3DFF-444B-BE16-9D8E18109EC7}" presName="bigChev" presStyleLbl="node1" presStyleIdx="1" presStyleCnt="6" custScaleX="164501"/>
      <dgm:spPr/>
    </dgm:pt>
    <dgm:pt modelId="{53BBDAF9-885B-4985-9AEB-9A98C0B6E2D0}" type="pres">
      <dgm:prSet presAssocID="{B7C6E208-FF5A-431B-A067-B6995C2EE8EB}" presName="parTrans" presStyleCnt="0"/>
      <dgm:spPr/>
    </dgm:pt>
    <dgm:pt modelId="{9C5D0F1F-BF89-460B-B0AE-AA7918AC7067}" type="pres">
      <dgm:prSet presAssocID="{52056435-E2BC-4292-93F2-2981EB78799A}" presName="node" presStyleLbl="alignAccFollowNode1" presStyleIdx="2" presStyleCnt="12" custScaleX="63667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1C5F97C-840E-4B04-A329-EA2F2B6CB175}" type="pres">
      <dgm:prSet presAssocID="{CF61EFE8-882B-4C2E-8B12-416E754A1B01}" presName="sibTrans" presStyleCnt="0"/>
      <dgm:spPr/>
    </dgm:pt>
    <dgm:pt modelId="{38ADD38B-2B13-4513-B004-5EE3B16D4FDE}" type="pres">
      <dgm:prSet presAssocID="{9DD2F342-CA22-46CA-9697-C7B71BCE3146}" presName="node" presStyleLbl="alignAccFollowNode1" presStyleIdx="3" presStyleCnt="12">
        <dgm:presLayoutVars>
          <dgm:bulletEnabled val="1"/>
        </dgm:presLayoutVars>
      </dgm:prSet>
      <dgm:spPr/>
    </dgm:pt>
    <dgm:pt modelId="{273D050B-3F1E-4D57-80BD-D4F14F8BFB2B}" type="pres">
      <dgm:prSet presAssocID="{3F76AEBB-3DFF-444B-BE16-9D8E18109EC7}" presName="vSp" presStyleCnt="0"/>
      <dgm:spPr/>
    </dgm:pt>
    <dgm:pt modelId="{820227DA-56E1-4D33-92FD-A644EA431860}" type="pres">
      <dgm:prSet presAssocID="{94823655-BBAC-4670-A72E-D7F3E2D30781}" presName="horFlow" presStyleCnt="0"/>
      <dgm:spPr/>
    </dgm:pt>
    <dgm:pt modelId="{5F60267A-9570-4B89-B8B6-C63AE62A2BE3}" type="pres">
      <dgm:prSet presAssocID="{94823655-BBAC-4670-A72E-D7F3E2D30781}" presName="bigChev" presStyleLbl="node1" presStyleIdx="2" presStyleCnt="6" custScaleX="164501"/>
      <dgm:spPr/>
    </dgm:pt>
    <dgm:pt modelId="{6A1250CB-5EF4-4696-BEF0-9FAD9C2475D2}" type="pres">
      <dgm:prSet presAssocID="{A67C903E-39AE-4939-BC69-0452933ED703}" presName="parTrans" presStyleCnt="0"/>
      <dgm:spPr/>
    </dgm:pt>
    <dgm:pt modelId="{68BF6F53-1986-4B86-8CB0-83C444196C1B}" type="pres">
      <dgm:prSet presAssocID="{21200BBD-4C87-4311-9D63-13693E3F0010}" presName="node" presStyleLbl="alignAccFollowNode1" presStyleIdx="4" presStyleCnt="12" custScaleX="636676">
        <dgm:presLayoutVars>
          <dgm:bulletEnabled val="1"/>
        </dgm:presLayoutVars>
      </dgm:prSet>
      <dgm:spPr/>
    </dgm:pt>
    <dgm:pt modelId="{41A91BF5-4914-46DB-AC34-A78FD124EF2A}" type="pres">
      <dgm:prSet presAssocID="{48E6BA2E-7CC8-43D5-8D12-C199FEEA4A0B}" presName="sibTrans" presStyleCnt="0"/>
      <dgm:spPr/>
    </dgm:pt>
    <dgm:pt modelId="{86490198-F3BD-48C0-B9DA-7D557A574F26}" type="pres">
      <dgm:prSet presAssocID="{6B313FEC-66D1-407F-AA9F-30C6492D92A5}" presName="node" presStyleLbl="alignAccFollowNode1" presStyleIdx="5" presStyleCnt="12">
        <dgm:presLayoutVars>
          <dgm:bulletEnabled val="1"/>
        </dgm:presLayoutVars>
      </dgm:prSet>
      <dgm:spPr/>
    </dgm:pt>
    <dgm:pt modelId="{E8380F0A-B424-475B-904C-715A6A611BDB}" type="pres">
      <dgm:prSet presAssocID="{94823655-BBAC-4670-A72E-D7F3E2D30781}" presName="vSp" presStyleCnt="0"/>
      <dgm:spPr/>
    </dgm:pt>
    <dgm:pt modelId="{44F58BBB-DCE4-41D5-B947-84A42A2B7F39}" type="pres">
      <dgm:prSet presAssocID="{76F2B7D1-AB48-4103-A26D-E8041D88F561}" presName="horFlow" presStyleCnt="0"/>
      <dgm:spPr/>
    </dgm:pt>
    <dgm:pt modelId="{E6C832C0-42CB-45D5-9383-09C7B6B34A41}" type="pres">
      <dgm:prSet presAssocID="{76F2B7D1-AB48-4103-A26D-E8041D88F561}" presName="bigChev" presStyleLbl="node1" presStyleIdx="3" presStyleCnt="6" custScaleX="164501"/>
      <dgm:spPr/>
    </dgm:pt>
    <dgm:pt modelId="{6B6C50F0-8B57-4232-8340-07F4861EAC1A}" type="pres">
      <dgm:prSet presAssocID="{660229CB-8C8F-4234-AD98-41B7DB29C131}" presName="parTrans" presStyleCnt="0"/>
      <dgm:spPr/>
    </dgm:pt>
    <dgm:pt modelId="{42279CAF-7473-450B-9D7B-6E6D7057768B}" type="pres">
      <dgm:prSet presAssocID="{E5C35522-0367-45A5-B092-E600684BA3EA}" presName="node" presStyleLbl="alignAccFollowNode1" presStyleIdx="6" presStyleCnt="12" custScaleX="63667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E14DF45-3DAD-4BCB-9BB4-DFE7644AB397}" type="pres">
      <dgm:prSet presAssocID="{E5FE968E-C057-4B6D-9E7F-48A2342681FB}" presName="sibTrans" presStyleCnt="0"/>
      <dgm:spPr/>
    </dgm:pt>
    <dgm:pt modelId="{2E8B4663-711A-4368-9930-713460BED5AA}" type="pres">
      <dgm:prSet presAssocID="{F37F6FC9-C7C8-4D4F-9F54-2B53BF7E0C44}" presName="node" presStyleLbl="alignAccFollowNode1" presStyleIdx="7" presStyleCnt="12">
        <dgm:presLayoutVars>
          <dgm:bulletEnabled val="1"/>
        </dgm:presLayoutVars>
      </dgm:prSet>
      <dgm:spPr/>
    </dgm:pt>
    <dgm:pt modelId="{30CDA4F7-EE02-4319-B036-8CC26D44D635}" type="pres">
      <dgm:prSet presAssocID="{76F2B7D1-AB48-4103-A26D-E8041D88F561}" presName="vSp" presStyleCnt="0"/>
      <dgm:spPr/>
    </dgm:pt>
    <dgm:pt modelId="{A6F7E5E6-DB6F-4962-9ECE-53733A35C75D}" type="pres">
      <dgm:prSet presAssocID="{A461814A-5B84-4E74-BFFC-53CCC88CC199}" presName="horFlow" presStyleCnt="0"/>
      <dgm:spPr/>
    </dgm:pt>
    <dgm:pt modelId="{CCE2848E-1174-48BB-9648-225731652EBA}" type="pres">
      <dgm:prSet presAssocID="{A461814A-5B84-4E74-BFFC-53CCC88CC199}" presName="bigChev" presStyleLbl="node1" presStyleIdx="4" presStyleCnt="6" custScaleX="164501"/>
      <dgm:spPr/>
    </dgm:pt>
    <dgm:pt modelId="{26569462-89AC-43F2-A051-5AA46C6BA20A}" type="pres">
      <dgm:prSet presAssocID="{E9BEE318-A023-47ED-88C5-E50DD5F01CAD}" presName="parTrans" presStyleCnt="0"/>
      <dgm:spPr/>
    </dgm:pt>
    <dgm:pt modelId="{AA50C07B-E475-4C18-B0F7-85120BF49AE8}" type="pres">
      <dgm:prSet presAssocID="{3E5A698F-5900-44B4-960A-1659AB6D42FE}" presName="node" presStyleLbl="alignAccFollowNode1" presStyleIdx="8" presStyleCnt="12" custScaleX="636676">
        <dgm:presLayoutVars>
          <dgm:bulletEnabled val="1"/>
        </dgm:presLayoutVars>
      </dgm:prSet>
      <dgm:spPr/>
    </dgm:pt>
    <dgm:pt modelId="{3902A44B-0619-4BCB-8285-FBB5A7B6C9DE}" type="pres">
      <dgm:prSet presAssocID="{19B1B882-6860-4F04-9360-0CDBEBD371AE}" presName="sibTrans" presStyleCnt="0"/>
      <dgm:spPr/>
    </dgm:pt>
    <dgm:pt modelId="{1D984390-AE89-4FBB-85EB-01DB79124BA7}" type="pres">
      <dgm:prSet presAssocID="{1A129DB8-13D4-491E-B899-25617396C2DB}" presName="node" presStyleLbl="alignAccFollowNode1" presStyleIdx="9" presStyleCnt="12">
        <dgm:presLayoutVars>
          <dgm:bulletEnabled val="1"/>
        </dgm:presLayoutVars>
      </dgm:prSet>
      <dgm:spPr/>
    </dgm:pt>
    <dgm:pt modelId="{5C961E37-9E25-43D0-819B-CDBAEA83AD08}" type="pres">
      <dgm:prSet presAssocID="{A461814A-5B84-4E74-BFFC-53CCC88CC199}" presName="vSp" presStyleCnt="0"/>
      <dgm:spPr/>
    </dgm:pt>
    <dgm:pt modelId="{7E191AFC-EF7B-43AF-AFC4-19E91DE3C31E}" type="pres">
      <dgm:prSet presAssocID="{7B1F4241-669B-4675-8847-237C2C90C489}" presName="horFlow" presStyleCnt="0"/>
      <dgm:spPr/>
    </dgm:pt>
    <dgm:pt modelId="{5EF6A3F8-ACB4-4887-914A-89E35B8310E2}" type="pres">
      <dgm:prSet presAssocID="{7B1F4241-669B-4675-8847-237C2C90C489}" presName="bigChev" presStyleLbl="node1" presStyleIdx="5" presStyleCnt="6" custScaleX="164501"/>
      <dgm:spPr/>
      <dgm:t>
        <a:bodyPr/>
        <a:lstStyle/>
        <a:p>
          <a:endParaRPr lang="es-ES"/>
        </a:p>
      </dgm:t>
    </dgm:pt>
    <dgm:pt modelId="{DDC201AF-3477-4C09-9116-018B7780768B}" type="pres">
      <dgm:prSet presAssocID="{D71B9C7F-EC7E-429A-B569-24225386A574}" presName="parTrans" presStyleCnt="0"/>
      <dgm:spPr/>
    </dgm:pt>
    <dgm:pt modelId="{485EB4D5-087D-472B-BB11-205953EF141D}" type="pres">
      <dgm:prSet presAssocID="{54242E71-625E-4EF0-8944-7A736D654799}" presName="node" presStyleLbl="alignAccFollowNode1" presStyleIdx="10" presStyleCnt="12" custScaleX="63667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AC6661D-EB47-4537-AE85-08E4D61345A8}" type="pres">
      <dgm:prSet presAssocID="{86D2582F-1481-40E3-A16F-6DC8ED5CB46B}" presName="sibTrans" presStyleCnt="0"/>
      <dgm:spPr/>
    </dgm:pt>
    <dgm:pt modelId="{E7F0989A-661B-4256-936C-1621FC685D44}" type="pres">
      <dgm:prSet presAssocID="{E03B98B4-1699-472E-A09B-AF95364EA20C}" presName="node" presStyleLbl="alignAccFollowNode1" presStyleIdx="11" presStyleCnt="12">
        <dgm:presLayoutVars>
          <dgm:bulletEnabled val="1"/>
        </dgm:presLayoutVars>
      </dgm:prSet>
      <dgm:spPr/>
    </dgm:pt>
  </dgm:ptLst>
  <dgm:cxnLst>
    <dgm:cxn modelId="{0AA5DA61-4183-4246-9228-94A002D0F7B8}" type="presOf" srcId="{7B1F4241-669B-4675-8847-237C2C90C489}" destId="{5EF6A3F8-ACB4-4887-914A-89E35B8310E2}" srcOrd="0" destOrd="0" presId="urn:microsoft.com/office/officeart/2005/8/layout/lProcess3"/>
    <dgm:cxn modelId="{2A048928-02E7-4847-B3C5-97DFF5257910}" type="presOf" srcId="{76F2B7D1-AB48-4103-A26D-E8041D88F561}" destId="{E6C832C0-42CB-45D5-9383-09C7B6B34A41}" srcOrd="0" destOrd="0" presId="urn:microsoft.com/office/officeart/2005/8/layout/lProcess3"/>
    <dgm:cxn modelId="{98B142D5-134F-4200-AF2C-DFB0046BE584}" type="presOf" srcId="{3F76AEBB-3DFF-444B-BE16-9D8E18109EC7}" destId="{0B4055FD-2F67-458F-BE74-A55CCCAC04E1}" srcOrd="0" destOrd="0" presId="urn:microsoft.com/office/officeart/2005/8/layout/lProcess3"/>
    <dgm:cxn modelId="{79D9FCB5-802E-4631-BCB5-4B0C7BB343B5}" type="presOf" srcId="{6B50A679-7876-4392-9E31-4C4AFF8C2B8A}" destId="{E80FCDCF-5BE2-4252-91CE-C7BB6AB842C4}" srcOrd="0" destOrd="0" presId="urn:microsoft.com/office/officeart/2005/8/layout/lProcess3"/>
    <dgm:cxn modelId="{6026BCCA-AADC-4D6A-B2D1-B2219F3BD000}" srcId="{76F2B7D1-AB48-4103-A26D-E8041D88F561}" destId="{E5C35522-0367-45A5-B092-E600684BA3EA}" srcOrd="0" destOrd="0" parTransId="{660229CB-8C8F-4234-AD98-41B7DB29C131}" sibTransId="{E5FE968E-C057-4B6D-9E7F-48A2342681FB}"/>
    <dgm:cxn modelId="{92D5A1AF-5FAD-436B-9BF9-8D94821C1749}" type="presOf" srcId="{6B313FEC-66D1-407F-AA9F-30C6492D92A5}" destId="{86490198-F3BD-48C0-B9DA-7D557A574F26}" srcOrd="0" destOrd="0" presId="urn:microsoft.com/office/officeart/2005/8/layout/lProcess3"/>
    <dgm:cxn modelId="{23583400-159B-49A8-B8CB-74E4DC3AEDC3}" srcId="{94823655-BBAC-4670-A72E-D7F3E2D30781}" destId="{21200BBD-4C87-4311-9D63-13693E3F0010}" srcOrd="0" destOrd="0" parTransId="{A67C903E-39AE-4939-BC69-0452933ED703}" sibTransId="{48E6BA2E-7CC8-43D5-8D12-C199FEEA4A0B}"/>
    <dgm:cxn modelId="{4ADC5DD9-C099-43FD-8E94-3DEA461D81CC}" srcId="{2BD5061F-1727-415D-BCC2-8DF026E471CD}" destId="{94823655-BBAC-4670-A72E-D7F3E2D30781}" srcOrd="2" destOrd="0" parTransId="{570AA24F-DAFB-4F99-AF85-4810B6C13194}" sibTransId="{6844D9DD-0336-4BD1-9ED0-D131E8EE0861}"/>
    <dgm:cxn modelId="{24029E88-1478-4FCD-8993-A4D8CABA34EF}" type="presOf" srcId="{2BD5061F-1727-415D-BCC2-8DF026E471CD}" destId="{A40961A6-B508-4DE9-AA2F-60BC52079124}" srcOrd="0" destOrd="0" presId="urn:microsoft.com/office/officeart/2005/8/layout/lProcess3"/>
    <dgm:cxn modelId="{221D1FFC-0C64-44D1-86B8-ED0C8475ACB7}" type="presOf" srcId="{E5C35522-0367-45A5-B092-E600684BA3EA}" destId="{42279CAF-7473-450B-9D7B-6E6D7057768B}" srcOrd="0" destOrd="0" presId="urn:microsoft.com/office/officeart/2005/8/layout/lProcess3"/>
    <dgm:cxn modelId="{7B9F0D7D-48F5-4219-876C-947E32431D05}" type="presOf" srcId="{94823655-BBAC-4670-A72E-D7F3E2D30781}" destId="{5F60267A-9570-4B89-B8B6-C63AE62A2BE3}" srcOrd="0" destOrd="0" presId="urn:microsoft.com/office/officeart/2005/8/layout/lProcess3"/>
    <dgm:cxn modelId="{A3FEFDA0-CCEC-4B99-B282-45C55175F6A2}" srcId="{94823655-BBAC-4670-A72E-D7F3E2D30781}" destId="{6B313FEC-66D1-407F-AA9F-30C6492D92A5}" srcOrd="1" destOrd="0" parTransId="{C3124231-B001-406D-880F-40F074B27F1A}" sibTransId="{9DF88C40-D42A-4D93-BE2E-2848712C7BA6}"/>
    <dgm:cxn modelId="{5596F527-F92B-4187-BEFE-0832F8D000F7}" type="presOf" srcId="{BF88342F-75D5-4DC0-A6F9-DFBF50A170FC}" destId="{199955C5-3DD3-4799-A394-B5B1316357FA}" srcOrd="0" destOrd="0" presId="urn:microsoft.com/office/officeart/2005/8/layout/lProcess3"/>
    <dgm:cxn modelId="{FFEFB01D-C7F7-4499-AADB-9187CA14E3AE}" srcId="{2BD5061F-1727-415D-BCC2-8DF026E471CD}" destId="{76F2B7D1-AB48-4103-A26D-E8041D88F561}" srcOrd="3" destOrd="0" parTransId="{5D4CAA3E-DE7A-4FA5-A30E-CA9CE2405679}" sibTransId="{2EB3150C-3333-4ED2-BDAA-EFB33BF79172}"/>
    <dgm:cxn modelId="{ADA89161-A38C-4D3A-AE11-19C6CF74F261}" srcId="{A461814A-5B84-4E74-BFFC-53CCC88CC199}" destId="{1A129DB8-13D4-491E-B899-25617396C2DB}" srcOrd="1" destOrd="0" parTransId="{7A96B022-CE12-474C-948C-AFF5DB769BFC}" sibTransId="{9B7F1736-DBE5-40FE-9F7A-E0928169EDE7}"/>
    <dgm:cxn modelId="{B86A7EDC-DA31-4D26-AB53-3454D57512EF}" srcId="{A461814A-5B84-4E74-BFFC-53CCC88CC199}" destId="{3E5A698F-5900-44B4-960A-1659AB6D42FE}" srcOrd="0" destOrd="0" parTransId="{E9BEE318-A023-47ED-88C5-E50DD5F01CAD}" sibTransId="{19B1B882-6860-4F04-9360-0CDBEBD371AE}"/>
    <dgm:cxn modelId="{8A91BE84-B249-41A8-A2E4-389129F66EE9}" srcId="{2BD5061F-1727-415D-BCC2-8DF026E471CD}" destId="{A461814A-5B84-4E74-BFFC-53CCC88CC199}" srcOrd="4" destOrd="0" parTransId="{9F48338F-3FB0-45B6-B2DA-F25C148DA31C}" sibTransId="{5BA7E6D5-93D6-4F47-A6B5-4CAA42E6779E}"/>
    <dgm:cxn modelId="{9041B34D-E4A2-4FCC-ADFD-86139F8DC366}" type="presOf" srcId="{A461814A-5B84-4E74-BFFC-53CCC88CC199}" destId="{CCE2848E-1174-48BB-9648-225731652EBA}" srcOrd="0" destOrd="0" presId="urn:microsoft.com/office/officeart/2005/8/layout/lProcess3"/>
    <dgm:cxn modelId="{58888CF5-8143-4CF0-9342-9807E14501B8}" srcId="{7B1F4241-669B-4675-8847-237C2C90C489}" destId="{E03B98B4-1699-472E-A09B-AF95364EA20C}" srcOrd="1" destOrd="0" parTransId="{85E36B62-58F5-4D44-BEAC-7999F7767DFA}" sibTransId="{B5922249-7E5D-4A08-B731-F2936CA96803}"/>
    <dgm:cxn modelId="{8B604903-F36D-48E5-8F88-E447EF7A9E7D}" type="presOf" srcId="{3E5A698F-5900-44B4-960A-1659AB6D42FE}" destId="{AA50C07B-E475-4C18-B0F7-85120BF49AE8}" srcOrd="0" destOrd="0" presId="urn:microsoft.com/office/officeart/2005/8/layout/lProcess3"/>
    <dgm:cxn modelId="{9BBEBCFB-B50A-4A96-B8C1-2C5D76443032}" srcId="{3F76AEBB-3DFF-444B-BE16-9D8E18109EC7}" destId="{9DD2F342-CA22-46CA-9697-C7B71BCE3146}" srcOrd="1" destOrd="0" parTransId="{C0E32078-458B-4DF8-A0D0-60650CF1DEA8}" sibTransId="{289A5F54-30E8-452F-881F-719E2596A502}"/>
    <dgm:cxn modelId="{D8E4EC41-460D-4603-A914-898640A4526E}" srcId="{76F2B7D1-AB48-4103-A26D-E8041D88F561}" destId="{F37F6FC9-C7C8-4D4F-9F54-2B53BF7E0C44}" srcOrd="1" destOrd="0" parTransId="{C844E402-7D52-4797-8244-0574FFD0D61F}" sibTransId="{B31EDD72-12C4-44C4-9252-2452A1852178}"/>
    <dgm:cxn modelId="{E1CCAC4B-06C0-4761-8537-91C2C95E52E8}" srcId="{6B50A679-7876-4392-9E31-4C4AFF8C2B8A}" destId="{C21E03B0-02B7-4726-8111-3138F8B67062}" srcOrd="0" destOrd="0" parTransId="{53387908-B412-4DB5-84D4-EF22F8FA8549}" sibTransId="{A163A172-E0E9-425B-BBB0-1E315DAE0D3B}"/>
    <dgm:cxn modelId="{C3F01FBE-D467-4D6F-8355-9A1F82C1EC36}" type="presOf" srcId="{21200BBD-4C87-4311-9D63-13693E3F0010}" destId="{68BF6F53-1986-4B86-8CB0-83C444196C1B}" srcOrd="0" destOrd="0" presId="urn:microsoft.com/office/officeart/2005/8/layout/lProcess3"/>
    <dgm:cxn modelId="{BEA09068-D472-4BE1-B2D1-CFEC81D58116}" srcId="{2BD5061F-1727-415D-BCC2-8DF026E471CD}" destId="{3F76AEBB-3DFF-444B-BE16-9D8E18109EC7}" srcOrd="1" destOrd="0" parTransId="{A9C611C6-BE94-4BCB-8156-DFCDF71EE1F1}" sibTransId="{72F5ABF0-4AF1-4C36-83FF-10F138866D8A}"/>
    <dgm:cxn modelId="{CD613075-47DF-46C9-882E-14C6EC76FE60}" type="presOf" srcId="{F37F6FC9-C7C8-4D4F-9F54-2B53BF7E0C44}" destId="{2E8B4663-711A-4368-9930-713460BED5AA}" srcOrd="0" destOrd="0" presId="urn:microsoft.com/office/officeart/2005/8/layout/lProcess3"/>
    <dgm:cxn modelId="{35764D5A-6D54-4D7D-B4E4-ED99B4029286}" srcId="{2BD5061F-1727-415D-BCC2-8DF026E471CD}" destId="{7B1F4241-669B-4675-8847-237C2C90C489}" srcOrd="5" destOrd="0" parTransId="{D728A89C-7738-40B6-AD9D-7D6F653A6FDA}" sibTransId="{EC7D0C58-D21F-4245-AAA1-C2F289B46D6A}"/>
    <dgm:cxn modelId="{7F58CF2E-FF14-42C4-8876-CA366644508D}" srcId="{3F76AEBB-3DFF-444B-BE16-9D8E18109EC7}" destId="{52056435-E2BC-4292-93F2-2981EB78799A}" srcOrd="0" destOrd="0" parTransId="{B7C6E208-FF5A-431B-A067-B6995C2EE8EB}" sibTransId="{CF61EFE8-882B-4C2E-8B12-416E754A1B01}"/>
    <dgm:cxn modelId="{323DC7B0-74F6-47C6-8799-19CD4F24B6AD}" type="presOf" srcId="{1A129DB8-13D4-491E-B899-25617396C2DB}" destId="{1D984390-AE89-4FBB-85EB-01DB79124BA7}" srcOrd="0" destOrd="0" presId="urn:microsoft.com/office/officeart/2005/8/layout/lProcess3"/>
    <dgm:cxn modelId="{E0E76709-2B42-4284-A06E-B9D323C513EC}" type="presOf" srcId="{E03B98B4-1699-472E-A09B-AF95364EA20C}" destId="{E7F0989A-661B-4256-936C-1621FC685D44}" srcOrd="0" destOrd="0" presId="urn:microsoft.com/office/officeart/2005/8/layout/lProcess3"/>
    <dgm:cxn modelId="{4BE6E7E7-7AD3-431D-9DA5-50E743B90379}" type="presOf" srcId="{52056435-E2BC-4292-93F2-2981EB78799A}" destId="{9C5D0F1F-BF89-460B-B0AE-AA7918AC7067}" srcOrd="0" destOrd="0" presId="urn:microsoft.com/office/officeart/2005/8/layout/lProcess3"/>
    <dgm:cxn modelId="{AEACD70B-A96A-45DB-86B1-2C7DFF6CE2C9}" srcId="{6B50A679-7876-4392-9E31-4C4AFF8C2B8A}" destId="{BF88342F-75D5-4DC0-A6F9-DFBF50A170FC}" srcOrd="1" destOrd="0" parTransId="{463F0700-57BD-40ED-AB7D-8EDF03F27510}" sibTransId="{347BD175-1156-4D38-BD06-9A850E0551D8}"/>
    <dgm:cxn modelId="{8E610635-FACC-4978-B302-ED0190A835D7}" type="presOf" srcId="{C21E03B0-02B7-4726-8111-3138F8B67062}" destId="{F0E7E058-4EA1-4DCB-B3C4-A3D5AE60E343}" srcOrd="0" destOrd="0" presId="urn:microsoft.com/office/officeart/2005/8/layout/lProcess3"/>
    <dgm:cxn modelId="{CDE896DC-E893-42DB-BF2F-0162F9288CD1}" type="presOf" srcId="{54242E71-625E-4EF0-8944-7A736D654799}" destId="{485EB4D5-087D-472B-BB11-205953EF141D}" srcOrd="0" destOrd="0" presId="urn:microsoft.com/office/officeart/2005/8/layout/lProcess3"/>
    <dgm:cxn modelId="{8684D9FD-7561-407A-A187-76FF80A67AEB}" srcId="{7B1F4241-669B-4675-8847-237C2C90C489}" destId="{54242E71-625E-4EF0-8944-7A736D654799}" srcOrd="0" destOrd="0" parTransId="{D71B9C7F-EC7E-429A-B569-24225386A574}" sibTransId="{86D2582F-1481-40E3-A16F-6DC8ED5CB46B}"/>
    <dgm:cxn modelId="{3A963158-AD1B-4FC5-B549-4F5C32EF8EE2}" type="presOf" srcId="{9DD2F342-CA22-46CA-9697-C7B71BCE3146}" destId="{38ADD38B-2B13-4513-B004-5EE3B16D4FDE}" srcOrd="0" destOrd="0" presId="urn:microsoft.com/office/officeart/2005/8/layout/lProcess3"/>
    <dgm:cxn modelId="{3309E58D-DC99-4411-97B2-4DF498372B83}" srcId="{2BD5061F-1727-415D-BCC2-8DF026E471CD}" destId="{6B50A679-7876-4392-9E31-4C4AFF8C2B8A}" srcOrd="0" destOrd="0" parTransId="{1A9DB1D0-E0AC-4BF9-927A-2B6F60696D08}" sibTransId="{B70B96FA-B5A8-47EF-ACC1-0AB214514495}"/>
    <dgm:cxn modelId="{23E03719-CD6E-47C7-BAA9-17975756B4B6}" type="presParOf" srcId="{A40961A6-B508-4DE9-AA2F-60BC52079124}" destId="{6F098B96-FC76-45B0-81CF-7AA77DD857B5}" srcOrd="0" destOrd="0" presId="urn:microsoft.com/office/officeart/2005/8/layout/lProcess3"/>
    <dgm:cxn modelId="{C9660433-E145-4EB3-ACDB-7AB17F8C978E}" type="presParOf" srcId="{6F098B96-FC76-45B0-81CF-7AA77DD857B5}" destId="{E80FCDCF-5BE2-4252-91CE-C7BB6AB842C4}" srcOrd="0" destOrd="0" presId="urn:microsoft.com/office/officeart/2005/8/layout/lProcess3"/>
    <dgm:cxn modelId="{0FFCBC59-449B-4DD1-B09D-828033D83EC3}" type="presParOf" srcId="{6F098B96-FC76-45B0-81CF-7AA77DD857B5}" destId="{2F342F71-B81C-4EAA-B2E8-99768973BBBD}" srcOrd="1" destOrd="0" presId="urn:microsoft.com/office/officeart/2005/8/layout/lProcess3"/>
    <dgm:cxn modelId="{35ABCFD7-BCA3-4FD2-97F6-AFA75DD294AE}" type="presParOf" srcId="{6F098B96-FC76-45B0-81CF-7AA77DD857B5}" destId="{F0E7E058-4EA1-4DCB-B3C4-A3D5AE60E343}" srcOrd="2" destOrd="0" presId="urn:microsoft.com/office/officeart/2005/8/layout/lProcess3"/>
    <dgm:cxn modelId="{F37D62DD-C130-4666-8F86-044529F79069}" type="presParOf" srcId="{6F098B96-FC76-45B0-81CF-7AA77DD857B5}" destId="{302FCC2F-CF55-4A00-A766-125B0EC8C2AA}" srcOrd="3" destOrd="0" presId="urn:microsoft.com/office/officeart/2005/8/layout/lProcess3"/>
    <dgm:cxn modelId="{B6485A9F-B645-44FF-A6FA-D3F6CED2C41B}" type="presParOf" srcId="{6F098B96-FC76-45B0-81CF-7AA77DD857B5}" destId="{199955C5-3DD3-4799-A394-B5B1316357FA}" srcOrd="4" destOrd="0" presId="urn:microsoft.com/office/officeart/2005/8/layout/lProcess3"/>
    <dgm:cxn modelId="{E5288C6D-B195-450B-B0F2-1847D6DC2B4A}" type="presParOf" srcId="{A40961A6-B508-4DE9-AA2F-60BC52079124}" destId="{7ABC2D1D-584C-4740-8611-058B5A26E95E}" srcOrd="1" destOrd="0" presId="urn:microsoft.com/office/officeart/2005/8/layout/lProcess3"/>
    <dgm:cxn modelId="{FA91F9C9-D041-4462-8371-FCA0F8BB7746}" type="presParOf" srcId="{A40961A6-B508-4DE9-AA2F-60BC52079124}" destId="{04A6E9D0-634F-4E0B-A125-74F651A063DA}" srcOrd="2" destOrd="0" presId="urn:microsoft.com/office/officeart/2005/8/layout/lProcess3"/>
    <dgm:cxn modelId="{1CF0C951-0875-4030-A819-EE628CA7D38E}" type="presParOf" srcId="{04A6E9D0-634F-4E0B-A125-74F651A063DA}" destId="{0B4055FD-2F67-458F-BE74-A55CCCAC04E1}" srcOrd="0" destOrd="0" presId="urn:microsoft.com/office/officeart/2005/8/layout/lProcess3"/>
    <dgm:cxn modelId="{D95E4B39-838B-434F-AD44-8D6A2375EA19}" type="presParOf" srcId="{04A6E9D0-634F-4E0B-A125-74F651A063DA}" destId="{53BBDAF9-885B-4985-9AEB-9A98C0B6E2D0}" srcOrd="1" destOrd="0" presId="urn:microsoft.com/office/officeart/2005/8/layout/lProcess3"/>
    <dgm:cxn modelId="{D416F3E1-21A4-4E31-B06F-5C787AC455D9}" type="presParOf" srcId="{04A6E9D0-634F-4E0B-A125-74F651A063DA}" destId="{9C5D0F1F-BF89-460B-B0AE-AA7918AC7067}" srcOrd="2" destOrd="0" presId="urn:microsoft.com/office/officeart/2005/8/layout/lProcess3"/>
    <dgm:cxn modelId="{2375F0BB-FA19-45B9-8FC9-8826A0697F21}" type="presParOf" srcId="{04A6E9D0-634F-4E0B-A125-74F651A063DA}" destId="{91C5F97C-840E-4B04-A329-EA2F2B6CB175}" srcOrd="3" destOrd="0" presId="urn:microsoft.com/office/officeart/2005/8/layout/lProcess3"/>
    <dgm:cxn modelId="{3DFAB6C2-8FDD-4A80-8114-7AE649F1F748}" type="presParOf" srcId="{04A6E9D0-634F-4E0B-A125-74F651A063DA}" destId="{38ADD38B-2B13-4513-B004-5EE3B16D4FDE}" srcOrd="4" destOrd="0" presId="urn:microsoft.com/office/officeart/2005/8/layout/lProcess3"/>
    <dgm:cxn modelId="{8825696F-B69E-4E6A-A8EA-A826C96A768E}" type="presParOf" srcId="{A40961A6-B508-4DE9-AA2F-60BC52079124}" destId="{273D050B-3F1E-4D57-80BD-D4F14F8BFB2B}" srcOrd="3" destOrd="0" presId="urn:microsoft.com/office/officeart/2005/8/layout/lProcess3"/>
    <dgm:cxn modelId="{A49D961A-5A3A-4B54-A0D8-40EB65B0CD30}" type="presParOf" srcId="{A40961A6-B508-4DE9-AA2F-60BC52079124}" destId="{820227DA-56E1-4D33-92FD-A644EA431860}" srcOrd="4" destOrd="0" presId="urn:microsoft.com/office/officeart/2005/8/layout/lProcess3"/>
    <dgm:cxn modelId="{238C6308-C12E-4303-9C39-914D5DD167F5}" type="presParOf" srcId="{820227DA-56E1-4D33-92FD-A644EA431860}" destId="{5F60267A-9570-4B89-B8B6-C63AE62A2BE3}" srcOrd="0" destOrd="0" presId="urn:microsoft.com/office/officeart/2005/8/layout/lProcess3"/>
    <dgm:cxn modelId="{ECF20001-B856-4322-A480-80AD193F483E}" type="presParOf" srcId="{820227DA-56E1-4D33-92FD-A644EA431860}" destId="{6A1250CB-5EF4-4696-BEF0-9FAD9C2475D2}" srcOrd="1" destOrd="0" presId="urn:microsoft.com/office/officeart/2005/8/layout/lProcess3"/>
    <dgm:cxn modelId="{DB1425D7-3D53-4386-8BE3-4FDACE0361D9}" type="presParOf" srcId="{820227DA-56E1-4D33-92FD-A644EA431860}" destId="{68BF6F53-1986-4B86-8CB0-83C444196C1B}" srcOrd="2" destOrd="0" presId="urn:microsoft.com/office/officeart/2005/8/layout/lProcess3"/>
    <dgm:cxn modelId="{A4A79B92-28D7-4783-944E-885965BA5FA8}" type="presParOf" srcId="{820227DA-56E1-4D33-92FD-A644EA431860}" destId="{41A91BF5-4914-46DB-AC34-A78FD124EF2A}" srcOrd="3" destOrd="0" presId="urn:microsoft.com/office/officeart/2005/8/layout/lProcess3"/>
    <dgm:cxn modelId="{99A82245-D799-4CE8-8E08-4CD1E465565B}" type="presParOf" srcId="{820227DA-56E1-4D33-92FD-A644EA431860}" destId="{86490198-F3BD-48C0-B9DA-7D557A574F26}" srcOrd="4" destOrd="0" presId="urn:microsoft.com/office/officeart/2005/8/layout/lProcess3"/>
    <dgm:cxn modelId="{7532CA6A-2BE3-49A6-AB26-7C1E99C512E2}" type="presParOf" srcId="{A40961A6-B508-4DE9-AA2F-60BC52079124}" destId="{E8380F0A-B424-475B-904C-715A6A611BDB}" srcOrd="5" destOrd="0" presId="urn:microsoft.com/office/officeart/2005/8/layout/lProcess3"/>
    <dgm:cxn modelId="{CEE1CA0A-3F5E-48F7-87C3-D03661159224}" type="presParOf" srcId="{A40961A6-B508-4DE9-AA2F-60BC52079124}" destId="{44F58BBB-DCE4-41D5-B947-84A42A2B7F39}" srcOrd="6" destOrd="0" presId="urn:microsoft.com/office/officeart/2005/8/layout/lProcess3"/>
    <dgm:cxn modelId="{C5768D6E-2BBD-4C80-AF44-4C4B574772D6}" type="presParOf" srcId="{44F58BBB-DCE4-41D5-B947-84A42A2B7F39}" destId="{E6C832C0-42CB-45D5-9383-09C7B6B34A41}" srcOrd="0" destOrd="0" presId="urn:microsoft.com/office/officeart/2005/8/layout/lProcess3"/>
    <dgm:cxn modelId="{A852FCF2-B870-4E40-9CF3-40477F75F361}" type="presParOf" srcId="{44F58BBB-DCE4-41D5-B947-84A42A2B7F39}" destId="{6B6C50F0-8B57-4232-8340-07F4861EAC1A}" srcOrd="1" destOrd="0" presId="urn:microsoft.com/office/officeart/2005/8/layout/lProcess3"/>
    <dgm:cxn modelId="{D3D7A0CA-ACE7-4DE4-8E1A-DE133BDC2824}" type="presParOf" srcId="{44F58BBB-DCE4-41D5-B947-84A42A2B7F39}" destId="{42279CAF-7473-450B-9D7B-6E6D7057768B}" srcOrd="2" destOrd="0" presId="urn:microsoft.com/office/officeart/2005/8/layout/lProcess3"/>
    <dgm:cxn modelId="{B794BE01-D1D2-4EAC-BB23-DAA542967EAA}" type="presParOf" srcId="{44F58BBB-DCE4-41D5-B947-84A42A2B7F39}" destId="{1E14DF45-3DAD-4BCB-9BB4-DFE7644AB397}" srcOrd="3" destOrd="0" presId="urn:microsoft.com/office/officeart/2005/8/layout/lProcess3"/>
    <dgm:cxn modelId="{7C30AF42-B4A3-4E7F-A849-96C96A1FE30A}" type="presParOf" srcId="{44F58BBB-DCE4-41D5-B947-84A42A2B7F39}" destId="{2E8B4663-711A-4368-9930-713460BED5AA}" srcOrd="4" destOrd="0" presId="urn:microsoft.com/office/officeart/2005/8/layout/lProcess3"/>
    <dgm:cxn modelId="{E2128F5E-5DDB-4DB7-B29C-88A0B6FD7957}" type="presParOf" srcId="{A40961A6-B508-4DE9-AA2F-60BC52079124}" destId="{30CDA4F7-EE02-4319-B036-8CC26D44D635}" srcOrd="7" destOrd="0" presId="urn:microsoft.com/office/officeart/2005/8/layout/lProcess3"/>
    <dgm:cxn modelId="{5166A255-0ECF-423B-ABAA-937BF8F447CD}" type="presParOf" srcId="{A40961A6-B508-4DE9-AA2F-60BC52079124}" destId="{A6F7E5E6-DB6F-4962-9ECE-53733A35C75D}" srcOrd="8" destOrd="0" presId="urn:microsoft.com/office/officeart/2005/8/layout/lProcess3"/>
    <dgm:cxn modelId="{51989F2B-224F-4A53-948F-05F35CAC6DF4}" type="presParOf" srcId="{A6F7E5E6-DB6F-4962-9ECE-53733A35C75D}" destId="{CCE2848E-1174-48BB-9648-225731652EBA}" srcOrd="0" destOrd="0" presId="urn:microsoft.com/office/officeart/2005/8/layout/lProcess3"/>
    <dgm:cxn modelId="{000B3B94-B85A-4ED7-BD9C-B4AF83C79917}" type="presParOf" srcId="{A6F7E5E6-DB6F-4962-9ECE-53733A35C75D}" destId="{26569462-89AC-43F2-A051-5AA46C6BA20A}" srcOrd="1" destOrd="0" presId="urn:microsoft.com/office/officeart/2005/8/layout/lProcess3"/>
    <dgm:cxn modelId="{930224C9-50B1-4E60-AABB-4D5842C38712}" type="presParOf" srcId="{A6F7E5E6-DB6F-4962-9ECE-53733A35C75D}" destId="{AA50C07B-E475-4C18-B0F7-85120BF49AE8}" srcOrd="2" destOrd="0" presId="urn:microsoft.com/office/officeart/2005/8/layout/lProcess3"/>
    <dgm:cxn modelId="{B9A7C109-CF61-42AB-94E2-76EAE7BF1A08}" type="presParOf" srcId="{A6F7E5E6-DB6F-4962-9ECE-53733A35C75D}" destId="{3902A44B-0619-4BCB-8285-FBB5A7B6C9DE}" srcOrd="3" destOrd="0" presId="urn:microsoft.com/office/officeart/2005/8/layout/lProcess3"/>
    <dgm:cxn modelId="{D5EACA23-B15F-4DAC-9196-6ADECB4097D8}" type="presParOf" srcId="{A6F7E5E6-DB6F-4962-9ECE-53733A35C75D}" destId="{1D984390-AE89-4FBB-85EB-01DB79124BA7}" srcOrd="4" destOrd="0" presId="urn:microsoft.com/office/officeart/2005/8/layout/lProcess3"/>
    <dgm:cxn modelId="{8A8CAAA0-50F1-4397-AD3D-B61DDD4BF319}" type="presParOf" srcId="{A40961A6-B508-4DE9-AA2F-60BC52079124}" destId="{5C961E37-9E25-43D0-819B-CDBAEA83AD08}" srcOrd="9" destOrd="0" presId="urn:microsoft.com/office/officeart/2005/8/layout/lProcess3"/>
    <dgm:cxn modelId="{9D384965-4294-4D51-B38E-0FCB59EB3AB5}" type="presParOf" srcId="{A40961A6-B508-4DE9-AA2F-60BC52079124}" destId="{7E191AFC-EF7B-43AF-AFC4-19E91DE3C31E}" srcOrd="10" destOrd="0" presId="urn:microsoft.com/office/officeart/2005/8/layout/lProcess3"/>
    <dgm:cxn modelId="{A4368A5E-C746-436F-BADA-7ECE69431406}" type="presParOf" srcId="{7E191AFC-EF7B-43AF-AFC4-19E91DE3C31E}" destId="{5EF6A3F8-ACB4-4887-914A-89E35B8310E2}" srcOrd="0" destOrd="0" presId="urn:microsoft.com/office/officeart/2005/8/layout/lProcess3"/>
    <dgm:cxn modelId="{2074EB47-C3D0-48BD-8987-490E2D6A17AC}" type="presParOf" srcId="{7E191AFC-EF7B-43AF-AFC4-19E91DE3C31E}" destId="{DDC201AF-3477-4C09-9116-018B7780768B}" srcOrd="1" destOrd="0" presId="urn:microsoft.com/office/officeart/2005/8/layout/lProcess3"/>
    <dgm:cxn modelId="{05D5E554-B7C3-4ADD-85A5-FCF29C5E0685}" type="presParOf" srcId="{7E191AFC-EF7B-43AF-AFC4-19E91DE3C31E}" destId="{485EB4D5-087D-472B-BB11-205953EF141D}" srcOrd="2" destOrd="0" presId="urn:microsoft.com/office/officeart/2005/8/layout/lProcess3"/>
    <dgm:cxn modelId="{42F06CBF-F7A3-4FDD-9BEA-676ED1730474}" type="presParOf" srcId="{7E191AFC-EF7B-43AF-AFC4-19E91DE3C31E}" destId="{9AC6661D-EB47-4537-AE85-08E4D61345A8}" srcOrd="3" destOrd="0" presId="urn:microsoft.com/office/officeart/2005/8/layout/lProcess3"/>
    <dgm:cxn modelId="{45E281AA-6C05-46DF-BD58-2D08C927FA55}" type="presParOf" srcId="{7E191AFC-EF7B-43AF-AFC4-19E91DE3C31E}" destId="{E7F0989A-661B-4256-936C-1621FC685D44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80FCDCF-5BE2-4252-91CE-C7BB6AB842C4}">
      <dsp:nvSpPr>
        <dsp:cNvPr id="0" name=""/>
        <dsp:cNvSpPr/>
      </dsp:nvSpPr>
      <dsp:spPr>
        <a:xfrm>
          <a:off x="142875" y="2375"/>
          <a:ext cx="1814386" cy="441185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Alemán</a:t>
          </a:r>
          <a:endParaRPr lang="es-ES" sz="2300" kern="1200" dirty="0"/>
        </a:p>
      </dsp:txBody>
      <dsp:txXfrm>
        <a:off x="142875" y="2375"/>
        <a:ext cx="1814386" cy="441185"/>
      </dsp:txXfrm>
    </dsp:sp>
    <dsp:sp modelId="{F0E7E058-4EA1-4DCB-B3C4-A3D5AE60E343}">
      <dsp:nvSpPr>
        <dsp:cNvPr id="0" name=""/>
        <dsp:cNvSpPr/>
      </dsp:nvSpPr>
      <dsp:spPr>
        <a:xfrm>
          <a:off x="1813876" y="39876"/>
          <a:ext cx="5828513" cy="366183"/>
        </a:xfrm>
        <a:prstGeom prst="chevron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tint val="40000"/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Martín Lutero</a:t>
          </a:r>
          <a:endParaRPr lang="es-ES" sz="1800" kern="1200" dirty="0"/>
        </a:p>
      </dsp:txBody>
      <dsp:txXfrm>
        <a:off x="1813876" y="39876"/>
        <a:ext cx="5828513" cy="366183"/>
      </dsp:txXfrm>
    </dsp:sp>
    <dsp:sp modelId="{199955C5-3DD3-4799-A394-B5B1316357FA}">
      <dsp:nvSpPr>
        <dsp:cNvPr id="0" name=""/>
        <dsp:cNvSpPr/>
      </dsp:nvSpPr>
      <dsp:spPr>
        <a:xfrm>
          <a:off x="7514224" y="39876"/>
          <a:ext cx="915459" cy="366183"/>
        </a:xfrm>
        <a:prstGeom prst="chevron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tint val="40000"/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1522</a:t>
          </a:r>
          <a:endParaRPr lang="es-ES" sz="1800" kern="1200" dirty="0"/>
        </a:p>
      </dsp:txBody>
      <dsp:txXfrm>
        <a:off x="7514224" y="39876"/>
        <a:ext cx="915459" cy="366183"/>
      </dsp:txXfrm>
    </dsp:sp>
    <dsp:sp modelId="{0B4055FD-2F67-458F-BE74-A55CCCAC04E1}">
      <dsp:nvSpPr>
        <dsp:cNvPr id="0" name=""/>
        <dsp:cNvSpPr/>
      </dsp:nvSpPr>
      <dsp:spPr>
        <a:xfrm>
          <a:off x="142875" y="505327"/>
          <a:ext cx="1814386" cy="441185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3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Francés</a:t>
          </a:r>
          <a:endParaRPr lang="es-ES" sz="2300" kern="1200" dirty="0"/>
        </a:p>
      </dsp:txBody>
      <dsp:txXfrm>
        <a:off x="142875" y="505327"/>
        <a:ext cx="1814386" cy="441185"/>
      </dsp:txXfrm>
    </dsp:sp>
    <dsp:sp modelId="{9C5D0F1F-BF89-460B-B0AE-AA7918AC7067}">
      <dsp:nvSpPr>
        <dsp:cNvPr id="0" name=""/>
        <dsp:cNvSpPr/>
      </dsp:nvSpPr>
      <dsp:spPr>
        <a:xfrm>
          <a:off x="1813876" y="542827"/>
          <a:ext cx="5828513" cy="366183"/>
        </a:xfrm>
        <a:prstGeom prst="chevron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4">
              <a:tint val="40000"/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err="1" smtClean="0"/>
            <a:t>Lefèvre</a:t>
          </a:r>
          <a:r>
            <a:rPr lang="es-ES" sz="1800" kern="1200" dirty="0" smtClean="0"/>
            <a:t> </a:t>
          </a:r>
          <a:r>
            <a:rPr lang="es-ES" sz="1800" kern="1200" dirty="0" err="1" smtClean="0"/>
            <a:t>d’Étaples</a:t>
          </a:r>
          <a:endParaRPr lang="es-ES" sz="1800" kern="1200" dirty="0"/>
        </a:p>
      </dsp:txBody>
      <dsp:txXfrm>
        <a:off x="1813876" y="542827"/>
        <a:ext cx="5828513" cy="366183"/>
      </dsp:txXfrm>
    </dsp:sp>
    <dsp:sp modelId="{38ADD38B-2B13-4513-B004-5EE3B16D4FDE}">
      <dsp:nvSpPr>
        <dsp:cNvPr id="0" name=""/>
        <dsp:cNvSpPr/>
      </dsp:nvSpPr>
      <dsp:spPr>
        <a:xfrm>
          <a:off x="7514224" y="542827"/>
          <a:ext cx="915459" cy="366183"/>
        </a:xfrm>
        <a:prstGeom prst="chevron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5">
              <a:tint val="40000"/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1525</a:t>
          </a:r>
          <a:endParaRPr lang="es-ES" sz="1800" kern="1200" dirty="0"/>
        </a:p>
      </dsp:txBody>
      <dsp:txXfrm>
        <a:off x="7514224" y="542827"/>
        <a:ext cx="915459" cy="366183"/>
      </dsp:txXfrm>
    </dsp:sp>
    <dsp:sp modelId="{5F60267A-9570-4B89-B8B6-C63AE62A2BE3}">
      <dsp:nvSpPr>
        <dsp:cNvPr id="0" name=""/>
        <dsp:cNvSpPr/>
      </dsp:nvSpPr>
      <dsp:spPr>
        <a:xfrm>
          <a:off x="142875" y="1008278"/>
          <a:ext cx="1814386" cy="441185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4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4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Español</a:t>
          </a:r>
          <a:endParaRPr lang="es-ES" sz="2300" kern="1200" dirty="0"/>
        </a:p>
      </dsp:txBody>
      <dsp:txXfrm>
        <a:off x="142875" y="1008278"/>
        <a:ext cx="1814386" cy="441185"/>
      </dsp:txXfrm>
    </dsp:sp>
    <dsp:sp modelId="{68BF6F53-1986-4B86-8CB0-83C444196C1B}">
      <dsp:nvSpPr>
        <dsp:cNvPr id="0" name=""/>
        <dsp:cNvSpPr/>
      </dsp:nvSpPr>
      <dsp:spPr>
        <a:xfrm>
          <a:off x="1813876" y="1045779"/>
          <a:ext cx="5828513" cy="366183"/>
        </a:xfrm>
        <a:prstGeom prst="chevron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6">
              <a:tint val="40000"/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err="1" smtClean="0"/>
            <a:t>Casiodoro</a:t>
          </a:r>
          <a:r>
            <a:rPr lang="es-ES" sz="1800" kern="1200" dirty="0" smtClean="0"/>
            <a:t> de Reina</a:t>
          </a:r>
          <a:endParaRPr lang="es-ES" sz="1800" kern="1200" dirty="0"/>
        </a:p>
      </dsp:txBody>
      <dsp:txXfrm>
        <a:off x="1813876" y="1045779"/>
        <a:ext cx="5828513" cy="366183"/>
      </dsp:txXfrm>
    </dsp:sp>
    <dsp:sp modelId="{86490198-F3BD-48C0-B9DA-7D557A574F26}">
      <dsp:nvSpPr>
        <dsp:cNvPr id="0" name=""/>
        <dsp:cNvSpPr/>
      </dsp:nvSpPr>
      <dsp:spPr>
        <a:xfrm>
          <a:off x="7514224" y="1045779"/>
          <a:ext cx="915459" cy="366183"/>
        </a:xfrm>
        <a:prstGeom prst="chevron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tint val="40000"/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1569</a:t>
          </a:r>
          <a:endParaRPr lang="es-ES" sz="1800" kern="1200" dirty="0"/>
        </a:p>
      </dsp:txBody>
      <dsp:txXfrm>
        <a:off x="7514224" y="1045779"/>
        <a:ext cx="915459" cy="366183"/>
      </dsp:txXfrm>
    </dsp:sp>
    <dsp:sp modelId="{E6C832C0-42CB-45D5-9383-09C7B6B34A41}">
      <dsp:nvSpPr>
        <dsp:cNvPr id="0" name=""/>
        <dsp:cNvSpPr/>
      </dsp:nvSpPr>
      <dsp:spPr>
        <a:xfrm>
          <a:off x="142875" y="1511229"/>
          <a:ext cx="1814386" cy="441185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Italiano</a:t>
          </a:r>
          <a:endParaRPr lang="es-ES" sz="2300" kern="1200" dirty="0"/>
        </a:p>
      </dsp:txBody>
      <dsp:txXfrm>
        <a:off x="142875" y="1511229"/>
        <a:ext cx="1814386" cy="441185"/>
      </dsp:txXfrm>
    </dsp:sp>
    <dsp:sp modelId="{42279CAF-7473-450B-9D7B-6E6D7057768B}">
      <dsp:nvSpPr>
        <dsp:cNvPr id="0" name=""/>
        <dsp:cNvSpPr/>
      </dsp:nvSpPr>
      <dsp:spPr>
        <a:xfrm>
          <a:off x="1813876" y="1548730"/>
          <a:ext cx="5828513" cy="366183"/>
        </a:xfrm>
        <a:prstGeom prst="chevron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tint val="40000"/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Giovanni </a:t>
          </a:r>
          <a:r>
            <a:rPr lang="es-ES" sz="1800" kern="1200" dirty="0" err="1" smtClean="0"/>
            <a:t>Diodati</a:t>
          </a:r>
          <a:endParaRPr lang="es-ES" sz="1800" kern="1200" dirty="0"/>
        </a:p>
      </dsp:txBody>
      <dsp:txXfrm>
        <a:off x="1813876" y="1548730"/>
        <a:ext cx="5828513" cy="366183"/>
      </dsp:txXfrm>
    </dsp:sp>
    <dsp:sp modelId="{2E8B4663-711A-4368-9930-713460BED5AA}">
      <dsp:nvSpPr>
        <dsp:cNvPr id="0" name=""/>
        <dsp:cNvSpPr/>
      </dsp:nvSpPr>
      <dsp:spPr>
        <a:xfrm>
          <a:off x="7514224" y="1548730"/>
          <a:ext cx="915459" cy="366183"/>
        </a:xfrm>
        <a:prstGeom prst="chevron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4">
              <a:tint val="40000"/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1607</a:t>
          </a:r>
          <a:endParaRPr lang="es-ES" sz="1800" kern="1200" dirty="0"/>
        </a:p>
      </dsp:txBody>
      <dsp:txXfrm>
        <a:off x="7514224" y="1548730"/>
        <a:ext cx="915459" cy="366183"/>
      </dsp:txXfrm>
    </dsp:sp>
    <dsp:sp modelId="{CCE2848E-1174-48BB-9648-225731652EBA}">
      <dsp:nvSpPr>
        <dsp:cNvPr id="0" name=""/>
        <dsp:cNvSpPr/>
      </dsp:nvSpPr>
      <dsp:spPr>
        <a:xfrm>
          <a:off x="142875" y="2014181"/>
          <a:ext cx="1814386" cy="441185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Inglés</a:t>
          </a:r>
          <a:endParaRPr lang="es-ES" sz="2300" kern="1200" dirty="0"/>
        </a:p>
      </dsp:txBody>
      <dsp:txXfrm>
        <a:off x="142875" y="2014181"/>
        <a:ext cx="1814386" cy="441185"/>
      </dsp:txXfrm>
    </dsp:sp>
    <dsp:sp modelId="{AA50C07B-E475-4C18-B0F7-85120BF49AE8}">
      <dsp:nvSpPr>
        <dsp:cNvPr id="0" name=""/>
        <dsp:cNvSpPr/>
      </dsp:nvSpPr>
      <dsp:spPr>
        <a:xfrm>
          <a:off x="1813876" y="2051682"/>
          <a:ext cx="5828513" cy="366183"/>
        </a:xfrm>
        <a:prstGeom prst="chevron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5">
              <a:tint val="40000"/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Versión King James</a:t>
          </a:r>
          <a:endParaRPr lang="es-ES" sz="1800" kern="1200" dirty="0"/>
        </a:p>
      </dsp:txBody>
      <dsp:txXfrm>
        <a:off x="1813876" y="2051682"/>
        <a:ext cx="5828513" cy="366183"/>
      </dsp:txXfrm>
    </dsp:sp>
    <dsp:sp modelId="{1D984390-AE89-4FBB-85EB-01DB79124BA7}">
      <dsp:nvSpPr>
        <dsp:cNvPr id="0" name=""/>
        <dsp:cNvSpPr/>
      </dsp:nvSpPr>
      <dsp:spPr>
        <a:xfrm>
          <a:off x="7514224" y="2051682"/>
          <a:ext cx="915459" cy="366183"/>
        </a:xfrm>
        <a:prstGeom prst="chevron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6">
              <a:tint val="40000"/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1611</a:t>
          </a:r>
          <a:endParaRPr lang="es-ES" sz="1800" kern="1200" dirty="0"/>
        </a:p>
      </dsp:txBody>
      <dsp:txXfrm>
        <a:off x="7514224" y="2051682"/>
        <a:ext cx="915459" cy="366183"/>
      </dsp:txXfrm>
    </dsp:sp>
    <dsp:sp modelId="{5EF6A3F8-ACB4-4887-914A-89E35B8310E2}">
      <dsp:nvSpPr>
        <dsp:cNvPr id="0" name=""/>
        <dsp:cNvSpPr/>
      </dsp:nvSpPr>
      <dsp:spPr>
        <a:xfrm>
          <a:off x="142875" y="2517132"/>
          <a:ext cx="1814386" cy="441185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Portugués</a:t>
          </a:r>
          <a:endParaRPr lang="es-ES" sz="2300" kern="1200" dirty="0"/>
        </a:p>
      </dsp:txBody>
      <dsp:txXfrm>
        <a:off x="142875" y="2517132"/>
        <a:ext cx="1814386" cy="441185"/>
      </dsp:txXfrm>
    </dsp:sp>
    <dsp:sp modelId="{485EB4D5-087D-472B-BB11-205953EF141D}">
      <dsp:nvSpPr>
        <dsp:cNvPr id="0" name=""/>
        <dsp:cNvSpPr/>
      </dsp:nvSpPr>
      <dsp:spPr>
        <a:xfrm>
          <a:off x="1813876" y="2554633"/>
          <a:ext cx="5828513" cy="366183"/>
        </a:xfrm>
        <a:prstGeom prst="chevron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tint val="40000"/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João Ferreira de Almeida</a:t>
          </a:r>
          <a:endParaRPr lang="es-ES" sz="1800" kern="1200" dirty="0"/>
        </a:p>
      </dsp:txBody>
      <dsp:txXfrm>
        <a:off x="1813876" y="2554633"/>
        <a:ext cx="5828513" cy="366183"/>
      </dsp:txXfrm>
    </dsp:sp>
    <dsp:sp modelId="{E7F0989A-661B-4256-936C-1621FC685D44}">
      <dsp:nvSpPr>
        <dsp:cNvPr id="0" name=""/>
        <dsp:cNvSpPr/>
      </dsp:nvSpPr>
      <dsp:spPr>
        <a:xfrm>
          <a:off x="7514224" y="2554633"/>
          <a:ext cx="915459" cy="366183"/>
        </a:xfrm>
        <a:prstGeom prst="chevron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tint val="40000"/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1681</a:t>
          </a:r>
          <a:endParaRPr lang="es-ES" sz="1800" kern="1200" dirty="0"/>
        </a:p>
      </dsp:txBody>
      <dsp:txXfrm>
        <a:off x="7514224" y="2554633"/>
        <a:ext cx="915459" cy="3661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B5015-F1D6-49DE-A9E1-8A80812AB670}" type="datetimeFigureOut">
              <a:rPr lang="es-ES" smtClean="0"/>
              <a:pPr/>
              <a:t>23/08/2009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C4ADB-3BD6-4468-B470-38968E41E3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B5015-F1D6-49DE-A9E1-8A80812AB670}" type="datetimeFigureOut">
              <a:rPr lang="es-ES" smtClean="0"/>
              <a:pPr/>
              <a:t>23/08/2009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C4ADB-3BD6-4468-B470-38968E41E3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B5015-F1D6-49DE-A9E1-8A80812AB670}" type="datetimeFigureOut">
              <a:rPr lang="es-ES" smtClean="0"/>
              <a:pPr/>
              <a:t>23/08/2009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C4ADB-3BD6-4468-B470-38968E41E3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B5015-F1D6-49DE-A9E1-8A80812AB670}" type="datetimeFigureOut">
              <a:rPr lang="es-ES" smtClean="0"/>
              <a:pPr/>
              <a:t>23/08/2009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C4ADB-3BD6-4468-B470-38968E41E3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B5015-F1D6-49DE-A9E1-8A80812AB670}" type="datetimeFigureOut">
              <a:rPr lang="es-ES" smtClean="0"/>
              <a:pPr/>
              <a:t>23/08/2009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C4ADB-3BD6-4468-B470-38968E41E3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B5015-F1D6-49DE-A9E1-8A80812AB670}" type="datetimeFigureOut">
              <a:rPr lang="es-ES" smtClean="0"/>
              <a:pPr/>
              <a:t>23/08/2009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C4ADB-3BD6-4468-B470-38968E41E3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B5015-F1D6-49DE-A9E1-8A80812AB670}" type="datetimeFigureOut">
              <a:rPr lang="es-ES" smtClean="0"/>
              <a:pPr/>
              <a:t>23/08/2009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C4ADB-3BD6-4468-B470-38968E41E3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B5015-F1D6-49DE-A9E1-8A80812AB670}" type="datetimeFigureOut">
              <a:rPr lang="es-ES" smtClean="0"/>
              <a:pPr/>
              <a:t>23/08/2009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C4ADB-3BD6-4468-B470-38968E41E3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B5015-F1D6-49DE-A9E1-8A80812AB670}" type="datetimeFigureOut">
              <a:rPr lang="es-ES" smtClean="0"/>
              <a:pPr/>
              <a:t>23/08/2009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C4ADB-3BD6-4468-B470-38968E41E3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B5015-F1D6-49DE-A9E1-8A80812AB670}" type="datetimeFigureOut">
              <a:rPr lang="es-ES" smtClean="0"/>
              <a:pPr/>
              <a:t>23/08/2009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C4ADB-3BD6-4468-B470-38968E41E3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B5015-F1D6-49DE-A9E1-8A80812AB670}" type="datetimeFigureOut">
              <a:rPr lang="es-ES" smtClean="0"/>
              <a:pPr/>
              <a:t>23/08/2009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D0C4ADB-3BD6-4468-B470-38968E41E3D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07B5015-F1D6-49DE-A9E1-8A80812AB670}" type="datetimeFigureOut">
              <a:rPr lang="es-ES" smtClean="0"/>
              <a:pPr/>
              <a:t>23/08/2009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D0C4ADB-3BD6-4468-B470-38968E41E3DD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image" Target="../media/image8.jpeg"/><Relationship Id="rId7" Type="http://schemas.openxmlformats.org/officeDocument/2006/relationships/diagramData" Target="../diagrams/data1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11" Type="http://schemas.microsoft.com/office/2007/relationships/diagramDrawing" Target="../diagrams/drawing1.xml"/><Relationship Id="rId5" Type="http://schemas.openxmlformats.org/officeDocument/2006/relationships/image" Target="../media/image10.jpeg"/><Relationship Id="rId10" Type="http://schemas.openxmlformats.org/officeDocument/2006/relationships/diagramColors" Target="../diagrams/colors1.xml"/><Relationship Id="rId4" Type="http://schemas.openxmlformats.org/officeDocument/2006/relationships/image" Target="../media/image9.jpeg"/><Relationship Id="rId9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1ª de Juan, 5: 7-8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El texto original</a:t>
            </a:r>
            <a:endParaRPr lang="es-E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57158" y="785794"/>
            <a:ext cx="8286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Las versiones más recientes ya han corregido el error.</a:t>
            </a:r>
            <a:endParaRPr lang="es-ES" sz="24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1000100" y="1357298"/>
            <a:ext cx="7715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Cooper Black" pitchFamily="18" charset="0"/>
              </a:rPr>
              <a:t>“Porque tres son los que dan testimonio: El Espíritu, el agua y la sangre. Y estos tres están de acuerdo” </a:t>
            </a:r>
            <a:r>
              <a:rPr lang="es-ES" dirty="0" smtClean="0">
                <a:latin typeface="+mj-lt"/>
              </a:rPr>
              <a:t>(Reina-Valera, 2000)</a:t>
            </a:r>
            <a:endParaRPr lang="es-ES" sz="2400" dirty="0">
              <a:latin typeface="+mj-lt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000100" y="2643182"/>
            <a:ext cx="771530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Cooper Black" pitchFamily="18" charset="0"/>
              </a:rPr>
              <a:t>“Tres son los que dan testimonio, y los tres están de acuerdo: el Espíritu, el agua y la sangre” </a:t>
            </a:r>
            <a:r>
              <a:rPr lang="es-ES" dirty="0" smtClean="0">
                <a:latin typeface="+mj-lt"/>
              </a:rPr>
              <a:t>(Nueva Versión Internacional)</a:t>
            </a:r>
            <a:endParaRPr lang="es-ES" sz="2400" dirty="0">
              <a:latin typeface="+mj-lt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00100" y="3943183"/>
            <a:ext cx="7715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Cooper Black" pitchFamily="18" charset="0"/>
              </a:rPr>
              <a:t>“Tres son los testigos: el Espíritu, el agua y la sangre; y los tres están de acuerdo” </a:t>
            </a:r>
            <a:r>
              <a:rPr lang="es-ES" dirty="0" smtClean="0">
                <a:latin typeface="+mj-lt"/>
              </a:rPr>
              <a:t>(Dios Habla Hoy)</a:t>
            </a:r>
            <a:endParaRPr lang="es-ES" sz="2400" dirty="0">
              <a:latin typeface="+mj-lt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-32" y="5188407"/>
            <a:ext cx="91440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 smtClean="0"/>
              <a:t>“</a:t>
            </a:r>
            <a:r>
              <a:rPr lang="es-ES" sz="2200" b="1" dirty="0" err="1" smtClean="0">
                <a:latin typeface="Symbol" pitchFamily="18" charset="2"/>
              </a:rPr>
              <a:t>oti</a:t>
            </a:r>
            <a:r>
              <a:rPr lang="es-ES" sz="2200" b="1" dirty="0" smtClean="0">
                <a:latin typeface="Symbol" pitchFamily="18" charset="2"/>
              </a:rPr>
              <a:t> </a:t>
            </a:r>
            <a:r>
              <a:rPr lang="es-ES" sz="2200" b="1" dirty="0" err="1" smtClean="0">
                <a:latin typeface="Symbol" pitchFamily="18" charset="2"/>
              </a:rPr>
              <a:t>treiV</a:t>
            </a:r>
            <a:r>
              <a:rPr lang="es-ES" sz="2200" b="1" dirty="0" smtClean="0">
                <a:latin typeface="Symbol" pitchFamily="18" charset="2"/>
              </a:rPr>
              <a:t> </a:t>
            </a:r>
            <a:r>
              <a:rPr lang="es-ES" sz="2200" b="1" dirty="0" err="1" smtClean="0">
                <a:latin typeface="Symbol" pitchFamily="18" charset="2"/>
              </a:rPr>
              <a:t>eisin</a:t>
            </a:r>
            <a:r>
              <a:rPr lang="es-ES" sz="2200" b="1" dirty="0" smtClean="0">
                <a:latin typeface="Symbol" pitchFamily="18" charset="2"/>
              </a:rPr>
              <a:t> </a:t>
            </a:r>
            <a:r>
              <a:rPr lang="es-ES" sz="2200" b="1" dirty="0" err="1" smtClean="0">
                <a:latin typeface="Symbol" pitchFamily="18" charset="2"/>
              </a:rPr>
              <a:t>oi</a:t>
            </a:r>
            <a:r>
              <a:rPr lang="es-ES" sz="2200" b="1" dirty="0" smtClean="0">
                <a:latin typeface="Symbol" pitchFamily="18" charset="2"/>
              </a:rPr>
              <a:t> </a:t>
            </a:r>
            <a:r>
              <a:rPr lang="es-ES" sz="2200" b="1" dirty="0" err="1" smtClean="0">
                <a:latin typeface="Symbol" pitchFamily="18" charset="2"/>
              </a:rPr>
              <a:t>marturounteV</a:t>
            </a:r>
            <a:r>
              <a:rPr lang="es-ES" sz="2200" b="1" dirty="0" smtClean="0">
                <a:latin typeface="Symbol" pitchFamily="18" charset="2"/>
              </a:rPr>
              <a:t>, </a:t>
            </a:r>
            <a:r>
              <a:rPr lang="es-ES" sz="2200" b="1" dirty="0" err="1" smtClean="0">
                <a:latin typeface="Symbol" pitchFamily="18" charset="2"/>
              </a:rPr>
              <a:t>to</a:t>
            </a:r>
            <a:r>
              <a:rPr lang="es-ES" sz="2200" b="1" dirty="0" smtClean="0">
                <a:latin typeface="Symbol" pitchFamily="18" charset="2"/>
              </a:rPr>
              <a:t> </a:t>
            </a:r>
            <a:r>
              <a:rPr lang="es-ES" sz="2200" b="1" dirty="0" err="1" smtClean="0">
                <a:latin typeface="Symbol" pitchFamily="18" charset="2"/>
              </a:rPr>
              <a:t>pneuma</a:t>
            </a:r>
            <a:r>
              <a:rPr lang="es-ES" sz="2200" b="1" dirty="0" smtClean="0">
                <a:latin typeface="Symbol" pitchFamily="18" charset="2"/>
              </a:rPr>
              <a:t> </a:t>
            </a:r>
            <a:r>
              <a:rPr lang="es-ES" sz="2200" b="1" dirty="0" err="1" smtClean="0">
                <a:latin typeface="Symbol" pitchFamily="18" charset="2"/>
              </a:rPr>
              <a:t>kai</a:t>
            </a:r>
            <a:r>
              <a:rPr lang="es-ES" sz="2200" b="1" dirty="0" smtClean="0">
                <a:latin typeface="Symbol" pitchFamily="18" charset="2"/>
              </a:rPr>
              <a:t> </a:t>
            </a:r>
            <a:r>
              <a:rPr lang="es-ES" sz="2200" b="1" dirty="0" err="1" smtClean="0">
                <a:latin typeface="Symbol" pitchFamily="18" charset="2"/>
              </a:rPr>
              <a:t>to</a:t>
            </a:r>
            <a:r>
              <a:rPr lang="es-ES" sz="2200" b="1" dirty="0" smtClean="0">
                <a:latin typeface="Symbol" pitchFamily="18" charset="2"/>
              </a:rPr>
              <a:t> </a:t>
            </a:r>
            <a:r>
              <a:rPr lang="es-ES" sz="2200" b="1" dirty="0" err="1" smtClean="0">
                <a:latin typeface="Symbol" pitchFamily="18" charset="2"/>
              </a:rPr>
              <a:t>udwr</a:t>
            </a:r>
            <a:r>
              <a:rPr lang="es-ES" sz="2200" b="1" dirty="0" smtClean="0">
                <a:latin typeface="Symbol" pitchFamily="18" charset="2"/>
              </a:rPr>
              <a:t> </a:t>
            </a:r>
            <a:r>
              <a:rPr lang="es-ES" sz="2200" b="1" dirty="0" err="1" smtClean="0">
                <a:latin typeface="Symbol" pitchFamily="18" charset="2"/>
              </a:rPr>
              <a:t>kai</a:t>
            </a:r>
            <a:r>
              <a:rPr lang="es-ES" sz="2200" b="1" dirty="0" smtClean="0">
                <a:latin typeface="Symbol" pitchFamily="18" charset="2"/>
              </a:rPr>
              <a:t> </a:t>
            </a:r>
            <a:r>
              <a:rPr lang="es-ES" sz="2200" b="1" dirty="0" err="1" smtClean="0">
                <a:latin typeface="Symbol" pitchFamily="18" charset="2"/>
              </a:rPr>
              <a:t>to</a:t>
            </a:r>
            <a:r>
              <a:rPr lang="es-ES" sz="2200" b="1" dirty="0" smtClean="0">
                <a:latin typeface="Symbol" pitchFamily="18" charset="2"/>
              </a:rPr>
              <a:t> </a:t>
            </a:r>
            <a:r>
              <a:rPr lang="es-ES" sz="2200" b="1" dirty="0" err="1" smtClean="0">
                <a:latin typeface="Symbol" pitchFamily="18" charset="2"/>
              </a:rPr>
              <a:t>aima</a:t>
            </a:r>
            <a:r>
              <a:rPr lang="es-ES" sz="2200" b="1" dirty="0" smtClean="0"/>
              <a:t>”</a:t>
            </a:r>
            <a:endParaRPr lang="es-ES" sz="2200" b="1" dirty="0" smtClean="0"/>
          </a:p>
          <a:p>
            <a:r>
              <a:rPr lang="es-ES" sz="2400" dirty="0" smtClean="0">
                <a:latin typeface="Cooper Black" pitchFamily="18" charset="0"/>
              </a:rPr>
              <a:t>“pues tres son los que testifican, el Espíritu y el agua y la sangre</a:t>
            </a:r>
            <a:r>
              <a:rPr lang="es-ES" sz="2400" dirty="0" smtClean="0">
                <a:latin typeface="Cooper Black" pitchFamily="18" charset="0"/>
              </a:rPr>
              <a:t>” </a:t>
            </a:r>
            <a:r>
              <a:rPr lang="es-ES" dirty="0" smtClean="0">
                <a:latin typeface="+mj-lt"/>
              </a:rPr>
              <a:t>(</a:t>
            </a:r>
            <a:r>
              <a:rPr lang="es-ES" dirty="0" smtClean="0">
                <a:latin typeface="+mj-lt"/>
              </a:rPr>
              <a:t>Texto griego de </a:t>
            </a:r>
            <a:r>
              <a:rPr lang="es-ES" dirty="0" err="1" smtClean="0">
                <a:latin typeface="+mj-lt"/>
              </a:rPr>
              <a:t>Nestle</a:t>
            </a:r>
            <a:r>
              <a:rPr lang="es-ES" dirty="0" smtClean="0">
                <a:latin typeface="+mj-lt"/>
              </a:rPr>
              <a:t>)</a:t>
            </a:r>
            <a:endParaRPr lang="es-ES" sz="2400" dirty="0">
              <a:latin typeface="+mj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5720" y="1310422"/>
            <a:ext cx="4429156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0725" indent="-720725">
              <a:spcBef>
                <a:spcPts val="600"/>
              </a:spcBef>
              <a:spcAft>
                <a:spcPts val="600"/>
              </a:spcAft>
            </a:pP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5:7 Porque tres son los que dan testimonio en el cielo: el Padre, el Verbo y el Espíritu Santo; y estos tres son uno.</a:t>
            </a:r>
          </a:p>
          <a:p>
            <a:pPr marL="720725" indent="-720725">
              <a:spcBef>
                <a:spcPts val="600"/>
              </a:spcBef>
              <a:spcAft>
                <a:spcPts val="600"/>
              </a:spcAft>
            </a:pP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5:8 Y tres son los que dan testimonio en la tierra: el Espíritu, el agua y la sangre; y estos tres concuerdan.</a:t>
            </a:r>
            <a:endParaRPr lang="es-ES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143504" y="1502150"/>
            <a:ext cx="36433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Este es el texto que aparece en castellano en la versión Reina Valera de 1960.</a:t>
            </a:r>
            <a:endParaRPr lang="es-ES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5720" y="1310422"/>
            <a:ext cx="4429156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0725" indent="-720725">
              <a:spcBef>
                <a:spcPts val="600"/>
              </a:spcBef>
              <a:spcAft>
                <a:spcPts val="600"/>
              </a:spcAft>
            </a:pP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5:7 Porque tres son los que dan testimonio </a:t>
            </a:r>
            <a:r>
              <a:rPr lang="es-ES" sz="2400" b="1" strike="sngStrike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en el cielo: el Padre, el Verbo y el Espíritu Santo; y estos tres son uno.</a:t>
            </a:r>
          </a:p>
          <a:p>
            <a:pPr marL="720725" indent="-720725">
              <a:spcBef>
                <a:spcPts val="600"/>
              </a:spcBef>
              <a:spcAft>
                <a:spcPts val="600"/>
              </a:spcAft>
            </a:pP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5:8 </a:t>
            </a:r>
            <a:r>
              <a:rPr lang="es-ES" sz="2400" b="1" strike="sngStrike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Y tres son los que dan testimonio en la tierra</a:t>
            </a:r>
            <a:r>
              <a:rPr lang="es-ES" sz="2400" b="1" dirty="0" smtClean="0">
                <a:latin typeface="Courier New" pitchFamily="49" charset="0"/>
                <a:cs typeface="Courier New" pitchFamily="49" charset="0"/>
              </a:rPr>
              <a:t>: el Espíritu, el agua y la sangre; y estos tres concuerdan.</a:t>
            </a:r>
            <a:endParaRPr lang="es-ES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143504" y="1500174"/>
            <a:ext cx="36433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Este es el texto que aparece en castellano en la versión Reina Valera de 1960.</a:t>
            </a:r>
            <a:endParaRPr lang="es-ES" sz="2400" dirty="0"/>
          </a:p>
        </p:txBody>
      </p:sp>
      <p:sp>
        <p:nvSpPr>
          <p:cNvPr id="5" name="4 CuadroTexto"/>
          <p:cNvSpPr txBox="1"/>
          <p:nvPr/>
        </p:nvSpPr>
        <p:spPr>
          <a:xfrm>
            <a:off x="5143504" y="3073502"/>
            <a:ext cx="3643338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sz="2400" dirty="0" smtClean="0"/>
              <a:t>Sin embargo, las palabras tachadas han desaparecido de las versiones modernas, e incluso de la revisión de la Reina Valera de 2000.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sz="2400" dirty="0" smtClean="0"/>
              <a:t>¿Por </a:t>
            </a:r>
            <a:r>
              <a:rPr lang="es-ES" sz="2400" dirty="0" smtClean="0"/>
              <a:t>qué? </a:t>
            </a:r>
            <a:r>
              <a:rPr lang="es-ES" sz="2400" dirty="0" smtClean="0"/>
              <a:t>¿Cuál es la traducción correcta de estos versículos?</a:t>
            </a:r>
            <a:endParaRPr lang="es-ES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28596" y="1000108"/>
            <a:ext cx="8358246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sz="2800" dirty="0" smtClean="0"/>
              <a:t>Las palabras “</a:t>
            </a:r>
            <a:r>
              <a:rPr lang="es-ES" sz="2800" i="1" dirty="0" smtClean="0"/>
              <a:t>en el cielo: el Padre, el Verbo y el Espíritu Santo; y estos tres son uno. Y tres son los que dan testimonio en la tierra</a:t>
            </a:r>
            <a:r>
              <a:rPr lang="es-ES" sz="2800" dirty="0" smtClean="0"/>
              <a:t>” no fueron escritas por Juan.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sz="2800" dirty="0" smtClean="0"/>
              <a:t>No obstante, estaban presentes en la traducción de la Biblia más extendida hasta el siglo XVI: La Vulgata Latina.</a:t>
            </a:r>
            <a:endParaRPr lang="es-ES" sz="2800" dirty="0"/>
          </a:p>
        </p:txBody>
      </p:sp>
      <p:pic>
        <p:nvPicPr>
          <p:cNvPr id="3" name="Picture 4" descr="http://fredy91306.tripod.com/sitebuildercontent/sitebuilderpictures/vulgata-latin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4143380"/>
            <a:ext cx="3714756" cy="247650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3 CuadroTexto"/>
          <p:cNvSpPr txBox="1"/>
          <p:nvPr/>
        </p:nvSpPr>
        <p:spPr>
          <a:xfrm>
            <a:off x="428596" y="4615773"/>
            <a:ext cx="41434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/>
              <a:t>¿Por qué </a:t>
            </a:r>
            <a:r>
              <a:rPr lang="es-ES" sz="2800" b="1" dirty="0" smtClean="0"/>
              <a:t>aparecieron en </a:t>
            </a:r>
            <a:r>
              <a:rPr lang="es-ES" sz="2800" b="1" dirty="0" smtClean="0"/>
              <a:t>esta versión si no estaban en el original?</a:t>
            </a:r>
            <a:endParaRPr lang="es-ES" sz="28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divvol.org/santoral/img/jeronimo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285860"/>
            <a:ext cx="2500330" cy="383486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2 Rectángulo"/>
          <p:cNvSpPr/>
          <p:nvPr/>
        </p:nvSpPr>
        <p:spPr>
          <a:xfrm>
            <a:off x="3286116" y="1285860"/>
            <a:ext cx="5429288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sz="3200" dirty="0" smtClean="0"/>
              <a:t>El año 382 el papa Dámaso I le encargo a Jerónimo la traducción de la Biblia al latín vulgar (la Vulgata Latina).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sz="3200" dirty="0" smtClean="0"/>
              <a:t>Ni en la versión original ni en sus ediciones posteriores aparecían las palabras en entredicho.</a:t>
            </a:r>
            <a:endParaRPr lang="es-ES" sz="32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pergamino2_thumb[1].png"/>
          <p:cNvPicPr>
            <a:picLocks noChangeAspect="1"/>
          </p:cNvPicPr>
          <p:nvPr/>
        </p:nvPicPr>
        <p:blipFill>
          <a:blip r:embed="rId2" cstate="print">
            <a:lum bright="20000"/>
          </a:blip>
          <a:stretch>
            <a:fillRect/>
          </a:stretch>
        </p:blipFill>
        <p:spPr>
          <a:xfrm>
            <a:off x="0" y="571480"/>
            <a:ext cx="9144000" cy="3357586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5" name="4 Llamada con línea 2 (barra de énfasis)"/>
          <p:cNvSpPr/>
          <p:nvPr/>
        </p:nvSpPr>
        <p:spPr>
          <a:xfrm>
            <a:off x="5786446" y="1071546"/>
            <a:ext cx="3214710" cy="2286016"/>
          </a:xfrm>
          <a:prstGeom prst="accentCallout2">
            <a:avLst>
              <a:gd name="adj1" fmla="val 19194"/>
              <a:gd name="adj2" fmla="val -2498"/>
              <a:gd name="adj3" fmla="val 37417"/>
              <a:gd name="adj4" fmla="val -13482"/>
              <a:gd name="adj5" fmla="val 37508"/>
              <a:gd name="adj6" fmla="val -6490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s-ES" sz="2800" b="1" dirty="0">
                <a:solidFill>
                  <a:prstClr val="black"/>
                </a:solidFill>
                <a:latin typeface="Giddyup Std" pitchFamily="50" charset="0"/>
              </a:rPr>
              <a:t>En el cielo: el Padre, el Verbo y el Espíritu Santo; y estos tres son uno.</a:t>
            </a:r>
          </a:p>
          <a:p>
            <a:pPr lvl="0"/>
            <a:r>
              <a:rPr lang="es-ES" sz="2800" b="1" dirty="0">
                <a:solidFill>
                  <a:prstClr val="black"/>
                </a:solidFill>
                <a:latin typeface="Giddyup Std" pitchFamily="50" charset="0"/>
              </a:rPr>
              <a:t>Y tres son los que dan testimonio en la tierra</a:t>
            </a:r>
            <a:r>
              <a:rPr lang="es-ES" sz="2800" b="1" dirty="0" smtClean="0">
                <a:solidFill>
                  <a:prstClr val="black"/>
                </a:solidFill>
                <a:latin typeface="Giddyup Std" pitchFamily="50" charset="0"/>
              </a:rPr>
              <a:t>:</a:t>
            </a:r>
            <a:endParaRPr lang="es-ES" sz="2800" b="1" dirty="0">
              <a:solidFill>
                <a:prstClr val="black"/>
              </a:solidFill>
              <a:latin typeface="Giddyup Std" pitchFamily="50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85720" y="1071546"/>
            <a:ext cx="51435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b="1" dirty="0" smtClean="0">
                <a:ln>
                  <a:solidFill>
                    <a:schemeClr val="bg1"/>
                  </a:solidFill>
                </a:ln>
                <a:latin typeface="Blackletter686 BT" pitchFamily="66" charset="0"/>
              </a:rPr>
              <a:t>Tres son los que dan testimonio</a:t>
            </a:r>
            <a:br>
              <a:rPr lang="es-ES" sz="4800" b="1" dirty="0" smtClean="0">
                <a:ln>
                  <a:solidFill>
                    <a:schemeClr val="bg1"/>
                  </a:solidFill>
                </a:ln>
                <a:latin typeface="Blackletter686 BT" pitchFamily="66" charset="0"/>
              </a:rPr>
            </a:br>
            <a:r>
              <a:rPr lang="es-ES" sz="4800" b="1" dirty="0" smtClean="0">
                <a:ln>
                  <a:solidFill>
                    <a:schemeClr val="bg1"/>
                  </a:solidFill>
                </a:ln>
                <a:latin typeface="Blackletter686 BT" pitchFamily="66" charset="0"/>
              </a:rPr>
              <a:t>el Espíritu, el agua y la sangre, y estos tres concuerdan</a:t>
            </a:r>
            <a:endParaRPr lang="es-ES" sz="4800" b="1" dirty="0">
              <a:ln>
                <a:solidFill>
                  <a:schemeClr val="bg1"/>
                </a:solidFill>
              </a:ln>
              <a:latin typeface="Blackletter686 BT" pitchFamily="66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85720" y="3873721"/>
            <a:ext cx="8286808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dirty="0" smtClean="0"/>
              <a:t>Al no existir todavía la imprenta, las copias eran realizadas a mano y era habitual dejarse palabras al copiar, o cometer errores.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dirty="0" smtClean="0"/>
              <a:t>Estos errores eran anotados y corregidos al margen del texto. Pero también eran escritos en el margen comentarios personales del escribiente o del lector.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dirty="0" smtClean="0"/>
              <a:t>Uno de esos comentarios fue malinterpretado por un copista posterior, pues creyó que era la rectificación de un error de un copista anterior.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dirty="0" smtClean="0"/>
              <a:t>Esta desviación se incorporó en sucesivas copias hasta que, en el siglo XV, era ya una parte integral del texto de la Vulgata.</a:t>
            </a:r>
            <a:endParaRPr lang="es-E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900"/>
                            </p:stCondLst>
                            <p:childTnLst>
                              <p:par>
                                <p:cTn id="3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allAtOnce" animBg="1"/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857488" y="1214422"/>
            <a:ext cx="5857916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sz="2800" dirty="0" smtClean="0"/>
              <a:t>El año 1516 Erasmo de Rotterdam publicó el Nuevo Testamento en griego, que no incluía los textos citados.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sz="2800" dirty="0" smtClean="0"/>
              <a:t>Cuando la Iglesia le llamó la atención sobre esta omisión (que descalificaba a la Vulgata), explicó que no había encontrado ningún texto original griego donde se encontrasen estas frases, pero que estaba dispuesto a incluirlas si alguien le mostraba uno solo.</a:t>
            </a:r>
          </a:p>
        </p:txBody>
      </p:sp>
      <p:pic>
        <p:nvPicPr>
          <p:cNvPr id="1026" name="Picture 2" descr="http://www.proel.org/img/traductores/erasmo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285860"/>
            <a:ext cx="2571768" cy="327774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14282" y="1214422"/>
            <a:ext cx="5429288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sz="2800" dirty="0" smtClean="0"/>
              <a:t>En 1520 un monje franciscano anónimo publicó un manuscrito en griego que contenía los textos en disputa, que él mismo había traducido del latín.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sz="2800" dirty="0" smtClean="0"/>
              <a:t>Como en aquellos tiempos los criterios arqueológicos eran escasos para confirmar o desmentir un texto así, Erasmo lo aceptó y añadió las palabras en su tercera edición, publicada en el año 1522.</a:t>
            </a:r>
          </a:p>
        </p:txBody>
      </p:sp>
      <p:pic>
        <p:nvPicPr>
          <p:cNvPr id="17410" name="Picture 2" descr="http://upload.wikimedia.org/wikipedia/commons/3/30/Holbein-erasmu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322" y="1357298"/>
            <a:ext cx="2745924" cy="388302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isometricOffAxis2Left"/>
            <a:lightRig rig="threePt" dir="t">
              <a:rot lat="0" lon="0" rev="2700000"/>
            </a:lightRig>
          </a:scene3d>
          <a:sp3d>
            <a:bevelT w="63500" h="50800" prst="coolSlant"/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57224" y="642918"/>
            <a:ext cx="80724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/>
              <a:t>Esta versión griega del Nuevo Testamento sirvió de base para la traducción de la Biblia a varios idiomas durante la reforma.</a:t>
            </a:r>
            <a:endParaRPr lang="es-ES" sz="2000" b="1" dirty="0"/>
          </a:p>
        </p:txBody>
      </p:sp>
      <p:pic>
        <p:nvPicPr>
          <p:cNvPr id="18434" name="Picture 2" descr="http://cristianos.com/wp-content/uploads/2009/08/lutero.jpg"/>
          <p:cNvPicPr>
            <a:picLocks noChangeAspect="1" noChangeArrowheads="1"/>
          </p:cNvPicPr>
          <p:nvPr/>
        </p:nvPicPr>
        <p:blipFill>
          <a:blip r:embed="rId2" cstate="print"/>
          <a:srcRect l="9727" r="8337"/>
          <a:stretch>
            <a:fillRect/>
          </a:stretch>
        </p:blipFill>
        <p:spPr bwMode="auto">
          <a:xfrm>
            <a:off x="357158" y="4500571"/>
            <a:ext cx="1433687" cy="192882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8438" name="Picture 6" descr="Casiodoro Rein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86182" y="4500570"/>
            <a:ext cx="1560721" cy="194309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8440" name="Picture 8" descr="http://upload.wikimedia.org/wikipedia/commons/4/49/FaberStapulensi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00232" y="4500570"/>
            <a:ext cx="1571636" cy="192882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7 CuadroTexto"/>
          <p:cNvSpPr txBox="1"/>
          <p:nvPr/>
        </p:nvSpPr>
        <p:spPr>
          <a:xfrm>
            <a:off x="214282" y="6429396"/>
            <a:ext cx="15716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/>
              <a:t>Martín Lutero</a:t>
            </a:r>
            <a:endParaRPr lang="es-ES" sz="12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2000232" y="6429396"/>
            <a:ext cx="15716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err="1" smtClean="0"/>
              <a:t>Lefèvre</a:t>
            </a:r>
            <a:r>
              <a:rPr lang="es-ES" sz="1200" b="1" dirty="0" smtClean="0"/>
              <a:t> </a:t>
            </a:r>
            <a:r>
              <a:rPr lang="es-ES" sz="1200" b="1" dirty="0" err="1" smtClean="0"/>
              <a:t>d’Étaples</a:t>
            </a:r>
            <a:endParaRPr lang="es-ES" sz="1200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3571900" y="6429396"/>
            <a:ext cx="19287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err="1" smtClean="0"/>
              <a:t>Casiodoro</a:t>
            </a:r>
            <a:r>
              <a:rPr lang="es-ES" sz="1200" b="1" dirty="0" smtClean="0"/>
              <a:t> de Reina</a:t>
            </a:r>
            <a:endParaRPr lang="es-ES" sz="1200" b="1" dirty="0"/>
          </a:p>
        </p:txBody>
      </p:sp>
      <p:pic>
        <p:nvPicPr>
          <p:cNvPr id="12" name="Picture 6" descr="Casiodoro Reina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5536573" y="4500570"/>
            <a:ext cx="1488963" cy="194309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3" name="12 CuadroTexto"/>
          <p:cNvSpPr txBox="1"/>
          <p:nvPr/>
        </p:nvSpPr>
        <p:spPr>
          <a:xfrm>
            <a:off x="5286412" y="6429396"/>
            <a:ext cx="19287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/>
              <a:t>Giovanni </a:t>
            </a:r>
            <a:r>
              <a:rPr lang="es-ES" sz="1200" b="1" dirty="0" err="1" smtClean="0"/>
              <a:t>Diodati</a:t>
            </a:r>
            <a:endParaRPr lang="es-ES" sz="1200" b="1" dirty="0"/>
          </a:p>
        </p:txBody>
      </p:sp>
      <p:pic>
        <p:nvPicPr>
          <p:cNvPr id="18444" name="Picture 12" descr="http://rodirocha.files.wordpress.com/2008/07/joaoferreiralmeida.jpg"/>
          <p:cNvPicPr>
            <a:picLocks noChangeAspect="1" noChangeArrowheads="1"/>
          </p:cNvPicPr>
          <p:nvPr/>
        </p:nvPicPr>
        <p:blipFill>
          <a:blip r:embed="rId6" cstate="print"/>
          <a:srcRect l="13576" r="21721"/>
          <a:stretch>
            <a:fillRect/>
          </a:stretch>
        </p:blipFill>
        <p:spPr bwMode="auto">
          <a:xfrm>
            <a:off x="7253294" y="4500570"/>
            <a:ext cx="1533548" cy="192882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5" name="14 CuadroTexto"/>
          <p:cNvSpPr txBox="1"/>
          <p:nvPr/>
        </p:nvSpPr>
        <p:spPr>
          <a:xfrm>
            <a:off x="6929454" y="6429396"/>
            <a:ext cx="2214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/>
              <a:t>João Ferreira de Almeida</a:t>
            </a:r>
            <a:endParaRPr lang="es-ES" sz="1200" b="1" dirty="0"/>
          </a:p>
        </p:txBody>
      </p:sp>
      <p:graphicFrame>
        <p:nvGraphicFramePr>
          <p:cNvPr id="14" name="13 Diagrama"/>
          <p:cNvGraphicFramePr/>
          <p:nvPr/>
        </p:nvGraphicFramePr>
        <p:xfrm>
          <a:off x="285720" y="1397000"/>
          <a:ext cx="8572560" cy="29606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E80FCDCF-5BE2-4252-91CE-C7BB6AB842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>
                                            <p:graphicEl>
                                              <a:dgm id="{E80FCDCF-5BE2-4252-91CE-C7BB6AB842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>
                                            <p:graphicEl>
                                              <a:dgm id="{E80FCDCF-5BE2-4252-91CE-C7BB6AB842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>
                                            <p:graphicEl>
                                              <a:dgm id="{E80FCDCF-5BE2-4252-91CE-C7BB6AB842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>
                                            <p:graphicEl>
                                              <a:dgm id="{E80FCDCF-5BE2-4252-91CE-C7BB6AB842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F0E7E058-4EA1-4DCB-B3C4-A3D5AE60E3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>
                                            <p:graphicEl>
                                              <a:dgm id="{F0E7E058-4EA1-4DCB-B3C4-A3D5AE60E3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>
                                            <p:graphicEl>
                                              <a:dgm id="{F0E7E058-4EA1-4DCB-B3C4-A3D5AE60E3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>
                                            <p:graphicEl>
                                              <a:dgm id="{F0E7E058-4EA1-4DCB-B3C4-A3D5AE60E3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>
                                            <p:graphicEl>
                                              <a:dgm id="{F0E7E058-4EA1-4DCB-B3C4-A3D5AE60E3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199955C5-3DD3-4799-A394-B5B1316357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>
                                            <p:graphicEl>
                                              <a:dgm id="{199955C5-3DD3-4799-A394-B5B1316357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>
                                            <p:graphicEl>
                                              <a:dgm id="{199955C5-3DD3-4799-A394-B5B1316357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>
                                            <p:graphicEl>
                                              <a:dgm id="{199955C5-3DD3-4799-A394-B5B1316357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>
                                            <p:graphicEl>
                                              <a:dgm id="{199955C5-3DD3-4799-A394-B5B1316357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0B4055FD-2F67-458F-BE74-A55CCCAC04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>
                                            <p:graphicEl>
                                              <a:dgm id="{0B4055FD-2F67-458F-BE74-A55CCCAC04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>
                                            <p:graphicEl>
                                              <a:dgm id="{0B4055FD-2F67-458F-BE74-A55CCCAC04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>
                                            <p:graphicEl>
                                              <a:dgm id="{0B4055FD-2F67-458F-BE74-A55CCCAC04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>
                                            <p:graphicEl>
                                              <a:dgm id="{0B4055FD-2F67-458F-BE74-A55CCCAC04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9C5D0F1F-BF89-460B-B0AE-AA7918AC70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>
                                            <p:graphicEl>
                                              <a:dgm id="{9C5D0F1F-BF89-460B-B0AE-AA7918AC70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>
                                            <p:graphicEl>
                                              <a:dgm id="{9C5D0F1F-BF89-460B-B0AE-AA7918AC70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>
                                            <p:graphicEl>
                                              <a:dgm id="{9C5D0F1F-BF89-460B-B0AE-AA7918AC70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>
                                            <p:graphicEl>
                                              <a:dgm id="{9C5D0F1F-BF89-460B-B0AE-AA7918AC70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38ADD38B-2B13-4513-B004-5EE3B16D4F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">
                                            <p:graphicEl>
                                              <a:dgm id="{38ADD38B-2B13-4513-B004-5EE3B16D4F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">
                                            <p:graphicEl>
                                              <a:dgm id="{38ADD38B-2B13-4513-B004-5EE3B16D4F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">
                                            <p:graphicEl>
                                              <a:dgm id="{38ADD38B-2B13-4513-B004-5EE3B16D4F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4">
                                            <p:graphicEl>
                                              <a:dgm id="{38ADD38B-2B13-4513-B004-5EE3B16D4F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5F60267A-9570-4B89-B8B6-C63AE62A2B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4">
                                            <p:graphicEl>
                                              <a:dgm id="{5F60267A-9570-4B89-B8B6-C63AE62A2B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4">
                                            <p:graphicEl>
                                              <a:dgm id="{5F60267A-9570-4B89-B8B6-C63AE62A2B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4">
                                            <p:graphicEl>
                                              <a:dgm id="{5F60267A-9570-4B89-B8B6-C63AE62A2B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4">
                                            <p:graphicEl>
                                              <a:dgm id="{5F60267A-9570-4B89-B8B6-C63AE62A2B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68BF6F53-1986-4B86-8CB0-83C444196C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4">
                                            <p:graphicEl>
                                              <a:dgm id="{68BF6F53-1986-4B86-8CB0-83C444196C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4">
                                            <p:graphicEl>
                                              <a:dgm id="{68BF6F53-1986-4B86-8CB0-83C444196C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4">
                                            <p:graphicEl>
                                              <a:dgm id="{68BF6F53-1986-4B86-8CB0-83C444196C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4">
                                            <p:graphicEl>
                                              <a:dgm id="{68BF6F53-1986-4B86-8CB0-83C444196C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86490198-F3BD-48C0-B9DA-7D557A574F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4">
                                            <p:graphicEl>
                                              <a:dgm id="{86490198-F3BD-48C0-B9DA-7D557A574F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4">
                                            <p:graphicEl>
                                              <a:dgm id="{86490198-F3BD-48C0-B9DA-7D557A574F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4">
                                            <p:graphicEl>
                                              <a:dgm id="{86490198-F3BD-48C0-B9DA-7D557A574F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>
                                            <p:graphicEl>
                                              <a:dgm id="{86490198-F3BD-48C0-B9DA-7D557A574F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E6C832C0-42CB-45D5-9383-09C7B6B34A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">
                                            <p:graphicEl>
                                              <a:dgm id="{E6C832C0-42CB-45D5-9383-09C7B6B34A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4">
                                            <p:graphicEl>
                                              <a:dgm id="{E6C832C0-42CB-45D5-9383-09C7B6B34A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4">
                                            <p:graphicEl>
                                              <a:dgm id="{E6C832C0-42CB-45D5-9383-09C7B6B34A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4">
                                            <p:graphicEl>
                                              <a:dgm id="{E6C832C0-42CB-45D5-9383-09C7B6B34A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42279CAF-7473-450B-9D7B-6E6D705776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4">
                                            <p:graphicEl>
                                              <a:dgm id="{42279CAF-7473-450B-9D7B-6E6D705776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4">
                                            <p:graphicEl>
                                              <a:dgm id="{42279CAF-7473-450B-9D7B-6E6D705776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4">
                                            <p:graphicEl>
                                              <a:dgm id="{42279CAF-7473-450B-9D7B-6E6D705776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4">
                                            <p:graphicEl>
                                              <a:dgm id="{42279CAF-7473-450B-9D7B-6E6D705776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2E8B4663-711A-4368-9930-713460BED5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4">
                                            <p:graphicEl>
                                              <a:dgm id="{2E8B4663-711A-4368-9930-713460BED5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4">
                                            <p:graphicEl>
                                              <a:dgm id="{2E8B4663-711A-4368-9930-713460BED5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4">
                                            <p:graphicEl>
                                              <a:dgm id="{2E8B4663-711A-4368-9930-713460BED5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4">
                                            <p:graphicEl>
                                              <a:dgm id="{2E8B4663-711A-4368-9930-713460BED5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CCE2848E-1174-48BB-9648-225731652E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4">
                                            <p:graphicEl>
                                              <a:dgm id="{CCE2848E-1174-48BB-9648-225731652E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4">
                                            <p:graphicEl>
                                              <a:dgm id="{CCE2848E-1174-48BB-9648-225731652E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4">
                                            <p:graphicEl>
                                              <a:dgm id="{CCE2848E-1174-48BB-9648-225731652E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4">
                                            <p:graphicEl>
                                              <a:dgm id="{CCE2848E-1174-48BB-9648-225731652E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AA50C07B-E475-4C18-B0F7-85120BF49A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4">
                                            <p:graphicEl>
                                              <a:dgm id="{AA50C07B-E475-4C18-B0F7-85120BF49A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4">
                                            <p:graphicEl>
                                              <a:dgm id="{AA50C07B-E475-4C18-B0F7-85120BF49A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4">
                                            <p:graphicEl>
                                              <a:dgm id="{AA50C07B-E475-4C18-B0F7-85120BF49A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4">
                                            <p:graphicEl>
                                              <a:dgm id="{AA50C07B-E475-4C18-B0F7-85120BF49A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1D984390-AE89-4FBB-85EB-01DB79124B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4">
                                            <p:graphicEl>
                                              <a:dgm id="{1D984390-AE89-4FBB-85EB-01DB79124B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4">
                                            <p:graphicEl>
                                              <a:dgm id="{1D984390-AE89-4FBB-85EB-01DB79124B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4">
                                            <p:graphicEl>
                                              <a:dgm id="{1D984390-AE89-4FBB-85EB-01DB79124B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4">
                                            <p:graphicEl>
                                              <a:dgm id="{1D984390-AE89-4FBB-85EB-01DB79124B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5EF6A3F8-ACB4-4887-914A-89E35B8310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4">
                                            <p:graphicEl>
                                              <a:dgm id="{5EF6A3F8-ACB4-4887-914A-89E35B8310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4">
                                            <p:graphicEl>
                                              <a:dgm id="{5EF6A3F8-ACB4-4887-914A-89E35B8310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4">
                                            <p:graphicEl>
                                              <a:dgm id="{5EF6A3F8-ACB4-4887-914A-89E35B8310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4">
                                            <p:graphicEl>
                                              <a:dgm id="{5EF6A3F8-ACB4-4887-914A-89E35B8310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485EB4D5-087D-472B-BB11-205953EF14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4">
                                            <p:graphicEl>
                                              <a:dgm id="{485EB4D5-087D-472B-BB11-205953EF14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4">
                                            <p:graphicEl>
                                              <a:dgm id="{485EB4D5-087D-472B-BB11-205953EF14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4">
                                            <p:graphicEl>
                                              <a:dgm id="{485EB4D5-087D-472B-BB11-205953EF14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14">
                                            <p:graphicEl>
                                              <a:dgm id="{485EB4D5-087D-472B-BB11-205953EF14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E7F0989A-661B-4256-936C-1621FC685D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14">
                                            <p:graphicEl>
                                              <a:dgm id="{E7F0989A-661B-4256-936C-1621FC685D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14">
                                            <p:graphicEl>
                                              <a:dgm id="{E7F0989A-661B-4256-936C-1621FC685D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14">
                                            <p:graphicEl>
                                              <a:dgm id="{E7F0989A-661B-4256-936C-1621FC685D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14">
                                            <p:graphicEl>
                                              <a:dgm id="{E7F0989A-661B-4256-936C-1621FC685D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00"/>
                            </p:stCondLst>
                            <p:childTnLst>
                              <p:par>
                                <p:cTn id="1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/>
      <p:bldP spid="13" grpId="0"/>
      <p:bldP spid="15" grpId="0"/>
      <p:bldGraphic spid="14" grpId="0" uiExpand="1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266</TotalTime>
  <Words>768</Words>
  <Application>Microsoft Office PowerPoint</Application>
  <PresentationFormat>Presentación en pantalla (4:3)</PresentationFormat>
  <Paragraphs>56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8" baseType="lpstr">
      <vt:lpstr>Arial</vt:lpstr>
      <vt:lpstr>Wingdings 2</vt:lpstr>
      <vt:lpstr>Courier New</vt:lpstr>
      <vt:lpstr>Giddyup Std</vt:lpstr>
      <vt:lpstr>Blackletter686 BT</vt:lpstr>
      <vt:lpstr>Cooper Black</vt:lpstr>
      <vt:lpstr>Symbol</vt:lpstr>
      <vt:lpstr>Flujo</vt:lpstr>
      <vt:lpstr>1ª de Juan, 5: 7-8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1ª de Juan, 5: 7-8</dc:title>
  <dc:creator>Sergio y Eunice Fustero</dc:creator>
  <cp:lastModifiedBy>Sergio y Eunice Fustero</cp:lastModifiedBy>
  <cp:revision>46</cp:revision>
  <dcterms:created xsi:type="dcterms:W3CDTF">2009-08-21T13:18:45Z</dcterms:created>
  <dcterms:modified xsi:type="dcterms:W3CDTF">2009-08-23T22:06:45Z</dcterms:modified>
</cp:coreProperties>
</file>