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9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768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98A58-B5CF-44FA-9875-A78F358FBF2F}" type="datetimeFigureOut">
              <a:rPr lang="es-ES" smtClean="0"/>
              <a:pPr/>
              <a:t>04/09/2011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BD4B5-4441-4262-90CD-7499C592EF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dirty="0" smtClean="0">
                <a:ln w="11430"/>
                <a:solidFill>
                  <a:srgbClr val="C9768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 DIVINIDAD DE JESÚS</a:t>
            </a:r>
            <a:endParaRPr lang="es-ES" sz="6000" b="1" dirty="0">
              <a:ln w="11430"/>
              <a:solidFill>
                <a:srgbClr val="C9768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La divinidad de Jesús fue reconocida por los apóstoles.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755576" y="871552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5"/>
            </a:pPr>
            <a:r>
              <a:rPr lang="es-ES" sz="2000" b="1" dirty="0" smtClean="0">
                <a:solidFill>
                  <a:schemeClr val="accent6">
                    <a:lumMod val="75000"/>
                  </a:schemeClr>
                </a:solidFill>
              </a:rPr>
              <a:t>Según la epístola a los Hebreos, ¿Quién debe ser reconocido y adorado como Dios por los propios ángeles? Hebreos, 1: 6-8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15616" y="1663640"/>
            <a:ext cx="67687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Y otra vez</a:t>
            </a:r>
            <a:r>
              <a:rPr lang="es-ES" b="1" dirty="0" smtClean="0"/>
              <a:t>, </a:t>
            </a:r>
            <a:r>
              <a:rPr lang="es-ES" b="1" dirty="0"/>
              <a:t>cuando introduce al Primogénito en el mundo, </a:t>
            </a:r>
            <a:r>
              <a:rPr lang="es-ES" b="1" dirty="0" smtClean="0"/>
              <a:t>dice</a:t>
            </a:r>
            <a:r>
              <a:rPr lang="es-ES" b="1" dirty="0"/>
              <a:t>: </a:t>
            </a:r>
          </a:p>
          <a:p>
            <a:r>
              <a:rPr lang="es-ES" b="1" dirty="0"/>
              <a:t> Adórenle todos los ángeles de Dios. Ciertamente de los ángeles dice</a:t>
            </a:r>
            <a:r>
              <a:rPr lang="es-ES" b="1" dirty="0" smtClean="0"/>
              <a:t>:</a:t>
            </a:r>
            <a:endParaRPr lang="es-ES" b="1" dirty="0"/>
          </a:p>
          <a:p>
            <a:r>
              <a:rPr lang="es-ES" b="1" dirty="0"/>
              <a:t> El que hace a sus ángeles espíritus, </a:t>
            </a:r>
            <a:r>
              <a:rPr lang="es-ES" b="1" dirty="0" smtClean="0"/>
              <a:t>Y </a:t>
            </a:r>
            <a:r>
              <a:rPr lang="es-ES" b="1" dirty="0"/>
              <a:t>a sus ministros llama de fuego. Mas del Hijo dice: </a:t>
            </a:r>
            <a:r>
              <a:rPr lang="es-ES" b="1" dirty="0" smtClean="0"/>
              <a:t>Tu </a:t>
            </a:r>
            <a:r>
              <a:rPr lang="es-ES" b="1" dirty="0"/>
              <a:t>trono,  oh Dios, </a:t>
            </a:r>
            <a:r>
              <a:rPr lang="es-ES" b="1" dirty="0" smtClean="0"/>
              <a:t>por </a:t>
            </a:r>
            <a:r>
              <a:rPr lang="es-ES" b="1" dirty="0"/>
              <a:t>el siglo del siglo</a:t>
            </a:r>
            <a:r>
              <a:rPr lang="es-ES" b="1" dirty="0" smtClean="0"/>
              <a:t>; </a:t>
            </a:r>
            <a:r>
              <a:rPr lang="es-ES" b="1" dirty="0"/>
              <a:t>Cetro de equidad es el cetro de tu </a:t>
            </a:r>
            <a:r>
              <a:rPr lang="es-ES" b="1" dirty="0" smtClean="0"/>
              <a:t>reino”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1115616" y="4228053"/>
            <a:ext cx="72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“</a:t>
            </a:r>
            <a:r>
              <a:rPr lang="es-ES" b="1" dirty="0"/>
              <a:t>Después me mostró un río limpio de agua de vida</a:t>
            </a:r>
            <a:r>
              <a:rPr lang="es-ES" b="1" dirty="0" smtClean="0"/>
              <a:t>, </a:t>
            </a:r>
            <a:r>
              <a:rPr lang="es-ES" b="1" dirty="0"/>
              <a:t>resplandeciente como cristal, </a:t>
            </a:r>
            <a:r>
              <a:rPr lang="es-ES" b="1" dirty="0" smtClean="0"/>
              <a:t>que </a:t>
            </a:r>
            <a:r>
              <a:rPr lang="es-ES" b="1" dirty="0"/>
              <a:t>salía del trono de Dios y del Cordero. En medio de la calle de la ciudad, </a:t>
            </a:r>
            <a:r>
              <a:rPr lang="es-ES" b="1" dirty="0" smtClean="0"/>
              <a:t>y </a:t>
            </a:r>
            <a:r>
              <a:rPr lang="es-ES" b="1" dirty="0"/>
              <a:t>a uno y otro lado del río, </a:t>
            </a:r>
            <a:r>
              <a:rPr lang="es-ES" b="1" dirty="0" smtClean="0"/>
              <a:t>estaba </a:t>
            </a:r>
            <a:r>
              <a:rPr lang="es-ES" b="1" dirty="0"/>
              <a:t>el árbol de la vida,  que produce doce frutos, </a:t>
            </a:r>
            <a:r>
              <a:rPr lang="es-ES" b="1" dirty="0" smtClean="0"/>
              <a:t>dando </a:t>
            </a:r>
            <a:r>
              <a:rPr lang="es-ES" b="1" dirty="0"/>
              <a:t>cada mes su fruto</a:t>
            </a:r>
            <a:r>
              <a:rPr lang="es-ES" b="1" dirty="0" smtClean="0"/>
              <a:t>; </a:t>
            </a:r>
            <a:r>
              <a:rPr lang="es-ES" b="1" dirty="0"/>
              <a:t>y las hojas del árbol eran para la sanidad de las naciones. Y no habrá más maldición</a:t>
            </a:r>
            <a:r>
              <a:rPr lang="es-ES" b="1" dirty="0" smtClean="0"/>
              <a:t>; </a:t>
            </a:r>
            <a:r>
              <a:rPr lang="es-ES" b="1" dirty="0"/>
              <a:t>y el trono de Dios y del Cordero estará en ella, </a:t>
            </a:r>
            <a:r>
              <a:rPr lang="es-ES" b="1" dirty="0" smtClean="0"/>
              <a:t>y </a:t>
            </a:r>
            <a:r>
              <a:rPr lang="es-ES" b="1" dirty="0"/>
              <a:t>sus siervos le </a:t>
            </a:r>
            <a:r>
              <a:rPr lang="es-ES" b="1" dirty="0" smtClean="0"/>
              <a:t>servirán, y </a:t>
            </a:r>
            <a:r>
              <a:rPr lang="es-ES" b="1" dirty="0"/>
              <a:t>verán su rostro</a:t>
            </a:r>
            <a:r>
              <a:rPr lang="es-ES" b="1" dirty="0" smtClean="0"/>
              <a:t>, </a:t>
            </a:r>
            <a:r>
              <a:rPr lang="es-ES" b="1" dirty="0"/>
              <a:t>y su nombre estará en sus frentes. No habrá allí más noche; </a:t>
            </a:r>
            <a:r>
              <a:rPr lang="es-ES" b="1" dirty="0" smtClean="0"/>
              <a:t>y </a:t>
            </a:r>
            <a:r>
              <a:rPr lang="es-ES" b="1" dirty="0"/>
              <a:t>no tienen necesidad de luz de lámpara, </a:t>
            </a:r>
            <a:r>
              <a:rPr lang="es-ES" b="1" dirty="0" smtClean="0"/>
              <a:t>ni </a:t>
            </a:r>
            <a:r>
              <a:rPr lang="es-ES" b="1" dirty="0"/>
              <a:t>de luz del sol</a:t>
            </a:r>
            <a:r>
              <a:rPr lang="es-ES" b="1" dirty="0" smtClean="0"/>
              <a:t>, </a:t>
            </a:r>
            <a:r>
              <a:rPr lang="es-ES" b="1" dirty="0"/>
              <a:t>porque Dios el Señor los iluminará; </a:t>
            </a:r>
            <a:r>
              <a:rPr lang="es-ES" b="1" dirty="0" smtClean="0"/>
              <a:t>y </a:t>
            </a:r>
            <a:r>
              <a:rPr lang="es-ES" b="1" dirty="0"/>
              <a:t>reinarán por los siglos de los siglos. </a:t>
            </a:r>
            <a:r>
              <a:rPr lang="es-ES" b="1" dirty="0" smtClean="0"/>
              <a:t>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55576" y="335699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6"/>
            </a:pPr>
            <a:r>
              <a:rPr lang="es-ES" sz="2000" b="1" dirty="0" smtClean="0">
                <a:solidFill>
                  <a:schemeClr val="accent6">
                    <a:lumMod val="75000"/>
                  </a:schemeClr>
                </a:solidFill>
              </a:rPr>
              <a:t>¿Cuál será la posición de Jesús en la Nueva Tierra, según el libro de Apocalipsis? Apocalipsis, 22: 1-5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91580" y="620688"/>
            <a:ext cx="756084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600" b="1" dirty="0" smtClean="0"/>
              <a:t>“Haya</a:t>
            </a:r>
            <a:r>
              <a:rPr lang="es-ES" sz="2600" b="1" dirty="0"/>
              <a:t>,  pues, </a:t>
            </a:r>
            <a:r>
              <a:rPr lang="es-ES" sz="2600" b="1" dirty="0" smtClean="0"/>
              <a:t>en </a:t>
            </a:r>
            <a:r>
              <a:rPr lang="es-ES" sz="2600" b="1" dirty="0"/>
              <a:t>vosotros este sentir que hubo también en Cristo Jesús, el cual, </a:t>
            </a:r>
            <a:r>
              <a:rPr lang="es-ES" sz="2600" b="1" dirty="0" smtClean="0"/>
              <a:t>siendo </a:t>
            </a:r>
            <a:r>
              <a:rPr lang="es-ES" sz="2600" b="1" dirty="0"/>
              <a:t>en forma de Dios</a:t>
            </a:r>
            <a:r>
              <a:rPr lang="es-ES" sz="2600" b="1" dirty="0" smtClean="0"/>
              <a:t>, </a:t>
            </a:r>
            <a:r>
              <a:rPr lang="es-ES" sz="2600" b="1" dirty="0"/>
              <a:t>no estimó el ser igual a Dios como cosa a que aferrarse, sino que se despojó a sí mismo</a:t>
            </a:r>
            <a:r>
              <a:rPr lang="es-ES" sz="2600" b="1" dirty="0" smtClean="0"/>
              <a:t>, </a:t>
            </a:r>
            <a:r>
              <a:rPr lang="es-ES" sz="2600" b="1" dirty="0"/>
              <a:t>tomando forma de siervo,  hecho semejante a los hombres; y estando en la condición de hombre, </a:t>
            </a:r>
            <a:r>
              <a:rPr lang="es-ES" sz="2600" b="1" dirty="0" smtClean="0"/>
              <a:t>se </a:t>
            </a:r>
            <a:r>
              <a:rPr lang="es-ES" sz="2600" b="1" dirty="0"/>
              <a:t>humilló a sí mismo</a:t>
            </a:r>
            <a:r>
              <a:rPr lang="es-ES" sz="2600" b="1" dirty="0" smtClean="0"/>
              <a:t>, </a:t>
            </a:r>
            <a:r>
              <a:rPr lang="es-ES" sz="2600" b="1" dirty="0"/>
              <a:t>haciéndose obediente hasta la muerte</a:t>
            </a:r>
            <a:r>
              <a:rPr lang="es-ES" sz="2600" b="1" dirty="0" smtClean="0"/>
              <a:t>, </a:t>
            </a:r>
            <a:r>
              <a:rPr lang="es-ES" sz="2600" b="1" dirty="0"/>
              <a:t>y muerte de cruz. Por lo cual Dios también le exaltó hasta lo sumo</a:t>
            </a:r>
            <a:r>
              <a:rPr lang="es-ES" sz="2600" b="1" dirty="0" smtClean="0"/>
              <a:t>, </a:t>
            </a:r>
            <a:r>
              <a:rPr lang="es-ES" sz="2600" b="1" dirty="0"/>
              <a:t>y le dio un nombre que es sobre todo </a:t>
            </a:r>
            <a:r>
              <a:rPr lang="es-ES" sz="2600" b="1" dirty="0" smtClean="0"/>
              <a:t>nombre, para </a:t>
            </a:r>
            <a:r>
              <a:rPr lang="es-ES" sz="2600" b="1" dirty="0"/>
              <a:t>que en el nombre de Jesús se doble toda rodilla de los que están en los cielos</a:t>
            </a:r>
            <a:r>
              <a:rPr lang="es-ES" sz="2600" b="1" dirty="0" smtClean="0"/>
              <a:t>, </a:t>
            </a:r>
            <a:r>
              <a:rPr lang="es-ES" sz="2600" b="1" dirty="0"/>
              <a:t>y en la tierra</a:t>
            </a:r>
            <a:r>
              <a:rPr lang="es-ES" sz="2600" b="1" dirty="0" smtClean="0"/>
              <a:t>, </a:t>
            </a:r>
            <a:r>
              <a:rPr lang="es-ES" sz="2600" b="1" dirty="0"/>
              <a:t>y debajo de la tierra; y toda lengua confiese que Jesucristo es el Señor,  para gloria de Dios </a:t>
            </a:r>
            <a:r>
              <a:rPr lang="es-ES" sz="2600" b="1" dirty="0" smtClean="0"/>
              <a:t>Padre”</a:t>
            </a:r>
            <a:endParaRPr lang="es-ES" sz="2600" b="1" dirty="0"/>
          </a:p>
        </p:txBody>
      </p:sp>
      <p:sp>
        <p:nvSpPr>
          <p:cNvPr id="3" name="2 Rectángulo"/>
          <p:cNvSpPr/>
          <p:nvPr/>
        </p:nvSpPr>
        <p:spPr>
          <a:xfrm>
            <a:off x="6732240" y="6021288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prstClr val="black"/>
                </a:solidFill>
              </a:rPr>
              <a:t>Filipenses 2:5-11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419872" y="-15190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Jesús fue anunciado como divino por los profetas del Antiguo Testamento.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076543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¿Qué nombres atribuye Isaías al venidero Mesías? Isaías, 7: 14; 9: 6 </a:t>
            </a:r>
            <a:endParaRPr lang="es-E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076056" y="1652607"/>
            <a:ext cx="33123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“Porque </a:t>
            </a:r>
            <a:r>
              <a:rPr lang="es-ES" b="1" dirty="0"/>
              <a:t>un niño nos es nacido, </a:t>
            </a:r>
            <a:r>
              <a:rPr lang="es-ES" b="1" dirty="0" smtClean="0"/>
              <a:t>hijo </a:t>
            </a:r>
            <a:r>
              <a:rPr lang="es-ES" b="1" dirty="0"/>
              <a:t>nos es dado, </a:t>
            </a:r>
            <a:r>
              <a:rPr lang="es-ES" b="1" dirty="0" smtClean="0"/>
              <a:t>y </a:t>
            </a:r>
            <a:r>
              <a:rPr lang="es-ES" b="1" dirty="0"/>
              <a:t>el principado sobre su hombro; </a:t>
            </a:r>
            <a:r>
              <a:rPr lang="es-ES" b="1" dirty="0" smtClean="0"/>
              <a:t>y </a:t>
            </a:r>
            <a:r>
              <a:rPr lang="es-ES" b="1" dirty="0"/>
              <a:t>se llamará su nombre Admirable, </a:t>
            </a:r>
            <a:r>
              <a:rPr lang="es-ES" b="1" dirty="0" smtClean="0"/>
              <a:t>Consejero</a:t>
            </a:r>
            <a:r>
              <a:rPr lang="es-ES" b="1" dirty="0"/>
              <a:t>, </a:t>
            </a:r>
            <a:r>
              <a:rPr lang="es-ES" b="1" dirty="0" smtClean="0"/>
              <a:t>Dios </a:t>
            </a:r>
            <a:r>
              <a:rPr lang="es-ES" b="1" dirty="0"/>
              <a:t>Fuerte, </a:t>
            </a:r>
            <a:r>
              <a:rPr lang="es-ES" b="1" dirty="0" smtClean="0"/>
              <a:t>Padre </a:t>
            </a:r>
            <a:r>
              <a:rPr lang="es-ES" b="1" dirty="0"/>
              <a:t>Eterno</a:t>
            </a:r>
            <a:r>
              <a:rPr lang="es-ES" b="1" dirty="0" smtClean="0"/>
              <a:t>, </a:t>
            </a:r>
            <a:r>
              <a:rPr lang="es-ES" b="1" dirty="0"/>
              <a:t>Príncipe de </a:t>
            </a:r>
            <a:r>
              <a:rPr lang="es-ES" b="1" dirty="0" smtClean="0"/>
              <a:t>Paz”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740839"/>
            <a:ext cx="8892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¿Qué se dice de la eternidad pretérita del niño que habría de nacer en Belén? Miqueas, 5: 2</a:t>
            </a:r>
            <a:endParaRPr lang="es-E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835696" y="4820959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“Pero </a:t>
            </a:r>
            <a:r>
              <a:rPr lang="es-ES" b="1" dirty="0"/>
              <a:t>tú, </a:t>
            </a:r>
            <a:r>
              <a:rPr lang="es-ES" b="1" dirty="0" smtClean="0"/>
              <a:t>Belén </a:t>
            </a:r>
            <a:r>
              <a:rPr lang="es-ES" b="1" dirty="0" err="1"/>
              <a:t>Efrata</a:t>
            </a:r>
            <a:r>
              <a:rPr lang="es-ES" b="1" dirty="0" smtClean="0"/>
              <a:t>, </a:t>
            </a:r>
            <a:r>
              <a:rPr lang="es-ES" b="1" dirty="0"/>
              <a:t>pequeña para estar entre las familias de Judá</a:t>
            </a:r>
            <a:r>
              <a:rPr lang="es-ES" b="1" dirty="0" smtClean="0"/>
              <a:t>, </a:t>
            </a:r>
            <a:r>
              <a:rPr lang="es-ES" b="1" dirty="0"/>
              <a:t>de ti me saldrá el que será Señor en Israel; </a:t>
            </a:r>
            <a:r>
              <a:rPr lang="es-ES" b="1" dirty="0" smtClean="0"/>
              <a:t> </a:t>
            </a:r>
            <a:r>
              <a:rPr lang="es-ES" b="1" dirty="0"/>
              <a:t>y sus salidas son desde el principio, </a:t>
            </a:r>
            <a:r>
              <a:rPr lang="es-ES" b="1" dirty="0" smtClean="0"/>
              <a:t>desde </a:t>
            </a:r>
            <a:r>
              <a:rPr lang="es-ES" b="1" dirty="0"/>
              <a:t>los días de la </a:t>
            </a:r>
            <a:r>
              <a:rPr lang="es-ES" b="1" dirty="0" smtClean="0"/>
              <a:t>eternidad”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395536" y="1929606"/>
            <a:ext cx="417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“Por </a:t>
            </a:r>
            <a:r>
              <a:rPr lang="es-ES" b="1" dirty="0"/>
              <a:t>tanto, el Señor mismo os dará señal: He aquí que la virgen concebirá, y dará a luz un hijo,</a:t>
            </a:r>
            <a:r>
              <a:rPr lang="es-ES" b="1" baseline="30000" dirty="0"/>
              <a:t> </a:t>
            </a:r>
            <a:r>
              <a:rPr lang="es-ES" b="1" dirty="0"/>
              <a:t>y llamará su nombre </a:t>
            </a:r>
            <a:r>
              <a:rPr lang="es-ES" b="1" dirty="0" smtClean="0"/>
              <a:t>Emanuel </a:t>
            </a:r>
            <a:r>
              <a:rPr lang="es-ES" b="1" dirty="0"/>
              <a:t>(Dios con nosotros</a:t>
            </a:r>
            <a:r>
              <a:rPr lang="es-ES" b="1" dirty="0" smtClean="0"/>
              <a:t>)”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331640" y="44705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En sus actitudes, Jesús se presentó como divino.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280954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¿Qué posición se atribuyó Jesús con relación al sábado? Marcos, 2: 28</a:t>
            </a:r>
            <a:endParaRPr lang="es-E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547664" y="213459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Por tanto, </a:t>
            </a:r>
            <a:r>
              <a:rPr lang="es-ES" b="1" dirty="0" smtClean="0"/>
              <a:t>el </a:t>
            </a:r>
            <a:r>
              <a:rPr lang="es-ES" b="1" dirty="0"/>
              <a:t>Hijo del Hombre es Señor aun del día de </a:t>
            </a:r>
            <a:r>
              <a:rPr lang="es-ES" b="1" dirty="0" smtClean="0"/>
              <a:t>reposo”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3028890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¿Y </a:t>
            </a:r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con </a:t>
            </a:r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relación al templo? Mateo, 12: 6</a:t>
            </a:r>
            <a:endParaRPr lang="es-E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47664" y="3707740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Pues os digo que uno mayor que el templo está </a:t>
            </a:r>
            <a:r>
              <a:rPr lang="es-ES" b="1" dirty="0" smtClean="0"/>
              <a:t>aquí”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683568" y="4541058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3"/>
            </a:pPr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¿Y con relación a Abraham? Juan, 8: 58-59</a:t>
            </a:r>
            <a:endParaRPr lang="es-E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547664" y="49760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“Jesús </a:t>
            </a:r>
            <a:r>
              <a:rPr lang="es-ES" b="1" dirty="0"/>
              <a:t>les dijo: </a:t>
            </a:r>
            <a:r>
              <a:rPr lang="es-ES" b="1" dirty="0" smtClean="0"/>
              <a:t>De </a:t>
            </a:r>
            <a:r>
              <a:rPr lang="es-ES" b="1" dirty="0"/>
              <a:t>cierto, </a:t>
            </a:r>
            <a:r>
              <a:rPr lang="es-ES" b="1" dirty="0" smtClean="0"/>
              <a:t>de </a:t>
            </a:r>
            <a:r>
              <a:rPr lang="es-ES" b="1" dirty="0"/>
              <a:t>cierto os digo</a:t>
            </a:r>
            <a:r>
              <a:rPr lang="es-ES" b="1" dirty="0" smtClean="0"/>
              <a:t>: </a:t>
            </a:r>
            <a:r>
              <a:rPr lang="es-ES" b="1" dirty="0"/>
              <a:t>Antes que Abraham fuese</a:t>
            </a:r>
            <a:r>
              <a:rPr lang="es-ES" b="1" dirty="0" smtClean="0"/>
              <a:t>, </a:t>
            </a:r>
            <a:r>
              <a:rPr lang="es-ES" b="1" dirty="0"/>
              <a:t>yo </a:t>
            </a:r>
            <a:r>
              <a:rPr lang="es-ES" b="1" dirty="0" smtClean="0"/>
              <a:t>soy</a:t>
            </a:r>
            <a:r>
              <a:rPr lang="es-ES" b="1" dirty="0" smtClean="0"/>
              <a:t>. Tomaron </a:t>
            </a:r>
            <a:r>
              <a:rPr lang="es-ES" b="1" dirty="0"/>
              <a:t>entonces piedras para arrojárselas; </a:t>
            </a:r>
            <a:r>
              <a:rPr lang="es-ES" b="1" dirty="0" smtClean="0"/>
              <a:t>pero </a:t>
            </a:r>
            <a:r>
              <a:rPr lang="es-ES" b="1" dirty="0"/>
              <a:t>Jesús se escondió y salió del templo; </a:t>
            </a:r>
            <a:r>
              <a:rPr lang="es-ES" b="1" dirty="0" smtClean="0"/>
              <a:t>y </a:t>
            </a:r>
            <a:r>
              <a:rPr lang="es-ES" b="1" dirty="0"/>
              <a:t>atravesando por en medio de ellos, </a:t>
            </a:r>
            <a:r>
              <a:rPr lang="es-ES" b="1" dirty="0" smtClean="0"/>
              <a:t>se fue”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653768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4"/>
            </a:pPr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¿Y en cuanto al poder de perdonar pecados? Marcos, 2: 5-7</a:t>
            </a:r>
            <a:endParaRPr lang="es-E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2396494"/>
            <a:ext cx="5688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Al ver Jesús la fe de ellos</a:t>
            </a:r>
            <a:r>
              <a:rPr lang="es-ES" b="1" dirty="0" smtClean="0"/>
              <a:t>, </a:t>
            </a:r>
            <a:r>
              <a:rPr lang="es-ES" b="1" dirty="0"/>
              <a:t>dijo al paralítico: </a:t>
            </a:r>
            <a:r>
              <a:rPr lang="es-ES" b="1" dirty="0" smtClean="0"/>
              <a:t>Hijo, </a:t>
            </a:r>
            <a:r>
              <a:rPr lang="es-ES" b="1" dirty="0"/>
              <a:t>tus pecados te son perdonados. Estaban allí sentados algunos de los escribas</a:t>
            </a:r>
            <a:r>
              <a:rPr lang="es-ES" b="1" dirty="0" smtClean="0"/>
              <a:t>, </a:t>
            </a:r>
            <a:r>
              <a:rPr lang="es-ES" b="1" dirty="0"/>
              <a:t>los cuales cavilaban en sus corazones: </a:t>
            </a:r>
            <a:r>
              <a:rPr lang="es-ES" b="1" dirty="0" smtClean="0"/>
              <a:t>¿Por </a:t>
            </a:r>
            <a:r>
              <a:rPr lang="es-ES" b="1" dirty="0"/>
              <a:t>qué habla éste así?  Blasfemias dice. </a:t>
            </a:r>
            <a:r>
              <a:rPr lang="es-ES" b="1" dirty="0" smtClean="0"/>
              <a:t>¿</a:t>
            </a:r>
            <a:r>
              <a:rPr lang="es-ES" b="1" dirty="0"/>
              <a:t>Quién puede perdonar pecados,  sino sólo Dios? </a:t>
            </a:r>
            <a:r>
              <a:rPr lang="es-ES" b="1" dirty="0" smtClean="0"/>
              <a:t>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4481824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5"/>
            </a:pPr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¿Y en cuanto al poder de dar la vida? Juan, 11: 25-26</a:t>
            </a:r>
            <a:endParaRPr lang="es-E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1640" y="5169966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Le dijo Jesús: </a:t>
            </a:r>
            <a:r>
              <a:rPr lang="es-ES" b="1" dirty="0" smtClean="0"/>
              <a:t>Yo </a:t>
            </a:r>
            <a:r>
              <a:rPr lang="es-ES" b="1" dirty="0"/>
              <a:t>soy la resurrección y la vida</a:t>
            </a:r>
            <a:r>
              <a:rPr lang="es-ES" b="1" dirty="0" smtClean="0"/>
              <a:t>; </a:t>
            </a:r>
            <a:r>
              <a:rPr lang="es-ES" b="1" dirty="0"/>
              <a:t>el que cree en mí</a:t>
            </a:r>
            <a:r>
              <a:rPr lang="es-ES" b="1" dirty="0" smtClean="0"/>
              <a:t>, </a:t>
            </a:r>
            <a:r>
              <a:rPr lang="es-ES" b="1" dirty="0"/>
              <a:t>aunque esté muerto, </a:t>
            </a:r>
            <a:r>
              <a:rPr lang="es-ES" b="1" dirty="0" smtClean="0"/>
              <a:t>vivirá</a:t>
            </a:r>
            <a:r>
              <a:rPr lang="es-ES" b="1" dirty="0"/>
              <a:t>. Y todo aquel que vive y cree en mí, </a:t>
            </a:r>
            <a:r>
              <a:rPr lang="es-ES" b="1" dirty="0" smtClean="0"/>
              <a:t>no </a:t>
            </a:r>
            <a:r>
              <a:rPr lang="es-ES" b="1" dirty="0"/>
              <a:t>morirá eternamente. </a:t>
            </a:r>
            <a:r>
              <a:rPr lang="es-ES" b="1" dirty="0" smtClean="0"/>
              <a:t>¿</a:t>
            </a:r>
            <a:r>
              <a:rPr lang="es-ES" b="1" dirty="0"/>
              <a:t>Crees esto? </a:t>
            </a:r>
            <a:r>
              <a:rPr lang="es-ES" b="1" dirty="0" smtClean="0"/>
              <a:t>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331640" y="44705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En sus actitudes, Jesús se presentó como divino. </a:t>
            </a:r>
            <a:endParaRPr lang="es-ES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bright="28000"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1187460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¿Qué declaró Jesús acerca de su relación con el Padre? Juan, 10: 30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15616" y="161950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Yo y el Padre uno </a:t>
            </a:r>
            <a:r>
              <a:rPr lang="es-ES" b="1" dirty="0" smtClean="0"/>
              <a:t>somos”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2012647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¿Cómo contestó Jesús a Pedro cuando éste lo reconoció como el Hijo del Dios viviente? Mateo, 16: 16-17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15616" y="2660719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Respondiendo Simón Pedro, </a:t>
            </a:r>
            <a:r>
              <a:rPr lang="es-ES" b="1" dirty="0" smtClean="0"/>
              <a:t>dijo: </a:t>
            </a:r>
            <a:r>
              <a:rPr lang="es-ES" b="1" dirty="0"/>
              <a:t>Tú eres el Cristo, </a:t>
            </a:r>
            <a:r>
              <a:rPr lang="es-ES" b="1" dirty="0" smtClean="0"/>
              <a:t>el </a:t>
            </a:r>
            <a:r>
              <a:rPr lang="es-ES" b="1" dirty="0"/>
              <a:t>Hijo del Dios viviente. Entonces le respondió Jesús: </a:t>
            </a:r>
            <a:r>
              <a:rPr lang="es-ES" b="1" dirty="0" smtClean="0"/>
              <a:t>Bienaventurado </a:t>
            </a:r>
            <a:r>
              <a:rPr lang="es-ES" b="1" dirty="0"/>
              <a:t>eres, </a:t>
            </a:r>
            <a:r>
              <a:rPr lang="es-ES" b="1" dirty="0" smtClean="0"/>
              <a:t>Simón, </a:t>
            </a:r>
            <a:r>
              <a:rPr lang="es-ES" b="1" dirty="0"/>
              <a:t>hijo de Jonás</a:t>
            </a:r>
            <a:r>
              <a:rPr lang="es-ES" b="1" dirty="0" smtClean="0"/>
              <a:t>, </a:t>
            </a:r>
            <a:r>
              <a:rPr lang="es-ES" b="1" dirty="0"/>
              <a:t>porque no te lo reveló carne ni sangre, </a:t>
            </a:r>
            <a:r>
              <a:rPr lang="es-ES" b="1" dirty="0" smtClean="0"/>
              <a:t>sino </a:t>
            </a:r>
            <a:r>
              <a:rPr lang="es-ES" b="1" dirty="0"/>
              <a:t>mi Padre que está en los </a:t>
            </a:r>
            <a:r>
              <a:rPr lang="es-ES" b="1" dirty="0" smtClean="0"/>
              <a:t>cielos”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251520" y="386104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3"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¿Por qué procuraron los judíos matar a Jesús en varias ocasiones? Juan, 5: 18; 10: 33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115616" y="4581128"/>
            <a:ext cx="31683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Por esto los judíos aun más procuraban matarle, </a:t>
            </a:r>
            <a:r>
              <a:rPr lang="es-ES" b="1" dirty="0" smtClean="0"/>
              <a:t>porque </a:t>
            </a:r>
            <a:r>
              <a:rPr lang="es-ES" b="1" dirty="0"/>
              <a:t>no sólo quebrantaba el día de reposo</a:t>
            </a:r>
            <a:r>
              <a:rPr lang="es-ES" b="1" dirty="0" smtClean="0"/>
              <a:t>, </a:t>
            </a:r>
            <a:r>
              <a:rPr lang="es-ES" b="1" dirty="0"/>
              <a:t>sino que también decía que Dios era su propio Padre, </a:t>
            </a:r>
            <a:r>
              <a:rPr lang="es-ES" b="1" dirty="0" smtClean="0"/>
              <a:t>haciéndose </a:t>
            </a:r>
            <a:r>
              <a:rPr lang="es-ES" b="1" dirty="0"/>
              <a:t>igual a </a:t>
            </a:r>
            <a:r>
              <a:rPr lang="es-ES" b="1" dirty="0" smtClean="0"/>
              <a:t>Dios”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4860032" y="4719627"/>
            <a:ext cx="3563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“Le </a:t>
            </a:r>
            <a:r>
              <a:rPr lang="es-ES" b="1" dirty="0"/>
              <a:t>respondieron los judíos</a:t>
            </a:r>
            <a:r>
              <a:rPr lang="es-ES" b="1" dirty="0" smtClean="0"/>
              <a:t>, </a:t>
            </a:r>
            <a:r>
              <a:rPr lang="es-ES" b="1" dirty="0"/>
              <a:t>diciendo: </a:t>
            </a:r>
            <a:r>
              <a:rPr lang="es-ES" b="1" dirty="0" smtClean="0"/>
              <a:t>Por </a:t>
            </a:r>
            <a:r>
              <a:rPr lang="es-ES" b="1" dirty="0"/>
              <a:t>buena obra no te apedreamos</a:t>
            </a:r>
            <a:r>
              <a:rPr lang="es-ES" b="1" dirty="0" smtClean="0"/>
              <a:t>, </a:t>
            </a:r>
            <a:r>
              <a:rPr lang="es-ES" b="1" dirty="0"/>
              <a:t>sino por la blasfemia; </a:t>
            </a:r>
            <a:r>
              <a:rPr lang="es-ES" b="1" dirty="0" smtClean="0"/>
              <a:t>porque </a:t>
            </a:r>
            <a:r>
              <a:rPr lang="es-ES" b="1" dirty="0"/>
              <a:t>tú, </a:t>
            </a:r>
            <a:r>
              <a:rPr lang="es-ES" b="1" dirty="0" smtClean="0"/>
              <a:t>siendo </a:t>
            </a:r>
            <a:r>
              <a:rPr lang="es-ES" b="1" dirty="0"/>
              <a:t>hombre</a:t>
            </a:r>
            <a:r>
              <a:rPr lang="es-ES" b="1" dirty="0" smtClean="0"/>
              <a:t>, te </a:t>
            </a:r>
            <a:r>
              <a:rPr lang="es-ES" b="1" dirty="0"/>
              <a:t>haces </a:t>
            </a:r>
            <a:r>
              <a:rPr lang="es-ES" b="1" dirty="0" smtClean="0"/>
              <a:t>Dios”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0" y="51906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En sus declaraciones, Jesús se presentó como divino. </a:t>
            </a:r>
            <a:endParaRPr lang="es-ES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30000"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113693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4"/>
            </a:pP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Al ser juzgado por el Sanedrín, ¿Por qué fue dicho que Jesús había blasfemado y era reo de muerte? Mateo, 26: 63-65. </a:t>
            </a:r>
            <a:endParaRPr lang="es-E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4233282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5"/>
            </a:pP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Delante de </a:t>
            </a:r>
            <a:r>
              <a:rPr lang="es-ES" sz="2000" b="1" dirty="0" err="1" smtClean="0">
                <a:solidFill>
                  <a:schemeClr val="accent5">
                    <a:lumMod val="50000"/>
                  </a:schemeClr>
                </a:solidFill>
              </a:rPr>
              <a:t>Pilato</a:t>
            </a:r>
            <a:r>
              <a:rPr lang="es-ES" sz="2000" b="1" dirty="0" smtClean="0">
                <a:solidFill>
                  <a:schemeClr val="accent5">
                    <a:lumMod val="50000"/>
                  </a:schemeClr>
                </a:solidFill>
              </a:rPr>
              <a:t>, ¿De qué fue acusado Jesús por los judíos, como siendo digno de muerte? Juan, 19: 7</a:t>
            </a:r>
            <a:endParaRPr lang="es-E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6832"/>
            <a:ext cx="70567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Mas Jesús callaba. Entonces el sumo sacerdote le </a:t>
            </a:r>
            <a:r>
              <a:rPr lang="es-ES" b="1" dirty="0" smtClean="0"/>
              <a:t>dijo: Te </a:t>
            </a:r>
            <a:r>
              <a:rPr lang="es-ES" b="1" dirty="0"/>
              <a:t>conjuro por el Dios viviente</a:t>
            </a:r>
            <a:r>
              <a:rPr lang="es-ES" b="1" dirty="0" smtClean="0"/>
              <a:t>, </a:t>
            </a:r>
            <a:r>
              <a:rPr lang="es-ES" b="1" dirty="0"/>
              <a:t>que nos digas si eres tú el Cristo, </a:t>
            </a:r>
            <a:r>
              <a:rPr lang="es-ES" b="1" dirty="0" smtClean="0"/>
              <a:t>el </a:t>
            </a:r>
            <a:r>
              <a:rPr lang="es-ES" b="1" dirty="0"/>
              <a:t>Hijo de Dios. Jesús le dijo: </a:t>
            </a:r>
            <a:r>
              <a:rPr lang="es-ES" b="1" dirty="0" smtClean="0"/>
              <a:t>Tú </a:t>
            </a:r>
            <a:r>
              <a:rPr lang="es-ES" b="1" dirty="0"/>
              <a:t>lo has dicho; </a:t>
            </a:r>
            <a:r>
              <a:rPr lang="es-ES" b="1" dirty="0" smtClean="0"/>
              <a:t>y </a:t>
            </a:r>
            <a:r>
              <a:rPr lang="es-ES" b="1" dirty="0"/>
              <a:t>además os digo, </a:t>
            </a:r>
            <a:r>
              <a:rPr lang="es-ES" b="1" dirty="0" smtClean="0"/>
              <a:t>que </a:t>
            </a:r>
            <a:r>
              <a:rPr lang="es-ES" b="1" dirty="0"/>
              <a:t>desde ahora veréis al Hijo del Hombre sentado a la diestra del poder de Dios</a:t>
            </a:r>
            <a:r>
              <a:rPr lang="es-ES" b="1" dirty="0" smtClean="0"/>
              <a:t>, </a:t>
            </a:r>
            <a:r>
              <a:rPr lang="es-ES" b="1" dirty="0"/>
              <a:t>y viniendo en las nubes del cielo. Entonces el sumo sacerdote rasgó sus vestiduras</a:t>
            </a:r>
            <a:r>
              <a:rPr lang="es-ES" b="1" dirty="0" smtClean="0"/>
              <a:t>, </a:t>
            </a:r>
            <a:r>
              <a:rPr lang="es-ES" b="1" dirty="0"/>
              <a:t>diciendo: </a:t>
            </a:r>
            <a:r>
              <a:rPr lang="es-ES" b="1" dirty="0" smtClean="0"/>
              <a:t>¡</a:t>
            </a:r>
            <a:r>
              <a:rPr lang="es-ES" b="1" dirty="0"/>
              <a:t>Ha blasfemado! </a:t>
            </a:r>
            <a:r>
              <a:rPr lang="es-ES" b="1" dirty="0" smtClean="0"/>
              <a:t>¿</a:t>
            </a:r>
            <a:r>
              <a:rPr lang="es-ES" b="1" dirty="0"/>
              <a:t>Qué más necesidad tenemos de testigos?  He aquí</a:t>
            </a:r>
            <a:r>
              <a:rPr lang="es-ES" b="1" dirty="0" smtClean="0"/>
              <a:t>, </a:t>
            </a:r>
            <a:r>
              <a:rPr lang="es-ES" b="1" dirty="0"/>
              <a:t>ahora mismo habéis oído su </a:t>
            </a:r>
            <a:r>
              <a:rPr lang="es-ES" b="1" dirty="0" smtClean="0"/>
              <a:t>blasfemia”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971600" y="5230941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Los judíos le respondieron: </a:t>
            </a:r>
            <a:r>
              <a:rPr lang="es-ES" b="1" dirty="0" smtClean="0"/>
              <a:t>Nosotros </a:t>
            </a:r>
            <a:r>
              <a:rPr lang="es-ES" b="1" dirty="0"/>
              <a:t>tenemos una ley</a:t>
            </a:r>
            <a:r>
              <a:rPr lang="es-ES" b="1" dirty="0" smtClean="0"/>
              <a:t>, </a:t>
            </a:r>
            <a:r>
              <a:rPr lang="es-ES" b="1" dirty="0"/>
              <a:t>y según nuestra ley debe morir</a:t>
            </a:r>
            <a:r>
              <a:rPr lang="es-ES" b="1" dirty="0" smtClean="0"/>
              <a:t>, </a:t>
            </a:r>
            <a:r>
              <a:rPr lang="es-ES" b="1" dirty="0"/>
              <a:t>porque se hizo a sí mismo Hijo de </a:t>
            </a:r>
            <a:r>
              <a:rPr lang="es-ES" b="1" dirty="0" smtClean="0"/>
              <a:t>Dios”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0" y="51906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En sus declaraciones, Jesús se presentó como divino. </a:t>
            </a:r>
            <a:endParaRPr lang="es-ES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26064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Prueba de la verdad de sus actitudes y declaraciones.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920914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ES" sz="2000" b="1" dirty="0" smtClean="0">
                <a:solidFill>
                  <a:schemeClr val="accent4">
                    <a:lumMod val="50000"/>
                  </a:schemeClr>
                </a:solidFill>
              </a:rPr>
              <a:t>Cuando pidieron a Jesús una señal de la verdad de sus pretensiones, ¿Qué sola prueba presentó Él? Mateo, 12: 38-40 </a:t>
            </a:r>
            <a:endParaRPr lang="es-ES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00608" y="1628800"/>
            <a:ext cx="8063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Entonces respondieron algunos de los escribas y de los fariseos, </a:t>
            </a:r>
            <a:r>
              <a:rPr lang="es-ES" b="1" dirty="0" smtClean="0"/>
              <a:t>diciendo</a:t>
            </a:r>
            <a:r>
              <a:rPr lang="es-ES" b="1" dirty="0"/>
              <a:t>: </a:t>
            </a:r>
            <a:r>
              <a:rPr lang="es-ES" b="1" dirty="0" smtClean="0"/>
              <a:t>Maestro, </a:t>
            </a:r>
            <a:r>
              <a:rPr lang="es-ES" b="1" dirty="0"/>
              <a:t>deseamos ver de ti señal. El respondió y les dijo: </a:t>
            </a:r>
            <a:r>
              <a:rPr lang="es-ES" b="1" dirty="0" smtClean="0"/>
              <a:t>La </a:t>
            </a:r>
            <a:r>
              <a:rPr lang="es-ES" b="1" dirty="0"/>
              <a:t>generación mala y adúltera demanda señal; </a:t>
            </a:r>
            <a:r>
              <a:rPr lang="es-ES" b="1" dirty="0" smtClean="0"/>
              <a:t>pero </a:t>
            </a:r>
            <a:r>
              <a:rPr lang="es-ES" b="1" dirty="0"/>
              <a:t>señal no le será dada</a:t>
            </a:r>
            <a:r>
              <a:rPr lang="es-ES" b="1" dirty="0" smtClean="0"/>
              <a:t>, </a:t>
            </a:r>
            <a:r>
              <a:rPr lang="es-ES" b="1" dirty="0"/>
              <a:t>sino la señal del profeta Jonás. Porque como estuvo Jonás en el vientre del gran pez tres días y tres noches, </a:t>
            </a:r>
            <a:r>
              <a:rPr lang="es-ES" b="1" dirty="0" smtClean="0"/>
              <a:t>así </a:t>
            </a:r>
            <a:r>
              <a:rPr lang="es-ES" b="1" dirty="0"/>
              <a:t>estará el Hijo del Hombre en el corazón de la tierra tres días y tres </a:t>
            </a:r>
            <a:r>
              <a:rPr lang="es-ES" b="1" dirty="0" smtClean="0"/>
              <a:t>noches”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15316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s-ES" sz="2000" b="1" dirty="0" smtClean="0">
                <a:solidFill>
                  <a:schemeClr val="accent4">
                    <a:lumMod val="50000"/>
                  </a:schemeClr>
                </a:solidFill>
              </a:rPr>
              <a:t>¿Qué contestaron los ángeles a las mujeres que buscaron a Jesús en la mañana de la resurrección? Lucas, 24: 1-7</a:t>
            </a:r>
            <a:endParaRPr lang="es-ES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00608" y="3861048"/>
            <a:ext cx="7703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El primer día de la semana,  muy de mañana,  vinieron al sepulcro,  trayendo las especias aromáticas que habían preparado,  y algunas otras mujeres con ellas. Y hallaron removida la piedra del sepulcro; y entrando,  no hallaron el cuerpo del Señor Jesús. Aconteció que estando ellas perplejas por esto,  he aquí se pararon junto a ellas dos varones con vestiduras resplandecientes; y como tuvieron temor,  y bajaron el rostro a tierra,  les dijeron:  ¿Por qué buscáis entre los muertos al que vive? No está aquí,  sino que ha resucitado.  Acordaos de lo que os habló,  cuando aún estaba en Galilea, diciendo:  Es necesario que el Hijo del Hombre sea entregado en manos de hombres pecadores,  y que sea crucificado,  y resucite al tercer día</a:t>
            </a:r>
            <a:r>
              <a:rPr lang="es-ES" b="1" dirty="0" smtClean="0"/>
              <a:t>.”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La divinidad de Jesús fue reconocida por los apóstoles.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899592" y="796642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ES" sz="2000" b="1" dirty="0" smtClean="0">
                <a:solidFill>
                  <a:srgbClr val="FF0000"/>
                </a:solidFill>
              </a:rPr>
              <a:t>¿Cómo se dirigió Tomás a Jesús? Juan, 20: 28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15616" y="1340768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Entonces Tomás respondió y le dijo:  ¡Señor mío,  y Dios </a:t>
            </a:r>
            <a:r>
              <a:rPr lang="es-ES" b="1" dirty="0" smtClean="0"/>
              <a:t>mío!”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899592" y="1916832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s-ES" sz="2000" b="1" dirty="0" smtClean="0">
                <a:solidFill>
                  <a:srgbClr val="FF0000"/>
                </a:solidFill>
              </a:rPr>
              <a:t>¿Cómo se refiere Juan a Jesús? Juan, 1: 1-4. 1ª de Juan, 5:20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15616" y="5457998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Simón Pedro,  siervo y apóstol de Jesucristo,  a los que habéis alcanzado,  por la justicia de nuestro Dios y Salvador Jesucristo,  una fe igualmente preciosa que la </a:t>
            </a:r>
            <a:r>
              <a:rPr lang="es-ES" b="1" dirty="0" smtClean="0"/>
              <a:t>nuestra”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899592" y="4881934"/>
            <a:ext cx="3923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3"/>
            </a:pPr>
            <a:r>
              <a:rPr lang="es-ES" sz="2000" b="1" dirty="0" smtClean="0">
                <a:solidFill>
                  <a:srgbClr val="FF0000"/>
                </a:solidFill>
              </a:rPr>
              <a:t>¿Y Pedro? 2ª de Pedro, 1: 1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115616" y="2623846"/>
            <a:ext cx="4176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En el principio era el Verbo, </a:t>
            </a:r>
            <a:r>
              <a:rPr lang="es-ES" b="1" dirty="0" smtClean="0"/>
              <a:t>y </a:t>
            </a:r>
            <a:r>
              <a:rPr lang="es-ES" b="1" dirty="0"/>
              <a:t>el Verbo era con Dios, </a:t>
            </a:r>
            <a:r>
              <a:rPr lang="es-ES" b="1" dirty="0" smtClean="0"/>
              <a:t>y </a:t>
            </a:r>
            <a:r>
              <a:rPr lang="es-ES" b="1" dirty="0"/>
              <a:t>el Verbo era Dios. Este era en el principio con Dios. Todas las cosas por él fueron hechas, </a:t>
            </a:r>
            <a:r>
              <a:rPr lang="es-ES" b="1" dirty="0" smtClean="0"/>
              <a:t>y </a:t>
            </a:r>
            <a:r>
              <a:rPr lang="es-ES" b="1" dirty="0"/>
              <a:t>sin él nada de lo que ha sido hecho, </a:t>
            </a:r>
            <a:r>
              <a:rPr lang="es-ES" b="1" dirty="0" smtClean="0"/>
              <a:t>fue </a:t>
            </a:r>
            <a:r>
              <a:rPr lang="es-ES" b="1" dirty="0"/>
              <a:t>hecho. En él estaba la vida, </a:t>
            </a:r>
            <a:r>
              <a:rPr lang="es-ES" b="1" dirty="0" smtClean="0"/>
              <a:t>y </a:t>
            </a:r>
            <a:r>
              <a:rPr lang="es-ES" b="1" dirty="0"/>
              <a:t>la vida era la luz de los </a:t>
            </a:r>
            <a:r>
              <a:rPr lang="es-ES" b="1" dirty="0" smtClean="0"/>
              <a:t>hombres”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5364088" y="2485346"/>
            <a:ext cx="30243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Pero sabemos que el Hijo de Dios ha venido</a:t>
            </a:r>
            <a:r>
              <a:rPr lang="es-ES" b="1" dirty="0" smtClean="0"/>
              <a:t>, </a:t>
            </a:r>
            <a:r>
              <a:rPr lang="es-ES" b="1" dirty="0"/>
              <a:t>y nos ha dado entendimiento para conocer al que es verdadero; </a:t>
            </a:r>
            <a:r>
              <a:rPr lang="es-ES" b="1" dirty="0" smtClean="0"/>
              <a:t>y </a:t>
            </a:r>
            <a:r>
              <a:rPr lang="es-ES" b="1" dirty="0"/>
              <a:t>estamos en el verdadero</a:t>
            </a:r>
            <a:r>
              <a:rPr lang="es-ES" b="1" dirty="0" smtClean="0"/>
              <a:t>, </a:t>
            </a:r>
            <a:r>
              <a:rPr lang="es-ES" b="1" dirty="0"/>
              <a:t>en su Hijo Jesucristo. </a:t>
            </a:r>
            <a:r>
              <a:rPr lang="es-ES" b="1" dirty="0" smtClean="0"/>
              <a:t>Este </a:t>
            </a:r>
            <a:r>
              <a:rPr lang="es-ES" b="1" dirty="0"/>
              <a:t>es el verdadero Dios</a:t>
            </a:r>
            <a:r>
              <a:rPr lang="es-ES" b="1" dirty="0" smtClean="0"/>
              <a:t>, </a:t>
            </a:r>
            <a:r>
              <a:rPr lang="es-ES" b="1" dirty="0"/>
              <a:t>y la vida </a:t>
            </a:r>
            <a:r>
              <a:rPr lang="es-ES" b="1" dirty="0" smtClean="0"/>
              <a:t>eterna”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La divinidad de Jesús fue reconocida por los apóstoles. 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692696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4"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¿Y Pablo? Romanos, 9: 5. Efesios, 5: 5. 2ª de Tesalonicenses, 2: 15-17. Tito, 2: 13</a:t>
            </a:r>
            <a:endParaRPr lang="es-E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27584" y="1628800"/>
            <a:ext cx="34563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de quienes son los patriarcas, </a:t>
            </a:r>
            <a:r>
              <a:rPr lang="es-ES" b="1" dirty="0" smtClean="0"/>
              <a:t>y </a:t>
            </a:r>
            <a:r>
              <a:rPr lang="es-ES" b="1" dirty="0"/>
              <a:t>de los cuales</a:t>
            </a:r>
            <a:r>
              <a:rPr lang="es-ES" b="1" dirty="0" smtClean="0"/>
              <a:t>, </a:t>
            </a:r>
            <a:r>
              <a:rPr lang="es-ES" b="1" dirty="0"/>
              <a:t>según la carne, </a:t>
            </a:r>
            <a:r>
              <a:rPr lang="es-ES" b="1" dirty="0" smtClean="0"/>
              <a:t>vino </a:t>
            </a:r>
            <a:r>
              <a:rPr lang="es-ES" b="1" dirty="0"/>
              <a:t>Cristo, </a:t>
            </a:r>
            <a:r>
              <a:rPr lang="es-ES" b="1" dirty="0" smtClean="0"/>
              <a:t>el </a:t>
            </a:r>
            <a:r>
              <a:rPr lang="es-ES" b="1" dirty="0"/>
              <a:t>cual es Dios sobre todas las cosas, </a:t>
            </a:r>
            <a:r>
              <a:rPr lang="es-ES" b="1" dirty="0" smtClean="0"/>
              <a:t>bendito </a:t>
            </a:r>
            <a:r>
              <a:rPr lang="es-ES" b="1" dirty="0"/>
              <a:t>por los siglos.  </a:t>
            </a:r>
            <a:r>
              <a:rPr lang="es-ES" b="1" dirty="0" smtClean="0"/>
              <a:t>Amén”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1287596" y="5518973"/>
            <a:ext cx="63087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“</a:t>
            </a:r>
            <a:r>
              <a:rPr lang="es-ES" b="1" dirty="0"/>
              <a:t>aguardando la esperanza bienaventurada y la manifestación gloriosa de nuestro gran Dios y Salvador </a:t>
            </a:r>
            <a:r>
              <a:rPr lang="es-ES" b="1" dirty="0" smtClean="0"/>
              <a:t>Jesucristo”</a:t>
            </a:r>
            <a:endParaRPr lang="es-ES" b="1" dirty="0"/>
          </a:p>
        </p:txBody>
      </p:sp>
      <p:sp>
        <p:nvSpPr>
          <p:cNvPr id="8" name="7 Rectángulo"/>
          <p:cNvSpPr/>
          <p:nvPr/>
        </p:nvSpPr>
        <p:spPr>
          <a:xfrm>
            <a:off x="1331640" y="3573887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“</a:t>
            </a:r>
            <a:r>
              <a:rPr lang="es-ES" b="1" dirty="0"/>
              <a:t>Así que</a:t>
            </a:r>
            <a:r>
              <a:rPr lang="es-ES" b="1" dirty="0" smtClean="0"/>
              <a:t>, </a:t>
            </a:r>
            <a:r>
              <a:rPr lang="es-ES" b="1" dirty="0"/>
              <a:t>hermanos, </a:t>
            </a:r>
            <a:r>
              <a:rPr lang="es-ES" b="1" dirty="0" smtClean="0"/>
              <a:t>estad </a:t>
            </a:r>
            <a:r>
              <a:rPr lang="es-ES" b="1" dirty="0"/>
              <a:t>firmes, </a:t>
            </a:r>
            <a:r>
              <a:rPr lang="es-ES" b="1" dirty="0" smtClean="0"/>
              <a:t>y </a:t>
            </a:r>
            <a:r>
              <a:rPr lang="es-ES" b="1" dirty="0"/>
              <a:t>retened la doctrina que habéis aprendido, </a:t>
            </a:r>
            <a:r>
              <a:rPr lang="es-ES" b="1" dirty="0" smtClean="0"/>
              <a:t>sea </a:t>
            </a:r>
            <a:r>
              <a:rPr lang="es-ES" b="1" dirty="0"/>
              <a:t>por palabra, </a:t>
            </a:r>
            <a:r>
              <a:rPr lang="es-ES" b="1" dirty="0" smtClean="0"/>
              <a:t>o </a:t>
            </a:r>
            <a:r>
              <a:rPr lang="es-ES" b="1" dirty="0"/>
              <a:t>por carta nuestra. Y el mismo Jesucristo Señor nuestro, </a:t>
            </a:r>
            <a:r>
              <a:rPr lang="es-ES" b="1" dirty="0" smtClean="0"/>
              <a:t>y </a:t>
            </a:r>
            <a:r>
              <a:rPr lang="es-ES" b="1" dirty="0"/>
              <a:t>Dios nuestro Padre, </a:t>
            </a:r>
            <a:r>
              <a:rPr lang="es-ES" b="1" dirty="0" smtClean="0"/>
              <a:t>el </a:t>
            </a:r>
            <a:r>
              <a:rPr lang="es-ES" b="1" dirty="0"/>
              <a:t>cual nos amó y nos dio consolación eterna y buena esperanza por </a:t>
            </a:r>
            <a:r>
              <a:rPr lang="es-ES" b="1" dirty="0" smtClean="0"/>
              <a:t>gracia, conforte </a:t>
            </a:r>
            <a:r>
              <a:rPr lang="es-ES" b="1" dirty="0"/>
              <a:t>vuestros corazones, </a:t>
            </a:r>
            <a:r>
              <a:rPr lang="es-ES" b="1" dirty="0" smtClean="0"/>
              <a:t>y </a:t>
            </a:r>
            <a:r>
              <a:rPr lang="es-ES" b="1" dirty="0"/>
              <a:t>os confirme en toda buena palabra y </a:t>
            </a:r>
            <a:r>
              <a:rPr lang="es-ES" b="1" dirty="0" smtClean="0"/>
              <a:t>obra”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4608512" y="1628800"/>
            <a:ext cx="3707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“</a:t>
            </a:r>
            <a:r>
              <a:rPr lang="es-ES" b="1" dirty="0"/>
              <a:t>Porque sabéis esto</a:t>
            </a:r>
            <a:r>
              <a:rPr lang="es-ES" b="1" dirty="0" smtClean="0"/>
              <a:t>, </a:t>
            </a:r>
            <a:r>
              <a:rPr lang="es-ES" b="1" dirty="0"/>
              <a:t>que ningún fornicario</a:t>
            </a:r>
            <a:r>
              <a:rPr lang="es-ES" b="1" dirty="0" smtClean="0"/>
              <a:t>, </a:t>
            </a:r>
            <a:r>
              <a:rPr lang="es-ES" b="1" dirty="0"/>
              <a:t>o inmundo, </a:t>
            </a:r>
            <a:r>
              <a:rPr lang="es-ES" b="1" dirty="0" smtClean="0"/>
              <a:t>o </a:t>
            </a:r>
            <a:r>
              <a:rPr lang="es-ES" b="1" dirty="0"/>
              <a:t>avaro</a:t>
            </a:r>
            <a:r>
              <a:rPr lang="es-ES" b="1" dirty="0" smtClean="0"/>
              <a:t>, </a:t>
            </a:r>
            <a:r>
              <a:rPr lang="es-ES" b="1" dirty="0"/>
              <a:t>que es idólatra, </a:t>
            </a:r>
            <a:r>
              <a:rPr lang="es-ES" b="1" dirty="0" smtClean="0"/>
              <a:t>tiene </a:t>
            </a:r>
            <a:r>
              <a:rPr lang="es-ES" b="1" dirty="0"/>
              <a:t>herencia en el reino de Cristo y de </a:t>
            </a:r>
            <a:r>
              <a:rPr lang="es-ES" b="1" dirty="0" smtClean="0"/>
              <a:t>Dios”</a:t>
            </a:r>
            <a:endParaRPr lang="es-E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1956</Words>
  <Application>Microsoft Office PowerPoint</Application>
  <PresentationFormat>Presentación en pantalla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Sergio y Eunice Fustero</dc:creator>
  <cp:lastModifiedBy>Sergio y Eunice Fustero</cp:lastModifiedBy>
  <cp:revision>41</cp:revision>
  <dcterms:created xsi:type="dcterms:W3CDTF">2011-09-03T20:04:22Z</dcterms:created>
  <dcterms:modified xsi:type="dcterms:W3CDTF">2011-09-04T11:00:55Z</dcterms:modified>
</cp:coreProperties>
</file>