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2" r:id="rId35"/>
    <p:sldId id="290" r:id="rId36"/>
    <p:sldId id="291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8500"/>
    <a:srgbClr val="996600"/>
    <a:srgbClr val="A10034"/>
    <a:srgbClr val="F9017D"/>
    <a:srgbClr val="FF6699"/>
    <a:srgbClr val="FF095B"/>
    <a:srgbClr val="663300"/>
    <a:srgbClr val="50B882"/>
    <a:srgbClr val="3C94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A8129-67F8-402A-BCF7-1C3899336EF2}" type="datetimeFigureOut">
              <a:rPr lang="es-ES" smtClean="0"/>
              <a:pPr/>
              <a:t>13/03/2011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28DA-C261-4F31-BD34-D1FDBFE02F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-12868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SALMO 104</a:t>
            </a:r>
            <a:endParaRPr lang="es-ES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28184" y="63720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Nueva Versión Internacional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0"/>
            <a:ext cx="70922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FFC000"/>
                </a:solidFill>
                <a:latin typeface="Comic Sans MS" pitchFamily="66" charset="0"/>
              </a:rPr>
              <a:t>Pusiste una frontera que ellas</a:t>
            </a:r>
          </a:p>
          <a:p>
            <a:r>
              <a:rPr lang="es-ES" sz="3200" b="1" dirty="0">
                <a:solidFill>
                  <a:srgbClr val="FFC000"/>
                </a:solidFill>
                <a:latin typeface="Comic Sans MS" pitchFamily="66" charset="0"/>
              </a:rPr>
              <a:t>	</a:t>
            </a:r>
            <a:r>
              <a:rPr lang="es-ES" sz="3200" b="1" dirty="0" smtClean="0">
                <a:solidFill>
                  <a:srgbClr val="FFC000"/>
                </a:solidFill>
                <a:latin typeface="Comic Sans MS" pitchFamily="66" charset="0"/>
              </a:rPr>
              <a:t>no pueden cruzar;  </a:t>
            </a:r>
          </a:p>
          <a:p>
            <a:r>
              <a:rPr lang="es-ES" sz="3200" b="1" dirty="0" smtClean="0">
                <a:solidFill>
                  <a:srgbClr val="FFC000"/>
                </a:solidFill>
                <a:latin typeface="Comic Sans MS" pitchFamily="66" charset="0"/>
              </a:rPr>
              <a:t>¡jamás volverán a cubrir la tierra!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0"/>
            <a:ext cx="712879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r>
              <a:rPr lang="es-ES" sz="3200" b="1" dirty="0" smtClean="0">
                <a:solidFill>
                  <a:srgbClr val="50B88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Tú haces que los manantiales </a:t>
            </a:r>
          </a:p>
          <a:p>
            <a:r>
              <a:rPr lang="es-ES" sz="3200" b="1" dirty="0" smtClean="0">
                <a:solidFill>
                  <a:srgbClr val="50B88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viertan sus aguas en las cañadas,  </a:t>
            </a:r>
          </a:p>
          <a:p>
            <a:r>
              <a:rPr lang="es-ES" sz="3200" b="1" dirty="0" smtClean="0">
                <a:solidFill>
                  <a:srgbClr val="50B882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y que fluyan entre las montañas.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376118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6633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De ellas beben todas las bestias del campo;  </a:t>
            </a:r>
          </a:p>
          <a:p>
            <a:r>
              <a:rPr lang="es-ES" sz="3200" b="1" dirty="0" smtClean="0">
                <a:solidFill>
                  <a:srgbClr val="6633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allí los asnos monteses calman su sed.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589240"/>
            <a:ext cx="8604448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4445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Las aves del cielo anidan junto a las aguas </a:t>
            </a:r>
          </a:p>
          <a:p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y cantan entre el follaje.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924944"/>
            <a:ext cx="6516216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5715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FF095B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</a:rPr>
              <a:t>Desde tus altos aposentos</a:t>
            </a:r>
          </a:p>
          <a:p>
            <a:r>
              <a:rPr lang="es-ES" sz="3200" b="1" dirty="0">
                <a:solidFill>
                  <a:srgbClr val="FF095B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</a:rPr>
              <a:t>	</a:t>
            </a:r>
            <a:r>
              <a:rPr lang="es-ES" sz="3200" b="1" dirty="0" smtClean="0">
                <a:solidFill>
                  <a:srgbClr val="FF095B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</a:rPr>
              <a:t>riegas las montañas;  </a:t>
            </a:r>
          </a:p>
          <a:p>
            <a:r>
              <a:rPr lang="es-ES" sz="3200" b="1" dirty="0" smtClean="0">
                <a:solidFill>
                  <a:srgbClr val="FF095B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</a:rPr>
              <a:t>la tierra se sacia con el fruto</a:t>
            </a:r>
          </a:p>
          <a:p>
            <a:r>
              <a:rPr lang="es-ES" sz="3200" b="1" dirty="0">
                <a:solidFill>
                  <a:srgbClr val="FF095B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</a:rPr>
              <a:t>	</a:t>
            </a:r>
            <a:r>
              <a:rPr lang="es-ES" sz="3200" b="1" dirty="0" smtClean="0">
                <a:solidFill>
                  <a:srgbClr val="FF095B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</a:rPr>
              <a:t>de tu trabajo.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4016" y="-27384"/>
            <a:ext cx="896448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7000"/>
                    </a:prstClr>
                  </a:outerShdw>
                </a:effectLst>
                <a:latin typeface="Comic Sans MS" pitchFamily="66" charset="0"/>
              </a:rPr>
              <a:t>Haces que crezca la hierba para el ganado,  </a:t>
            </a:r>
          </a:p>
          <a:p>
            <a:r>
              <a:rPr lang="es-E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7000"/>
                    </a:prstClr>
                  </a:outerShdw>
                </a:effectLst>
                <a:latin typeface="Comic Sans MS" pitchFamily="66" charset="0"/>
              </a:rPr>
              <a:t>y las plantas que la gente cultiva </a:t>
            </a:r>
          </a:p>
          <a:p>
            <a:r>
              <a:rPr lang="es-E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7000"/>
                    </a:prstClr>
                  </a:outerShdw>
                </a:effectLst>
                <a:latin typeface="Comic Sans MS" pitchFamily="66" charset="0"/>
              </a:rPr>
              <a:t>para sacar de la tierra su alimento: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748883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latin typeface="Comic Sans MS" pitchFamily="66" charset="0"/>
              </a:rPr>
              <a:t>el vino que alegra el corazón,  </a:t>
            </a:r>
          </a:p>
          <a:p>
            <a:r>
              <a:rPr lang="es-ES" sz="3200" b="1" dirty="0" smtClean="0">
                <a:solidFill>
                  <a:srgbClr val="FFFF00"/>
                </a:solidFill>
                <a:latin typeface="Comic Sans MS" pitchFamily="66" charset="0"/>
              </a:rPr>
              <a:t>el aceite que hace brillar el rostro,  </a:t>
            </a:r>
          </a:p>
          <a:p>
            <a:r>
              <a:rPr lang="es-ES" sz="3200" b="1" dirty="0" smtClean="0">
                <a:solidFill>
                  <a:srgbClr val="FFFF00"/>
                </a:solidFill>
                <a:latin typeface="Comic Sans MS" pitchFamily="66" charset="0"/>
              </a:rPr>
              <a:t>y el pan que sustenta la vida.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780782"/>
            <a:ext cx="867645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mic Sans MS" pitchFamily="66" charset="0"/>
              </a:rPr>
              <a:t>Los árboles del Señor están bien regados,  </a:t>
            </a:r>
          </a:p>
          <a:p>
            <a:r>
              <a:rPr lang="es-E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omic Sans MS" pitchFamily="66" charset="0"/>
              </a:rPr>
              <a:t>los cedros del Líbano que él plantó.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5558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latin typeface="Comic Sans MS" pitchFamily="66" charset="0"/>
              </a:rPr>
              <a:t>Allí las aves hacen sus nidos;  </a:t>
            </a:r>
          </a:p>
          <a:p>
            <a:r>
              <a:rPr lang="es-ES" sz="3200" b="1" dirty="0" smtClean="0">
                <a:solidFill>
                  <a:srgbClr val="FFFF00"/>
                </a:solidFill>
                <a:latin typeface="Comic Sans MS" pitchFamily="66" charset="0"/>
              </a:rPr>
              <a:t>en los cipreses tienen su hogar las cigüeñas.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6512" y="-27384"/>
            <a:ext cx="7776864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En las altas montañas están</a:t>
            </a:r>
          </a:p>
          <a:p>
            <a:r>
              <a:rPr lang="es-ES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	</a:t>
            </a:r>
            <a:r>
              <a:rPr lang="es-E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las cabras monteses,  </a:t>
            </a:r>
          </a:p>
          <a:p>
            <a:r>
              <a:rPr lang="es-E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y en los escarpados peñascos</a:t>
            </a:r>
          </a:p>
          <a:p>
            <a:r>
              <a:rPr lang="es-ES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	</a:t>
            </a:r>
            <a:r>
              <a:rPr lang="es-E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tienen su madriguera los tejones.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4077072"/>
            <a:ext cx="813690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¡Alaba, alma mía, al Señor!  </a:t>
            </a:r>
          </a:p>
          <a:p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Señor mi Dios, tú eres grandioso;  </a:t>
            </a:r>
          </a:p>
          <a:p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te has revestido de gloria y majestad.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736158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latin typeface="Comic Sans MS" pitchFamily="66" charset="0"/>
              </a:rPr>
              <a:t>Tú hiciste la luna, que marca las estaciones,  </a:t>
            </a:r>
          </a:p>
          <a:p>
            <a:r>
              <a:rPr lang="es-ES" sz="3200" b="1" dirty="0" smtClean="0">
                <a:solidFill>
                  <a:srgbClr val="FFFF00"/>
                </a:solidFill>
                <a:latin typeface="Comic Sans MS" pitchFamily="66" charset="0"/>
              </a:rPr>
              <a:t>y el sol, que sabe cuándo ocultarse.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60648"/>
            <a:ext cx="784887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Tú traes la oscuridad, y cae la noche,  </a:t>
            </a:r>
          </a:p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y en sus sombras se arrastran</a:t>
            </a:r>
          </a:p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los animales del bosque.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6024" y="44624"/>
            <a:ext cx="824440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Los leones rugen, reclamando su presa,  </a:t>
            </a:r>
          </a:p>
          <a:p>
            <a:r>
              <a:rPr lang="es-E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exigiendo que Dios les dé su alimento.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784887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Pero al salir el sol se escabullen,  </a:t>
            </a:r>
          </a:p>
          <a:p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y vuelven a echarse en sus guaridas.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373216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FFC000"/>
                </a:solidFill>
                <a:latin typeface="Comic Sans MS" pitchFamily="66" charset="0"/>
              </a:rPr>
              <a:t>Sale entonces la gente a cumplir sus tareas,  </a:t>
            </a:r>
          </a:p>
          <a:p>
            <a:r>
              <a:rPr lang="es-ES" sz="3200" b="1" dirty="0" smtClean="0">
                <a:solidFill>
                  <a:srgbClr val="FFC000"/>
                </a:solidFill>
                <a:latin typeface="Comic Sans MS" pitchFamily="66" charset="0"/>
              </a:rPr>
              <a:t>a hacer su trabajo hasta el anochecer.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88924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¡Oh Señor, cuán numerosas son tus obras!  </a:t>
            </a:r>
          </a:p>
          <a:p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¡Todas ellas las hiciste con sabiduría!  </a:t>
            </a:r>
          </a:p>
          <a:p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¡Rebosa la tierra con todas tus criaturas!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Allí está el mar, ancho e infinito,</a:t>
            </a:r>
          </a:p>
          <a:p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que abunda en animales, grandes y pequeños,  </a:t>
            </a:r>
          </a:p>
          <a:p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cuyo número es imposible conocer.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5229200"/>
            <a:ext cx="882047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Allí navegan los barcos y se mece Leviatán,  </a:t>
            </a:r>
          </a:p>
          <a:p>
            <a:r>
              <a:rPr lang="es-ES" sz="3200" b="1" dirty="0" smtClean="0">
                <a:solidFill>
                  <a:schemeClr val="bg1"/>
                </a:solidFill>
                <a:latin typeface="Comic Sans MS" pitchFamily="66" charset="0"/>
              </a:rPr>
              <a:t>que tú creaste para jugar con él.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74888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Todos ellos esperan de ti </a:t>
            </a:r>
          </a:p>
          <a:p>
            <a:r>
              <a:rPr lang="es-E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que a su tiempo les des su alimento.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0"/>
            <a:ext cx="820891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C88500"/>
                </a:solidFill>
                <a:latin typeface="Comic Sans MS" pitchFamily="66" charset="0"/>
              </a:rPr>
              <a:t>Tú les das, y ellos recogen;  </a:t>
            </a:r>
          </a:p>
          <a:p>
            <a:r>
              <a:rPr lang="es-ES" sz="3200" b="1" dirty="0" smtClean="0">
                <a:solidFill>
                  <a:srgbClr val="C88500"/>
                </a:solidFill>
                <a:latin typeface="Comic Sans MS" pitchFamily="66" charset="0"/>
              </a:rPr>
              <a:t>abres la mano, y se colman de bienes.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5808166"/>
            <a:ext cx="777686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6350">
              <a:bevelT w="38100" h="38100"/>
            </a:sp3d>
          </a:bodyPr>
          <a:lstStyle/>
          <a:p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</a:rPr>
              <a:t>Te cubres de luz como con un manto;  </a:t>
            </a:r>
          </a:p>
          <a:p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</a:rPr>
              <a:t>extiendes los cielos como un velo.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4664"/>
            <a:ext cx="79208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6350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latin typeface="Comic Sans MS" pitchFamily="66" charset="0"/>
              </a:rPr>
              <a:t>Si escondes tu rostro, se aterran;  </a:t>
            </a:r>
          </a:p>
          <a:p>
            <a:r>
              <a:rPr lang="es-ES" sz="3200" b="1" dirty="0" smtClean="0">
                <a:solidFill>
                  <a:srgbClr val="FFFF00"/>
                </a:solidFill>
                <a:latin typeface="Comic Sans MS" pitchFamily="66" charset="0"/>
              </a:rPr>
              <a:t>si les quitas el aliento, mueren</a:t>
            </a:r>
          </a:p>
          <a:p>
            <a:r>
              <a:rPr lang="es-ES" sz="3200" b="1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s-ES" sz="3200" b="1" dirty="0" smtClean="0">
                <a:solidFill>
                  <a:srgbClr val="FFFF00"/>
                </a:solidFill>
                <a:latin typeface="Comic Sans MS" pitchFamily="66" charset="0"/>
              </a:rPr>
              <a:t>y vuelven al polvo.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780782"/>
            <a:ext cx="83529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FF6699"/>
                </a:solidFill>
                <a:latin typeface="Comic Sans MS" pitchFamily="66" charset="0"/>
              </a:rPr>
              <a:t>Pero si envías tu Espíritu, son creados,  </a:t>
            </a:r>
          </a:p>
          <a:p>
            <a:r>
              <a:rPr lang="es-ES" sz="3200" b="1" dirty="0" smtClean="0">
                <a:solidFill>
                  <a:srgbClr val="FF6699"/>
                </a:solidFill>
                <a:latin typeface="Comic Sans MS" pitchFamily="66" charset="0"/>
              </a:rPr>
              <a:t>y así renuevas la faz de la tierra.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496" y="4725144"/>
            <a:ext cx="5616624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635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Que la gloria del Señor</a:t>
            </a:r>
          </a:p>
          <a:p>
            <a: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	</a:t>
            </a:r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perdure eternamente;  </a:t>
            </a:r>
          </a:p>
          <a:p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que el Señor se regocije</a:t>
            </a:r>
            <a:b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	en sus obras.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4624"/>
            <a:ext cx="810039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/>
          <a:p>
            <a:r>
              <a:rPr lang="es-ES" sz="3200" b="1" dirty="0" smtClean="0">
                <a:blipFill>
                  <a:blip r:embed="rId3"/>
                  <a:stretch>
                    <a:fillRect/>
                  </a:stretch>
                </a:blipFill>
                <a:latin typeface="Comic Sans MS" pitchFamily="66" charset="0"/>
              </a:rPr>
              <a:t>Él mira la tierra y la hace temblar;  </a:t>
            </a:r>
          </a:p>
          <a:p>
            <a:r>
              <a:rPr lang="es-ES" sz="3200" b="1" dirty="0" smtClean="0">
                <a:blipFill>
                  <a:blip r:embed="rId3"/>
                  <a:stretch>
                    <a:fillRect/>
                  </a:stretch>
                </a:blipFill>
                <a:latin typeface="Comic Sans MS" pitchFamily="66" charset="0"/>
              </a:rPr>
              <a:t>toca los montes y los hace echar humo.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5243716"/>
            <a:ext cx="662473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</a:sp3d>
          </a:bodyPr>
          <a:lstStyle/>
          <a:p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Cantaré al Señor toda mi vida;  </a:t>
            </a:r>
          </a:p>
          <a:p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cantaré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salmos a mi 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Dios</a:t>
            </a:r>
          </a:p>
          <a:p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mientras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tenga aliento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es-E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9534"/>
            <a:ext cx="882047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F9017D"/>
                </a:solidFill>
                <a:latin typeface="Comic Sans MS" pitchFamily="66" charset="0"/>
              </a:rPr>
              <a:t>Quiera él agradarse de mi meditación;  </a:t>
            </a:r>
          </a:p>
          <a:p>
            <a:r>
              <a:rPr lang="es-ES" sz="3200" b="1" dirty="0" smtClean="0">
                <a:solidFill>
                  <a:srgbClr val="F9017D"/>
                </a:solidFill>
                <a:latin typeface="Comic Sans MS" pitchFamily="66" charset="0"/>
              </a:rPr>
              <a:t>yo, por mi parte, me alegro en el Señor.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4016" y="44624"/>
            <a:ext cx="730830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A10034"/>
                </a:solidFill>
                <a:latin typeface="Comic Sans MS" pitchFamily="66" charset="0"/>
              </a:rPr>
              <a:t>Que desaparezcan de la tierra</a:t>
            </a:r>
          </a:p>
          <a:p>
            <a:r>
              <a:rPr lang="es-ES" sz="3200" b="1" dirty="0">
                <a:solidFill>
                  <a:srgbClr val="A10034"/>
                </a:solidFill>
                <a:latin typeface="Comic Sans MS" pitchFamily="66" charset="0"/>
              </a:rPr>
              <a:t>	</a:t>
            </a:r>
            <a:r>
              <a:rPr lang="es-ES" sz="3200" b="1" dirty="0" smtClean="0">
                <a:solidFill>
                  <a:srgbClr val="A10034"/>
                </a:solidFill>
                <a:latin typeface="Comic Sans MS" pitchFamily="66" charset="0"/>
              </a:rPr>
              <a:t>los pecadores;  </a:t>
            </a:r>
          </a:p>
          <a:p>
            <a:r>
              <a:rPr lang="es-ES" sz="3200" b="1" dirty="0" smtClean="0">
                <a:solidFill>
                  <a:srgbClr val="A10034"/>
                </a:solidFill>
                <a:latin typeface="Comic Sans MS" pitchFamily="66" charset="0"/>
              </a:rPr>
              <a:t>¡que no existan más los malvados!</a:t>
            </a:r>
            <a:endParaRPr lang="es-ES" sz="3200" b="1" dirty="0">
              <a:solidFill>
                <a:srgbClr val="A10034"/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36512" y="3501008"/>
            <a:ext cx="565212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/>
          <a:p>
            <a:pPr lvl="0"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¡Alaba, alma mía, al Señor!  </a:t>
            </a:r>
          </a:p>
          <a:p>
            <a:pPr lvl="0"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¡Aleluya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!</a:t>
            </a:r>
          </a:p>
          <a:p>
            <a:pPr lvl="0"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¡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Alabado sea el Señor!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301208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635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Afirmas sobre las aguas tus altos aposentos </a:t>
            </a:r>
          </a:p>
          <a:p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 haces de las nubes tus carros de guerra.  </a:t>
            </a:r>
          </a:p>
          <a:p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¡Tú cabalgas en las alas del viento!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736158"/>
            <a:ext cx="820891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</a:sp3d>
          </a:bodyPr>
          <a:lstStyle/>
          <a:p>
            <a:r>
              <a:rPr lang="es-ES" sz="3200" b="1" dirty="0" smtClean="0">
                <a:blipFill>
                  <a:blip r:embed="rId3"/>
                  <a:stretch>
                    <a:fillRect/>
                  </a:stretch>
                </a:blipFill>
                <a:effectLst/>
                <a:latin typeface="Comic Sans MS" pitchFamily="66" charset="0"/>
              </a:rPr>
              <a:t>Haces de los vientos tus mensajeros,</a:t>
            </a:r>
          </a:p>
          <a:p>
            <a:r>
              <a:rPr lang="es-ES" sz="3200" b="1" dirty="0" smtClean="0">
                <a:blipFill>
                  <a:blip r:embed="rId3"/>
                  <a:stretch>
                    <a:fillRect/>
                  </a:stretch>
                </a:blipFill>
                <a:effectLst/>
                <a:latin typeface="Comic Sans MS" pitchFamily="66" charset="0"/>
              </a:rPr>
              <a:t>y de las llamas de fuego tus servidores.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0"/>
            <a:ext cx="849694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Tú pusiste la tierra sobre sus cimientos,  </a:t>
            </a:r>
          </a:p>
          <a:p>
            <a:r>
              <a:rPr lang="es-E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y de allí jamás se moverá;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51920" y="-12868"/>
            <a:ext cx="52920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/>
          <a:p>
            <a:r>
              <a:rPr lang="es-ES" sz="3200" b="1" dirty="0" smtClean="0">
                <a:solidFill>
                  <a:srgbClr val="663300"/>
                </a:solidFill>
                <a:latin typeface="Comic Sans MS" pitchFamily="66" charset="0"/>
              </a:rPr>
              <a:t>la revestiste con el mar,  </a:t>
            </a:r>
          </a:p>
          <a:p>
            <a:r>
              <a:rPr lang="es-ES" sz="3200" b="1" dirty="0" smtClean="0">
                <a:solidFill>
                  <a:srgbClr val="663300"/>
                </a:solidFill>
                <a:latin typeface="Comic Sans MS" pitchFamily="66" charset="0"/>
              </a:rPr>
              <a:t>y las aguas se detuvieron</a:t>
            </a:r>
          </a:p>
          <a:p>
            <a:r>
              <a:rPr lang="es-ES" sz="3200" b="1" dirty="0">
                <a:solidFill>
                  <a:srgbClr val="663300"/>
                </a:solidFill>
                <a:latin typeface="Comic Sans MS" pitchFamily="66" charset="0"/>
              </a:rPr>
              <a:t>	</a:t>
            </a:r>
            <a:r>
              <a:rPr lang="es-ES" sz="3200" b="1" dirty="0" smtClean="0">
                <a:solidFill>
                  <a:srgbClr val="663300"/>
                </a:solidFill>
                <a:latin typeface="Comic Sans MS" pitchFamily="66" charset="0"/>
              </a:rPr>
              <a:t>sobre los montes.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88640"/>
            <a:ext cx="81724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</a:sp3d>
          </a:bodyPr>
          <a:lstStyle/>
          <a:p>
            <a:r>
              <a:rPr lang="es-ES" sz="3200" b="1" dirty="0" smtClean="0">
                <a:blipFill>
                  <a:blip r:embed="rId3"/>
                  <a:stretch>
                    <a:fillRect/>
                  </a:stretch>
                </a:blipFill>
                <a:effectLst/>
                <a:latin typeface="Comic Sans MS" pitchFamily="66" charset="0"/>
              </a:rPr>
              <a:t>Pero a tu reprensión huyeron las aguas;  </a:t>
            </a:r>
          </a:p>
          <a:p>
            <a:r>
              <a:rPr lang="es-ES" sz="3200" b="1" dirty="0" smtClean="0">
                <a:blipFill>
                  <a:blip r:embed="rId3"/>
                  <a:stretch>
                    <a:fillRect/>
                  </a:stretch>
                </a:blipFill>
                <a:effectLst/>
                <a:latin typeface="Comic Sans MS" pitchFamily="66" charset="0"/>
              </a:rPr>
              <a:t>ante el estruendo de tu voz</a:t>
            </a:r>
          </a:p>
          <a:p>
            <a:r>
              <a:rPr lang="es-ES" sz="3200" b="1" dirty="0">
                <a:blipFill>
                  <a:blip r:embed="rId3"/>
                  <a:stretch>
                    <a:fillRect/>
                  </a:stretch>
                </a:blipFill>
                <a:effectLst/>
                <a:latin typeface="Comic Sans MS" pitchFamily="66" charset="0"/>
              </a:rPr>
              <a:t>	</a:t>
            </a:r>
            <a:r>
              <a:rPr lang="es-ES" sz="3200" b="1" dirty="0" smtClean="0">
                <a:blipFill>
                  <a:blip r:embed="rId3"/>
                  <a:stretch>
                    <a:fillRect/>
                  </a:stretch>
                </a:blipFill>
                <a:effectLst/>
                <a:latin typeface="Comic Sans MS" pitchFamily="66" charset="0"/>
              </a:rPr>
              <a:t>se dieron a la fuga.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1760" y="0"/>
            <a:ext cx="653447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/>
          <a:p>
            <a:r>
              <a:rPr lang="es-E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Ascendieron a los montes,  </a:t>
            </a:r>
          </a:p>
          <a:p>
            <a:r>
              <a:rPr lang="es-E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descendieron a los valles,  </a:t>
            </a:r>
          </a:p>
          <a:p>
            <a:r>
              <a:rPr lang="es-E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al lugar que tú les asignaste.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583</Words>
  <Application>Microsoft Office PowerPoint</Application>
  <PresentationFormat>Presentación en pantalla (4:3)</PresentationFormat>
  <Paragraphs>95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 y Eunice Fustero</dc:creator>
  <cp:lastModifiedBy>Sergio y Eunice Fustero</cp:lastModifiedBy>
  <cp:revision>61</cp:revision>
  <dcterms:created xsi:type="dcterms:W3CDTF">2011-03-13T12:11:19Z</dcterms:created>
  <dcterms:modified xsi:type="dcterms:W3CDTF">2011-03-13T21:07:05Z</dcterms:modified>
</cp:coreProperties>
</file>