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s-ES" noProof="0" smtClean="0"/>
              <a:t>Haga clic para cambiar el estilo de título	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s-ES" noProof="0" smtClean="0"/>
              <a:t>Haga clic para modificar el estilo de subtítulo del patrón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1D98761-787F-4298-B6F5-99F7AC214CBE}" type="slidenum">
              <a:rPr lang="es-ES"/>
              <a:pPr/>
              <a:t>‹Nº›</a:t>
            </a:fld>
            <a:endParaRPr lang="es-E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1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grpSp>
          <p:nvGrpSpPr>
            <p:cNvPr id="51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</p:grpSp>
      </p:grpSp>
      <p:grpSp>
        <p:nvGrpSpPr>
          <p:cNvPr id="513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grpSp>
          <p:nvGrpSpPr>
            <p:cNvPr id="51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51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4EB426-2F2B-4443-8839-88F282704A6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077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79DED-4B2F-45C3-B52D-C338D4481A2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1650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9960B-C22B-4A25-808D-8A93007C0DDF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4936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EDD5D-81FB-475A-9D45-058A4A54A339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857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3F41C-6304-4832-8905-3D666A130B7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84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56AFF-15C9-4763-BE32-F52A76CDEF3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6755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6B18E-76C6-47A5-A351-E7F06EB659E2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299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31113-039F-4E1B-BEAE-E50A4941DC5E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115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DC0AB-D807-4A0C-A3D1-70BA098D6713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1397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68ADB-3D5F-4AA0-A76A-63A7FD36149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836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2091F91-9978-4F9F-A04A-AC40DACE1E39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grpSp>
          <p:nvGrpSpPr>
            <p:cNvPr id="41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grpSp>
            <p:nvGrpSpPr>
              <p:cNvPr id="41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</p:grp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grpSp>
            <p:nvGrpSpPr>
              <p:cNvPr id="41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Tiempo, tiempos y medio tiempo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/>
              <a:t>Daniel, 7: 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Comparando Daniel 7</a:t>
            </a:r>
            <a:br>
              <a:rPr lang="es-ES"/>
            </a:br>
            <a:r>
              <a:rPr lang="es-ES"/>
              <a:t>y Apocalipsis 13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641350" y="2389188"/>
            <a:ext cx="1400175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LEÓN</a:t>
            </a:r>
          </a:p>
        </p:txBody>
      </p:sp>
      <p:sp>
        <p:nvSpPr>
          <p:cNvPr id="6149" name="WordArt 5" descr="Mármol verde"/>
          <p:cNvSpPr>
            <a:spLocks noChangeArrowheads="1" noChangeShapeType="1" noTextEdit="1"/>
          </p:cNvSpPr>
          <p:nvPr/>
        </p:nvSpPr>
        <p:spPr bwMode="auto">
          <a:xfrm>
            <a:off x="2081213" y="3181350"/>
            <a:ext cx="1095375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OSO</a:t>
            </a:r>
          </a:p>
        </p:txBody>
      </p:sp>
      <p:sp>
        <p:nvSpPr>
          <p:cNvPr id="6150" name="WordArt 6" descr="Mármol verde"/>
          <p:cNvSpPr>
            <a:spLocks noChangeArrowheads="1" noChangeShapeType="1" noTextEdit="1"/>
          </p:cNvSpPr>
          <p:nvPr/>
        </p:nvSpPr>
        <p:spPr bwMode="auto">
          <a:xfrm>
            <a:off x="3160713" y="3973513"/>
            <a:ext cx="2790825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LEOPARDO</a:t>
            </a:r>
          </a:p>
        </p:txBody>
      </p:sp>
      <p:sp>
        <p:nvSpPr>
          <p:cNvPr id="6151" name="WordArt 7" descr="Mármol verde"/>
          <p:cNvSpPr>
            <a:spLocks noChangeArrowheads="1" noChangeShapeType="1" noTextEdit="1"/>
          </p:cNvSpPr>
          <p:nvPr/>
        </p:nvSpPr>
        <p:spPr bwMode="auto">
          <a:xfrm>
            <a:off x="6040438" y="4694238"/>
            <a:ext cx="1885950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BESTIA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 rot="1512775">
            <a:off x="30163" y="4659313"/>
            <a:ext cx="6840537" cy="957262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/>
              <a:t>DANIEL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 rot="12205205">
            <a:off x="1403350" y="2636838"/>
            <a:ext cx="7056438" cy="100012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r>
              <a:rPr lang="es-ES"/>
              <a:t>APOCALIPSIS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1" animBg="1"/>
      <p:bldP spid="61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"/>
              <a:t>Comparando Daniel 7: 25</a:t>
            </a:r>
            <a:br>
              <a:rPr lang="es-ES"/>
            </a:br>
            <a:r>
              <a:rPr lang="es-ES"/>
              <a:t>y Apocalipsis 13: 5</a:t>
            </a:r>
          </a:p>
        </p:txBody>
      </p:sp>
      <p:grpSp>
        <p:nvGrpSpPr>
          <p:cNvPr id="8207" name="Group 15"/>
          <p:cNvGrpSpPr>
            <a:grpSpLocks/>
          </p:cNvGrpSpPr>
          <p:nvPr/>
        </p:nvGrpSpPr>
        <p:grpSpPr bwMode="auto">
          <a:xfrm>
            <a:off x="611188" y="1989138"/>
            <a:ext cx="6842125" cy="701675"/>
            <a:chOff x="385" y="1253"/>
            <a:chExt cx="4310" cy="442"/>
          </a:xfrm>
        </p:grpSpPr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385" y="1253"/>
              <a:ext cx="2087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7800" indent="-1778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>
                  <a:schemeClr val="hlink"/>
                </a:buClr>
                <a:buFont typeface="Wingdings" panose="05000000000000000000" pitchFamily="2" charset="2"/>
                <a:buChar char="ü"/>
              </a:pPr>
              <a:r>
                <a:rPr lang="es-ES" sz="2000">
                  <a:latin typeface="Comic Sans MS" panose="030F0702030302020204" pitchFamily="66" charset="0"/>
                </a:rPr>
                <a:t>Hablará palabras contra el Altísimo.</a:t>
              </a:r>
            </a:p>
          </p:txBody>
        </p:sp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2608" y="1253"/>
              <a:ext cx="2087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7800" indent="-1778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>
                  <a:schemeClr val="hlink"/>
                </a:buClr>
                <a:buFont typeface="Wingdings" panose="05000000000000000000" pitchFamily="2" charset="2"/>
                <a:buChar char="ü"/>
              </a:pPr>
              <a:r>
                <a:rPr lang="es-ES" sz="2000">
                  <a:latin typeface="Comic Sans MS" panose="030F0702030302020204" pitchFamily="66" charset="0"/>
                </a:rPr>
                <a:t>Hablará grandes cosas y blasfemias.</a:t>
              </a:r>
            </a:p>
          </p:txBody>
        </p:sp>
      </p:grpSp>
      <p:grpSp>
        <p:nvGrpSpPr>
          <p:cNvPr id="8208" name="Group 16"/>
          <p:cNvGrpSpPr>
            <a:grpSpLocks/>
          </p:cNvGrpSpPr>
          <p:nvPr/>
        </p:nvGrpSpPr>
        <p:grpSpPr bwMode="auto">
          <a:xfrm>
            <a:off x="611188" y="2997200"/>
            <a:ext cx="6913562" cy="701675"/>
            <a:chOff x="385" y="1888"/>
            <a:chExt cx="4355" cy="442"/>
          </a:xfrm>
        </p:grpSpPr>
        <p:sp>
          <p:nvSpPr>
            <p:cNvPr id="8200" name="Text Box 8"/>
            <p:cNvSpPr txBox="1">
              <a:spLocks noChangeArrowheads="1"/>
            </p:cNvSpPr>
            <p:nvPr/>
          </p:nvSpPr>
          <p:spPr bwMode="auto">
            <a:xfrm>
              <a:off x="385" y="1888"/>
              <a:ext cx="2087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7800" indent="-1778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>
                  <a:schemeClr val="hlink"/>
                </a:buClr>
                <a:buFont typeface="Wingdings" panose="05000000000000000000" pitchFamily="2" charset="2"/>
                <a:buChar char="ü"/>
              </a:pPr>
              <a:r>
                <a:rPr lang="es-ES" sz="2000">
                  <a:latin typeface="Comic Sans MS" panose="030F0702030302020204" pitchFamily="66" charset="0"/>
                </a:rPr>
                <a:t>Serán entregados en su mano … </a:t>
              </a: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2653" y="1888"/>
              <a:ext cx="2087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7800" indent="-1778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>
                  <a:schemeClr val="hlink"/>
                </a:buClr>
                <a:buFont typeface="Wingdings" panose="05000000000000000000" pitchFamily="2" charset="2"/>
                <a:buChar char="ü"/>
              </a:pPr>
              <a:r>
                <a:rPr lang="es-ES" sz="2000">
                  <a:latin typeface="Comic Sans MS" panose="030F0702030302020204" pitchFamily="66" charset="0"/>
                </a:rPr>
                <a:t>Se le dio autoridad para actuar … </a:t>
              </a:r>
            </a:p>
          </p:txBody>
        </p:sp>
      </p:grpSp>
      <p:grpSp>
        <p:nvGrpSpPr>
          <p:cNvPr id="8209" name="Group 17"/>
          <p:cNvGrpSpPr>
            <a:grpSpLocks/>
          </p:cNvGrpSpPr>
          <p:nvPr/>
        </p:nvGrpSpPr>
        <p:grpSpPr bwMode="auto">
          <a:xfrm>
            <a:off x="611188" y="3933825"/>
            <a:ext cx="6986587" cy="701675"/>
            <a:chOff x="385" y="2478"/>
            <a:chExt cx="4401" cy="442"/>
          </a:xfrm>
        </p:grpSpPr>
        <p:sp>
          <p:nvSpPr>
            <p:cNvPr id="8202" name="Text Box 10"/>
            <p:cNvSpPr txBox="1">
              <a:spLocks noChangeArrowheads="1"/>
            </p:cNvSpPr>
            <p:nvPr/>
          </p:nvSpPr>
          <p:spPr bwMode="auto">
            <a:xfrm>
              <a:off x="385" y="2478"/>
              <a:ext cx="2087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7800" indent="-1778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>
                  <a:schemeClr val="hlink"/>
                </a:buClr>
                <a:buFont typeface="Wingdings" panose="05000000000000000000" pitchFamily="2" charset="2"/>
                <a:buChar char="ü"/>
              </a:pPr>
              <a:r>
                <a:rPr lang="es-ES" sz="2000">
                  <a:latin typeface="Comic Sans MS" panose="030F0702030302020204" pitchFamily="66" charset="0"/>
                </a:rPr>
                <a:t>… tiempo, y tiempos, y medio tiempo.</a:t>
              </a:r>
            </a:p>
          </p:txBody>
        </p:sp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2699" y="2478"/>
              <a:ext cx="20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7800" indent="-1778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>
                  <a:schemeClr val="hlink"/>
                </a:buClr>
                <a:buFont typeface="Wingdings" panose="05000000000000000000" pitchFamily="2" charset="2"/>
                <a:buChar char="ü"/>
              </a:pPr>
              <a:r>
                <a:rPr lang="es-ES" sz="2000">
                  <a:latin typeface="Comic Sans MS" panose="030F0702030302020204" pitchFamily="66" charset="0"/>
                </a:rPr>
                <a:t>… cuarenta y dos meses.</a:t>
              </a:r>
            </a:p>
          </p:txBody>
        </p:sp>
      </p:grpSp>
      <p:grpSp>
        <p:nvGrpSpPr>
          <p:cNvPr id="8210" name="Group 18"/>
          <p:cNvGrpSpPr>
            <a:grpSpLocks/>
          </p:cNvGrpSpPr>
          <p:nvPr/>
        </p:nvGrpSpPr>
        <p:grpSpPr bwMode="auto">
          <a:xfrm>
            <a:off x="684213" y="4868863"/>
            <a:ext cx="7488237" cy="431800"/>
            <a:chOff x="431" y="3067"/>
            <a:chExt cx="4717" cy="272"/>
          </a:xfrm>
        </p:grpSpPr>
        <p:sp>
          <p:nvSpPr>
            <p:cNvPr id="8204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431" y="3067"/>
              <a:ext cx="2041" cy="27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accent1"/>
                  </a:solidFill>
                  <a:latin typeface="Arial Black" panose="020B0A04020102020204" pitchFamily="34" charset="0"/>
                </a:rPr>
                <a:t>1 + 2 + ½ = 3½</a:t>
              </a:r>
            </a:p>
          </p:txBody>
        </p:sp>
        <p:sp>
          <p:nvSpPr>
            <p:cNvPr id="8205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2880" y="3067"/>
              <a:ext cx="2268" cy="27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accent1"/>
                  </a:solidFill>
                  <a:latin typeface="Arial Black" panose="020B0A04020102020204" pitchFamily="34" charset="0"/>
                </a:rPr>
                <a:t>42 / 12 = 3½</a:t>
              </a:r>
            </a:p>
          </p:txBody>
        </p:sp>
      </p:grpSp>
      <p:sp>
        <p:nvSpPr>
          <p:cNvPr id="8206" name="WordArt 14"/>
          <p:cNvSpPr>
            <a:spLocks noChangeArrowheads="1" noChangeShapeType="1" noTextEdit="1"/>
          </p:cNvSpPr>
          <p:nvPr/>
        </p:nvSpPr>
        <p:spPr bwMode="auto">
          <a:xfrm>
            <a:off x="2339975" y="5734050"/>
            <a:ext cx="5286375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TRES AÑOS Y MEDIO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85" decel="100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385" decel="100000"/>
                                        <p:tgtEl>
                                          <p:spTgt spid="82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385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385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6" name="Group 10"/>
          <p:cNvGrpSpPr>
            <a:grpSpLocks/>
          </p:cNvGrpSpPr>
          <p:nvPr/>
        </p:nvGrpSpPr>
        <p:grpSpPr bwMode="auto">
          <a:xfrm>
            <a:off x="466725" y="1341438"/>
            <a:ext cx="7489825" cy="1557337"/>
            <a:chOff x="294" y="845"/>
            <a:chExt cx="4718" cy="981"/>
          </a:xfrm>
        </p:grpSpPr>
        <p:sp>
          <p:nvSpPr>
            <p:cNvPr id="9221" name="Text Box 5"/>
            <p:cNvSpPr txBox="1">
              <a:spLocks noChangeArrowheads="1"/>
            </p:cNvSpPr>
            <p:nvPr/>
          </p:nvSpPr>
          <p:spPr bwMode="auto">
            <a:xfrm>
              <a:off x="294" y="845"/>
              <a:ext cx="2313" cy="9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" b="1"/>
                <a:t>Versículo 2</a:t>
              </a:r>
            </a:p>
            <a:p>
              <a:pPr>
                <a:spcBef>
                  <a:spcPct val="50000"/>
                </a:spcBef>
              </a:pPr>
              <a:endParaRPr lang="es-ES"/>
            </a:p>
            <a:p>
              <a:pPr>
                <a:spcBef>
                  <a:spcPct val="50000"/>
                </a:spcBef>
              </a:pPr>
              <a:r>
                <a:rPr lang="es-ES"/>
                <a:t>[Los gentiles] hollarán la ciudad santa </a:t>
              </a:r>
              <a:r>
                <a:rPr lang="es-ES" sz="2400">
                  <a:solidFill>
                    <a:schemeClr val="tx2"/>
                  </a:solidFill>
                </a:rPr>
                <a:t>42 meses</a:t>
              </a:r>
              <a:r>
                <a:rPr lang="es-ES"/>
                <a:t>.</a:t>
              </a:r>
            </a:p>
          </p:txBody>
        </p:sp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2880" y="845"/>
              <a:ext cx="2132" cy="9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" b="1"/>
                <a:t>Versículo 3</a:t>
              </a:r>
            </a:p>
            <a:p>
              <a:pPr>
                <a:spcBef>
                  <a:spcPct val="50000"/>
                </a:spcBef>
              </a:pPr>
              <a:endParaRPr lang="es-ES" b="1"/>
            </a:p>
            <a:p>
              <a:pPr>
                <a:spcBef>
                  <a:spcPct val="50000"/>
                </a:spcBef>
              </a:pPr>
              <a:r>
                <a:rPr lang="es-ES"/>
                <a:t>Daré a mis dos testigos que profeticen por </a:t>
              </a:r>
              <a:r>
                <a:rPr lang="es-ES" sz="2400">
                  <a:solidFill>
                    <a:schemeClr val="tx2"/>
                  </a:solidFill>
                </a:rPr>
                <a:t>1.260 días</a:t>
              </a:r>
              <a:r>
                <a:rPr lang="es-ES"/>
                <a:t>.</a:t>
              </a:r>
            </a:p>
          </p:txBody>
        </p:sp>
      </p:grp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28675"/>
          </a:xfrm>
        </p:spPr>
        <p:txBody>
          <a:bodyPr/>
          <a:lstStyle/>
          <a:p>
            <a:r>
              <a:rPr lang="es-ES"/>
              <a:t>Apocalipsis 11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619250" y="3284538"/>
            <a:ext cx="54721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Meses de 30 días: </a:t>
            </a:r>
            <a:r>
              <a:rPr lang="es-ES" sz="2800" b="1">
                <a:solidFill>
                  <a:schemeClr val="hlink"/>
                </a:solidFill>
              </a:rPr>
              <a:t>42 </a:t>
            </a:r>
            <a:r>
              <a:rPr lang="es-ES" sz="2800" b="1">
                <a:solidFill>
                  <a:schemeClr val="folHlink"/>
                </a:solidFill>
              </a:rPr>
              <a:t>X</a:t>
            </a:r>
            <a:r>
              <a:rPr lang="es-ES" sz="2800" b="1">
                <a:solidFill>
                  <a:schemeClr val="hlink"/>
                </a:solidFill>
              </a:rPr>
              <a:t> 30 </a:t>
            </a:r>
            <a:r>
              <a:rPr lang="es-ES" sz="3600" b="1">
                <a:solidFill>
                  <a:schemeClr val="folHlink"/>
                </a:solidFill>
              </a:rPr>
              <a:t>=</a:t>
            </a:r>
            <a:r>
              <a:rPr lang="es-ES" sz="2800" b="1">
                <a:solidFill>
                  <a:schemeClr val="hlink"/>
                </a:solidFill>
              </a:rPr>
              <a:t> 1.260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187450" y="4508500"/>
            <a:ext cx="7056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b="1">
                <a:solidFill>
                  <a:schemeClr val="tx2"/>
                </a:solidFill>
              </a:rPr>
              <a:t>3½ años</a:t>
            </a:r>
            <a:r>
              <a:rPr lang="es-ES" sz="3200" b="1"/>
              <a:t> </a:t>
            </a:r>
            <a:r>
              <a:rPr lang="es-ES" sz="3200" b="1">
                <a:solidFill>
                  <a:schemeClr val="hlink"/>
                </a:solidFill>
              </a:rPr>
              <a:t>=</a:t>
            </a:r>
            <a:r>
              <a:rPr lang="es-ES" sz="3200" b="1"/>
              <a:t> </a:t>
            </a:r>
            <a:r>
              <a:rPr lang="es-ES" sz="3200" b="1">
                <a:solidFill>
                  <a:schemeClr val="tx2"/>
                </a:solidFill>
              </a:rPr>
              <a:t>42 meses</a:t>
            </a:r>
            <a:r>
              <a:rPr lang="es-ES" sz="3200" b="1"/>
              <a:t> </a:t>
            </a:r>
            <a:r>
              <a:rPr lang="es-ES" sz="3200" b="1">
                <a:solidFill>
                  <a:schemeClr val="hlink"/>
                </a:solidFill>
              </a:rPr>
              <a:t>=</a:t>
            </a:r>
            <a:r>
              <a:rPr lang="es-ES" sz="3200" b="1"/>
              <a:t> </a:t>
            </a:r>
            <a:r>
              <a:rPr lang="es-ES" sz="3200" b="1">
                <a:solidFill>
                  <a:schemeClr val="tx2"/>
                </a:solidFill>
              </a:rPr>
              <a:t>1.260 días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5" grpId="0"/>
    </p:bldLst>
  </p:timing>
</p:sld>
</file>

<file path=ppt/theme/theme1.xml><?xml version="1.0" encoding="utf-8"?>
<a:theme xmlns:a="http://schemas.openxmlformats.org/drawingml/2006/main" name="Lápices de cera">
  <a:themeElements>
    <a:clrScheme name="Lápices de cera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Lápices de cer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ápices de cera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88</TotalTime>
  <Words>131</Words>
  <Application>Microsoft Office PowerPoint</Application>
  <PresentationFormat>Presentación en pantalla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Comic Sans MS</vt:lpstr>
      <vt:lpstr>Wingdings</vt:lpstr>
      <vt:lpstr>Lápices de cera</vt:lpstr>
      <vt:lpstr>Tiempo, tiempos y medio tiempo</vt:lpstr>
      <vt:lpstr>Comparando Daniel 7 y Apocalipsis 13</vt:lpstr>
      <vt:lpstr>Comparando Daniel 7: 25 y Apocalipsis 13: 5</vt:lpstr>
      <vt:lpstr>Apocalipsis 11</vt:lpstr>
    </vt:vector>
  </TitlesOfParts>
  <Company>Eunice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Tiempo, tiempos y medio tiempo</dc:title>
  <dc:creator>Sergio Fustero Carreras</dc:creator>
  <cp:lastModifiedBy>Sergio Fustero Carreras</cp:lastModifiedBy>
  <cp:revision>8</cp:revision>
  <dcterms:created xsi:type="dcterms:W3CDTF">2006-08-13T11:02:30Z</dcterms:created>
  <dcterms:modified xsi:type="dcterms:W3CDTF">2016-01-12T19:01:51Z</dcterms:modified>
</cp:coreProperties>
</file>