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8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F8F8F8"/>
    <a:srgbClr val="96969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96" d="100"/>
          <a:sy n="96" d="100"/>
        </p:scale>
        <p:origin x="3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2771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2772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773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  <p:sp>
          <p:nvSpPr>
            <p:cNvPr id="32774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75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2776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32777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2778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779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780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781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782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2783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3278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2788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812807-D615-44A0-95C7-1CFC990F313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05D4E-C3A4-4C65-8F4F-36CBD8F4D01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9721703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8CD39-64C1-4674-9431-B65B53659B6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518319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13EB7-C73E-4958-9B75-46F063ED224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51536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79752-8480-44A1-8569-D1722823888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860944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DB275-E3AD-4AD2-8DC6-602CF19180F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3951540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4C1F4-58BF-40E8-B3FF-B9BD1F07ACB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531901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5D4AF4-4FE1-42A9-8F0D-391C55E29F1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5680189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CD0DA1-F2B8-4192-8428-404D85A84C3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388810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21393-B2EC-407A-B604-847BE1065F3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773242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782C6-766F-48DD-8273-8A754FF682C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629101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2897D-25F8-452B-876E-25E8A055FB1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1099130"/>
      </p:ext>
    </p:extLst>
  </p:cSld>
  <p:clrMapOvr>
    <a:masterClrMapping/>
  </p:clrMapOvr>
  <p:transition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F6712-D897-48F0-AB96-83B64EA5AF3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2975140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9C655-E13A-461F-AB36-BC511B645E5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700608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724FB-2FD6-477B-BBDA-94731F0E019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96362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6D0F9-5390-45B4-BA96-0A3748D004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717024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02B7B-E20A-426B-AC7C-180C06545DC6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0102707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DB4E6-236E-4495-A311-E80B973C702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469828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0D095-0CCC-4F34-AC88-8B514A12FB5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486748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73555-C9CB-4669-B28A-155784D18F6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5794103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A3782-EE49-4D20-9BBE-E39D04C9919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05595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99B00-8F79-47E9-8A17-CD03331E902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479743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"/>
            </a:p>
          </p:txBody>
        </p:sp>
        <p:grpSp>
          <p:nvGrpSpPr>
            <p:cNvPr id="31749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175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3175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3176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F7ECA74-4E89-40E6-BC71-289A1FE7B101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A36EF490-CB8E-4B0A-AE31-91AB7C33EED6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04813"/>
            <a:ext cx="8424862" cy="1973262"/>
          </a:xfrm>
        </p:spPr>
        <p:txBody>
          <a:bodyPr anchor="ctr"/>
          <a:lstStyle/>
          <a:p>
            <a:r>
              <a:rPr lang="es-ES" sz="4400" b="1" dirty="0">
                <a:solidFill>
                  <a:srgbClr val="F8F8F8"/>
                </a:solidFill>
              </a:rPr>
              <a:t>BŮH OTEC / BŮH SYN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6021388"/>
            <a:ext cx="6400800" cy="673100"/>
          </a:xfrm>
        </p:spPr>
        <p:txBody>
          <a:bodyPr/>
          <a:lstStyle/>
          <a:p>
            <a:r>
              <a:rPr lang="es-ES" sz="3200" dirty="0" err="1">
                <a:solidFill>
                  <a:srgbClr val="F8F8F8"/>
                </a:solidFill>
              </a:rPr>
              <a:t>Ježíšovo</a:t>
            </a:r>
            <a:r>
              <a:rPr lang="es-ES" sz="3200" dirty="0">
                <a:solidFill>
                  <a:srgbClr val="F8F8F8"/>
                </a:solidFill>
              </a:rPr>
              <a:t> </a:t>
            </a:r>
            <a:r>
              <a:rPr lang="es-ES" sz="3200" dirty="0" err="1">
                <a:solidFill>
                  <a:srgbClr val="F8F8F8"/>
                </a:solidFill>
              </a:rPr>
              <a:t>božství</a:t>
            </a:r>
            <a:endParaRPr lang="es-ES" sz="3200" dirty="0">
              <a:solidFill>
                <a:srgbClr val="F8F8F8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216024" y="404664"/>
            <a:ext cx="4355976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8800" dirty="0" err="1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Kdo</a:t>
            </a:r>
            <a:r>
              <a:rPr lang="es-ES" sz="8800" dirty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s-ES" sz="8800" dirty="0" err="1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vidí</a:t>
            </a:r>
            <a:r>
              <a:rPr lang="es-ES" sz="8800" dirty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s-ES" sz="8800" dirty="0" err="1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mne</a:t>
            </a:r>
            <a:r>
              <a:rPr lang="es-ES" sz="8800" dirty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, </a:t>
            </a:r>
            <a:r>
              <a:rPr lang="es-ES" sz="8800" dirty="0" err="1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vidí</a:t>
            </a:r>
            <a:r>
              <a:rPr lang="es-ES" sz="8800" dirty="0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s-ES" sz="8800" dirty="0" err="1">
                <a:solidFill>
                  <a:srgbClr val="F8F8F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Otce</a:t>
            </a:r>
            <a:endParaRPr lang="es-ES" sz="8800" dirty="0">
              <a:solidFill>
                <a:srgbClr val="F8F8F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08550" name="Picture 6" descr="Dios (5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67" r="29610"/>
          <a:stretch>
            <a:fillRect/>
          </a:stretch>
        </p:blipFill>
        <p:spPr bwMode="auto">
          <a:xfrm>
            <a:off x="8086725" y="260350"/>
            <a:ext cx="8778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52" name="AutoShape 8"/>
          <p:cNvSpPr>
            <a:spLocks noChangeArrowheads="1"/>
          </p:cNvSpPr>
          <p:nvPr/>
        </p:nvSpPr>
        <p:spPr bwMode="auto">
          <a:xfrm>
            <a:off x="6948264" y="6308725"/>
            <a:ext cx="2195736" cy="549275"/>
          </a:xfrm>
          <a:prstGeom prst="bevel">
            <a:avLst>
              <a:gd name="adj" fmla="val 12500"/>
            </a:avLst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ES" sz="2400" dirty="0">
                <a:solidFill>
                  <a:srgbClr val="F8F8F8"/>
                </a:solidFill>
              </a:rPr>
              <a:t>Jan 14,9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95289" y="1268413"/>
            <a:ext cx="576088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es-ES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"</a:t>
            </a:r>
            <a:r>
              <a:rPr lang="pt-B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Já a </a:t>
            </a:r>
            <a:r>
              <a:rPr lang="pt-BR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Otec</a:t>
            </a:r>
            <a:r>
              <a:rPr lang="pt-B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jsme</a:t>
            </a:r>
            <a:r>
              <a:rPr lang="pt-B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jedno</a:t>
            </a:r>
            <a:r>
              <a:rPr lang="es-ES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"… Židé odpověděli: "Nechceme </a:t>
            </a:r>
            <a:r>
              <a:rPr lang="cs-CZ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tě k</a:t>
            </a:r>
            <a:r>
              <a:rPr lang="es-ES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amenovat za dobré skutky, ale </a:t>
            </a:r>
            <a:r>
              <a:rPr lang="cs-CZ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    </a:t>
            </a:r>
            <a:r>
              <a:rPr lang="es-ES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za rouhání</a:t>
            </a:r>
            <a:r>
              <a:rPr lang="cs-CZ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:</a:t>
            </a:r>
            <a:r>
              <a:rPr lang="es-ES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j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si</a:t>
            </a: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člověk 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   </a:t>
            </a: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a tvrdíš,</a:t>
            </a:r>
            <a:r>
              <a:rPr lang="cs-CZ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s-E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že jsi Bůh</a:t>
            </a:r>
            <a:r>
              <a:rPr lang="es-ES" sz="3600" dirty="0">
                <a:solidFill>
                  <a:srgbClr val="9696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anose="030F0702030302020204" pitchFamily="66" charset="0"/>
              </a:rPr>
              <a:t>"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948488" y="6237288"/>
            <a:ext cx="19446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" sz="1600" dirty="0">
                <a:solidFill>
                  <a:srgbClr val="F8F8F8"/>
                </a:solidFill>
              </a:rPr>
              <a:t>Jan 10,30-33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755650" y="333375"/>
            <a:ext cx="784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200" b="1" dirty="0">
                <a:solidFill>
                  <a:schemeClr val="bg1"/>
                </a:solidFill>
              </a:rPr>
              <a:t>JEDNOTA JEŽÍŠE S OTCEM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3384054" y="1943555"/>
            <a:ext cx="2375892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PASTÝŘ</a:t>
            </a:r>
          </a:p>
        </p:txBody>
      </p:sp>
      <p:grpSp>
        <p:nvGrpSpPr>
          <p:cNvPr id="38934" name="Group 22"/>
          <p:cNvGrpSpPr>
            <a:grpSpLocks/>
          </p:cNvGrpSpPr>
          <p:nvPr/>
        </p:nvGrpSpPr>
        <p:grpSpPr bwMode="auto">
          <a:xfrm>
            <a:off x="1187450" y="2565400"/>
            <a:ext cx="3168650" cy="1673225"/>
            <a:chOff x="748" y="1616"/>
            <a:chExt cx="1996" cy="1054"/>
          </a:xfrm>
        </p:grpSpPr>
        <p:sp>
          <p:nvSpPr>
            <p:cNvPr id="38918" name="Text Box 6"/>
            <p:cNvSpPr txBox="1">
              <a:spLocks noChangeArrowheads="1"/>
            </p:cNvSpPr>
            <p:nvPr/>
          </p:nvSpPr>
          <p:spPr bwMode="auto">
            <a:xfrm>
              <a:off x="748" y="1616"/>
              <a:ext cx="199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cs-CZ" dirty="0"/>
                <a:t>Naslouchej,</a:t>
              </a:r>
              <a:r>
                <a:rPr lang="es-ES" dirty="0"/>
                <a:t> </a:t>
              </a:r>
              <a:r>
                <a:rPr lang="cs-CZ" b="1" dirty="0">
                  <a:solidFill>
                    <a:srgbClr val="FFFF00"/>
                  </a:solidFill>
                </a:rPr>
                <a:t>p</a:t>
              </a:r>
              <a:r>
                <a:rPr lang="es-ES" b="1" dirty="0">
                  <a:solidFill>
                    <a:srgbClr val="FFFF00"/>
                  </a:solidFill>
                </a:rPr>
                <a:t>astýři Izraele</a:t>
              </a:r>
              <a:r>
                <a:rPr lang="es-ES" dirty="0"/>
                <a:t>, </a:t>
              </a:r>
              <a:r>
                <a:rPr lang="cs-CZ" dirty="0"/>
                <a:t>ty, jenž</a:t>
              </a:r>
              <a:r>
                <a:rPr lang="es-ES" dirty="0"/>
                <a:t> Josefa jak ovce</a:t>
              </a:r>
              <a:r>
                <a:rPr lang="cs-CZ" dirty="0"/>
                <a:t> vodíš, zaskvěj se, jenž trůníš nad</a:t>
              </a:r>
              <a:r>
                <a:rPr lang="es-ES" dirty="0"/>
                <a:t> cheruby</a:t>
              </a:r>
            </a:p>
          </p:txBody>
        </p:sp>
        <p:sp>
          <p:nvSpPr>
            <p:cNvPr id="38919" name="Text Box 7"/>
            <p:cNvSpPr txBox="1">
              <a:spLocks noChangeArrowheads="1"/>
            </p:cNvSpPr>
            <p:nvPr/>
          </p:nvSpPr>
          <p:spPr bwMode="auto">
            <a:xfrm>
              <a:off x="1565" y="2478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2"/>
                  </a:solidFill>
                </a:rPr>
                <a:t>Žalm</a:t>
              </a:r>
              <a:r>
                <a:rPr lang="cs-CZ" sz="1400" dirty="0">
                  <a:solidFill>
                    <a:schemeClr val="accent2"/>
                  </a:solidFill>
                </a:rPr>
                <a:t> </a:t>
              </a:r>
              <a:r>
                <a:rPr lang="es-ES" sz="1400" dirty="0">
                  <a:solidFill>
                    <a:schemeClr val="accent2"/>
                  </a:solidFill>
                </a:rPr>
                <a:t>80,1</a:t>
              </a:r>
            </a:p>
          </p:txBody>
        </p:sp>
      </p:grpSp>
      <p:grpSp>
        <p:nvGrpSpPr>
          <p:cNvPr id="38935" name="Group 23"/>
          <p:cNvGrpSpPr>
            <a:grpSpLocks/>
          </p:cNvGrpSpPr>
          <p:nvPr/>
        </p:nvGrpSpPr>
        <p:grpSpPr bwMode="auto">
          <a:xfrm>
            <a:off x="5076825" y="2554288"/>
            <a:ext cx="3814763" cy="1684337"/>
            <a:chOff x="3198" y="1609"/>
            <a:chExt cx="2403" cy="1061"/>
          </a:xfrm>
        </p:grpSpPr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3198" y="1609"/>
              <a:ext cx="231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/>
                <a:t>"</a:t>
              </a:r>
              <a:r>
                <a:rPr lang="es-ES" dirty="0" err="1"/>
                <a:t>Já</a:t>
              </a:r>
              <a:r>
                <a:rPr lang="es-ES" dirty="0"/>
                <a:t> </a:t>
              </a:r>
              <a:r>
                <a:rPr lang="es-ES" dirty="0" err="1"/>
                <a:t>jsem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dobrý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Pastýř</a:t>
              </a:r>
              <a:r>
                <a:rPr lang="es-ES" dirty="0"/>
                <a:t>. </a:t>
              </a:r>
              <a:r>
                <a:rPr lang="es-ES" dirty="0" err="1"/>
                <a:t>Dobrý</a:t>
              </a:r>
              <a:r>
                <a:rPr lang="es-ES" dirty="0"/>
                <a:t> </a:t>
              </a:r>
              <a:r>
                <a:rPr lang="es-ES" dirty="0" err="1"/>
                <a:t>pastýř</a:t>
              </a:r>
              <a:r>
                <a:rPr lang="es-ES" dirty="0"/>
                <a:t> </a:t>
              </a:r>
              <a:r>
                <a:rPr lang="es-ES" dirty="0" err="1"/>
                <a:t>položí</a:t>
              </a:r>
              <a:r>
                <a:rPr lang="es-ES" dirty="0"/>
                <a:t> </a:t>
              </a:r>
              <a:r>
                <a:rPr lang="es-ES" dirty="0" err="1"/>
                <a:t>svůj</a:t>
              </a:r>
              <a:r>
                <a:rPr lang="es-ES" dirty="0"/>
                <a:t> </a:t>
              </a:r>
              <a:r>
                <a:rPr lang="es-ES" dirty="0" err="1"/>
                <a:t>život</a:t>
              </a:r>
              <a:r>
                <a:rPr lang="es-ES" dirty="0"/>
                <a:t> </a:t>
              </a:r>
              <a:r>
                <a:rPr lang="es-ES" dirty="0" err="1"/>
                <a:t>za</a:t>
              </a:r>
              <a:r>
                <a:rPr lang="es-ES" dirty="0"/>
                <a:t> </a:t>
              </a:r>
              <a:r>
                <a:rPr lang="es-ES" dirty="0" err="1"/>
                <a:t>ovce</a:t>
              </a:r>
              <a:r>
                <a:rPr lang="es-ES" dirty="0"/>
                <a:t>”</a:t>
              </a:r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4558" y="2478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2"/>
                  </a:solidFill>
                </a:rPr>
                <a:t>Jan 10,,11</a:t>
              </a:r>
            </a:p>
          </p:txBody>
        </p:sp>
      </p:grpSp>
      <p:sp>
        <p:nvSpPr>
          <p:cNvPr id="38927" name="WordArt 15"/>
          <p:cNvSpPr>
            <a:spLocks noChangeArrowheads="1" noChangeShapeType="1" noTextEdit="1"/>
          </p:cNvSpPr>
          <p:nvPr/>
        </p:nvSpPr>
        <p:spPr bwMode="auto">
          <a:xfrm>
            <a:off x="3924300" y="4437063"/>
            <a:ext cx="1871663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PÁN</a:t>
            </a:r>
          </a:p>
        </p:txBody>
      </p:sp>
      <p:grpSp>
        <p:nvGrpSpPr>
          <p:cNvPr id="38936" name="Group 24"/>
          <p:cNvGrpSpPr>
            <a:grpSpLocks/>
          </p:cNvGrpSpPr>
          <p:nvPr/>
        </p:nvGrpSpPr>
        <p:grpSpPr bwMode="auto">
          <a:xfrm>
            <a:off x="1331913" y="5176838"/>
            <a:ext cx="3024187" cy="1509712"/>
            <a:chOff x="839" y="3261"/>
            <a:chExt cx="1905" cy="951"/>
          </a:xfrm>
        </p:grpSpPr>
        <p:sp>
          <p:nvSpPr>
            <p:cNvPr id="38928" name="Text Box 16"/>
            <p:cNvSpPr txBox="1">
              <a:spLocks noChangeArrowheads="1"/>
            </p:cNvSpPr>
            <p:nvPr/>
          </p:nvSpPr>
          <p:spPr bwMode="auto">
            <a:xfrm>
              <a:off x="839" y="3261"/>
              <a:ext cx="190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/>
                <a:t>Ó věčný, </a:t>
              </a:r>
              <a:r>
                <a:rPr lang="es-ES" b="1" dirty="0">
                  <a:solidFill>
                    <a:srgbClr val="FFFF00"/>
                  </a:solidFill>
                </a:rPr>
                <a:t>Pane</a:t>
              </a:r>
              <a:r>
                <a:rPr lang="es-ES" dirty="0"/>
                <a:t> náš, jak slavné je tvé Jméno na celé zemi!</a:t>
              </a:r>
            </a:p>
          </p:txBody>
        </p:sp>
        <p:sp>
          <p:nvSpPr>
            <p:cNvPr id="38929" name="Text Box 17"/>
            <p:cNvSpPr txBox="1">
              <a:spLocks noChangeArrowheads="1"/>
            </p:cNvSpPr>
            <p:nvPr/>
          </p:nvSpPr>
          <p:spPr bwMode="auto">
            <a:xfrm>
              <a:off x="1701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cs-CZ" sz="1400" dirty="0">
                  <a:solidFill>
                    <a:schemeClr val="accent2"/>
                  </a:solidFill>
                </a:rPr>
                <a:t>Ž</a:t>
              </a:r>
              <a:r>
                <a:rPr lang="es-ES" sz="1400" dirty="0">
                  <a:solidFill>
                    <a:schemeClr val="accent2"/>
                  </a:solidFill>
                </a:rPr>
                <a:t>alm 8</a:t>
              </a:r>
              <a:r>
                <a:rPr lang="cs-CZ" sz="1400" dirty="0">
                  <a:solidFill>
                    <a:schemeClr val="accent2"/>
                  </a:solidFill>
                </a:rPr>
                <a:t>,</a:t>
              </a:r>
              <a:r>
                <a:rPr lang="es-ES" sz="1400" dirty="0">
                  <a:solidFill>
                    <a:schemeClr val="accent2"/>
                  </a:solidFill>
                </a:rPr>
                <a:t>1</a:t>
              </a:r>
            </a:p>
          </p:txBody>
        </p:sp>
      </p:grpSp>
      <p:grpSp>
        <p:nvGrpSpPr>
          <p:cNvPr id="38937" name="Group 25"/>
          <p:cNvGrpSpPr>
            <a:grpSpLocks/>
          </p:cNvGrpSpPr>
          <p:nvPr/>
        </p:nvGrpSpPr>
        <p:grpSpPr bwMode="auto">
          <a:xfrm>
            <a:off x="5076825" y="5176838"/>
            <a:ext cx="3887788" cy="1509712"/>
            <a:chOff x="3198" y="3261"/>
            <a:chExt cx="2449" cy="951"/>
          </a:xfrm>
        </p:grpSpPr>
        <p:sp>
          <p:nvSpPr>
            <p:cNvPr id="38930" name="Text Box 18"/>
            <p:cNvSpPr txBox="1">
              <a:spLocks noChangeArrowheads="1"/>
            </p:cNvSpPr>
            <p:nvPr/>
          </p:nvSpPr>
          <p:spPr bwMode="auto">
            <a:xfrm>
              <a:off x="3198" y="3261"/>
              <a:ext cx="2358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dirty="0"/>
                <a:t>Dnes</a:t>
              </a:r>
              <a:r>
                <a:rPr lang="es-ES" dirty="0"/>
                <a:t> se vám narodil</a:t>
              </a:r>
              <a:r>
                <a:rPr lang="cs-CZ" dirty="0"/>
                <a:t> S</a:t>
              </a:r>
              <a:r>
                <a:rPr lang="es-ES" dirty="0"/>
                <a:t>pasitel, Kristus</a:t>
              </a:r>
              <a:r>
                <a:rPr lang="cs-CZ" dirty="0"/>
                <a:t> </a:t>
              </a:r>
              <a:r>
                <a:rPr lang="es-ES" b="1" dirty="0">
                  <a:solidFill>
                    <a:srgbClr val="FFFF00"/>
                  </a:solidFill>
                </a:rPr>
                <a:t>Pán</a:t>
              </a:r>
              <a:r>
                <a:rPr lang="es-ES" dirty="0"/>
                <a:t>, v městě Davidově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38931" name="Text Box 19"/>
            <p:cNvSpPr txBox="1">
              <a:spLocks noChangeArrowheads="1"/>
            </p:cNvSpPr>
            <p:nvPr/>
          </p:nvSpPr>
          <p:spPr bwMode="auto">
            <a:xfrm>
              <a:off x="4604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Lukáš</a:t>
              </a:r>
              <a:r>
                <a:rPr lang="es-ES" sz="1400" dirty="0">
                  <a:solidFill>
                    <a:schemeClr val="accent2"/>
                  </a:solidFill>
                </a:rPr>
                <a:t>, 2,11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9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9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  <p:bldP spid="389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61443" name="WordArt 3"/>
          <p:cNvSpPr>
            <a:spLocks noChangeArrowheads="1" noChangeShapeType="1" noTextEdit="1"/>
          </p:cNvSpPr>
          <p:nvPr/>
        </p:nvSpPr>
        <p:spPr bwMode="auto">
          <a:xfrm>
            <a:off x="4140201" y="2084732"/>
            <a:ext cx="1368152" cy="360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SVATÝ</a:t>
            </a:r>
          </a:p>
        </p:txBody>
      </p:sp>
      <p:grpSp>
        <p:nvGrpSpPr>
          <p:cNvPr id="61458" name="Group 18"/>
          <p:cNvGrpSpPr>
            <a:grpSpLocks/>
          </p:cNvGrpSpPr>
          <p:nvPr/>
        </p:nvGrpSpPr>
        <p:grpSpPr bwMode="auto">
          <a:xfrm>
            <a:off x="1187450" y="2565400"/>
            <a:ext cx="3168650" cy="1673225"/>
            <a:chOff x="748" y="1616"/>
            <a:chExt cx="1996" cy="1054"/>
          </a:xfrm>
        </p:grpSpPr>
        <p:sp>
          <p:nvSpPr>
            <p:cNvPr id="61444" name="Text Box 4"/>
            <p:cNvSpPr txBox="1">
              <a:spLocks noChangeArrowheads="1"/>
            </p:cNvSpPr>
            <p:nvPr/>
          </p:nvSpPr>
          <p:spPr bwMode="auto">
            <a:xfrm>
              <a:off x="748" y="1616"/>
              <a:ext cx="1996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 err="1"/>
                <a:t>Bude</a:t>
              </a:r>
              <a:r>
                <a:rPr lang="es-ES" dirty="0"/>
                <a:t> se </a:t>
              </a:r>
              <a:r>
                <a:rPr lang="es-ES" dirty="0" err="1"/>
                <a:t>věrně</a:t>
              </a:r>
              <a:r>
                <a:rPr lang="es-ES" dirty="0"/>
                <a:t> </a:t>
              </a:r>
              <a:r>
                <a:rPr lang="es-ES" dirty="0" err="1"/>
                <a:t>opírat</a:t>
              </a:r>
              <a:r>
                <a:rPr lang="es-ES" dirty="0"/>
                <a:t>            o </a:t>
              </a:r>
              <a:r>
                <a:rPr lang="es-ES" dirty="0" err="1"/>
                <a:t>Hospodina</a:t>
              </a:r>
              <a:r>
                <a:rPr lang="es-ES" dirty="0"/>
                <a:t>, </a:t>
              </a:r>
              <a:r>
                <a:rPr lang="es-ES" b="1" dirty="0" err="1">
                  <a:solidFill>
                    <a:srgbClr val="FFFF00"/>
                  </a:solidFill>
                </a:rPr>
                <a:t>Svatého</a:t>
              </a:r>
              <a:r>
                <a:rPr lang="es-ES" dirty="0"/>
                <a:t>    </a:t>
              </a:r>
              <a:r>
                <a:rPr lang="es-ES" dirty="0" err="1"/>
                <a:t>Boha</a:t>
              </a:r>
              <a:r>
                <a:rPr lang="es-ES" dirty="0"/>
                <a:t> </a:t>
              </a:r>
              <a:r>
                <a:rPr lang="es-ES" dirty="0" err="1"/>
                <a:t>Izraele</a:t>
              </a:r>
              <a:endParaRPr lang="es-ES" dirty="0"/>
            </a:p>
          </p:txBody>
        </p:sp>
        <p:sp>
          <p:nvSpPr>
            <p:cNvPr id="61445" name="Text Box 5"/>
            <p:cNvSpPr txBox="1">
              <a:spLocks noChangeArrowheads="1"/>
            </p:cNvSpPr>
            <p:nvPr/>
          </p:nvSpPr>
          <p:spPr bwMode="auto">
            <a:xfrm>
              <a:off x="1565" y="2478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Izajáš</a:t>
              </a:r>
              <a:r>
                <a:rPr lang="es-ES" sz="1400" dirty="0">
                  <a:solidFill>
                    <a:schemeClr val="accent2"/>
                  </a:solidFill>
                </a:rPr>
                <a:t> 10, 20</a:t>
              </a:r>
            </a:p>
          </p:txBody>
        </p:sp>
      </p:grpSp>
      <p:grpSp>
        <p:nvGrpSpPr>
          <p:cNvPr id="61459" name="Group 19"/>
          <p:cNvGrpSpPr>
            <a:grpSpLocks/>
          </p:cNvGrpSpPr>
          <p:nvPr/>
        </p:nvGrpSpPr>
        <p:grpSpPr bwMode="auto">
          <a:xfrm>
            <a:off x="5076825" y="2554288"/>
            <a:ext cx="3814763" cy="1684337"/>
            <a:chOff x="3198" y="1609"/>
            <a:chExt cx="2403" cy="1061"/>
          </a:xfrm>
        </p:grpSpPr>
        <p:sp>
          <p:nvSpPr>
            <p:cNvPr id="61446" name="Text Box 6"/>
            <p:cNvSpPr txBox="1">
              <a:spLocks noChangeArrowheads="1"/>
            </p:cNvSpPr>
            <p:nvPr/>
          </p:nvSpPr>
          <p:spPr bwMode="auto">
            <a:xfrm>
              <a:off x="3198" y="1609"/>
              <a:ext cx="2313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 err="1"/>
                <a:t>Too</a:t>
              </a:r>
              <a:r>
                <a:rPr lang="es-ES" dirty="0"/>
                <a:t> </a:t>
              </a:r>
              <a:r>
                <a:rPr lang="es-ES" dirty="0" err="1"/>
                <a:t>prohlašuje</a:t>
              </a:r>
              <a:r>
                <a:rPr lang="es-ES" dirty="0"/>
                <a:t> ten </a:t>
              </a:r>
              <a:r>
                <a:rPr lang="es-ES" b="1" dirty="0" err="1">
                  <a:solidFill>
                    <a:srgbClr val="FFFF00"/>
                  </a:solidFill>
                </a:rPr>
                <a:t>Svatý</a:t>
              </a:r>
              <a:r>
                <a:rPr lang="es-ES" dirty="0"/>
                <a:t>, </a:t>
              </a:r>
              <a:r>
                <a:rPr lang="es-ES" dirty="0" err="1"/>
                <a:t>Pravý</a:t>
              </a:r>
              <a:r>
                <a:rPr lang="es-ES" dirty="0"/>
                <a:t>, </a:t>
              </a:r>
              <a:r>
                <a:rPr lang="es-ES" dirty="0" err="1"/>
                <a:t>který</a:t>
              </a:r>
              <a:r>
                <a:rPr lang="es-ES" dirty="0"/>
                <a:t> </a:t>
              </a:r>
              <a:r>
                <a:rPr lang="es-ES" dirty="0" err="1"/>
                <a:t>má</a:t>
              </a:r>
              <a:r>
                <a:rPr lang="es-ES" dirty="0"/>
                <a:t> </a:t>
              </a:r>
              <a:r>
                <a:rPr lang="es-ES" dirty="0" err="1"/>
                <a:t>klíč</a:t>
              </a:r>
              <a:r>
                <a:rPr lang="es-ES" dirty="0"/>
                <a:t> </a:t>
              </a:r>
              <a:r>
                <a:rPr lang="es-ES" dirty="0" err="1"/>
                <a:t>Davidův</a:t>
              </a:r>
              <a:r>
                <a:rPr lang="es-ES" dirty="0"/>
                <a:t>; </a:t>
              </a:r>
              <a:r>
                <a:rPr lang="es-ES" dirty="0" err="1"/>
                <a:t>když</a:t>
              </a:r>
              <a:r>
                <a:rPr lang="es-ES" dirty="0"/>
                <a:t> </a:t>
              </a:r>
              <a:r>
                <a:rPr lang="es-ES" dirty="0" err="1"/>
                <a:t>on</a:t>
              </a:r>
              <a:r>
                <a:rPr lang="es-ES" dirty="0"/>
                <a:t> </a:t>
              </a:r>
              <a:r>
                <a:rPr lang="es-ES" dirty="0" err="1"/>
                <a:t>otvírá</a:t>
              </a:r>
              <a:r>
                <a:rPr lang="es-ES" dirty="0"/>
                <a:t>, </a:t>
              </a:r>
              <a:r>
                <a:rPr lang="es-ES" dirty="0" err="1"/>
                <a:t>nikdo</a:t>
              </a:r>
              <a:r>
                <a:rPr lang="es-ES" dirty="0"/>
                <a:t> </a:t>
              </a:r>
              <a:r>
                <a:rPr lang="es-ES" dirty="0" err="1"/>
                <a:t>nezavře</a:t>
              </a:r>
              <a:r>
                <a:rPr lang="es-ES" dirty="0"/>
                <a:t>, a </a:t>
              </a:r>
              <a:r>
                <a:rPr lang="es-ES" dirty="0" err="1"/>
                <a:t>když</a:t>
              </a:r>
              <a:r>
                <a:rPr lang="es-ES" dirty="0"/>
                <a:t> </a:t>
              </a:r>
              <a:r>
                <a:rPr lang="es-ES" dirty="0" err="1"/>
                <a:t>on</a:t>
              </a:r>
              <a:r>
                <a:rPr lang="es-ES" dirty="0"/>
                <a:t> </a:t>
              </a:r>
              <a:r>
                <a:rPr lang="es-ES" dirty="0" err="1"/>
                <a:t>zavírá</a:t>
              </a:r>
              <a:r>
                <a:rPr lang="es-ES" dirty="0"/>
                <a:t>, </a:t>
              </a:r>
              <a:r>
                <a:rPr lang="es-ES" dirty="0" err="1"/>
                <a:t>nikdo</a:t>
              </a:r>
              <a:r>
                <a:rPr lang="es-ES" dirty="0"/>
                <a:t> </a:t>
              </a:r>
              <a:r>
                <a:rPr lang="es-ES" dirty="0" err="1"/>
                <a:t>neotevře</a:t>
              </a:r>
              <a:endParaRPr lang="es-ES" dirty="0"/>
            </a:p>
          </p:txBody>
        </p:sp>
        <p:sp>
          <p:nvSpPr>
            <p:cNvPr id="61447" name="Text Box 7"/>
            <p:cNvSpPr txBox="1">
              <a:spLocks noChangeArrowheads="1"/>
            </p:cNvSpPr>
            <p:nvPr/>
          </p:nvSpPr>
          <p:spPr bwMode="auto">
            <a:xfrm>
              <a:off x="4558" y="2478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Zjevení</a:t>
              </a:r>
              <a:r>
                <a:rPr lang="es-ES" sz="1400" dirty="0">
                  <a:solidFill>
                    <a:schemeClr val="accent2"/>
                  </a:solidFill>
                </a:rPr>
                <a:t> 3, 7</a:t>
              </a:r>
            </a:p>
          </p:txBody>
        </p:sp>
      </p:grpSp>
      <p:sp>
        <p:nvSpPr>
          <p:cNvPr id="61453" name="WordArt 13"/>
          <p:cNvSpPr>
            <a:spLocks noChangeArrowheads="1" noChangeShapeType="1" noTextEdit="1"/>
          </p:cNvSpPr>
          <p:nvPr/>
        </p:nvSpPr>
        <p:spPr bwMode="auto">
          <a:xfrm>
            <a:off x="3923928" y="4443139"/>
            <a:ext cx="1792089" cy="304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SOUDCE</a:t>
            </a:r>
          </a:p>
        </p:txBody>
      </p:sp>
      <p:grpSp>
        <p:nvGrpSpPr>
          <p:cNvPr id="61460" name="Group 20"/>
          <p:cNvGrpSpPr>
            <a:grpSpLocks/>
          </p:cNvGrpSpPr>
          <p:nvPr/>
        </p:nvGrpSpPr>
        <p:grpSpPr bwMode="auto">
          <a:xfrm>
            <a:off x="1258888" y="4924425"/>
            <a:ext cx="3168650" cy="1744663"/>
            <a:chOff x="793" y="3102"/>
            <a:chExt cx="1996" cy="1099"/>
          </a:xfrm>
        </p:grpSpPr>
        <p:sp>
          <p:nvSpPr>
            <p:cNvPr id="61454" name="Text Box 14"/>
            <p:cNvSpPr txBox="1">
              <a:spLocks noChangeArrowheads="1"/>
            </p:cNvSpPr>
            <p:nvPr/>
          </p:nvSpPr>
          <p:spPr bwMode="auto">
            <a:xfrm>
              <a:off x="793" y="3102"/>
              <a:ext cx="1905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 err="1"/>
                <a:t>Protože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Věčný</a:t>
              </a:r>
              <a:r>
                <a:rPr lang="es-ES" b="1" dirty="0">
                  <a:solidFill>
                    <a:srgbClr val="FFFF00"/>
                  </a:solidFill>
                </a:rPr>
                <a:t> je </a:t>
              </a:r>
              <a:r>
                <a:rPr lang="es-ES" b="1" dirty="0" err="1">
                  <a:solidFill>
                    <a:srgbClr val="FFFF00"/>
                  </a:solidFill>
                </a:rPr>
                <a:t>náš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Soudce</a:t>
              </a:r>
              <a:r>
                <a:rPr lang="es-ES" dirty="0"/>
                <a:t>, </a:t>
              </a:r>
              <a:r>
                <a:rPr lang="es-ES" dirty="0" err="1"/>
                <a:t>Pán</a:t>
              </a:r>
              <a:r>
                <a:rPr lang="es-ES" dirty="0"/>
                <a:t> je </a:t>
              </a:r>
              <a:r>
                <a:rPr lang="es-ES" dirty="0" err="1"/>
                <a:t>náš</a:t>
              </a:r>
              <a:r>
                <a:rPr lang="es-ES" dirty="0"/>
                <a:t> </a:t>
              </a:r>
              <a:r>
                <a:rPr lang="es-ES" dirty="0" err="1"/>
                <a:t>Zákonodárce</a:t>
              </a:r>
              <a:r>
                <a:rPr lang="es-ES" dirty="0"/>
                <a:t>, </a:t>
              </a:r>
              <a:r>
                <a:rPr lang="es-ES" dirty="0" err="1"/>
                <a:t>Věčný</a:t>
              </a:r>
              <a:r>
                <a:rPr lang="es-ES" dirty="0"/>
                <a:t> je </a:t>
              </a:r>
              <a:r>
                <a:rPr lang="es-ES" dirty="0" err="1"/>
                <a:t>náš</a:t>
              </a:r>
              <a:r>
                <a:rPr lang="es-ES" dirty="0"/>
                <a:t> </a:t>
              </a:r>
              <a:r>
                <a:rPr lang="es-ES" dirty="0" err="1"/>
                <a:t>Král</a:t>
              </a:r>
              <a:r>
                <a:rPr lang="es-ES" dirty="0"/>
                <a:t>. </a:t>
              </a:r>
              <a:r>
                <a:rPr lang="es-ES" dirty="0" err="1"/>
                <a:t>On</a:t>
              </a:r>
              <a:r>
                <a:rPr lang="es-ES" dirty="0"/>
                <a:t> </a:t>
              </a:r>
              <a:r>
                <a:rPr lang="es-ES" dirty="0" err="1"/>
                <a:t>sám</a:t>
              </a:r>
              <a:r>
                <a:rPr lang="es-ES" dirty="0"/>
                <a:t> </a:t>
              </a:r>
              <a:r>
                <a:rPr lang="es-ES" dirty="0" err="1"/>
                <a:t>nás</a:t>
              </a:r>
              <a:r>
                <a:rPr lang="es-ES" dirty="0"/>
                <a:t> </a:t>
              </a:r>
              <a:r>
                <a:rPr lang="es-ES" dirty="0" err="1"/>
                <a:t>zachrání</a:t>
              </a:r>
              <a:endParaRPr lang="es-ES" dirty="0"/>
            </a:p>
          </p:txBody>
        </p:sp>
        <p:sp>
          <p:nvSpPr>
            <p:cNvPr id="61455" name="Text Box 15"/>
            <p:cNvSpPr txBox="1">
              <a:spLocks noChangeArrowheads="1"/>
            </p:cNvSpPr>
            <p:nvPr/>
          </p:nvSpPr>
          <p:spPr bwMode="auto">
            <a:xfrm>
              <a:off x="1746" y="4009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Izajáš</a:t>
              </a:r>
              <a:r>
                <a:rPr lang="es-ES" sz="1400" dirty="0">
                  <a:solidFill>
                    <a:schemeClr val="accent2"/>
                  </a:solidFill>
                </a:rPr>
                <a:t> 33,22</a:t>
              </a:r>
            </a:p>
          </p:txBody>
        </p:sp>
      </p:grpSp>
      <p:grpSp>
        <p:nvGrpSpPr>
          <p:cNvPr id="61461" name="Group 21"/>
          <p:cNvGrpSpPr>
            <a:grpSpLocks/>
          </p:cNvGrpSpPr>
          <p:nvPr/>
        </p:nvGrpSpPr>
        <p:grpSpPr bwMode="auto">
          <a:xfrm>
            <a:off x="5148263" y="4924425"/>
            <a:ext cx="3887787" cy="1744663"/>
            <a:chOff x="3243" y="3102"/>
            <a:chExt cx="2449" cy="1099"/>
          </a:xfrm>
        </p:grpSpPr>
        <p:sp>
          <p:nvSpPr>
            <p:cNvPr id="61456" name="Text Box 16"/>
            <p:cNvSpPr txBox="1">
              <a:spLocks noChangeArrowheads="1"/>
            </p:cNvSpPr>
            <p:nvPr/>
          </p:nvSpPr>
          <p:spPr bwMode="auto">
            <a:xfrm>
              <a:off x="3243" y="3102"/>
              <a:ext cx="2358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/>
                <a:t>A </a:t>
              </a:r>
              <a:r>
                <a:rPr lang="es-ES" dirty="0" err="1"/>
                <a:t>přikázal</a:t>
              </a:r>
              <a:r>
                <a:rPr lang="es-ES" dirty="0"/>
                <a:t> </a:t>
              </a:r>
              <a:r>
                <a:rPr lang="es-ES" dirty="0" err="1"/>
                <a:t>nám</a:t>
              </a:r>
              <a:r>
                <a:rPr lang="es-ES" dirty="0"/>
                <a:t>, </a:t>
              </a:r>
              <a:r>
                <a:rPr lang="es-ES" dirty="0" err="1"/>
                <a:t>abychom</a:t>
              </a:r>
              <a:r>
                <a:rPr lang="es-ES" dirty="0"/>
                <a:t> </a:t>
              </a:r>
              <a:r>
                <a:rPr lang="es-ES" dirty="0" err="1"/>
                <a:t>kázali</a:t>
              </a:r>
              <a:r>
                <a:rPr lang="es-ES" dirty="0"/>
                <a:t> </a:t>
              </a:r>
              <a:r>
                <a:rPr lang="es-ES" dirty="0" err="1"/>
                <a:t>lidem</a:t>
              </a:r>
              <a:r>
                <a:rPr lang="es-ES" dirty="0"/>
                <a:t> a </a:t>
              </a:r>
              <a:r>
                <a:rPr lang="es-ES" dirty="0" err="1"/>
                <a:t>svědčili</a:t>
              </a:r>
              <a:r>
                <a:rPr lang="es-ES" dirty="0"/>
                <a:t> o </a:t>
              </a:r>
              <a:r>
                <a:rPr lang="es-ES" dirty="0" err="1"/>
                <a:t>tom</a:t>
              </a:r>
              <a:r>
                <a:rPr lang="es-ES" dirty="0"/>
                <a:t>, </a:t>
              </a:r>
              <a:r>
                <a:rPr lang="es-ES" dirty="0" err="1"/>
                <a:t>že</a:t>
              </a:r>
              <a:r>
                <a:rPr lang="es-ES" dirty="0"/>
                <a:t> </a:t>
              </a:r>
              <a:r>
                <a:rPr lang="es-ES" dirty="0" err="1"/>
                <a:t>byl</a:t>
              </a:r>
              <a:r>
                <a:rPr lang="es-ES" dirty="0"/>
                <a:t> </a:t>
              </a:r>
              <a:r>
                <a:rPr lang="es-ES" dirty="0" err="1"/>
                <a:t>Bohem</a:t>
              </a:r>
              <a:r>
                <a:rPr lang="es-ES" dirty="0"/>
                <a:t> </a:t>
              </a:r>
              <a:r>
                <a:rPr lang="es-ES" dirty="0" err="1"/>
                <a:t>ustanoven</a:t>
              </a:r>
              <a:r>
                <a:rPr lang="es-ES" dirty="0"/>
                <a:t> </a:t>
              </a:r>
              <a:r>
                <a:rPr lang="es-ES" dirty="0" err="1"/>
                <a:t>jako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Soudce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živých</a:t>
              </a:r>
              <a:r>
                <a:rPr lang="es-ES" b="1" dirty="0">
                  <a:solidFill>
                    <a:srgbClr val="FFFF00"/>
                  </a:solidFill>
                </a:rPr>
                <a:t> a </a:t>
              </a:r>
              <a:r>
                <a:rPr lang="es-ES" b="1" dirty="0" err="1">
                  <a:solidFill>
                    <a:srgbClr val="FFFF00"/>
                  </a:solidFill>
                </a:rPr>
                <a:t>mrtvých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61457" name="Text Box 17"/>
            <p:cNvSpPr txBox="1">
              <a:spLocks noChangeArrowheads="1"/>
            </p:cNvSpPr>
            <p:nvPr/>
          </p:nvSpPr>
          <p:spPr bwMode="auto">
            <a:xfrm>
              <a:off x="4649" y="4009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Skutky</a:t>
              </a:r>
              <a:r>
                <a:rPr lang="es-ES" sz="1400" dirty="0">
                  <a:solidFill>
                    <a:schemeClr val="accent2"/>
                  </a:solidFill>
                </a:rPr>
                <a:t> 10,42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animBg="1"/>
      <p:bldP spid="614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74755" name="WordArt 3"/>
          <p:cNvSpPr>
            <a:spLocks noChangeArrowheads="1" noChangeShapeType="1" noTextEdit="1"/>
          </p:cNvSpPr>
          <p:nvPr/>
        </p:nvSpPr>
        <p:spPr bwMode="auto">
          <a:xfrm>
            <a:off x="2987675" y="1916113"/>
            <a:ext cx="3600450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PRVNÍ A POSLEDNÍ</a:t>
            </a:r>
          </a:p>
        </p:txBody>
      </p:sp>
      <p:grpSp>
        <p:nvGrpSpPr>
          <p:cNvPr id="74765" name="Group 13"/>
          <p:cNvGrpSpPr>
            <a:grpSpLocks/>
          </p:cNvGrpSpPr>
          <p:nvPr/>
        </p:nvGrpSpPr>
        <p:grpSpPr bwMode="auto">
          <a:xfrm>
            <a:off x="1187450" y="2565400"/>
            <a:ext cx="3168650" cy="1582738"/>
            <a:chOff x="748" y="1616"/>
            <a:chExt cx="1996" cy="997"/>
          </a:xfrm>
        </p:grpSpPr>
        <p:sp>
          <p:nvSpPr>
            <p:cNvPr id="74756" name="Text Box 4"/>
            <p:cNvSpPr txBox="1">
              <a:spLocks noChangeArrowheads="1"/>
            </p:cNvSpPr>
            <p:nvPr/>
          </p:nvSpPr>
          <p:spPr bwMode="auto">
            <a:xfrm>
              <a:off x="748" y="1616"/>
              <a:ext cx="1996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cs-CZ" dirty="0"/>
                <a:t>Já, já jsem ten</a:t>
              </a:r>
              <a:r>
                <a:rPr lang="es-ES" dirty="0"/>
                <a:t> </a:t>
              </a:r>
              <a:r>
                <a:rPr lang="es-ES" b="1" dirty="0">
                  <a:solidFill>
                    <a:srgbClr val="FFFF00"/>
                  </a:solidFill>
                </a:rPr>
                <a:t>první</a:t>
              </a:r>
              <a:r>
                <a:rPr lang="cs-CZ" dirty="0"/>
                <a:t>, a jsem i</a:t>
              </a:r>
              <a:r>
                <a:rPr lang="es-ES" dirty="0"/>
                <a:t> </a:t>
              </a:r>
              <a:r>
                <a:rPr lang="es-ES" b="1" dirty="0">
                  <a:solidFill>
                    <a:srgbClr val="FFFF00"/>
                  </a:solidFill>
                </a:rPr>
                <a:t>Poslední</a:t>
              </a:r>
              <a:r>
                <a:rPr lang="es-ES" dirty="0"/>
                <a:t>... </a:t>
              </a:r>
              <a:r>
                <a:rPr lang="es-ES" dirty="0" err="1"/>
                <a:t>Já</a:t>
              </a:r>
              <a:r>
                <a:rPr lang="es-ES" dirty="0"/>
                <a:t> </a:t>
              </a:r>
              <a:r>
                <a:rPr lang="es-ES" dirty="0" err="1"/>
                <a:t>jsem</a:t>
              </a:r>
              <a:r>
                <a:rPr lang="es-ES" dirty="0"/>
                <a:t> </a:t>
              </a:r>
              <a:r>
                <a:rPr lang="es-ES" dirty="0" err="1"/>
                <a:t>první</a:t>
              </a:r>
              <a:r>
                <a:rPr lang="es-ES" dirty="0"/>
                <a:t>      a </a:t>
              </a:r>
              <a:r>
                <a:rPr lang="es-ES" dirty="0" err="1"/>
                <a:t>poslední</a:t>
              </a:r>
              <a:r>
                <a:rPr lang="es-ES" dirty="0"/>
                <a:t> a mimo </a:t>
              </a:r>
              <a:r>
                <a:rPr lang="es-ES" dirty="0" err="1"/>
                <a:t>mne</a:t>
              </a:r>
              <a:r>
                <a:rPr lang="es-ES" dirty="0"/>
                <a:t> </a:t>
              </a:r>
              <a:r>
                <a:rPr lang="es-ES" dirty="0" err="1"/>
                <a:t>není</a:t>
              </a:r>
              <a:r>
                <a:rPr lang="es-ES" dirty="0"/>
                <a:t> </a:t>
              </a:r>
              <a:r>
                <a:rPr lang="es-ES" dirty="0" err="1"/>
                <a:t>Boha</a:t>
              </a:r>
              <a:endParaRPr lang="es-ES" dirty="0"/>
            </a:p>
          </p:txBody>
        </p:sp>
        <p:sp>
          <p:nvSpPr>
            <p:cNvPr id="74757" name="Text Box 5"/>
            <p:cNvSpPr txBox="1">
              <a:spLocks noChangeArrowheads="1"/>
            </p:cNvSpPr>
            <p:nvPr/>
          </p:nvSpPr>
          <p:spPr bwMode="auto">
            <a:xfrm>
              <a:off x="1338" y="2421"/>
              <a:ext cx="12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1"/>
                  </a:solidFill>
                </a:rPr>
                <a:t>Izajáš</a:t>
              </a:r>
              <a:r>
                <a:rPr lang="es-ES" sz="1400" dirty="0">
                  <a:solidFill>
                    <a:schemeClr val="accent1"/>
                  </a:solidFill>
                </a:rPr>
                <a:t> 48,12; 44,6</a:t>
              </a:r>
            </a:p>
          </p:txBody>
        </p:sp>
      </p:grpSp>
      <p:grpSp>
        <p:nvGrpSpPr>
          <p:cNvPr id="74766" name="Group 14"/>
          <p:cNvGrpSpPr>
            <a:grpSpLocks/>
          </p:cNvGrpSpPr>
          <p:nvPr/>
        </p:nvGrpSpPr>
        <p:grpSpPr bwMode="auto">
          <a:xfrm>
            <a:off x="5076825" y="2554288"/>
            <a:ext cx="3814763" cy="1539875"/>
            <a:chOff x="3198" y="1609"/>
            <a:chExt cx="2403" cy="970"/>
          </a:xfrm>
        </p:grpSpPr>
        <p:sp>
          <p:nvSpPr>
            <p:cNvPr id="74758" name="Text Box 6"/>
            <p:cNvSpPr txBox="1">
              <a:spLocks noChangeArrowheads="1"/>
            </p:cNvSpPr>
            <p:nvPr/>
          </p:nvSpPr>
          <p:spPr bwMode="auto">
            <a:xfrm>
              <a:off x="3198" y="1609"/>
              <a:ext cx="2313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dirty="0"/>
                <a:t>Já </a:t>
              </a:r>
              <a:r>
                <a:rPr lang="pt-BR" dirty="0" err="1"/>
                <a:t>jsem</a:t>
              </a:r>
              <a:r>
                <a:rPr lang="pt-BR" dirty="0"/>
                <a:t> Alfa a </a:t>
              </a:r>
              <a:r>
                <a:rPr lang="pt-BR" dirty="0" err="1"/>
                <a:t>Omega</a:t>
              </a:r>
              <a:r>
                <a:rPr lang="pt-BR" dirty="0"/>
                <a:t>, </a:t>
              </a:r>
              <a:r>
                <a:rPr lang="pt-BR" dirty="0" err="1"/>
                <a:t>Začátek</a:t>
              </a:r>
              <a:r>
                <a:rPr lang="pt-BR" dirty="0"/>
                <a:t>     a </a:t>
              </a:r>
              <a:r>
                <a:rPr lang="pt-BR" dirty="0" err="1"/>
                <a:t>Konec</a:t>
              </a:r>
              <a:r>
                <a:rPr lang="pt-BR" dirty="0"/>
                <a:t>, </a:t>
              </a:r>
              <a:r>
                <a:rPr lang="pt-BR" b="1" dirty="0" err="1">
                  <a:solidFill>
                    <a:srgbClr val="FFFF00"/>
                  </a:solidFill>
                </a:rPr>
                <a:t>První</a:t>
              </a:r>
              <a:r>
                <a:rPr lang="pt-BR" b="1" dirty="0">
                  <a:solidFill>
                    <a:srgbClr val="FFFF00"/>
                  </a:solidFill>
                </a:rPr>
                <a:t> a </a:t>
              </a:r>
              <a:r>
                <a:rPr lang="pt-BR" b="1" dirty="0" err="1">
                  <a:solidFill>
                    <a:srgbClr val="FFFF00"/>
                  </a:solidFill>
                </a:rPr>
                <a:t>Poslední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74759" name="Text Box 7"/>
            <p:cNvSpPr txBox="1">
              <a:spLocks noChangeArrowheads="1"/>
            </p:cNvSpPr>
            <p:nvPr/>
          </p:nvSpPr>
          <p:spPr bwMode="auto">
            <a:xfrm>
              <a:off x="4422" y="2387"/>
              <a:ext cx="117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1"/>
                  </a:solidFill>
                </a:rPr>
                <a:t>Zjevení</a:t>
              </a:r>
              <a:r>
                <a:rPr lang="es-ES" sz="1400" dirty="0">
                  <a:solidFill>
                    <a:schemeClr val="accent1"/>
                  </a:solidFill>
                </a:rPr>
                <a:t> 22,13</a:t>
              </a:r>
            </a:p>
          </p:txBody>
        </p:sp>
      </p:grpSp>
      <p:sp>
        <p:nvSpPr>
          <p:cNvPr id="74760" name="WordArt 8"/>
          <p:cNvSpPr>
            <a:spLocks noChangeArrowheads="1" noChangeShapeType="1" noTextEdit="1"/>
          </p:cNvSpPr>
          <p:nvPr/>
        </p:nvSpPr>
        <p:spPr bwMode="auto">
          <a:xfrm>
            <a:off x="2124075" y="4292600"/>
            <a:ext cx="5400675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PŘIJDE SE VŠEMI SVÝMI SVATÝMI</a:t>
            </a:r>
          </a:p>
        </p:txBody>
      </p:sp>
      <p:grpSp>
        <p:nvGrpSpPr>
          <p:cNvPr id="74767" name="Group 15"/>
          <p:cNvGrpSpPr>
            <a:grpSpLocks/>
          </p:cNvGrpSpPr>
          <p:nvPr/>
        </p:nvGrpSpPr>
        <p:grpSpPr bwMode="auto">
          <a:xfrm>
            <a:off x="1331913" y="4868863"/>
            <a:ext cx="3024187" cy="1817687"/>
            <a:chOff x="839" y="3067"/>
            <a:chExt cx="1905" cy="1145"/>
          </a:xfrm>
        </p:grpSpPr>
        <p:sp>
          <p:nvSpPr>
            <p:cNvPr id="74761" name="Text Box 9"/>
            <p:cNvSpPr txBox="1">
              <a:spLocks noChangeArrowheads="1"/>
            </p:cNvSpPr>
            <p:nvPr/>
          </p:nvSpPr>
          <p:spPr bwMode="auto">
            <a:xfrm>
              <a:off x="839" y="3067"/>
              <a:ext cx="176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s-ES" dirty="0"/>
                <a:t>A </a:t>
              </a:r>
              <a:r>
                <a:rPr lang="es-ES" b="1" dirty="0" err="1">
                  <a:solidFill>
                    <a:srgbClr val="FFFF00"/>
                  </a:solidFill>
                </a:rPr>
                <a:t>přijde</a:t>
              </a:r>
              <a:r>
                <a:rPr lang="es-ES" dirty="0"/>
                <a:t> </a:t>
              </a:r>
              <a:r>
                <a:rPr lang="es-ES" dirty="0" err="1"/>
                <a:t>Věčný</a:t>
              </a:r>
              <a:r>
                <a:rPr lang="es-ES" dirty="0"/>
                <a:t> </a:t>
              </a:r>
              <a:r>
                <a:rPr lang="es-ES" dirty="0" err="1"/>
                <a:t>Otec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můj</a:t>
              </a:r>
              <a:r>
                <a:rPr lang="es-ES" b="1" dirty="0">
                  <a:solidFill>
                    <a:srgbClr val="FFFF00"/>
                  </a:solidFill>
                </a:rPr>
                <a:t> a s </a:t>
              </a:r>
              <a:r>
                <a:rPr lang="es-ES" b="1" dirty="0" err="1">
                  <a:solidFill>
                    <a:srgbClr val="FFFF00"/>
                  </a:solidFill>
                </a:rPr>
                <a:t>ním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všichni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svatí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74762" name="Text Box 10"/>
            <p:cNvSpPr txBox="1">
              <a:spLocks noChangeArrowheads="1"/>
            </p:cNvSpPr>
            <p:nvPr/>
          </p:nvSpPr>
          <p:spPr bwMode="auto">
            <a:xfrm>
              <a:off x="1701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1"/>
                  </a:solidFill>
                </a:rPr>
                <a:t>Zachar</a:t>
              </a:r>
              <a:r>
                <a:rPr lang="cs-CZ" sz="1400" dirty="0">
                  <a:solidFill>
                    <a:schemeClr val="accent1"/>
                  </a:solidFill>
                </a:rPr>
                <a:t>j</a:t>
              </a:r>
              <a:r>
                <a:rPr lang="es-ES" sz="1400" dirty="0">
                  <a:solidFill>
                    <a:schemeClr val="accent1"/>
                  </a:solidFill>
                </a:rPr>
                <a:t>áš 14,5</a:t>
              </a:r>
            </a:p>
          </p:txBody>
        </p:sp>
      </p:grpSp>
      <p:grpSp>
        <p:nvGrpSpPr>
          <p:cNvPr id="74768" name="Group 16"/>
          <p:cNvGrpSpPr>
            <a:grpSpLocks/>
          </p:cNvGrpSpPr>
          <p:nvPr/>
        </p:nvGrpSpPr>
        <p:grpSpPr bwMode="auto">
          <a:xfrm>
            <a:off x="5076825" y="4868864"/>
            <a:ext cx="3887788" cy="1817688"/>
            <a:chOff x="3198" y="3067"/>
            <a:chExt cx="2449" cy="1145"/>
          </a:xfrm>
        </p:grpSpPr>
        <p:sp>
          <p:nvSpPr>
            <p:cNvPr id="74763" name="Text Box 11"/>
            <p:cNvSpPr txBox="1">
              <a:spLocks noChangeArrowheads="1"/>
            </p:cNvSpPr>
            <p:nvPr/>
          </p:nvSpPr>
          <p:spPr bwMode="auto">
            <a:xfrm>
              <a:off x="3198" y="3067"/>
              <a:ext cx="2358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/>
                <a:t>Aby </a:t>
              </a:r>
              <a:r>
                <a:rPr lang="es-ES" dirty="0" err="1"/>
                <a:t>vaše</a:t>
              </a:r>
              <a:r>
                <a:rPr lang="es-ES" dirty="0"/>
                <a:t> </a:t>
              </a:r>
              <a:r>
                <a:rPr lang="es-ES" dirty="0" err="1"/>
                <a:t>srdce</a:t>
              </a:r>
              <a:r>
                <a:rPr lang="es-ES" dirty="0"/>
                <a:t> </a:t>
              </a:r>
              <a:r>
                <a:rPr lang="es-ES" dirty="0" err="1"/>
                <a:t>byla</a:t>
              </a:r>
              <a:r>
                <a:rPr lang="es-ES" dirty="0"/>
                <a:t> </a:t>
              </a:r>
              <a:r>
                <a:rPr lang="es-ES" dirty="0" err="1"/>
                <a:t>potvrzena</a:t>
              </a:r>
              <a:r>
                <a:rPr lang="es-ES" dirty="0"/>
                <a:t> ve </a:t>
              </a:r>
              <a:r>
                <a:rPr lang="es-ES" dirty="0" err="1"/>
                <a:t>svatosti</a:t>
              </a:r>
              <a:r>
                <a:rPr lang="es-ES" dirty="0"/>
                <a:t>, </a:t>
              </a:r>
              <a:r>
                <a:rPr lang="es-ES" dirty="0" err="1"/>
                <a:t>bezúhonná</a:t>
              </a:r>
              <a:r>
                <a:rPr lang="es-ES" dirty="0"/>
                <a:t> </a:t>
              </a:r>
              <a:r>
                <a:rPr lang="es-ES" dirty="0" err="1"/>
                <a:t>před</a:t>
              </a:r>
              <a:r>
                <a:rPr lang="es-ES" dirty="0"/>
                <a:t> </a:t>
              </a:r>
              <a:r>
                <a:rPr lang="es-ES" dirty="0" err="1"/>
                <a:t>naším</a:t>
              </a:r>
              <a:r>
                <a:rPr lang="es-ES" dirty="0"/>
                <a:t> </a:t>
              </a:r>
              <a:r>
                <a:rPr lang="es-ES" dirty="0" err="1"/>
                <a:t>Otcem</a:t>
              </a:r>
              <a:r>
                <a:rPr lang="es-ES" dirty="0"/>
                <a:t> </a:t>
              </a:r>
              <a:r>
                <a:rPr lang="es-ES" dirty="0" err="1"/>
                <a:t>Bohem</a:t>
              </a:r>
              <a:r>
                <a:rPr lang="es-ES" dirty="0"/>
                <a:t>, pro </a:t>
              </a:r>
              <a:r>
                <a:rPr lang="es-ES" b="1" dirty="0" err="1">
                  <a:solidFill>
                    <a:srgbClr val="FFFF00"/>
                  </a:solidFill>
                </a:rPr>
                <a:t>přicházející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dirty="0" err="1"/>
                <a:t>našeho</a:t>
              </a:r>
              <a:r>
                <a:rPr lang="es-ES" dirty="0"/>
                <a:t> </a:t>
              </a:r>
              <a:r>
                <a:rPr lang="es-ES" dirty="0" err="1"/>
                <a:t>Pána</a:t>
              </a:r>
              <a:r>
                <a:rPr lang="es-ES" dirty="0"/>
                <a:t> </a:t>
              </a:r>
              <a:r>
                <a:rPr lang="es-ES" dirty="0" err="1"/>
                <a:t>Ježíše</a:t>
              </a:r>
              <a:r>
                <a:rPr lang="es-ES" dirty="0"/>
                <a:t> Krista </a:t>
              </a:r>
              <a:r>
                <a:rPr lang="es-ES" b="1" dirty="0">
                  <a:solidFill>
                    <a:srgbClr val="FFFF00"/>
                  </a:solidFill>
                </a:rPr>
                <a:t>se </a:t>
              </a:r>
              <a:r>
                <a:rPr lang="es-ES" b="1" dirty="0" err="1">
                  <a:solidFill>
                    <a:srgbClr val="FFFF00"/>
                  </a:solidFill>
                </a:rPr>
                <a:t>všemi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svými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svatými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74764" name="Text Box 12"/>
            <p:cNvSpPr txBox="1">
              <a:spLocks noChangeArrowheads="1"/>
            </p:cNvSpPr>
            <p:nvPr/>
          </p:nvSpPr>
          <p:spPr bwMode="auto">
            <a:xfrm>
              <a:off x="3923" y="4020"/>
              <a:ext cx="17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1"/>
                  </a:solidFill>
                </a:rPr>
                <a:t>1. </a:t>
              </a:r>
              <a:r>
                <a:rPr lang="es-ES" sz="1400" dirty="0" err="1">
                  <a:solidFill>
                    <a:schemeClr val="accent1"/>
                  </a:solidFill>
                </a:rPr>
                <a:t>list</a:t>
              </a:r>
              <a:r>
                <a:rPr lang="es-ES" sz="1400" dirty="0">
                  <a:solidFill>
                    <a:schemeClr val="accent1"/>
                  </a:solidFill>
                </a:rPr>
                <a:t> </a:t>
              </a:r>
              <a:r>
                <a:rPr lang="es-ES" sz="1400" dirty="0" err="1">
                  <a:solidFill>
                    <a:schemeClr val="accent1"/>
                  </a:solidFill>
                </a:rPr>
                <a:t>Tesalonickým</a:t>
              </a:r>
              <a:r>
                <a:rPr lang="es-ES" sz="1400" dirty="0">
                  <a:solidFill>
                    <a:schemeClr val="accent1"/>
                  </a:solidFill>
                </a:rPr>
                <a:t> 3,13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nimBg="1"/>
      <p:bldP spid="747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82947" name="WordArt 3"/>
          <p:cNvSpPr>
            <a:spLocks noChangeArrowheads="1" noChangeShapeType="1" noTextEdit="1"/>
          </p:cNvSpPr>
          <p:nvPr/>
        </p:nvSpPr>
        <p:spPr bwMode="auto">
          <a:xfrm>
            <a:off x="3924300" y="1989138"/>
            <a:ext cx="1863725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VĚČNOST</a:t>
            </a:r>
          </a:p>
        </p:txBody>
      </p:sp>
      <p:grpSp>
        <p:nvGrpSpPr>
          <p:cNvPr id="82957" name="Group 13"/>
          <p:cNvGrpSpPr>
            <a:grpSpLocks/>
          </p:cNvGrpSpPr>
          <p:nvPr/>
        </p:nvGrpSpPr>
        <p:grpSpPr bwMode="auto">
          <a:xfrm>
            <a:off x="1187450" y="2565400"/>
            <a:ext cx="3168650" cy="1676400"/>
            <a:chOff x="748" y="1616"/>
            <a:chExt cx="1996" cy="1056"/>
          </a:xfrm>
        </p:grpSpPr>
        <p:sp>
          <p:nvSpPr>
            <p:cNvPr id="82948" name="Text Box 4"/>
            <p:cNvSpPr txBox="1">
              <a:spLocks noChangeArrowheads="1"/>
            </p:cNvSpPr>
            <p:nvPr/>
          </p:nvSpPr>
          <p:spPr bwMode="auto">
            <a:xfrm>
              <a:off x="748" y="1616"/>
              <a:ext cx="1996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/>
                <a:t>A Abraham </a:t>
              </a:r>
              <a:r>
                <a:rPr lang="es-ES" dirty="0" err="1"/>
                <a:t>zasadil</a:t>
              </a:r>
              <a:r>
                <a:rPr lang="es-ES" dirty="0"/>
                <a:t> v </a:t>
              </a:r>
              <a:r>
                <a:rPr lang="es-ES" dirty="0" err="1"/>
                <a:t>Beer-šebě</a:t>
              </a:r>
              <a:r>
                <a:rPr lang="es-ES" dirty="0"/>
                <a:t> </a:t>
              </a:r>
              <a:r>
                <a:rPr lang="es-ES" dirty="0" err="1"/>
                <a:t>tamaryšek</a:t>
              </a:r>
              <a:r>
                <a:rPr lang="es-ES" dirty="0"/>
                <a:t> a </a:t>
              </a:r>
              <a:r>
                <a:rPr lang="es-ES" dirty="0" err="1"/>
                <a:t>vzýzval</a:t>
              </a:r>
              <a:r>
                <a:rPr lang="es-ES" dirty="0"/>
                <a:t> </a:t>
              </a:r>
              <a:r>
                <a:rPr lang="es-ES" dirty="0" err="1"/>
                <a:t>tam</a:t>
              </a:r>
              <a:r>
                <a:rPr lang="es-ES" dirty="0"/>
                <a:t> </a:t>
              </a:r>
              <a:r>
                <a:rPr lang="es-ES" dirty="0" err="1"/>
                <a:t>jméno</a:t>
              </a:r>
              <a:r>
                <a:rPr lang="es-ES" dirty="0"/>
                <a:t> </a:t>
              </a:r>
              <a:r>
                <a:rPr lang="es-ES" dirty="0" err="1"/>
                <a:t>Hospodina</a:t>
              </a:r>
              <a:r>
                <a:rPr lang="es-ES" dirty="0"/>
                <a:t>,  </a:t>
              </a:r>
              <a:r>
                <a:rPr lang="es-ES" b="1" dirty="0" err="1">
                  <a:solidFill>
                    <a:srgbClr val="FFFF00"/>
                  </a:solidFill>
                </a:rPr>
                <a:t>Boha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věčného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82949" name="Text Box 5"/>
            <p:cNvSpPr txBox="1">
              <a:spLocks noChangeArrowheads="1"/>
            </p:cNvSpPr>
            <p:nvPr/>
          </p:nvSpPr>
          <p:spPr bwMode="auto">
            <a:xfrm>
              <a:off x="1474" y="2478"/>
              <a:ext cx="113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2"/>
                  </a:solidFill>
                </a:rPr>
                <a:t>1. </a:t>
              </a:r>
              <a:r>
                <a:rPr lang="es-ES" sz="1400" dirty="0" err="1">
                  <a:solidFill>
                    <a:schemeClr val="accent2"/>
                  </a:solidFill>
                </a:rPr>
                <a:t>Mojžíšova</a:t>
              </a:r>
              <a:r>
                <a:rPr lang="es-ES" sz="1400" dirty="0">
                  <a:solidFill>
                    <a:schemeClr val="accent2"/>
                  </a:solidFill>
                </a:rPr>
                <a:t>, 21, 33</a:t>
              </a:r>
            </a:p>
          </p:txBody>
        </p:sp>
      </p:grpSp>
      <p:grpSp>
        <p:nvGrpSpPr>
          <p:cNvPr id="82958" name="Group 14"/>
          <p:cNvGrpSpPr>
            <a:grpSpLocks/>
          </p:cNvGrpSpPr>
          <p:nvPr/>
        </p:nvGrpSpPr>
        <p:grpSpPr bwMode="auto">
          <a:xfrm>
            <a:off x="5076825" y="2565400"/>
            <a:ext cx="3814763" cy="1673225"/>
            <a:chOff x="3198" y="1616"/>
            <a:chExt cx="2403" cy="1054"/>
          </a:xfrm>
        </p:grpSpPr>
        <p:sp>
          <p:nvSpPr>
            <p:cNvPr id="82950" name="Text Box 6"/>
            <p:cNvSpPr txBox="1">
              <a:spLocks noChangeArrowheads="1"/>
            </p:cNvSpPr>
            <p:nvPr/>
          </p:nvSpPr>
          <p:spPr bwMode="auto">
            <a:xfrm>
              <a:off x="3198" y="1616"/>
              <a:ext cx="2313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 err="1"/>
                <a:t>Neboť</a:t>
              </a:r>
              <a:r>
                <a:rPr lang="es-ES" dirty="0"/>
                <a:t> se </a:t>
              </a:r>
              <a:r>
                <a:rPr lang="es-ES" dirty="0" err="1"/>
                <a:t>nám</a:t>
              </a:r>
              <a:r>
                <a:rPr lang="es-ES" dirty="0"/>
                <a:t> </a:t>
              </a:r>
              <a:r>
                <a:rPr lang="es-ES" dirty="0" err="1"/>
                <a:t>narodí</a:t>
              </a:r>
              <a:r>
                <a:rPr lang="es-ES" dirty="0"/>
                <a:t> </a:t>
              </a:r>
              <a:r>
                <a:rPr lang="es-ES" dirty="0" err="1"/>
                <a:t>dítě</a:t>
              </a:r>
              <a:r>
                <a:rPr lang="es-ES" dirty="0"/>
                <a:t>, </a:t>
              </a:r>
              <a:r>
                <a:rPr lang="es-ES" dirty="0" err="1"/>
                <a:t>bude</a:t>
              </a:r>
              <a:r>
                <a:rPr lang="es-ES" dirty="0"/>
                <a:t> </a:t>
              </a:r>
              <a:r>
                <a:rPr lang="es-ES" dirty="0" err="1"/>
                <a:t>nám</a:t>
              </a:r>
              <a:r>
                <a:rPr lang="es-ES" dirty="0"/>
                <a:t> </a:t>
              </a:r>
              <a:r>
                <a:rPr lang="es-ES" dirty="0" err="1"/>
                <a:t>dán</a:t>
              </a:r>
              <a:r>
                <a:rPr lang="es-ES" dirty="0"/>
                <a:t> </a:t>
              </a:r>
              <a:r>
                <a:rPr lang="es-ES" dirty="0" err="1"/>
                <a:t>syn</a:t>
              </a:r>
              <a:r>
                <a:rPr lang="es-ES" dirty="0"/>
                <a:t>... A </a:t>
              </a:r>
              <a:r>
                <a:rPr lang="es-ES" dirty="0" err="1"/>
                <a:t>bude</a:t>
              </a:r>
              <a:r>
                <a:rPr lang="es-ES" dirty="0"/>
                <a:t> mu </a:t>
              </a:r>
              <a:r>
                <a:rPr lang="es-ES" dirty="0" err="1"/>
                <a:t>dáno</a:t>
              </a:r>
              <a:r>
                <a:rPr lang="es-ES" dirty="0"/>
                <a:t> </a:t>
              </a:r>
              <a:r>
                <a:rPr lang="es-ES" dirty="0" err="1"/>
                <a:t>jméno</a:t>
              </a:r>
              <a:r>
                <a:rPr lang="es-ES" dirty="0"/>
                <a:t>: </a:t>
              </a:r>
              <a:r>
                <a:rPr lang="es-ES" dirty="0" err="1"/>
                <a:t>Divuplný</a:t>
              </a:r>
              <a:r>
                <a:rPr lang="es-ES" dirty="0"/>
                <a:t> </a:t>
              </a:r>
              <a:r>
                <a:rPr lang="es-ES" dirty="0" err="1"/>
                <a:t>rádce</a:t>
              </a:r>
              <a:r>
                <a:rPr lang="es-ES" dirty="0"/>
                <a:t>, </a:t>
              </a:r>
              <a:r>
                <a:rPr lang="es-ES" dirty="0" err="1"/>
                <a:t>Božský</a:t>
              </a:r>
              <a:r>
                <a:rPr lang="es-ES" dirty="0"/>
                <a:t> </a:t>
              </a:r>
              <a:r>
                <a:rPr lang="es-ES" dirty="0" err="1"/>
                <a:t>bohatýr</a:t>
              </a:r>
              <a:r>
                <a:rPr lang="es-ES" dirty="0"/>
                <a:t>, </a:t>
              </a:r>
              <a:r>
                <a:rPr lang="es-ES" b="1" dirty="0" err="1">
                  <a:solidFill>
                    <a:srgbClr val="FFFF00"/>
                  </a:solidFill>
                </a:rPr>
                <a:t>Otec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věčnosti</a:t>
              </a:r>
              <a:r>
                <a:rPr lang="es-ES" dirty="0"/>
                <a:t>, </a:t>
              </a:r>
              <a:r>
                <a:rPr lang="es-ES" dirty="0" err="1"/>
                <a:t>Vládce</a:t>
              </a:r>
              <a:r>
                <a:rPr lang="es-ES" dirty="0"/>
                <a:t> </a:t>
              </a:r>
              <a:r>
                <a:rPr lang="es-ES" dirty="0" err="1"/>
                <a:t>pokoje</a:t>
              </a:r>
              <a:endParaRPr lang="es-ES" dirty="0"/>
            </a:p>
          </p:txBody>
        </p:sp>
        <p:sp>
          <p:nvSpPr>
            <p:cNvPr id="82951" name="Text Box 7"/>
            <p:cNvSpPr txBox="1">
              <a:spLocks noChangeArrowheads="1"/>
            </p:cNvSpPr>
            <p:nvPr/>
          </p:nvSpPr>
          <p:spPr bwMode="auto">
            <a:xfrm>
              <a:off x="4558" y="2478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Izajáš</a:t>
              </a:r>
              <a:r>
                <a:rPr lang="es-ES" sz="1400" dirty="0">
                  <a:solidFill>
                    <a:schemeClr val="accent2"/>
                  </a:solidFill>
                </a:rPr>
                <a:t>, 9, 6</a:t>
              </a:r>
            </a:p>
          </p:txBody>
        </p:sp>
      </p:grpSp>
      <p:sp>
        <p:nvSpPr>
          <p:cNvPr id="82952" name="WordArt 8"/>
          <p:cNvSpPr>
            <a:spLocks noChangeArrowheads="1" noChangeShapeType="1" noTextEdit="1"/>
          </p:cNvSpPr>
          <p:nvPr/>
        </p:nvSpPr>
        <p:spPr bwMode="auto">
          <a:xfrm>
            <a:off x="2988344" y="4581525"/>
            <a:ext cx="3671888" cy="360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CHŮZE PO MOŘI</a:t>
            </a:r>
          </a:p>
        </p:txBody>
      </p:sp>
      <p:grpSp>
        <p:nvGrpSpPr>
          <p:cNvPr id="82959" name="Group 15"/>
          <p:cNvGrpSpPr>
            <a:grpSpLocks/>
          </p:cNvGrpSpPr>
          <p:nvPr/>
        </p:nvGrpSpPr>
        <p:grpSpPr bwMode="auto">
          <a:xfrm>
            <a:off x="1331913" y="5249863"/>
            <a:ext cx="3024187" cy="1436687"/>
            <a:chOff x="839" y="3307"/>
            <a:chExt cx="1905" cy="905"/>
          </a:xfrm>
        </p:grpSpPr>
        <p:sp>
          <p:nvSpPr>
            <p:cNvPr id="82953" name="Text Box 9"/>
            <p:cNvSpPr txBox="1">
              <a:spLocks noChangeArrowheads="1"/>
            </p:cNvSpPr>
            <p:nvPr/>
          </p:nvSpPr>
          <p:spPr bwMode="auto">
            <a:xfrm>
              <a:off x="839" y="3307"/>
              <a:ext cx="190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 err="1"/>
                <a:t>Sám</a:t>
              </a:r>
              <a:r>
                <a:rPr lang="es-ES" dirty="0"/>
                <a:t> </a:t>
              </a:r>
              <a:r>
                <a:rPr lang="es-ES" dirty="0" err="1"/>
                <a:t>nebesa</a:t>
              </a:r>
              <a:r>
                <a:rPr lang="es-ES" dirty="0"/>
                <a:t> </a:t>
              </a:r>
              <a:r>
                <a:rPr lang="es-ES" dirty="0" err="1"/>
                <a:t>roztahuje</a:t>
              </a:r>
              <a:r>
                <a:rPr lang="es-ES" dirty="0"/>
                <a:t>, </a:t>
              </a:r>
              <a:r>
                <a:rPr lang="es-ES" b="1" dirty="0" err="1">
                  <a:solidFill>
                    <a:srgbClr val="FFFF00"/>
                  </a:solidFill>
                </a:rPr>
                <a:t>pošlapává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hřebeny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vln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mořských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82954" name="Text Box 10"/>
            <p:cNvSpPr txBox="1">
              <a:spLocks noChangeArrowheads="1"/>
            </p:cNvSpPr>
            <p:nvPr/>
          </p:nvSpPr>
          <p:spPr bwMode="auto">
            <a:xfrm>
              <a:off x="1701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2"/>
                  </a:solidFill>
                </a:rPr>
                <a:t>Jób</a:t>
              </a:r>
              <a:r>
                <a:rPr lang="es-ES" sz="1400" dirty="0">
                  <a:solidFill>
                    <a:schemeClr val="accent2"/>
                  </a:solidFill>
                </a:rPr>
                <a:t>, 9, 8</a:t>
              </a:r>
            </a:p>
          </p:txBody>
        </p:sp>
      </p:grpSp>
      <p:grpSp>
        <p:nvGrpSpPr>
          <p:cNvPr id="82960" name="Group 16"/>
          <p:cNvGrpSpPr>
            <a:grpSpLocks/>
          </p:cNvGrpSpPr>
          <p:nvPr/>
        </p:nvGrpSpPr>
        <p:grpSpPr bwMode="auto">
          <a:xfrm>
            <a:off x="5076825" y="5249863"/>
            <a:ext cx="3887788" cy="1436687"/>
            <a:chOff x="3198" y="3307"/>
            <a:chExt cx="2449" cy="905"/>
          </a:xfrm>
        </p:grpSpPr>
        <p:sp>
          <p:nvSpPr>
            <p:cNvPr id="82955" name="Text Box 11"/>
            <p:cNvSpPr txBox="1">
              <a:spLocks noChangeArrowheads="1"/>
            </p:cNvSpPr>
            <p:nvPr/>
          </p:nvSpPr>
          <p:spPr bwMode="auto">
            <a:xfrm>
              <a:off x="3198" y="3307"/>
              <a:ext cx="235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 err="1"/>
                <a:t>Spatřili</a:t>
              </a:r>
              <a:r>
                <a:rPr lang="es-ES" dirty="0"/>
                <a:t> </a:t>
              </a:r>
              <a:r>
                <a:rPr lang="es-ES" dirty="0" err="1"/>
                <a:t>Ježíše</a:t>
              </a:r>
              <a:r>
                <a:rPr lang="es-ES" dirty="0"/>
                <a:t>, </a:t>
              </a:r>
              <a:r>
                <a:rPr lang="es-ES" b="1" dirty="0" err="1">
                  <a:solidFill>
                    <a:srgbClr val="FFFF00"/>
                  </a:solidFill>
                </a:rPr>
                <a:t>jak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kráčí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po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moři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dirty="0"/>
                <a:t>a </a:t>
              </a:r>
              <a:r>
                <a:rPr lang="es-ES" dirty="0" err="1"/>
                <a:t>blíží</a:t>
              </a:r>
              <a:r>
                <a:rPr lang="es-ES" dirty="0"/>
                <a:t> se k </a:t>
              </a:r>
              <a:r>
                <a:rPr lang="es-ES" dirty="0" err="1"/>
                <a:t>lodi</a:t>
              </a:r>
              <a:endParaRPr lang="es-ES" dirty="0"/>
            </a:p>
          </p:txBody>
        </p:sp>
        <p:sp>
          <p:nvSpPr>
            <p:cNvPr id="82956" name="Text Box 12"/>
            <p:cNvSpPr txBox="1">
              <a:spLocks noChangeArrowheads="1"/>
            </p:cNvSpPr>
            <p:nvPr/>
          </p:nvSpPr>
          <p:spPr bwMode="auto">
            <a:xfrm>
              <a:off x="4604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2"/>
                  </a:solidFill>
                </a:rPr>
                <a:t>Jun  6,19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2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nimBg="1"/>
      <p:bldP spid="829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88067" name="WordArt 3"/>
          <p:cNvSpPr>
            <a:spLocks noChangeArrowheads="1" noChangeShapeType="1" noTextEdit="1"/>
          </p:cNvSpPr>
          <p:nvPr/>
        </p:nvSpPr>
        <p:spPr bwMode="auto">
          <a:xfrm>
            <a:off x="2700338" y="1863725"/>
            <a:ext cx="4463950" cy="4857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SKLONÍ SE KAŽDÉ KOLENO</a:t>
            </a:r>
          </a:p>
        </p:txBody>
      </p:sp>
      <p:grpSp>
        <p:nvGrpSpPr>
          <p:cNvPr id="88077" name="Group 13"/>
          <p:cNvGrpSpPr>
            <a:grpSpLocks/>
          </p:cNvGrpSpPr>
          <p:nvPr/>
        </p:nvGrpSpPr>
        <p:grpSpPr bwMode="auto">
          <a:xfrm>
            <a:off x="1187450" y="2420938"/>
            <a:ext cx="3168650" cy="2033587"/>
            <a:chOff x="748" y="1525"/>
            <a:chExt cx="1996" cy="1281"/>
          </a:xfrm>
        </p:grpSpPr>
        <p:sp>
          <p:nvSpPr>
            <p:cNvPr id="88068" name="Text Box 4"/>
            <p:cNvSpPr txBox="1">
              <a:spLocks noChangeArrowheads="1"/>
            </p:cNvSpPr>
            <p:nvPr/>
          </p:nvSpPr>
          <p:spPr bwMode="auto">
            <a:xfrm>
              <a:off x="748" y="1525"/>
              <a:ext cx="1996" cy="1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 err="1"/>
                <a:t>Při</a:t>
              </a:r>
              <a:r>
                <a:rPr lang="es-ES" dirty="0"/>
                <a:t> </a:t>
              </a:r>
              <a:r>
                <a:rPr lang="es-ES" dirty="0" err="1"/>
                <a:t>sobě</a:t>
              </a:r>
              <a:r>
                <a:rPr lang="es-ES" dirty="0"/>
                <a:t> </a:t>
              </a:r>
              <a:r>
                <a:rPr lang="es-ES" dirty="0" err="1"/>
                <a:t>jsem</a:t>
              </a:r>
              <a:r>
                <a:rPr lang="es-ES" dirty="0"/>
                <a:t> </a:t>
              </a:r>
              <a:r>
                <a:rPr lang="es-ES" dirty="0" err="1"/>
                <a:t>přísahal</a:t>
              </a:r>
              <a:r>
                <a:rPr lang="es-ES" dirty="0"/>
                <a:t>, </a:t>
              </a:r>
              <a:r>
                <a:rPr lang="es-ES" dirty="0" err="1"/>
                <a:t>slovo</a:t>
              </a:r>
              <a:r>
                <a:rPr lang="es-ES" dirty="0"/>
                <a:t> </a:t>
              </a:r>
              <a:r>
                <a:rPr lang="es-ES" dirty="0" err="1"/>
                <a:t>spravedlnosti</a:t>
              </a:r>
              <a:r>
                <a:rPr lang="es-ES" dirty="0"/>
                <a:t> </a:t>
              </a:r>
              <a:r>
                <a:rPr lang="es-ES" dirty="0" err="1"/>
                <a:t>vyšlo</a:t>
              </a:r>
              <a:r>
                <a:rPr lang="es-ES" dirty="0"/>
                <a:t> z </a:t>
              </a:r>
              <a:r>
                <a:rPr lang="es-ES" dirty="0" err="1"/>
                <a:t>mých</a:t>
              </a:r>
              <a:r>
                <a:rPr lang="es-ES" dirty="0"/>
                <a:t> </a:t>
              </a:r>
              <a:r>
                <a:rPr lang="es-ES" dirty="0" err="1"/>
                <a:t>úst</a:t>
              </a:r>
              <a:r>
                <a:rPr lang="es-ES" dirty="0"/>
                <a:t> a </a:t>
              </a:r>
              <a:r>
                <a:rPr lang="es-ES" dirty="0" err="1"/>
                <a:t>nebude</a:t>
              </a:r>
              <a:r>
                <a:rPr lang="es-ES" dirty="0"/>
                <a:t> </a:t>
              </a:r>
              <a:r>
                <a:rPr lang="es-ES" dirty="0" err="1"/>
                <a:t>odvoláno</a:t>
              </a:r>
              <a:r>
                <a:rPr lang="es-ES" dirty="0"/>
                <a:t>: </a:t>
              </a:r>
              <a:r>
                <a:rPr lang="es-ES" b="1" dirty="0" err="1">
                  <a:solidFill>
                    <a:srgbClr val="FFFF00"/>
                  </a:solidFill>
                </a:rPr>
                <a:t>Že</a:t>
              </a:r>
              <a:r>
                <a:rPr lang="es-ES" b="1" dirty="0">
                  <a:solidFill>
                    <a:srgbClr val="FFFF00"/>
                  </a:solidFill>
                </a:rPr>
                <a:t> se </a:t>
              </a:r>
              <a:r>
                <a:rPr lang="es-ES" b="1" dirty="0" err="1">
                  <a:solidFill>
                    <a:srgbClr val="FFFF00"/>
                  </a:solidFill>
                </a:rPr>
                <a:t>přede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mnou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skloní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každé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koleno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dirty="0"/>
                <a:t>a </a:t>
              </a:r>
              <a:r>
                <a:rPr lang="es-ES" dirty="0" err="1"/>
                <a:t>každý</a:t>
              </a:r>
              <a:r>
                <a:rPr lang="es-ES" dirty="0"/>
                <a:t> </a:t>
              </a:r>
              <a:r>
                <a:rPr lang="es-ES" dirty="0" err="1"/>
                <a:t>jazyk</a:t>
              </a:r>
              <a:r>
                <a:rPr lang="es-ES" dirty="0"/>
                <a:t> </a:t>
              </a:r>
              <a:r>
                <a:rPr lang="es-ES" dirty="0" err="1"/>
                <a:t>bude</a:t>
              </a:r>
              <a:r>
                <a:rPr lang="es-ES" dirty="0"/>
                <a:t> </a:t>
              </a:r>
              <a:r>
                <a:rPr lang="es-ES" dirty="0" err="1"/>
                <a:t>přísahat</a:t>
              </a:r>
              <a:r>
                <a:rPr lang="es-ES" dirty="0"/>
                <a:t>.</a:t>
              </a:r>
            </a:p>
          </p:txBody>
        </p:sp>
        <p:sp>
          <p:nvSpPr>
            <p:cNvPr id="88069" name="Text Box 5"/>
            <p:cNvSpPr txBox="1">
              <a:spLocks noChangeArrowheads="1"/>
            </p:cNvSpPr>
            <p:nvPr/>
          </p:nvSpPr>
          <p:spPr bwMode="auto">
            <a:xfrm>
              <a:off x="1565" y="2614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1"/>
                  </a:solidFill>
                </a:rPr>
                <a:t>Izajáš</a:t>
              </a:r>
              <a:r>
                <a:rPr lang="es-ES" sz="1400" dirty="0">
                  <a:solidFill>
                    <a:schemeClr val="accent1"/>
                  </a:solidFill>
                </a:rPr>
                <a:t> 45,23</a:t>
              </a:r>
            </a:p>
          </p:txBody>
        </p:sp>
      </p:grpSp>
      <p:grpSp>
        <p:nvGrpSpPr>
          <p:cNvPr id="88078" name="Group 14"/>
          <p:cNvGrpSpPr>
            <a:grpSpLocks/>
          </p:cNvGrpSpPr>
          <p:nvPr/>
        </p:nvGrpSpPr>
        <p:grpSpPr bwMode="auto">
          <a:xfrm>
            <a:off x="5076825" y="2468562"/>
            <a:ext cx="3814763" cy="2031999"/>
            <a:chOff x="3198" y="1555"/>
            <a:chExt cx="2403" cy="1280"/>
          </a:xfrm>
        </p:grpSpPr>
        <p:sp>
          <p:nvSpPr>
            <p:cNvPr id="88070" name="Text Box 6"/>
            <p:cNvSpPr txBox="1">
              <a:spLocks noChangeArrowheads="1"/>
            </p:cNvSpPr>
            <p:nvPr/>
          </p:nvSpPr>
          <p:spPr bwMode="auto">
            <a:xfrm>
              <a:off x="3198" y="1555"/>
              <a:ext cx="2313" cy="1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/>
                <a:t>'Aby se </a:t>
              </a:r>
              <a:r>
                <a:rPr lang="es-ES" dirty="0" err="1"/>
                <a:t>před</a:t>
              </a:r>
              <a:r>
                <a:rPr lang="es-ES" dirty="0"/>
                <a:t> </a:t>
              </a:r>
              <a:r>
                <a:rPr lang="es-ES" dirty="0" err="1"/>
                <a:t>jménem</a:t>
              </a:r>
              <a:r>
                <a:rPr lang="es-ES" dirty="0"/>
                <a:t> </a:t>
              </a:r>
              <a:r>
                <a:rPr lang="es-ES" dirty="0" err="1"/>
                <a:t>Ježíšovým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sklonilo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každé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koleno</a:t>
              </a:r>
              <a:r>
                <a:rPr lang="es-ES" b="1" dirty="0">
                  <a:solidFill>
                    <a:srgbClr val="FFFF00"/>
                  </a:solidFill>
                </a:rPr>
                <a:t>  </a:t>
              </a:r>
              <a:r>
                <a:rPr lang="es-ES" dirty="0"/>
                <a:t>- </a:t>
              </a:r>
              <a:r>
                <a:rPr lang="es-ES" dirty="0" err="1"/>
                <a:t>na</a:t>
              </a:r>
              <a:r>
                <a:rPr lang="es-ES" dirty="0"/>
                <a:t> </a:t>
              </a:r>
              <a:r>
                <a:rPr lang="es-ES" dirty="0" err="1"/>
                <a:t>nebi</a:t>
              </a:r>
              <a:r>
                <a:rPr lang="es-ES" dirty="0"/>
                <a:t>, </a:t>
              </a:r>
              <a:r>
                <a:rPr lang="es-ES" dirty="0" err="1"/>
                <a:t>na</a:t>
              </a:r>
              <a:r>
                <a:rPr lang="es-ES" dirty="0"/>
                <a:t> </a:t>
              </a:r>
              <a:r>
                <a:rPr lang="es-ES" dirty="0" err="1"/>
                <a:t>zeni</a:t>
              </a:r>
              <a:r>
                <a:rPr lang="es-ES" dirty="0"/>
                <a:t> i </a:t>
              </a:r>
              <a:r>
                <a:rPr lang="es-ES" dirty="0" err="1"/>
                <a:t>pod</a:t>
              </a:r>
              <a:r>
                <a:rPr lang="es-ES" dirty="0"/>
                <a:t> </a:t>
              </a:r>
              <a:r>
                <a:rPr lang="es-ES" dirty="0" err="1"/>
                <a:t>zemí</a:t>
              </a:r>
              <a:r>
                <a:rPr lang="es-ES" dirty="0"/>
                <a:t> - , a k </a:t>
              </a:r>
              <a:r>
                <a:rPr lang="es-ES" dirty="0" err="1"/>
                <a:t>slávě</a:t>
              </a:r>
              <a:r>
                <a:rPr lang="es-ES" dirty="0"/>
                <a:t> </a:t>
              </a:r>
              <a:r>
                <a:rPr lang="es-ES" dirty="0" err="1"/>
                <a:t>Boha</a:t>
              </a:r>
              <a:r>
                <a:rPr lang="es-ES" dirty="0"/>
                <a:t> </a:t>
              </a:r>
              <a:r>
                <a:rPr lang="es-ES" dirty="0" err="1"/>
                <a:t>Otce</a:t>
              </a:r>
              <a:r>
                <a:rPr lang="es-ES" dirty="0"/>
                <a:t> </a:t>
              </a:r>
              <a:r>
                <a:rPr lang="es-ES" dirty="0" err="1"/>
                <a:t>každý</a:t>
              </a:r>
              <a:r>
                <a:rPr lang="es-ES" dirty="0"/>
                <a:t> </a:t>
              </a:r>
              <a:r>
                <a:rPr lang="es-ES" dirty="0" err="1"/>
                <a:t>jazyk</a:t>
              </a:r>
              <a:r>
                <a:rPr lang="es-ES" dirty="0"/>
                <a:t> </a:t>
              </a:r>
              <a:r>
                <a:rPr lang="es-ES" dirty="0" err="1"/>
                <a:t>aby</a:t>
              </a:r>
              <a:r>
                <a:rPr lang="es-ES" dirty="0"/>
                <a:t> </a:t>
              </a:r>
              <a:r>
                <a:rPr lang="es-ES" dirty="0" err="1"/>
                <a:t>vyznával</a:t>
              </a:r>
              <a:r>
                <a:rPr lang="es-ES" dirty="0"/>
                <a:t>: </a:t>
              </a:r>
              <a:r>
                <a:rPr lang="es-ES" dirty="0" err="1"/>
                <a:t>Ježíš</a:t>
              </a:r>
              <a:r>
                <a:rPr lang="es-ES" dirty="0"/>
                <a:t> </a:t>
              </a:r>
              <a:r>
                <a:rPr lang="es-ES" dirty="0" err="1"/>
                <a:t>Kristus</a:t>
              </a:r>
              <a:r>
                <a:rPr lang="es-ES" dirty="0"/>
                <a:t> </a:t>
              </a:r>
              <a:r>
                <a:rPr lang="es-ES" dirty="0" err="1"/>
                <a:t>jest</a:t>
              </a:r>
              <a:r>
                <a:rPr lang="es-ES" dirty="0"/>
                <a:t> </a:t>
              </a:r>
              <a:r>
                <a:rPr lang="es-ES" dirty="0" err="1"/>
                <a:t>Pán</a:t>
              </a:r>
              <a:r>
                <a:rPr lang="es-ES" dirty="0"/>
                <a:t>' </a:t>
              </a:r>
              <a:r>
                <a:rPr lang="es-ES" dirty="0" err="1"/>
                <a:t>list</a:t>
              </a:r>
              <a:r>
                <a:rPr lang="es-ES" dirty="0"/>
                <a:t>.</a:t>
              </a:r>
            </a:p>
            <a:p>
              <a:endParaRPr lang="es-ES" dirty="0"/>
            </a:p>
          </p:txBody>
        </p:sp>
        <p:sp>
          <p:nvSpPr>
            <p:cNvPr id="88071" name="Text Box 7"/>
            <p:cNvSpPr txBox="1">
              <a:spLocks noChangeArrowheads="1"/>
            </p:cNvSpPr>
            <p:nvPr/>
          </p:nvSpPr>
          <p:spPr bwMode="auto">
            <a:xfrm>
              <a:off x="4377" y="2568"/>
              <a:ext cx="122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1"/>
                  </a:solidFill>
                </a:rPr>
                <a:t>Filipským</a:t>
              </a:r>
              <a:r>
                <a:rPr lang="es-ES" sz="1400" dirty="0">
                  <a:solidFill>
                    <a:schemeClr val="accent1"/>
                  </a:solidFill>
                </a:rPr>
                <a:t>, 2,10,11</a:t>
              </a:r>
            </a:p>
          </p:txBody>
        </p:sp>
      </p:grpSp>
      <p:sp>
        <p:nvSpPr>
          <p:cNvPr id="88072" name="WordArt 8"/>
          <p:cNvSpPr>
            <a:spLocks noChangeArrowheads="1" noChangeShapeType="1" noTextEdit="1"/>
          </p:cNvSpPr>
          <p:nvPr/>
        </p:nvSpPr>
        <p:spPr bwMode="auto">
          <a:xfrm>
            <a:off x="2987675" y="4581525"/>
            <a:ext cx="3671888" cy="36036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ZNÁ SRDCE</a:t>
            </a:r>
          </a:p>
        </p:txBody>
      </p:sp>
      <p:grpSp>
        <p:nvGrpSpPr>
          <p:cNvPr id="88079" name="Group 15"/>
          <p:cNvGrpSpPr>
            <a:grpSpLocks/>
          </p:cNvGrpSpPr>
          <p:nvPr/>
        </p:nvGrpSpPr>
        <p:grpSpPr bwMode="auto">
          <a:xfrm>
            <a:off x="1331913" y="5249863"/>
            <a:ext cx="3024187" cy="1436687"/>
            <a:chOff x="839" y="3307"/>
            <a:chExt cx="1905" cy="905"/>
          </a:xfrm>
        </p:grpSpPr>
        <p:sp>
          <p:nvSpPr>
            <p:cNvPr id="88073" name="Text Box 9"/>
            <p:cNvSpPr txBox="1">
              <a:spLocks noChangeArrowheads="1"/>
            </p:cNvSpPr>
            <p:nvPr/>
          </p:nvSpPr>
          <p:spPr bwMode="auto">
            <a:xfrm>
              <a:off x="839" y="3307"/>
              <a:ext cx="1905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 err="1"/>
                <a:t>Člověk</a:t>
              </a:r>
              <a:r>
                <a:rPr lang="es-ES" dirty="0"/>
                <a:t> se </a:t>
              </a:r>
              <a:r>
                <a:rPr lang="es-ES" dirty="0" err="1"/>
                <a:t>dívá</a:t>
              </a:r>
              <a:r>
                <a:rPr lang="es-ES" dirty="0"/>
                <a:t> </a:t>
              </a:r>
              <a:r>
                <a:rPr lang="es-ES" dirty="0" err="1"/>
                <a:t>na</a:t>
              </a:r>
              <a:r>
                <a:rPr lang="es-ES" dirty="0"/>
                <a:t> </a:t>
              </a:r>
              <a:r>
                <a:rPr lang="es-ES" dirty="0" err="1"/>
                <a:t>to</a:t>
              </a:r>
              <a:r>
                <a:rPr lang="es-ES" dirty="0"/>
                <a:t>, </a:t>
              </a:r>
              <a:r>
                <a:rPr lang="es-ES" dirty="0" err="1"/>
                <a:t>co</a:t>
              </a:r>
              <a:r>
                <a:rPr lang="es-ES" dirty="0"/>
                <a:t> </a:t>
              </a:r>
              <a:r>
                <a:rPr lang="es-ES" dirty="0" err="1"/>
                <a:t>má</a:t>
              </a:r>
              <a:r>
                <a:rPr lang="es-ES" dirty="0"/>
                <a:t> </a:t>
              </a:r>
              <a:r>
                <a:rPr lang="es-ES" dirty="0" err="1"/>
                <a:t>před</a:t>
              </a:r>
              <a:r>
                <a:rPr lang="es-ES" dirty="0"/>
                <a:t> </a:t>
              </a:r>
              <a:r>
                <a:rPr lang="es-ES" dirty="0" err="1"/>
                <a:t>očima</a:t>
              </a:r>
              <a:r>
                <a:rPr lang="es-ES" dirty="0"/>
                <a:t>, </a:t>
              </a:r>
              <a:r>
                <a:rPr lang="es-ES" dirty="0" err="1"/>
                <a:t>Hospodin</a:t>
              </a:r>
              <a:r>
                <a:rPr lang="es-ES" dirty="0"/>
                <a:t> </a:t>
              </a:r>
              <a:r>
                <a:rPr lang="es-ES" dirty="0" err="1"/>
                <a:t>však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hledí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na</a:t>
              </a:r>
              <a:r>
                <a:rPr lang="es-ES" b="1" dirty="0">
                  <a:solidFill>
                    <a:srgbClr val="FFFF00"/>
                  </a:solidFill>
                </a:rPr>
                <a:t> </a:t>
              </a:r>
              <a:r>
                <a:rPr lang="es-ES" b="1" dirty="0" err="1">
                  <a:solidFill>
                    <a:srgbClr val="FFFF00"/>
                  </a:solidFill>
                </a:rPr>
                <a:t>srdce</a:t>
              </a:r>
              <a:endParaRPr lang="es-ES" b="1" dirty="0">
                <a:solidFill>
                  <a:srgbClr val="FFFF00"/>
                </a:solidFill>
              </a:endParaRPr>
            </a:p>
          </p:txBody>
        </p:sp>
        <p:sp>
          <p:nvSpPr>
            <p:cNvPr id="88074" name="Text Box 10"/>
            <p:cNvSpPr txBox="1">
              <a:spLocks noChangeArrowheads="1"/>
            </p:cNvSpPr>
            <p:nvPr/>
          </p:nvSpPr>
          <p:spPr bwMode="auto">
            <a:xfrm>
              <a:off x="1565" y="4020"/>
              <a:ext cx="117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accent1"/>
                  </a:solidFill>
                </a:rPr>
                <a:t>1. </a:t>
              </a:r>
              <a:r>
                <a:rPr lang="es-ES" sz="1400" dirty="0" err="1">
                  <a:solidFill>
                    <a:schemeClr val="accent1"/>
                  </a:solidFill>
                </a:rPr>
                <a:t>SamuelOVA</a:t>
              </a:r>
              <a:r>
                <a:rPr lang="es-ES" sz="1400" dirty="0">
                  <a:solidFill>
                    <a:schemeClr val="accent1"/>
                  </a:solidFill>
                </a:rPr>
                <a:t> 16,7</a:t>
              </a:r>
            </a:p>
          </p:txBody>
        </p:sp>
      </p:grpSp>
      <p:grpSp>
        <p:nvGrpSpPr>
          <p:cNvPr id="88080" name="Group 16"/>
          <p:cNvGrpSpPr>
            <a:grpSpLocks/>
          </p:cNvGrpSpPr>
          <p:nvPr/>
        </p:nvGrpSpPr>
        <p:grpSpPr bwMode="auto">
          <a:xfrm>
            <a:off x="5076825" y="5249863"/>
            <a:ext cx="3887788" cy="1436687"/>
            <a:chOff x="3198" y="3307"/>
            <a:chExt cx="2449" cy="905"/>
          </a:xfrm>
        </p:grpSpPr>
        <p:sp>
          <p:nvSpPr>
            <p:cNvPr id="88075" name="Text Box 11"/>
            <p:cNvSpPr txBox="1">
              <a:spLocks noChangeArrowheads="1"/>
            </p:cNvSpPr>
            <p:nvPr/>
          </p:nvSpPr>
          <p:spPr bwMode="auto">
            <a:xfrm>
              <a:off x="3198" y="3307"/>
              <a:ext cx="235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/>
                <a:t>Je</a:t>
              </a:r>
              <a:r>
                <a:rPr lang="cs-CZ" dirty="0"/>
                <a:t>žíš však</a:t>
              </a:r>
              <a:r>
                <a:rPr lang="es-ES" dirty="0"/>
                <a:t> </a:t>
              </a:r>
              <a:r>
                <a:rPr lang="cs-CZ" b="1" dirty="0">
                  <a:solidFill>
                    <a:srgbClr val="FFFF00"/>
                  </a:solidFill>
                </a:rPr>
                <a:t>poznal jejich myšlenky</a:t>
              </a:r>
              <a:r>
                <a:rPr lang="es-ES" dirty="0"/>
                <a:t> </a:t>
              </a:r>
              <a:r>
                <a:rPr lang="cs-CZ" dirty="0"/>
                <a:t>a řekl</a:t>
              </a:r>
              <a:r>
                <a:rPr lang="es-ES" dirty="0"/>
                <a:t>: "P</a:t>
              </a:r>
              <a:r>
                <a:rPr lang="cs-CZ" dirty="0"/>
                <a:t>r</a:t>
              </a:r>
              <a:r>
                <a:rPr lang="es-ES" dirty="0"/>
                <a:t>o</a:t>
              </a:r>
              <a:r>
                <a:rPr lang="cs-CZ" dirty="0"/>
                <a:t>č o tom smýšlíte tak zle</a:t>
              </a:r>
              <a:r>
                <a:rPr lang="es-ES" dirty="0"/>
                <a:t>?</a:t>
              </a:r>
              <a:r>
                <a:rPr lang="cs-CZ" dirty="0"/>
                <a:t>“</a:t>
              </a:r>
              <a:endParaRPr lang="es-ES" dirty="0"/>
            </a:p>
          </p:txBody>
        </p:sp>
        <p:sp>
          <p:nvSpPr>
            <p:cNvPr id="88076" name="Text Box 12"/>
            <p:cNvSpPr txBox="1">
              <a:spLocks noChangeArrowheads="1"/>
            </p:cNvSpPr>
            <p:nvPr/>
          </p:nvSpPr>
          <p:spPr bwMode="auto">
            <a:xfrm>
              <a:off x="4604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accent1"/>
                  </a:solidFill>
                </a:rPr>
                <a:t>Matouš</a:t>
              </a:r>
              <a:r>
                <a:rPr lang="es-ES" sz="1400" dirty="0">
                  <a:solidFill>
                    <a:schemeClr val="accent1"/>
                  </a:solidFill>
                </a:rPr>
                <a:t> 9,4</a:t>
              </a:r>
            </a:p>
          </p:txBody>
        </p:sp>
      </p:grp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8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8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8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8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8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nimBg="1"/>
      <p:bldP spid="880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95235" name="WordArt 3"/>
          <p:cNvSpPr>
            <a:spLocks noChangeArrowheads="1" noChangeShapeType="1" noTextEdit="1"/>
          </p:cNvSpPr>
          <p:nvPr/>
        </p:nvSpPr>
        <p:spPr bwMode="auto">
          <a:xfrm>
            <a:off x="3922712" y="1854201"/>
            <a:ext cx="1863725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99"/>
                </a:solidFill>
                <a:latin typeface="Arial Black" panose="020B0A04020102020204" pitchFamily="34" charset="0"/>
              </a:rPr>
              <a:t>STVOŘITEL</a:t>
            </a:r>
          </a:p>
        </p:txBody>
      </p:sp>
      <p:grpSp>
        <p:nvGrpSpPr>
          <p:cNvPr id="95245" name="Group 13"/>
          <p:cNvGrpSpPr>
            <a:grpSpLocks/>
          </p:cNvGrpSpPr>
          <p:nvPr/>
        </p:nvGrpSpPr>
        <p:grpSpPr bwMode="auto">
          <a:xfrm>
            <a:off x="1066800" y="2290764"/>
            <a:ext cx="3671888" cy="4475163"/>
            <a:chOff x="748" y="1573"/>
            <a:chExt cx="2313" cy="2819"/>
          </a:xfrm>
        </p:grpSpPr>
        <p:sp>
          <p:nvSpPr>
            <p:cNvPr id="95236" name="Text Box 4"/>
            <p:cNvSpPr txBox="1">
              <a:spLocks noChangeArrowheads="1"/>
            </p:cNvSpPr>
            <p:nvPr/>
          </p:nvSpPr>
          <p:spPr bwMode="auto">
            <a:xfrm>
              <a:off x="748" y="1573"/>
              <a:ext cx="2313" cy="2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cs-CZ" dirty="0"/>
                <a:t>Zemi jsem učinil já a člověka na ni jsem stvořil</a:t>
              </a:r>
              <a:r>
                <a:rPr lang="es-ES" dirty="0"/>
                <a:t>. </a:t>
              </a:r>
              <a:r>
                <a:rPr lang="cs-CZ" b="1" dirty="0">
                  <a:solidFill>
                    <a:schemeClr val="hlink"/>
                  </a:solidFill>
                </a:rPr>
                <a:t>Já jsem vlastníma rukama roztáhl nebesa</a:t>
              </a:r>
              <a:r>
                <a:rPr lang="es-ES" dirty="0"/>
                <a:t> a </a:t>
              </a:r>
              <a:r>
                <a:rPr lang="cs-CZ" dirty="0"/>
                <a:t>veš-kerému jejich zástupu jsem vydal příkazy</a:t>
              </a:r>
              <a:r>
                <a:rPr lang="es-ES" dirty="0"/>
                <a:t>… </a:t>
              </a:r>
              <a:r>
                <a:rPr lang="cs-CZ" dirty="0"/>
                <a:t>Toto praví Hospodin, stvořitel nebe, onen Bůh, jenž vytvořil zemi,</a:t>
              </a:r>
              <a:r>
                <a:rPr lang="es-ES" dirty="0"/>
                <a:t> </a:t>
              </a:r>
              <a:r>
                <a:rPr lang="cs-CZ" dirty="0"/>
                <a:t>jenž ji učinil, ten, jenž ji upevnil na pilířích</a:t>
              </a:r>
              <a:r>
                <a:rPr lang="es-ES" dirty="0"/>
                <a:t>; </a:t>
              </a:r>
              <a:r>
                <a:rPr lang="cs-CZ" dirty="0"/>
                <a:t>nestvořil ji, aby byla pustá,</a:t>
              </a:r>
              <a:r>
                <a:rPr lang="es-ES" dirty="0"/>
                <a:t> </a:t>
              </a:r>
              <a:r>
                <a:rPr lang="cs-CZ" dirty="0"/>
                <a:t>vytvořil ji k o-bývání</a:t>
              </a:r>
              <a:r>
                <a:rPr lang="es-ES" dirty="0"/>
                <a:t>: „</a:t>
              </a:r>
              <a:r>
                <a:rPr lang="cs-CZ" dirty="0"/>
                <a:t>Já jsem Hospodin a jiné-ho už není</a:t>
              </a:r>
              <a:r>
                <a:rPr lang="es-ES" dirty="0"/>
                <a:t>”</a:t>
              </a:r>
            </a:p>
            <a:p>
              <a:endParaRPr lang="es-ES" dirty="0"/>
            </a:p>
            <a:p>
              <a:r>
                <a:rPr lang="cs-CZ" dirty="0"/>
                <a:t>Pane a Bože náš</a:t>
              </a:r>
              <a:r>
                <a:rPr lang="es-ES" dirty="0"/>
                <a:t>… </a:t>
              </a:r>
              <a:r>
                <a:rPr lang="es-ES" b="1" dirty="0">
                  <a:solidFill>
                    <a:schemeClr val="hlink"/>
                  </a:solidFill>
                </a:rPr>
                <a:t>t</a:t>
              </a:r>
              <a:r>
                <a:rPr lang="cs-CZ" b="1" dirty="0">
                  <a:solidFill>
                    <a:schemeClr val="hlink"/>
                  </a:solidFill>
                </a:rPr>
                <a:t>a jsi stvořil všechno</a:t>
              </a:r>
              <a:r>
                <a:rPr lang="cs-CZ" dirty="0"/>
                <a:t> a tvou vůlí všechno povstalo a jest</a:t>
              </a:r>
              <a:endParaRPr lang="es-ES" dirty="0"/>
            </a:p>
          </p:txBody>
        </p:sp>
        <p:sp>
          <p:nvSpPr>
            <p:cNvPr id="95237" name="Text Box 5"/>
            <p:cNvSpPr txBox="1">
              <a:spLocks noChangeArrowheads="1"/>
            </p:cNvSpPr>
            <p:nvPr/>
          </p:nvSpPr>
          <p:spPr bwMode="auto">
            <a:xfrm>
              <a:off x="929" y="4200"/>
              <a:ext cx="19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rgbClr val="969696"/>
                  </a:solidFill>
                </a:rPr>
                <a:t>Izaiáš</a:t>
              </a:r>
              <a:r>
                <a:rPr lang="es-ES" sz="1400" dirty="0">
                  <a:solidFill>
                    <a:srgbClr val="969696"/>
                  </a:solidFill>
                </a:rPr>
                <a:t> 45,12.18; </a:t>
              </a:r>
              <a:r>
                <a:rPr lang="es-ES" sz="1400" dirty="0" err="1">
                  <a:solidFill>
                    <a:srgbClr val="969696"/>
                  </a:solidFill>
                </a:rPr>
                <a:t>Zjevení</a:t>
              </a:r>
              <a:r>
                <a:rPr lang="es-ES" sz="1400" dirty="0">
                  <a:solidFill>
                    <a:srgbClr val="969696"/>
                  </a:solidFill>
                </a:rPr>
                <a:t> 4,11</a:t>
              </a:r>
            </a:p>
          </p:txBody>
        </p:sp>
      </p:grpSp>
      <p:grpSp>
        <p:nvGrpSpPr>
          <p:cNvPr id="95246" name="Group 14"/>
          <p:cNvGrpSpPr>
            <a:grpSpLocks/>
          </p:cNvGrpSpPr>
          <p:nvPr/>
        </p:nvGrpSpPr>
        <p:grpSpPr bwMode="auto">
          <a:xfrm>
            <a:off x="4938542" y="2320237"/>
            <a:ext cx="3657601" cy="2141537"/>
            <a:chOff x="3120" y="1491"/>
            <a:chExt cx="2304" cy="1349"/>
          </a:xfrm>
        </p:grpSpPr>
        <p:sp>
          <p:nvSpPr>
            <p:cNvPr id="95238" name="Text Box 6"/>
            <p:cNvSpPr txBox="1">
              <a:spLocks noChangeArrowheads="1"/>
            </p:cNvSpPr>
            <p:nvPr/>
          </p:nvSpPr>
          <p:spPr bwMode="auto">
            <a:xfrm>
              <a:off x="3120" y="1491"/>
              <a:ext cx="2304" cy="11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s-ES" dirty="0" err="1"/>
                <a:t>Neboť</a:t>
              </a:r>
              <a:r>
                <a:rPr lang="es-ES" dirty="0"/>
                <a:t> </a:t>
              </a:r>
              <a:r>
                <a:rPr lang="es-ES" b="1" dirty="0">
                  <a:solidFill>
                    <a:schemeClr val="hlink"/>
                  </a:solidFill>
                </a:rPr>
                <a:t>v </a:t>
              </a:r>
              <a:r>
                <a:rPr lang="es-ES" b="1" dirty="0" err="1">
                  <a:solidFill>
                    <a:schemeClr val="hlink"/>
                  </a:solidFill>
                </a:rPr>
                <a:t>něm</a:t>
              </a:r>
              <a:r>
                <a:rPr lang="es-ES" b="1" dirty="0">
                  <a:solidFill>
                    <a:schemeClr val="hlink"/>
                  </a:solidFill>
                </a:rPr>
                <a:t> </a:t>
              </a:r>
              <a:r>
                <a:rPr lang="es-ES" b="1" dirty="0" err="1">
                  <a:solidFill>
                    <a:schemeClr val="hlink"/>
                  </a:solidFill>
                </a:rPr>
                <a:t>bylo</a:t>
              </a:r>
              <a:r>
                <a:rPr lang="es-ES" b="1" dirty="0">
                  <a:solidFill>
                    <a:schemeClr val="hlink"/>
                  </a:solidFill>
                </a:rPr>
                <a:t> </a:t>
              </a:r>
              <a:r>
                <a:rPr lang="es-ES" b="1" dirty="0" err="1">
                  <a:solidFill>
                    <a:schemeClr val="hlink"/>
                  </a:solidFill>
                </a:rPr>
                <a:t>stvořeno</a:t>
              </a:r>
              <a:r>
                <a:rPr lang="es-ES" b="1" dirty="0">
                  <a:solidFill>
                    <a:schemeClr val="hlink"/>
                  </a:solidFill>
                </a:rPr>
                <a:t> </a:t>
              </a:r>
              <a:r>
                <a:rPr lang="es-ES" b="1" dirty="0" err="1">
                  <a:solidFill>
                    <a:schemeClr val="hlink"/>
                  </a:solidFill>
                </a:rPr>
                <a:t>všechno</a:t>
              </a:r>
              <a:r>
                <a:rPr lang="es-ES" b="1" dirty="0">
                  <a:solidFill>
                    <a:schemeClr val="hlink"/>
                  </a:solidFill>
                </a:rPr>
                <a:t> </a:t>
              </a:r>
              <a:r>
                <a:rPr lang="es-ES" b="1" dirty="0" err="1">
                  <a:solidFill>
                    <a:schemeClr val="hlink"/>
                  </a:solidFill>
                </a:rPr>
                <a:t>na</a:t>
              </a:r>
              <a:r>
                <a:rPr lang="es-ES" b="1" dirty="0">
                  <a:solidFill>
                    <a:schemeClr val="hlink"/>
                  </a:solidFill>
                </a:rPr>
                <a:t> </a:t>
              </a:r>
              <a:r>
                <a:rPr lang="es-ES" b="1" dirty="0" err="1">
                  <a:solidFill>
                    <a:schemeClr val="hlink"/>
                  </a:solidFill>
                </a:rPr>
                <a:t>nebi</a:t>
              </a:r>
              <a:r>
                <a:rPr lang="es-ES" b="1" dirty="0">
                  <a:solidFill>
                    <a:schemeClr val="hlink"/>
                  </a:solidFill>
                </a:rPr>
                <a:t> i </a:t>
              </a:r>
              <a:r>
                <a:rPr lang="es-ES" b="1" dirty="0" err="1">
                  <a:solidFill>
                    <a:schemeClr val="hlink"/>
                  </a:solidFill>
                </a:rPr>
                <a:t>na</a:t>
              </a:r>
              <a:r>
                <a:rPr lang="es-ES" b="1" dirty="0">
                  <a:solidFill>
                    <a:schemeClr val="hlink"/>
                  </a:solidFill>
                </a:rPr>
                <a:t> </a:t>
              </a:r>
              <a:r>
                <a:rPr lang="es-ES" b="1" dirty="0" err="1">
                  <a:solidFill>
                    <a:schemeClr val="hlink"/>
                  </a:solidFill>
                </a:rPr>
                <a:t>zemi</a:t>
              </a:r>
              <a:r>
                <a:rPr lang="es-ES" b="1" dirty="0">
                  <a:solidFill>
                    <a:schemeClr val="hlink"/>
                  </a:solidFill>
                </a:rPr>
                <a:t> – </a:t>
              </a:r>
              <a:r>
                <a:rPr lang="es-ES" dirty="0" err="1"/>
                <a:t>svět</a:t>
              </a:r>
              <a:r>
                <a:rPr lang="es-ES" dirty="0"/>
                <a:t> </a:t>
              </a:r>
              <a:r>
                <a:rPr lang="es-ES" dirty="0" err="1"/>
                <a:t>viditelný</a:t>
              </a:r>
              <a:r>
                <a:rPr lang="es-ES" dirty="0"/>
                <a:t> i </a:t>
              </a:r>
              <a:r>
                <a:rPr lang="es-ES" dirty="0" err="1"/>
                <a:t>neviditelný</a:t>
              </a:r>
              <a:r>
                <a:rPr lang="es-ES" dirty="0"/>
                <a:t>; </a:t>
              </a:r>
              <a:r>
                <a:rPr lang="es-ES" dirty="0" err="1"/>
                <a:t>jak</a:t>
              </a:r>
              <a:r>
                <a:rPr lang="es-ES" dirty="0"/>
                <a:t> </a:t>
              </a:r>
              <a:r>
                <a:rPr lang="es-ES" dirty="0" err="1"/>
                <a:t>nebeské</a:t>
              </a:r>
              <a:r>
                <a:rPr lang="es-ES" dirty="0"/>
                <a:t> </a:t>
              </a:r>
              <a:r>
                <a:rPr lang="es-ES" dirty="0" err="1"/>
                <a:t>trůny</a:t>
              </a:r>
              <a:r>
                <a:rPr lang="es-ES" dirty="0"/>
                <a:t>, </a:t>
              </a:r>
              <a:r>
                <a:rPr lang="es-ES" dirty="0" err="1"/>
                <a:t>tak</a:t>
              </a:r>
              <a:r>
                <a:rPr lang="es-ES" dirty="0"/>
                <a:t> i </a:t>
              </a:r>
              <a:r>
                <a:rPr lang="es-ES" dirty="0" err="1"/>
                <a:t>panstva</a:t>
              </a:r>
              <a:r>
                <a:rPr lang="es-ES" dirty="0"/>
                <a:t>, </a:t>
              </a:r>
              <a:r>
                <a:rPr lang="es-ES" dirty="0" err="1"/>
                <a:t>vlády</a:t>
              </a:r>
              <a:r>
                <a:rPr lang="es-ES" dirty="0"/>
                <a:t> a </a:t>
              </a:r>
              <a:r>
                <a:rPr lang="es-ES" dirty="0" err="1"/>
                <a:t>mocnosti</a:t>
              </a:r>
              <a:r>
                <a:rPr lang="es-ES" dirty="0"/>
                <a:t> – a </a:t>
              </a:r>
              <a:r>
                <a:rPr lang="es-ES" dirty="0" err="1"/>
                <a:t>všechno</a:t>
              </a:r>
              <a:r>
                <a:rPr lang="es-ES" dirty="0"/>
                <a:t> je </a:t>
              </a:r>
              <a:r>
                <a:rPr lang="es-ES" dirty="0" err="1"/>
                <a:t>stvořeno</a:t>
              </a:r>
              <a:r>
                <a:rPr lang="es-ES" dirty="0"/>
                <a:t> </a:t>
              </a:r>
              <a:r>
                <a:rPr lang="es-ES" dirty="0" err="1"/>
                <a:t>skrze</a:t>
              </a:r>
              <a:r>
                <a:rPr lang="es-ES" dirty="0"/>
                <a:t> </a:t>
              </a:r>
              <a:r>
                <a:rPr lang="es-ES" dirty="0" err="1"/>
                <a:t>něho</a:t>
              </a:r>
              <a:r>
                <a:rPr lang="es-ES" dirty="0"/>
                <a:t> a pro </a:t>
              </a:r>
              <a:r>
                <a:rPr lang="es-ES" dirty="0" err="1"/>
                <a:t>něho</a:t>
              </a:r>
              <a:endParaRPr lang="es-ES" dirty="0"/>
            </a:p>
          </p:txBody>
        </p:sp>
        <p:sp>
          <p:nvSpPr>
            <p:cNvPr id="95239" name="Text Box 7"/>
            <p:cNvSpPr txBox="1">
              <a:spLocks noChangeArrowheads="1"/>
            </p:cNvSpPr>
            <p:nvPr/>
          </p:nvSpPr>
          <p:spPr bwMode="auto">
            <a:xfrm>
              <a:off x="4159" y="2646"/>
              <a:ext cx="109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rgbClr val="969696"/>
                  </a:solidFill>
                </a:rPr>
                <a:t>list Koloským 1,16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5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5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OTEC / SYN</a:t>
            </a:r>
          </a:p>
        </p:txBody>
      </p:sp>
      <p:sp>
        <p:nvSpPr>
          <p:cNvPr id="101379" name="WordArt 3"/>
          <p:cNvSpPr>
            <a:spLocks noChangeArrowheads="1" noChangeShapeType="1" noTextEdit="1"/>
          </p:cNvSpPr>
          <p:nvPr/>
        </p:nvSpPr>
        <p:spPr bwMode="auto">
          <a:xfrm>
            <a:off x="3779838" y="4437063"/>
            <a:ext cx="2087562" cy="43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 Black" panose="020B0A04020102020204" pitchFamily="34" charset="0"/>
              </a:rPr>
              <a:t>VYKUPITEL</a:t>
            </a:r>
          </a:p>
        </p:txBody>
      </p:sp>
      <p:grpSp>
        <p:nvGrpSpPr>
          <p:cNvPr id="101391" name="Group 15"/>
          <p:cNvGrpSpPr>
            <a:grpSpLocks/>
          </p:cNvGrpSpPr>
          <p:nvPr/>
        </p:nvGrpSpPr>
        <p:grpSpPr bwMode="auto">
          <a:xfrm>
            <a:off x="1187450" y="4995863"/>
            <a:ext cx="3168650" cy="1690687"/>
            <a:chOff x="748" y="3147"/>
            <a:chExt cx="1996" cy="1065"/>
          </a:xfrm>
        </p:grpSpPr>
        <p:sp>
          <p:nvSpPr>
            <p:cNvPr id="101380" name="Text Box 4"/>
            <p:cNvSpPr txBox="1">
              <a:spLocks noChangeArrowheads="1"/>
            </p:cNvSpPr>
            <p:nvPr/>
          </p:nvSpPr>
          <p:spPr bwMode="auto">
            <a:xfrm>
              <a:off x="748" y="3147"/>
              <a:ext cx="1996" cy="5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 err="1"/>
                <a:t>Náš</a:t>
              </a:r>
              <a:r>
                <a:rPr lang="es-ES" dirty="0"/>
                <a:t> </a:t>
              </a:r>
              <a:r>
                <a:rPr lang="es-ES" b="1" dirty="0" err="1">
                  <a:solidFill>
                    <a:schemeClr val="folHlink"/>
                  </a:solidFill>
                </a:rPr>
                <a:t>vykupitel</a:t>
              </a:r>
              <a:r>
                <a:rPr lang="es-ES" dirty="0"/>
                <a:t> je </a:t>
              </a:r>
              <a:r>
                <a:rPr lang="es-ES" dirty="0" err="1"/>
                <a:t>Svatý</a:t>
              </a:r>
              <a:r>
                <a:rPr lang="es-ES" dirty="0"/>
                <a:t> </a:t>
              </a:r>
              <a:r>
                <a:rPr lang="es-ES" dirty="0" err="1"/>
                <a:t>Izraele</a:t>
              </a:r>
              <a:r>
                <a:rPr lang="es-ES" dirty="0"/>
                <a:t>, </a:t>
              </a:r>
              <a:r>
                <a:rPr lang="es-ES" dirty="0" err="1"/>
                <a:t>jeho</a:t>
              </a:r>
              <a:r>
                <a:rPr lang="es-ES" dirty="0"/>
                <a:t> </a:t>
              </a:r>
              <a:r>
                <a:rPr lang="es-ES" dirty="0" err="1"/>
                <a:t>jméno</a:t>
              </a:r>
              <a:r>
                <a:rPr lang="es-ES" dirty="0"/>
                <a:t> je </a:t>
              </a:r>
              <a:r>
                <a:rPr lang="es-ES" dirty="0" err="1"/>
                <a:t>Hospodin</a:t>
              </a:r>
              <a:r>
                <a:rPr lang="es-ES" dirty="0"/>
                <a:t> </a:t>
              </a:r>
              <a:r>
                <a:rPr lang="es-ES" dirty="0" err="1"/>
                <a:t>zástupů</a:t>
              </a:r>
              <a:endParaRPr lang="es-ES" dirty="0"/>
            </a:p>
          </p:txBody>
        </p:sp>
        <p:sp>
          <p:nvSpPr>
            <p:cNvPr id="101381" name="Text Box 5"/>
            <p:cNvSpPr txBox="1">
              <a:spLocks noChangeArrowheads="1"/>
            </p:cNvSpPr>
            <p:nvPr/>
          </p:nvSpPr>
          <p:spPr bwMode="auto">
            <a:xfrm>
              <a:off x="1565" y="4020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 err="1">
                  <a:solidFill>
                    <a:schemeClr val="hlink"/>
                  </a:solidFill>
                </a:rPr>
                <a:t>Izaiáš</a:t>
              </a:r>
              <a:r>
                <a:rPr lang="es-ES" sz="1400" dirty="0">
                  <a:solidFill>
                    <a:schemeClr val="hlink"/>
                  </a:solidFill>
                </a:rPr>
                <a:t> 47, 4</a:t>
              </a:r>
            </a:p>
          </p:txBody>
        </p:sp>
      </p:grpSp>
      <p:grpSp>
        <p:nvGrpSpPr>
          <p:cNvPr id="101392" name="Group 16"/>
          <p:cNvGrpSpPr>
            <a:grpSpLocks/>
          </p:cNvGrpSpPr>
          <p:nvPr/>
        </p:nvGrpSpPr>
        <p:grpSpPr bwMode="auto">
          <a:xfrm>
            <a:off x="5076825" y="4984750"/>
            <a:ext cx="3814763" cy="1719263"/>
            <a:chOff x="3198" y="3140"/>
            <a:chExt cx="2403" cy="1083"/>
          </a:xfrm>
        </p:grpSpPr>
        <p:sp>
          <p:nvSpPr>
            <p:cNvPr id="101382" name="Text Box 6"/>
            <p:cNvSpPr txBox="1">
              <a:spLocks noChangeArrowheads="1"/>
            </p:cNvSpPr>
            <p:nvPr/>
          </p:nvSpPr>
          <p:spPr bwMode="auto">
            <a:xfrm>
              <a:off x="3198" y="3140"/>
              <a:ext cx="2313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dirty="0" err="1"/>
                <a:t>Vy</a:t>
              </a:r>
              <a:r>
                <a:rPr lang="es-ES" dirty="0"/>
                <a:t> </a:t>
              </a:r>
              <a:r>
                <a:rPr lang="es-ES" dirty="0" err="1"/>
                <a:t>však</a:t>
              </a:r>
              <a:r>
                <a:rPr lang="es-ES" dirty="0"/>
                <a:t> </a:t>
              </a:r>
              <a:r>
                <a:rPr lang="es-ES" dirty="0" err="1"/>
                <a:t>jste</a:t>
              </a:r>
              <a:r>
                <a:rPr lang="es-ES" dirty="0"/>
                <a:t> z </a:t>
              </a:r>
              <a:r>
                <a:rPr lang="es-ES" dirty="0" err="1"/>
                <a:t>Boží</a:t>
              </a:r>
              <a:r>
                <a:rPr lang="es-ES" dirty="0"/>
                <a:t> </a:t>
              </a:r>
              <a:r>
                <a:rPr lang="es-ES" dirty="0" err="1"/>
                <a:t>moci</a:t>
              </a:r>
              <a:r>
                <a:rPr lang="es-ES" dirty="0"/>
                <a:t> v </a:t>
              </a:r>
              <a:r>
                <a:rPr lang="es-ES" dirty="0" err="1"/>
                <a:t>Kristu</a:t>
              </a:r>
              <a:r>
                <a:rPr lang="es-ES" dirty="0"/>
                <a:t> </a:t>
              </a:r>
              <a:r>
                <a:rPr lang="es-ES" dirty="0" err="1"/>
                <a:t>Ježíši</a:t>
              </a:r>
              <a:r>
                <a:rPr lang="es-ES" dirty="0"/>
                <a:t>; </a:t>
              </a:r>
              <a:r>
                <a:rPr lang="es-ES" dirty="0" err="1"/>
                <a:t>on</a:t>
              </a:r>
              <a:r>
                <a:rPr lang="es-ES" dirty="0"/>
                <a:t> se </a:t>
              </a:r>
              <a:r>
                <a:rPr lang="es-ES" dirty="0" err="1"/>
                <a:t>nám</a:t>
              </a:r>
              <a:r>
                <a:rPr lang="es-ES" dirty="0"/>
                <a:t> </a:t>
              </a:r>
              <a:r>
                <a:rPr lang="es-ES" dirty="0" err="1"/>
                <a:t>stal</a:t>
              </a:r>
              <a:r>
                <a:rPr lang="es-ES" dirty="0"/>
                <a:t> </a:t>
              </a:r>
              <a:r>
                <a:rPr lang="es-ES" dirty="0" err="1"/>
                <a:t>moudrostí</a:t>
              </a:r>
              <a:r>
                <a:rPr lang="es-ES" dirty="0"/>
                <a:t> </a:t>
              </a:r>
              <a:r>
                <a:rPr lang="es-ES" dirty="0" err="1"/>
                <a:t>od</a:t>
              </a:r>
              <a:r>
                <a:rPr lang="es-ES" dirty="0"/>
                <a:t> </a:t>
              </a:r>
              <a:r>
                <a:rPr lang="es-ES" dirty="0" err="1"/>
                <a:t>Boha</a:t>
              </a:r>
              <a:r>
                <a:rPr lang="es-ES" dirty="0"/>
                <a:t>, </a:t>
              </a:r>
              <a:r>
                <a:rPr lang="es-ES" dirty="0" err="1"/>
                <a:t>spravedlností</a:t>
              </a:r>
              <a:r>
                <a:rPr lang="es-ES" dirty="0"/>
                <a:t>, </a:t>
              </a:r>
              <a:r>
                <a:rPr lang="es-ES" dirty="0" err="1"/>
                <a:t>posvěce-ním</a:t>
              </a:r>
              <a:r>
                <a:rPr lang="es-ES" dirty="0"/>
                <a:t> a </a:t>
              </a:r>
              <a:r>
                <a:rPr lang="es-ES" b="1" dirty="0" err="1">
                  <a:solidFill>
                    <a:schemeClr val="folHlink"/>
                  </a:solidFill>
                </a:rPr>
                <a:t>vykoupením</a:t>
              </a:r>
              <a:endParaRPr lang="es-ES" b="1" dirty="0">
                <a:solidFill>
                  <a:schemeClr val="folHlink"/>
                </a:solidFill>
              </a:endParaRPr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4286" y="4031"/>
              <a:ext cx="131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hlink"/>
                  </a:solidFill>
                </a:rPr>
                <a:t>1. </a:t>
              </a:r>
              <a:r>
                <a:rPr lang="es-ES" sz="1400" dirty="0" err="1">
                  <a:solidFill>
                    <a:schemeClr val="hlink"/>
                  </a:solidFill>
                </a:rPr>
                <a:t>list</a:t>
              </a:r>
              <a:r>
                <a:rPr lang="es-ES" sz="1400" dirty="0">
                  <a:solidFill>
                    <a:schemeClr val="hlink"/>
                  </a:solidFill>
                </a:rPr>
                <a:t> </a:t>
              </a:r>
              <a:r>
                <a:rPr lang="es-ES" sz="1400" dirty="0" err="1">
                  <a:solidFill>
                    <a:schemeClr val="hlink"/>
                  </a:solidFill>
                </a:rPr>
                <a:t>Korintským</a:t>
              </a:r>
              <a:r>
                <a:rPr lang="es-ES" sz="1400" dirty="0">
                  <a:solidFill>
                    <a:schemeClr val="hlink"/>
                  </a:solidFill>
                </a:rPr>
                <a:t> 1,30</a:t>
              </a:r>
            </a:p>
          </p:txBody>
        </p:sp>
      </p:grpSp>
      <p:sp>
        <p:nvSpPr>
          <p:cNvPr id="101384" name="WordArt 8"/>
          <p:cNvSpPr>
            <a:spLocks noChangeArrowheads="1" noChangeShapeType="1" noTextEdit="1"/>
          </p:cNvSpPr>
          <p:nvPr/>
        </p:nvSpPr>
        <p:spPr bwMode="auto">
          <a:xfrm>
            <a:off x="3203575" y="2044700"/>
            <a:ext cx="3168650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 Black" panose="020B0A04020102020204" pitchFamily="34" charset="0"/>
              </a:rPr>
              <a:t>ODPOUŠTÍ HŘÍCHY</a:t>
            </a:r>
          </a:p>
        </p:txBody>
      </p:sp>
      <p:grpSp>
        <p:nvGrpSpPr>
          <p:cNvPr id="101389" name="Group 13"/>
          <p:cNvGrpSpPr>
            <a:grpSpLocks/>
          </p:cNvGrpSpPr>
          <p:nvPr/>
        </p:nvGrpSpPr>
        <p:grpSpPr bwMode="auto">
          <a:xfrm>
            <a:off x="1187450" y="2708275"/>
            <a:ext cx="3024188" cy="1576388"/>
            <a:chOff x="748" y="1706"/>
            <a:chExt cx="1905" cy="993"/>
          </a:xfrm>
        </p:grpSpPr>
        <p:sp>
          <p:nvSpPr>
            <p:cNvPr id="101385" name="Text Box 9"/>
            <p:cNvSpPr txBox="1">
              <a:spLocks noChangeArrowheads="1"/>
            </p:cNvSpPr>
            <p:nvPr/>
          </p:nvSpPr>
          <p:spPr bwMode="auto">
            <a:xfrm>
              <a:off x="748" y="1706"/>
              <a:ext cx="1905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s-ES" dirty="0" err="1"/>
                <a:t>Na</a:t>
              </a:r>
              <a:r>
                <a:rPr lang="es-ES" dirty="0"/>
                <a:t> </a:t>
              </a:r>
              <a:r>
                <a:rPr lang="es-ES" dirty="0" err="1"/>
                <a:t>Panovníku</a:t>
              </a:r>
              <a:r>
                <a:rPr lang="es-ES" dirty="0"/>
                <a:t>, </a:t>
              </a:r>
              <a:r>
                <a:rPr lang="es-ES" dirty="0" err="1"/>
                <a:t>našem</a:t>
              </a:r>
              <a:r>
                <a:rPr lang="es-ES" dirty="0"/>
                <a:t> </a:t>
              </a:r>
              <a:r>
                <a:rPr lang="es-ES" dirty="0" err="1"/>
                <a:t>Bohu</a:t>
              </a:r>
              <a:r>
                <a:rPr lang="es-ES" dirty="0"/>
                <a:t>, </a:t>
              </a:r>
              <a:r>
                <a:rPr lang="es-ES" dirty="0" err="1"/>
                <a:t>závisí</a:t>
              </a:r>
              <a:r>
                <a:rPr lang="es-ES" dirty="0"/>
                <a:t> </a:t>
              </a:r>
              <a:r>
                <a:rPr lang="es-ES" dirty="0" err="1"/>
                <a:t>slitování</a:t>
              </a:r>
              <a:r>
                <a:rPr lang="es-ES" dirty="0"/>
                <a:t> a </a:t>
              </a:r>
              <a:r>
                <a:rPr lang="es-ES" b="1" dirty="0" err="1">
                  <a:solidFill>
                    <a:schemeClr val="folHlink"/>
                  </a:solidFill>
                </a:rPr>
                <a:t>odpuště-ní</a:t>
              </a:r>
              <a:r>
                <a:rPr lang="es-ES" dirty="0"/>
                <a:t>, </a:t>
              </a:r>
              <a:r>
                <a:rPr lang="es-ES" dirty="0" err="1"/>
                <a:t>neboť</a:t>
              </a:r>
              <a:r>
                <a:rPr lang="es-ES" dirty="0"/>
                <a:t> </a:t>
              </a:r>
              <a:r>
                <a:rPr lang="es-ES" dirty="0" err="1"/>
                <a:t>jsme</a:t>
              </a:r>
              <a:r>
                <a:rPr lang="es-ES" dirty="0"/>
                <a:t> se </a:t>
              </a:r>
              <a:r>
                <a:rPr lang="es-ES" dirty="0" err="1"/>
                <a:t>bouřili</a:t>
              </a:r>
              <a:r>
                <a:rPr lang="es-ES" dirty="0"/>
                <a:t> </a:t>
              </a:r>
              <a:r>
                <a:rPr lang="es-ES" dirty="0" err="1"/>
                <a:t>proti</a:t>
              </a:r>
              <a:r>
                <a:rPr lang="es-ES" dirty="0"/>
                <a:t> </a:t>
              </a:r>
              <a:r>
                <a:rPr lang="es-ES" dirty="0" err="1"/>
                <a:t>němu</a:t>
              </a:r>
              <a:endParaRPr lang="es-ES" dirty="0"/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1610" y="2507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hlink"/>
                  </a:solidFill>
                </a:rPr>
                <a:t>Daniel 9</a:t>
              </a:r>
              <a:r>
                <a:rPr lang="cs-CZ" sz="1400" dirty="0">
                  <a:solidFill>
                    <a:schemeClr val="hlink"/>
                  </a:solidFill>
                </a:rPr>
                <a:t>,</a:t>
              </a:r>
              <a:r>
                <a:rPr lang="es-ES" sz="1400" dirty="0">
                  <a:solidFill>
                    <a:schemeClr val="hlink"/>
                  </a:solidFill>
                </a:rPr>
                <a:t> 9</a:t>
              </a:r>
            </a:p>
          </p:txBody>
        </p:sp>
      </p:grpSp>
      <p:grpSp>
        <p:nvGrpSpPr>
          <p:cNvPr id="101390" name="Group 14"/>
          <p:cNvGrpSpPr>
            <a:grpSpLocks/>
          </p:cNvGrpSpPr>
          <p:nvPr/>
        </p:nvGrpSpPr>
        <p:grpSpPr bwMode="auto">
          <a:xfrm>
            <a:off x="4932363" y="2708275"/>
            <a:ext cx="3887787" cy="1560513"/>
            <a:chOff x="3107" y="1706"/>
            <a:chExt cx="2449" cy="983"/>
          </a:xfrm>
        </p:grpSpPr>
        <p:sp>
          <p:nvSpPr>
            <p:cNvPr id="101387" name="Text Box 11"/>
            <p:cNvSpPr txBox="1">
              <a:spLocks noChangeArrowheads="1"/>
            </p:cNvSpPr>
            <p:nvPr/>
          </p:nvSpPr>
          <p:spPr bwMode="auto">
            <a:xfrm>
              <a:off x="3107" y="1706"/>
              <a:ext cx="235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dirty="0"/>
                <a:t>Syn člověka má moc na zemi </a:t>
              </a:r>
              <a:r>
                <a:rPr lang="pl-PL" b="1" dirty="0">
                  <a:solidFill>
                    <a:schemeClr val="folHlink"/>
                  </a:solidFill>
                </a:rPr>
                <a:t>od-pouštět hříchy</a:t>
              </a:r>
              <a:endParaRPr lang="es-ES" b="1" dirty="0">
                <a:solidFill>
                  <a:schemeClr val="folHlink"/>
                </a:solidFill>
              </a:endParaRPr>
            </a:p>
          </p:txBody>
        </p:sp>
        <p:sp>
          <p:nvSpPr>
            <p:cNvPr id="101388" name="Text Box 12"/>
            <p:cNvSpPr txBox="1">
              <a:spLocks noChangeArrowheads="1"/>
            </p:cNvSpPr>
            <p:nvPr/>
          </p:nvSpPr>
          <p:spPr bwMode="auto">
            <a:xfrm>
              <a:off x="4513" y="2497"/>
              <a:ext cx="10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s-ES" sz="1400" dirty="0">
                  <a:solidFill>
                    <a:schemeClr val="hlink"/>
                  </a:solidFill>
                </a:rPr>
                <a:t>Mato</a:t>
              </a:r>
              <a:r>
                <a:rPr lang="cs-CZ" sz="1400" dirty="0" err="1">
                  <a:solidFill>
                    <a:schemeClr val="hlink"/>
                  </a:solidFill>
                </a:rPr>
                <a:t>uš</a:t>
              </a:r>
              <a:r>
                <a:rPr lang="es-ES" sz="1400" dirty="0">
                  <a:solidFill>
                    <a:schemeClr val="hlink"/>
                  </a:solidFill>
                </a:rPr>
                <a:t> 9: 6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animBg="1"/>
      <p:bldP spid="101384" grpId="0" animBg="1"/>
    </p:bldLst>
  </p:timing>
</p:sld>
</file>

<file path=ppt/theme/theme1.xml><?xml version="1.0" encoding="utf-8"?>
<a:theme xmlns:a="http://schemas.openxmlformats.org/drawingml/2006/main" name="Reflejos">
  <a:themeElements>
    <a:clrScheme name="Reflejos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eflejo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flejos 4">
    <a:dk1>
      <a:srgbClr val="55863C"/>
    </a:dk1>
    <a:lt1>
      <a:srgbClr val="FFFFFF"/>
    </a:lt1>
    <a:dk2>
      <a:srgbClr val="375F2F"/>
    </a:dk2>
    <a:lt2>
      <a:srgbClr val="D1EFB3"/>
    </a:lt2>
    <a:accent1>
      <a:srgbClr val="00CC66"/>
    </a:accent1>
    <a:accent2>
      <a:srgbClr val="8EAC66"/>
    </a:accent2>
    <a:accent3>
      <a:srgbClr val="AEB6AD"/>
    </a:accent3>
    <a:accent4>
      <a:srgbClr val="DADADA"/>
    </a:accent4>
    <a:accent5>
      <a:srgbClr val="AAE2B8"/>
    </a:accent5>
    <a:accent6>
      <a:srgbClr val="809B5C"/>
    </a:accent6>
    <a:hlink>
      <a:srgbClr val="B4EF7F"/>
    </a:hlink>
    <a:folHlink>
      <a:srgbClr val="F8F6AC"/>
    </a:folHlink>
  </a:clrScheme>
</a:themeOverride>
</file>

<file path=ppt/theme/themeOverride2.xml><?xml version="1.0" encoding="utf-8"?>
<a:themeOverride xmlns:a="http://schemas.openxmlformats.org/drawingml/2006/main">
  <a:clrScheme name="Reflejos 1">
    <a:dk1>
      <a:srgbClr val="BD3737"/>
    </a:dk1>
    <a:lt1>
      <a:srgbClr val="FFFFFF"/>
    </a:lt1>
    <a:dk2>
      <a:srgbClr val="721E1E"/>
    </a:dk2>
    <a:lt2>
      <a:srgbClr val="FFCC00"/>
    </a:lt2>
    <a:accent1>
      <a:srgbClr val="FF6600"/>
    </a:accent1>
    <a:accent2>
      <a:srgbClr val="CC3300"/>
    </a:accent2>
    <a:accent3>
      <a:srgbClr val="BCABAB"/>
    </a:accent3>
    <a:accent4>
      <a:srgbClr val="DADADA"/>
    </a:accent4>
    <a:accent5>
      <a:srgbClr val="FFB8AA"/>
    </a:accent5>
    <a:accent6>
      <a:srgbClr val="B92D00"/>
    </a:accent6>
    <a:hlink>
      <a:srgbClr val="F7CC2F"/>
    </a:hlink>
    <a:folHlink>
      <a:srgbClr val="C7C6B1"/>
    </a:folHlink>
  </a:clrScheme>
</a:themeOverride>
</file>

<file path=ppt/theme/themeOverride3.xml><?xml version="1.0" encoding="utf-8"?>
<a:themeOverride xmlns:a="http://schemas.openxmlformats.org/drawingml/2006/main">
  <a:clrScheme name="Reflejos 3">
    <a:dk1>
      <a:srgbClr val="6600CC"/>
    </a:dk1>
    <a:lt1>
      <a:srgbClr val="FFFFFF"/>
    </a:lt1>
    <a:dk2>
      <a:srgbClr val="4B0096"/>
    </a:dk2>
    <a:lt2>
      <a:srgbClr val="CDD7DF"/>
    </a:lt2>
    <a:accent1>
      <a:srgbClr val="9999FF"/>
    </a:accent1>
    <a:accent2>
      <a:srgbClr val="7850BA"/>
    </a:accent2>
    <a:accent3>
      <a:srgbClr val="B1AAC9"/>
    </a:accent3>
    <a:accent4>
      <a:srgbClr val="DADADA"/>
    </a:accent4>
    <a:accent5>
      <a:srgbClr val="CACAFF"/>
    </a:accent5>
    <a:accent6>
      <a:srgbClr val="6C48A8"/>
    </a:accent6>
    <a:hlink>
      <a:srgbClr val="00CCFF"/>
    </a:hlink>
    <a:folHlink>
      <a:srgbClr val="0796B3"/>
    </a:folHlink>
  </a:clrScheme>
</a:themeOverride>
</file>

<file path=ppt/theme/themeOverride4.xml><?xml version="1.0" encoding="utf-8"?>
<a:themeOverride xmlns:a="http://schemas.openxmlformats.org/drawingml/2006/main">
  <a:clrScheme name="Reflejos 5">
    <a:dk1>
      <a:srgbClr val="588073"/>
    </a:dk1>
    <a:lt1>
      <a:srgbClr val="FFFFFF"/>
    </a:lt1>
    <a:dk2>
      <a:srgbClr val="486768"/>
    </a:dk2>
    <a:lt2>
      <a:srgbClr val="DDDDDD"/>
    </a:lt2>
    <a:accent1>
      <a:srgbClr val="33CCCC"/>
    </a:accent1>
    <a:accent2>
      <a:srgbClr val="008871"/>
    </a:accent2>
    <a:accent3>
      <a:srgbClr val="B1B8B9"/>
    </a:accent3>
    <a:accent4>
      <a:srgbClr val="DADADA"/>
    </a:accent4>
    <a:accent5>
      <a:srgbClr val="ADE2E2"/>
    </a:accent5>
    <a:accent6>
      <a:srgbClr val="007B66"/>
    </a:accent6>
    <a:hlink>
      <a:srgbClr val="00CC99"/>
    </a:hlink>
    <a:folHlink>
      <a:srgbClr val="A8A8A8"/>
    </a:folHlink>
  </a:clrScheme>
</a:themeOverride>
</file>

<file path=ppt/theme/themeOverride5.xml><?xml version="1.0" encoding="utf-8"?>
<a:themeOverride xmlns:a="http://schemas.openxmlformats.org/drawingml/2006/main">
  <a:clrScheme name="Reflejos 8">
    <a:dk1>
      <a:srgbClr val="000000"/>
    </a:dk1>
    <a:lt1>
      <a:srgbClr val="D6DAE4"/>
    </a:lt1>
    <a:dk2>
      <a:srgbClr val="000099"/>
    </a:dk2>
    <a:lt2>
      <a:srgbClr val="FFFFFF"/>
    </a:lt2>
    <a:accent1>
      <a:srgbClr val="BFDEE3"/>
    </a:accent1>
    <a:accent2>
      <a:srgbClr val="C0C0C0"/>
    </a:accent2>
    <a:accent3>
      <a:srgbClr val="E8EAEF"/>
    </a:accent3>
    <a:accent4>
      <a:srgbClr val="000000"/>
    </a:accent4>
    <a:accent5>
      <a:srgbClr val="DCECEF"/>
    </a:accent5>
    <a:accent6>
      <a:srgbClr val="AEAEAE"/>
    </a:accent6>
    <a:hlink>
      <a:srgbClr val="3333CC"/>
    </a:hlink>
    <a:folHlink>
      <a:srgbClr val="5E93C9"/>
    </a:folHlink>
  </a:clrScheme>
</a:themeOverride>
</file>

<file path=ppt/theme/themeOverride6.xml><?xml version="1.0" encoding="utf-8"?>
<a:themeOverride xmlns:a="http://schemas.openxmlformats.org/drawingml/2006/main">
  <a:clrScheme name="Reflejos 7">
    <a:dk1>
      <a:srgbClr val="000000"/>
    </a:dk1>
    <a:lt1>
      <a:srgbClr val="C4D6BE"/>
    </a:lt1>
    <a:dk2>
      <a:srgbClr val="339966"/>
    </a:dk2>
    <a:lt2>
      <a:srgbClr val="EFFBF0"/>
    </a:lt2>
    <a:accent1>
      <a:srgbClr val="DDDDDD"/>
    </a:accent1>
    <a:accent2>
      <a:srgbClr val="CCFF99"/>
    </a:accent2>
    <a:accent3>
      <a:srgbClr val="DEE8DB"/>
    </a:accent3>
    <a:accent4>
      <a:srgbClr val="000000"/>
    </a:accent4>
    <a:accent5>
      <a:srgbClr val="EBEBEB"/>
    </a:accent5>
    <a:accent6>
      <a:srgbClr val="B9E78A"/>
    </a:accent6>
    <a:hlink>
      <a:srgbClr val="009900"/>
    </a:hlink>
    <a:folHlink>
      <a:srgbClr val="33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257</TotalTime>
  <Words>756</Words>
  <Application>Microsoft Office PowerPoint</Application>
  <PresentationFormat>Presentación en pantalla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Comic Sans MS</vt:lpstr>
      <vt:lpstr>Tahoma</vt:lpstr>
      <vt:lpstr>Wingdings</vt:lpstr>
      <vt:lpstr>Reflejos</vt:lpstr>
      <vt:lpstr>Diseño predeterminado</vt:lpstr>
      <vt:lpstr>BŮH OTEC / BŮH SYN</vt:lpstr>
      <vt:lpstr>Presentación de PowerPoint</vt:lpstr>
      <vt:lpstr>OTEC / SYN</vt:lpstr>
      <vt:lpstr>OTEC / SYN</vt:lpstr>
      <vt:lpstr>OTEC / SYN</vt:lpstr>
      <vt:lpstr>OTEC / SYN</vt:lpstr>
      <vt:lpstr>OTEC / SYN</vt:lpstr>
      <vt:lpstr>OTEC / SYN</vt:lpstr>
      <vt:lpstr>OTEC / SYN</vt:lpstr>
      <vt:lpstr>Presentación de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DIOS PADRE / DIOS HIJO</dc:title>
  <dc:subject/>
  <dc:creator>Sergio Fustero</dc:creator>
  <cp:keywords/>
  <dc:description/>
  <cp:lastModifiedBy>Sergio Fustero Carreras</cp:lastModifiedBy>
  <cp:revision>73</cp:revision>
  <dcterms:created xsi:type="dcterms:W3CDTF">2008-04-03T19:12:01Z</dcterms:created>
  <dcterms:modified xsi:type="dcterms:W3CDTF">2023-01-14T20:34:34Z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TC010690473082</vt:lpwstr>
  </property>
</Properties>
</file>