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3" r:id="rId4"/>
    <p:sldId id="284" r:id="rId5"/>
    <p:sldId id="290" r:id="rId6"/>
    <p:sldId id="285" r:id="rId7"/>
    <p:sldId id="272" r:id="rId8"/>
    <p:sldId id="282" r:id="rId9"/>
    <p:sldId id="291" r:id="rId10"/>
    <p:sldId id="287" r:id="rId11"/>
    <p:sldId id="286" r:id="rId12"/>
    <p:sldId id="288" r:id="rId13"/>
    <p:sldId id="289" r:id="rId14"/>
  </p:sldIdLst>
  <p:sldSz cx="12192000" cy="6858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207"/>
    <a:srgbClr val="FF1515"/>
    <a:srgbClr val="A66BD3"/>
    <a:srgbClr val="451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18" autoAdjust="0"/>
    <p:restoredTop sz="95065" autoAdjust="0"/>
  </p:normalViewPr>
  <p:slideViewPr>
    <p:cSldViewPr snapToGrid="0">
      <p:cViewPr varScale="1">
        <p:scale>
          <a:sx n="71" d="100"/>
          <a:sy n="71" d="100"/>
        </p:scale>
        <p:origin x="12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95BA25-78CA-457E-849E-12E85C9FA797}" type="doc">
      <dgm:prSet loTypeId="urn:microsoft.com/office/officeart/2005/8/layout/hierarchy6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3E9159-AAF1-4130-8FAE-D92BCECFD1A5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rok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Dária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812A3B-73FA-4952-A186-BAECD854D208}" type="parTrans" cxnId="{A06872CC-EA7A-4D9E-9D06-AAE8F688DCA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21684-6B60-4E3D-91A1-FF2B5B6D0FBA}" type="sibTrans" cxnId="{A06872CC-EA7A-4D9E-9D06-AAE8F688DCA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A3DB5-33FE-4B5E-88D1-7447B2E348AE}">
      <dgm:prSet phldrT="[Texto]"/>
      <dgm:spPr/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studium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Bible</a:t>
          </a:r>
        </a:p>
      </dgm:t>
    </dgm:pt>
    <dgm:pt modelId="{41B6E836-EA18-458D-811F-0AD62EC53266}" type="parTrans" cxnId="{46D72F99-E6D5-4D2B-AEBE-6B5D593DC93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31FFA7-AFF2-4878-8E96-320D6AC69D77}" type="sibTrans" cxnId="{46D72F99-E6D5-4D2B-AEBE-6B5D593DC93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D747-3A44-4263-944A-9BA04D6F087D}">
      <dgm:prSet phldrT="[Texto]"/>
      <dgm:spPr/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kniha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Jeremjášova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32332B-6A76-4A3A-8F2F-4EB221770868}" type="parTrans" cxnId="{65409596-88B7-4070-A9C1-A75F861B232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89CFAD-AE3D-41D5-B32A-1661F011D931}" type="sibTrans" cxnId="{65409596-88B7-4070-A9C1-A75F861B232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BC3D54-D67B-4CF6-8F70-C5EF9FD82B76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zajetí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CF225-E042-4451-B00E-6DC082405857}" type="parTrans" cxnId="{9FE128EC-D0C2-41D1-91EF-47F8E43A77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0B102-B8F1-4342-B6C6-F0D912CA35F4}" type="sibTrans" cxnId="{9FE128EC-D0C2-41D1-91EF-47F8E43A77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C7CF91-4E97-4B6D-81B8-280CC9B2C598}">
      <dgm:prSet phldrT="[Texto]"/>
      <dgm:spPr/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hodina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E8DFD9-0E76-40A3-A87B-EDAB7BBACD5A}" type="parTrans" cxnId="{F1E40CCB-9A0D-401D-8186-AC2F7DB1463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78E7B7-60E8-4897-AC8A-1D6B95C31B87}" type="sibTrans" cxnId="{F1E40CCB-9A0D-401D-8186-AC2F7DB1463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68BB38-E0C1-4930-9524-988154B778D4}">
      <dgm:prSet phldrT="[Texto]"/>
      <dgm:spPr/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uvědomě-ní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hříchu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2BE14B-385A-4E26-A89D-07AF369BC43E}" type="parTrans" cxnId="{B08E6CF3-7A4D-46AC-B0C0-50C9B6155304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37F7D-1751-4446-90D5-AB4C10D76108}" type="sibTrans" cxnId="{B08E6CF3-7A4D-46AC-B0C0-50C9B6155304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B83A59-AE00-43CB-AABF-F021F88D530E}">
      <dgm:prSet phldrT="[Texto]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Kdy</a:t>
          </a:r>
          <a:endParaRPr lang="es-E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13E78E-1981-4875-B872-B4E3FDB640F2}" type="parTrans" cxnId="{8EE6F36A-5811-4734-A9A2-C8FEF8C590B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710D4D-BA1B-4B2D-98B7-3A10B168677F}" type="sibTrans" cxnId="{8EE6F36A-5811-4734-A9A2-C8FEF8C590B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0AC89-DE06-4BFE-B29D-9BA67D52B165}">
      <dgm:prSet phldrT="[Texto]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</a:t>
          </a:r>
          <a:endParaRPr lang="es-E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B60AC7-12AD-4613-86EF-378ABFA1680D}" type="parTrans" cxnId="{B73952D1-6A8C-457A-9EB0-F083BB4D1BB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1FFDB1-82C2-4C86-AFAA-84AE9E480617}" type="sibTrans" cxnId="{B73952D1-6A8C-457A-9EB0-F083BB4D1BB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2A8F91-8BED-4A5D-ADD2-CAC67368287A}">
      <dgm:prSet phldrT="[Texto]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</a:p>
      </dgm:t>
    </dgm:pt>
    <dgm:pt modelId="{0BC9E10A-7C98-481C-B25C-D29AFBC45D93}" type="parTrans" cxnId="{D102C73D-F60C-488B-AFF8-C5B8AA1F968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668C33-824A-4279-B7FC-6EC010B8E547}" type="sibTrans" cxnId="{D102C73D-F60C-488B-AFF8-C5B8AA1F968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4381BC-9A5F-4848-A905-BDA3A853B71D}">
      <dgm:prSet phldrT="[Texto]"/>
      <dgm:spPr/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modlitba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o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milost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860571-9EC2-4912-A805-ABA8B53B34D6}" type="parTrans" cxnId="{22DE66BD-168A-4E0E-BF0E-9664083AB28B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0501F-7138-4356-9EB6-03AFC9C7D3EF}" type="sibTrans" cxnId="{22DE66BD-168A-4E0E-BF0E-9664083AB28B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57A253-6E6B-4469-8A47-24ED62BBF4CC}" type="pres">
      <dgm:prSet presAssocID="{6195BA25-78CA-457E-849E-12E85C9FA79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B09EB79-3971-43BA-9F7A-AFD28D01A9C1}" type="pres">
      <dgm:prSet presAssocID="{6195BA25-78CA-457E-849E-12E85C9FA797}" presName="hierFlow" presStyleCnt="0"/>
      <dgm:spPr/>
    </dgm:pt>
    <dgm:pt modelId="{ED046DA6-BC5E-4639-859A-987F9C4BE7A9}" type="pres">
      <dgm:prSet presAssocID="{6195BA25-78CA-457E-849E-12E85C9FA797}" presName="firstBuf" presStyleCnt="0"/>
      <dgm:spPr/>
    </dgm:pt>
    <dgm:pt modelId="{5185200F-E487-4F00-8412-9439856673C5}" type="pres">
      <dgm:prSet presAssocID="{6195BA25-78CA-457E-849E-12E85C9FA79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B6A8816-1AB8-417C-9291-185F36B1F9E9}" type="pres">
      <dgm:prSet presAssocID="{6C3E9159-AAF1-4130-8FAE-D92BCECFD1A5}" presName="Name14" presStyleCnt="0"/>
      <dgm:spPr/>
    </dgm:pt>
    <dgm:pt modelId="{C8FB8F98-0B40-4533-9D55-BCABE0BFA646}" type="pres">
      <dgm:prSet presAssocID="{6C3E9159-AAF1-4130-8FAE-D92BCECFD1A5}" presName="level1Shape" presStyleLbl="node0" presStyleIdx="0" presStyleCnt="1">
        <dgm:presLayoutVars>
          <dgm:chPref val="3"/>
        </dgm:presLayoutVars>
      </dgm:prSet>
      <dgm:spPr/>
    </dgm:pt>
    <dgm:pt modelId="{D5A04DCA-FFFA-49FA-928F-C39623D4BF1A}" type="pres">
      <dgm:prSet presAssocID="{6C3E9159-AAF1-4130-8FAE-D92BCECFD1A5}" presName="hierChild2" presStyleCnt="0"/>
      <dgm:spPr/>
    </dgm:pt>
    <dgm:pt modelId="{65581E22-DFCD-47E1-B326-3DC6721EC9E9}" type="pres">
      <dgm:prSet presAssocID="{41B6E836-EA18-458D-811F-0AD62EC53266}" presName="Name19" presStyleLbl="parChTrans1D2" presStyleIdx="0" presStyleCnt="2"/>
      <dgm:spPr/>
    </dgm:pt>
    <dgm:pt modelId="{66907B02-E66B-4164-883A-B83405A322F9}" type="pres">
      <dgm:prSet presAssocID="{3E4A3DB5-33FE-4B5E-88D1-7447B2E348AE}" presName="Name21" presStyleCnt="0"/>
      <dgm:spPr/>
    </dgm:pt>
    <dgm:pt modelId="{9CD06BB5-7903-4E51-BDAB-EE530F20A2B4}" type="pres">
      <dgm:prSet presAssocID="{3E4A3DB5-33FE-4B5E-88D1-7447B2E348AE}" presName="level2Shape" presStyleLbl="node2" presStyleIdx="0" presStyleCnt="2"/>
      <dgm:spPr/>
    </dgm:pt>
    <dgm:pt modelId="{DFE1E8A4-CB46-4375-B098-8EC677FF0CDF}" type="pres">
      <dgm:prSet presAssocID="{3E4A3DB5-33FE-4B5E-88D1-7447B2E348AE}" presName="hierChild3" presStyleCnt="0"/>
      <dgm:spPr/>
    </dgm:pt>
    <dgm:pt modelId="{AFE6FA8B-1312-424C-9B9B-9444F2CFBD4C}" type="pres">
      <dgm:prSet presAssocID="{B232332B-6A76-4A3A-8F2F-4EB221770868}" presName="Name19" presStyleLbl="parChTrans1D3" presStyleIdx="0" presStyleCnt="4"/>
      <dgm:spPr/>
    </dgm:pt>
    <dgm:pt modelId="{731DF4CE-FF10-41F7-ADB0-571B7F774BE7}" type="pres">
      <dgm:prSet presAssocID="{A3A1D747-3A44-4263-944A-9BA04D6F087D}" presName="Name21" presStyleCnt="0"/>
      <dgm:spPr/>
    </dgm:pt>
    <dgm:pt modelId="{5222E942-E01E-4F03-ABE3-11489C47056B}" type="pres">
      <dgm:prSet presAssocID="{A3A1D747-3A44-4263-944A-9BA04D6F087D}" presName="level2Shape" presStyleLbl="node3" presStyleIdx="0" presStyleCnt="4"/>
      <dgm:spPr/>
    </dgm:pt>
    <dgm:pt modelId="{CBF40965-ACFB-4323-B19D-B5B3E45B2AF5}" type="pres">
      <dgm:prSet presAssocID="{A3A1D747-3A44-4263-944A-9BA04D6F087D}" presName="hierChild3" presStyleCnt="0"/>
      <dgm:spPr/>
    </dgm:pt>
    <dgm:pt modelId="{C5517C66-196E-4CB4-AC70-8972BFAE2C59}" type="pres">
      <dgm:prSet presAssocID="{F6BCF225-E042-4451-B00E-6DC082405857}" presName="Name19" presStyleLbl="parChTrans1D3" presStyleIdx="1" presStyleCnt="4"/>
      <dgm:spPr/>
    </dgm:pt>
    <dgm:pt modelId="{4CCC511B-5E1C-4DF2-BDEF-FE2D2BE349BD}" type="pres">
      <dgm:prSet presAssocID="{B6BC3D54-D67B-4CF6-8F70-C5EF9FD82B76}" presName="Name21" presStyleCnt="0"/>
      <dgm:spPr/>
    </dgm:pt>
    <dgm:pt modelId="{A3E6A414-7172-4F07-8280-3D10DB023A09}" type="pres">
      <dgm:prSet presAssocID="{B6BC3D54-D67B-4CF6-8F70-C5EF9FD82B76}" presName="level2Shape" presStyleLbl="node3" presStyleIdx="1" presStyleCnt="4"/>
      <dgm:spPr/>
    </dgm:pt>
    <dgm:pt modelId="{64DC5A32-5FE1-400C-8A5F-057DA2B1924B}" type="pres">
      <dgm:prSet presAssocID="{B6BC3D54-D67B-4CF6-8F70-C5EF9FD82B76}" presName="hierChild3" presStyleCnt="0"/>
      <dgm:spPr/>
    </dgm:pt>
    <dgm:pt modelId="{ED4E8BF4-C867-46CB-8F6C-4524E7B9988F}" type="pres">
      <dgm:prSet presAssocID="{D9E8DFD9-0E76-40A3-A87B-EDAB7BBACD5A}" presName="Name19" presStyleLbl="parChTrans1D2" presStyleIdx="1" presStyleCnt="2"/>
      <dgm:spPr/>
    </dgm:pt>
    <dgm:pt modelId="{57B0CF4A-B8A6-443F-B88B-A8C2276646A5}" type="pres">
      <dgm:prSet presAssocID="{A8C7CF91-4E97-4B6D-81B8-280CC9B2C598}" presName="Name21" presStyleCnt="0"/>
      <dgm:spPr/>
    </dgm:pt>
    <dgm:pt modelId="{BB508A57-B243-4285-99D9-8ADEC2DC1523}" type="pres">
      <dgm:prSet presAssocID="{A8C7CF91-4E97-4B6D-81B8-280CC9B2C598}" presName="level2Shape" presStyleLbl="node2" presStyleIdx="1" presStyleCnt="2"/>
      <dgm:spPr/>
    </dgm:pt>
    <dgm:pt modelId="{DCA92470-08F2-49A3-90A0-361112AA4ACF}" type="pres">
      <dgm:prSet presAssocID="{A8C7CF91-4E97-4B6D-81B8-280CC9B2C598}" presName="hierChild3" presStyleCnt="0"/>
      <dgm:spPr/>
    </dgm:pt>
    <dgm:pt modelId="{734655EA-A946-4433-9E3E-9B8DF1E1D6ED}" type="pres">
      <dgm:prSet presAssocID="{392BE14B-385A-4E26-A89D-07AF369BC43E}" presName="Name19" presStyleLbl="parChTrans1D3" presStyleIdx="2" presStyleCnt="4"/>
      <dgm:spPr/>
    </dgm:pt>
    <dgm:pt modelId="{C2E7B2A0-2AD5-499A-A4F7-70360087ED04}" type="pres">
      <dgm:prSet presAssocID="{ED68BB38-E0C1-4930-9524-988154B778D4}" presName="Name21" presStyleCnt="0"/>
      <dgm:spPr/>
    </dgm:pt>
    <dgm:pt modelId="{75B85470-7E77-470B-BD8E-AEE789712F2E}" type="pres">
      <dgm:prSet presAssocID="{ED68BB38-E0C1-4930-9524-988154B778D4}" presName="level2Shape" presStyleLbl="node3" presStyleIdx="2" presStyleCnt="4"/>
      <dgm:spPr/>
    </dgm:pt>
    <dgm:pt modelId="{E67EE90B-1D1E-40C5-A275-CD7B239F891A}" type="pres">
      <dgm:prSet presAssocID="{ED68BB38-E0C1-4930-9524-988154B778D4}" presName="hierChild3" presStyleCnt="0"/>
      <dgm:spPr/>
    </dgm:pt>
    <dgm:pt modelId="{3364B90B-234A-40C0-8D8B-47F965F9D359}" type="pres">
      <dgm:prSet presAssocID="{B1860571-9EC2-4912-A805-ABA8B53B34D6}" presName="Name19" presStyleLbl="parChTrans1D3" presStyleIdx="3" presStyleCnt="4"/>
      <dgm:spPr/>
    </dgm:pt>
    <dgm:pt modelId="{16DBF587-F9B6-4B91-A2D6-EEDDE3634F26}" type="pres">
      <dgm:prSet presAssocID="{994381BC-9A5F-4848-A905-BDA3A853B71D}" presName="Name21" presStyleCnt="0"/>
      <dgm:spPr/>
    </dgm:pt>
    <dgm:pt modelId="{DBF1AB12-8F87-4797-B729-40A24A12E710}" type="pres">
      <dgm:prSet presAssocID="{994381BC-9A5F-4848-A905-BDA3A853B71D}" presName="level2Shape" presStyleLbl="node3" presStyleIdx="3" presStyleCnt="4"/>
      <dgm:spPr/>
    </dgm:pt>
    <dgm:pt modelId="{439293DE-41EF-4139-A5AD-BD0F5E37E543}" type="pres">
      <dgm:prSet presAssocID="{994381BC-9A5F-4848-A905-BDA3A853B71D}" presName="hierChild3" presStyleCnt="0"/>
      <dgm:spPr/>
    </dgm:pt>
    <dgm:pt modelId="{F7DF3E34-CF2E-4F35-BDE0-618737B78F84}" type="pres">
      <dgm:prSet presAssocID="{6195BA25-78CA-457E-849E-12E85C9FA797}" presName="bgShapesFlow" presStyleCnt="0"/>
      <dgm:spPr/>
    </dgm:pt>
    <dgm:pt modelId="{00F7CB30-F1E6-45A5-B726-06D8768C027B}" type="pres">
      <dgm:prSet presAssocID="{50B83A59-AE00-43CB-AABF-F021F88D530E}" presName="rectComp" presStyleCnt="0"/>
      <dgm:spPr/>
    </dgm:pt>
    <dgm:pt modelId="{6664D3FA-BB36-40A4-9186-84CB0F2BD256}" type="pres">
      <dgm:prSet presAssocID="{50B83A59-AE00-43CB-AABF-F021F88D530E}" presName="bgRect" presStyleLbl="bgShp" presStyleIdx="0" presStyleCnt="3"/>
      <dgm:spPr/>
    </dgm:pt>
    <dgm:pt modelId="{FDD73970-6023-4D0F-9BEA-4C3AE4D70388}" type="pres">
      <dgm:prSet presAssocID="{50B83A59-AE00-43CB-AABF-F021F88D530E}" presName="bgRectTx" presStyleLbl="bgShp" presStyleIdx="0" presStyleCnt="3">
        <dgm:presLayoutVars>
          <dgm:bulletEnabled val="1"/>
        </dgm:presLayoutVars>
      </dgm:prSet>
      <dgm:spPr/>
    </dgm:pt>
    <dgm:pt modelId="{9A41E307-3918-4C5C-873C-2DC88ADA96EB}" type="pres">
      <dgm:prSet presAssocID="{50B83A59-AE00-43CB-AABF-F021F88D530E}" presName="spComp" presStyleCnt="0"/>
      <dgm:spPr/>
    </dgm:pt>
    <dgm:pt modelId="{82DE8A0A-FF42-4E88-9B50-0DB7B758380A}" type="pres">
      <dgm:prSet presAssocID="{50B83A59-AE00-43CB-AABF-F021F88D530E}" presName="vSp" presStyleCnt="0"/>
      <dgm:spPr/>
    </dgm:pt>
    <dgm:pt modelId="{3CDA4B45-06B9-4CDA-862B-1E92206341DF}" type="pres">
      <dgm:prSet presAssocID="{5BC0AC89-DE06-4BFE-B29D-9BA67D52B165}" presName="rectComp" presStyleCnt="0"/>
      <dgm:spPr/>
    </dgm:pt>
    <dgm:pt modelId="{CBFCE167-9030-4864-A155-F4B63411F879}" type="pres">
      <dgm:prSet presAssocID="{5BC0AC89-DE06-4BFE-B29D-9BA67D52B165}" presName="bgRect" presStyleLbl="bgShp" presStyleIdx="1" presStyleCnt="3"/>
      <dgm:spPr/>
    </dgm:pt>
    <dgm:pt modelId="{CF970192-D3B7-44B1-B913-6D065A864A20}" type="pres">
      <dgm:prSet presAssocID="{5BC0AC89-DE06-4BFE-B29D-9BA67D52B165}" presName="bgRectTx" presStyleLbl="bgShp" presStyleIdx="1" presStyleCnt="3">
        <dgm:presLayoutVars>
          <dgm:bulletEnabled val="1"/>
        </dgm:presLayoutVars>
      </dgm:prSet>
      <dgm:spPr/>
    </dgm:pt>
    <dgm:pt modelId="{3D00392C-D877-47A8-A5E0-41A7DF7D02B1}" type="pres">
      <dgm:prSet presAssocID="{5BC0AC89-DE06-4BFE-B29D-9BA67D52B165}" presName="spComp" presStyleCnt="0"/>
      <dgm:spPr/>
    </dgm:pt>
    <dgm:pt modelId="{C2F49B2B-F990-4176-8947-17FADBC1D046}" type="pres">
      <dgm:prSet presAssocID="{5BC0AC89-DE06-4BFE-B29D-9BA67D52B165}" presName="vSp" presStyleCnt="0"/>
      <dgm:spPr/>
    </dgm:pt>
    <dgm:pt modelId="{63665346-661A-4A76-AFD5-FBCF6E82F338}" type="pres">
      <dgm:prSet presAssocID="{152A8F91-8BED-4A5D-ADD2-CAC67368287A}" presName="rectComp" presStyleCnt="0"/>
      <dgm:spPr/>
    </dgm:pt>
    <dgm:pt modelId="{0DC0427A-4AC5-4368-8313-E09910EAF64F}" type="pres">
      <dgm:prSet presAssocID="{152A8F91-8BED-4A5D-ADD2-CAC67368287A}" presName="bgRect" presStyleLbl="bgShp" presStyleIdx="2" presStyleCnt="3"/>
      <dgm:spPr/>
    </dgm:pt>
    <dgm:pt modelId="{971755C6-C733-435D-A85C-C9CCF96A1B5D}" type="pres">
      <dgm:prSet presAssocID="{152A8F91-8BED-4A5D-ADD2-CAC67368287A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B5D03B15-0DF6-4078-BD56-A6432AEAECAD}" type="presOf" srcId="{152A8F91-8BED-4A5D-ADD2-CAC67368287A}" destId="{971755C6-C733-435D-A85C-C9CCF96A1B5D}" srcOrd="1" destOrd="0" presId="urn:microsoft.com/office/officeart/2005/8/layout/hierarchy6"/>
    <dgm:cxn modelId="{97F4B026-C6D8-4DD2-8522-08C45E5C421A}" type="presOf" srcId="{5BC0AC89-DE06-4BFE-B29D-9BA67D52B165}" destId="{CF970192-D3B7-44B1-B913-6D065A864A20}" srcOrd="1" destOrd="0" presId="urn:microsoft.com/office/officeart/2005/8/layout/hierarchy6"/>
    <dgm:cxn modelId="{7C56C436-AA08-4F82-AFA1-4DB3D6446EED}" type="presOf" srcId="{3E4A3DB5-33FE-4B5E-88D1-7447B2E348AE}" destId="{9CD06BB5-7903-4E51-BDAB-EE530F20A2B4}" srcOrd="0" destOrd="0" presId="urn:microsoft.com/office/officeart/2005/8/layout/hierarchy6"/>
    <dgm:cxn modelId="{62235337-64A5-4979-9539-1A259C6B610C}" type="presOf" srcId="{D9E8DFD9-0E76-40A3-A87B-EDAB7BBACD5A}" destId="{ED4E8BF4-C867-46CB-8F6C-4524E7B9988F}" srcOrd="0" destOrd="0" presId="urn:microsoft.com/office/officeart/2005/8/layout/hierarchy6"/>
    <dgm:cxn modelId="{5B099439-F1F3-4439-BF09-68CEE95618B1}" type="presOf" srcId="{A3A1D747-3A44-4263-944A-9BA04D6F087D}" destId="{5222E942-E01E-4F03-ABE3-11489C47056B}" srcOrd="0" destOrd="0" presId="urn:microsoft.com/office/officeart/2005/8/layout/hierarchy6"/>
    <dgm:cxn modelId="{D102C73D-F60C-488B-AFF8-C5B8AA1F968A}" srcId="{6195BA25-78CA-457E-849E-12E85C9FA797}" destId="{152A8F91-8BED-4A5D-ADD2-CAC67368287A}" srcOrd="3" destOrd="0" parTransId="{0BC9E10A-7C98-481C-B25C-D29AFBC45D93}" sibTransId="{FB668C33-824A-4279-B7FC-6EC010B8E547}"/>
    <dgm:cxn modelId="{6B68505B-DAAC-456B-88B5-4846AB1CF4A5}" type="presOf" srcId="{ED68BB38-E0C1-4930-9524-988154B778D4}" destId="{75B85470-7E77-470B-BD8E-AEE789712F2E}" srcOrd="0" destOrd="0" presId="urn:microsoft.com/office/officeart/2005/8/layout/hierarchy6"/>
    <dgm:cxn modelId="{13F81941-FB51-4315-B445-2C14FDAA7172}" type="presOf" srcId="{6195BA25-78CA-457E-849E-12E85C9FA797}" destId="{4F57A253-6E6B-4469-8A47-24ED62BBF4CC}" srcOrd="0" destOrd="0" presId="urn:microsoft.com/office/officeart/2005/8/layout/hierarchy6"/>
    <dgm:cxn modelId="{8EE6F36A-5811-4734-A9A2-C8FEF8C590BA}" srcId="{6195BA25-78CA-457E-849E-12E85C9FA797}" destId="{50B83A59-AE00-43CB-AABF-F021F88D530E}" srcOrd="1" destOrd="0" parTransId="{F013E78E-1981-4875-B872-B4E3FDB640F2}" sibTransId="{39710D4D-BA1B-4B2D-98B7-3A10B168677F}"/>
    <dgm:cxn modelId="{882A7F51-6CE2-48E8-BE51-E62B32F36717}" type="presOf" srcId="{50B83A59-AE00-43CB-AABF-F021F88D530E}" destId="{FDD73970-6023-4D0F-9BEA-4C3AE4D70388}" srcOrd="1" destOrd="0" presId="urn:microsoft.com/office/officeart/2005/8/layout/hierarchy6"/>
    <dgm:cxn modelId="{EE509F71-9456-40A2-8634-CE169DB87206}" type="presOf" srcId="{50B83A59-AE00-43CB-AABF-F021F88D530E}" destId="{6664D3FA-BB36-40A4-9186-84CB0F2BD256}" srcOrd="0" destOrd="0" presId="urn:microsoft.com/office/officeart/2005/8/layout/hierarchy6"/>
    <dgm:cxn modelId="{E41DA880-6D00-4D1A-9E86-250FAEF8A5E9}" type="presOf" srcId="{B232332B-6A76-4A3A-8F2F-4EB221770868}" destId="{AFE6FA8B-1312-424C-9B9B-9444F2CFBD4C}" srcOrd="0" destOrd="0" presId="urn:microsoft.com/office/officeart/2005/8/layout/hierarchy6"/>
    <dgm:cxn modelId="{D489E383-FDB7-4640-92AC-37CAFE74BA43}" type="presOf" srcId="{F6BCF225-E042-4451-B00E-6DC082405857}" destId="{C5517C66-196E-4CB4-AC70-8972BFAE2C59}" srcOrd="0" destOrd="0" presId="urn:microsoft.com/office/officeart/2005/8/layout/hierarchy6"/>
    <dgm:cxn modelId="{13796890-5ADE-452F-BDC9-80993A39C015}" type="presOf" srcId="{994381BC-9A5F-4848-A905-BDA3A853B71D}" destId="{DBF1AB12-8F87-4797-B729-40A24A12E710}" srcOrd="0" destOrd="0" presId="urn:microsoft.com/office/officeart/2005/8/layout/hierarchy6"/>
    <dgm:cxn modelId="{65409596-88B7-4070-A9C1-A75F861B232C}" srcId="{3E4A3DB5-33FE-4B5E-88D1-7447B2E348AE}" destId="{A3A1D747-3A44-4263-944A-9BA04D6F087D}" srcOrd="0" destOrd="0" parTransId="{B232332B-6A76-4A3A-8F2F-4EB221770868}" sibTransId="{C889CFAD-AE3D-41D5-B32A-1661F011D931}"/>
    <dgm:cxn modelId="{46D72F99-E6D5-4D2B-AEBE-6B5D593DC930}" srcId="{6C3E9159-AAF1-4130-8FAE-D92BCECFD1A5}" destId="{3E4A3DB5-33FE-4B5E-88D1-7447B2E348AE}" srcOrd="0" destOrd="0" parTransId="{41B6E836-EA18-458D-811F-0AD62EC53266}" sibTransId="{1731FFA7-AFF2-4878-8E96-320D6AC69D77}"/>
    <dgm:cxn modelId="{669BE899-51D6-4B32-B6FC-E0C3609CFF73}" type="presOf" srcId="{5BC0AC89-DE06-4BFE-B29D-9BA67D52B165}" destId="{CBFCE167-9030-4864-A155-F4B63411F879}" srcOrd="0" destOrd="0" presId="urn:microsoft.com/office/officeart/2005/8/layout/hierarchy6"/>
    <dgm:cxn modelId="{038A2AA2-CCC1-403D-B731-AD497FE1C297}" type="presOf" srcId="{392BE14B-385A-4E26-A89D-07AF369BC43E}" destId="{734655EA-A946-4433-9E3E-9B8DF1E1D6ED}" srcOrd="0" destOrd="0" presId="urn:microsoft.com/office/officeart/2005/8/layout/hierarchy6"/>
    <dgm:cxn modelId="{0294FBB3-BF25-4235-8583-8BD04BB98CE8}" type="presOf" srcId="{41B6E836-EA18-458D-811F-0AD62EC53266}" destId="{65581E22-DFCD-47E1-B326-3DC6721EC9E9}" srcOrd="0" destOrd="0" presId="urn:microsoft.com/office/officeart/2005/8/layout/hierarchy6"/>
    <dgm:cxn modelId="{A0276DB5-FFF0-4F58-8478-0726344B6806}" type="presOf" srcId="{B1860571-9EC2-4912-A805-ABA8B53B34D6}" destId="{3364B90B-234A-40C0-8D8B-47F965F9D359}" srcOrd="0" destOrd="0" presId="urn:microsoft.com/office/officeart/2005/8/layout/hierarchy6"/>
    <dgm:cxn modelId="{22DE66BD-168A-4E0E-BF0E-9664083AB28B}" srcId="{A8C7CF91-4E97-4B6D-81B8-280CC9B2C598}" destId="{994381BC-9A5F-4848-A905-BDA3A853B71D}" srcOrd="1" destOrd="0" parTransId="{B1860571-9EC2-4912-A805-ABA8B53B34D6}" sibTransId="{4000501F-7138-4356-9EB6-03AFC9C7D3EF}"/>
    <dgm:cxn modelId="{C66FE8C1-2FAE-4418-AD3B-7759DC52A51A}" type="presOf" srcId="{B6BC3D54-D67B-4CF6-8F70-C5EF9FD82B76}" destId="{A3E6A414-7172-4F07-8280-3D10DB023A09}" srcOrd="0" destOrd="0" presId="urn:microsoft.com/office/officeart/2005/8/layout/hierarchy6"/>
    <dgm:cxn modelId="{F1E40CCB-9A0D-401D-8186-AC2F7DB1463F}" srcId="{6C3E9159-AAF1-4130-8FAE-D92BCECFD1A5}" destId="{A8C7CF91-4E97-4B6D-81B8-280CC9B2C598}" srcOrd="1" destOrd="0" parTransId="{D9E8DFD9-0E76-40A3-A87B-EDAB7BBACD5A}" sibTransId="{FC78E7B7-60E8-4897-AC8A-1D6B95C31B87}"/>
    <dgm:cxn modelId="{DA6B84CB-2B59-40CF-8D65-B4E83CA1BA18}" type="presOf" srcId="{152A8F91-8BED-4A5D-ADD2-CAC67368287A}" destId="{0DC0427A-4AC5-4368-8313-E09910EAF64F}" srcOrd="0" destOrd="0" presId="urn:microsoft.com/office/officeart/2005/8/layout/hierarchy6"/>
    <dgm:cxn modelId="{A06872CC-EA7A-4D9E-9D06-AAE8F688DCA7}" srcId="{6195BA25-78CA-457E-849E-12E85C9FA797}" destId="{6C3E9159-AAF1-4130-8FAE-D92BCECFD1A5}" srcOrd="0" destOrd="0" parTransId="{EC812A3B-73FA-4952-A186-BAECD854D208}" sibTransId="{1E521684-6B60-4E3D-91A1-FF2B5B6D0FBA}"/>
    <dgm:cxn modelId="{B73952D1-6A8C-457A-9EB0-F083BB4D1BB3}" srcId="{6195BA25-78CA-457E-849E-12E85C9FA797}" destId="{5BC0AC89-DE06-4BFE-B29D-9BA67D52B165}" srcOrd="2" destOrd="0" parTransId="{C3B60AC7-12AD-4613-86EF-378ABFA1680D}" sibTransId="{0D1FFDB1-82C2-4C86-AFAA-84AE9E480617}"/>
    <dgm:cxn modelId="{7228FFE1-1739-4C52-8EF0-9D0AE5B76E36}" type="presOf" srcId="{A8C7CF91-4E97-4B6D-81B8-280CC9B2C598}" destId="{BB508A57-B243-4285-99D9-8ADEC2DC1523}" srcOrd="0" destOrd="0" presId="urn:microsoft.com/office/officeart/2005/8/layout/hierarchy6"/>
    <dgm:cxn modelId="{9FE128EC-D0C2-41D1-91EF-47F8E43A77D0}" srcId="{3E4A3DB5-33FE-4B5E-88D1-7447B2E348AE}" destId="{B6BC3D54-D67B-4CF6-8F70-C5EF9FD82B76}" srcOrd="1" destOrd="0" parTransId="{F6BCF225-E042-4451-B00E-6DC082405857}" sibTransId="{41D0B102-B8F1-4342-B6C6-F0D912CA35F4}"/>
    <dgm:cxn modelId="{E3BB01F1-2CBE-490B-A6B2-6F3DAA02CC97}" type="presOf" srcId="{6C3E9159-AAF1-4130-8FAE-D92BCECFD1A5}" destId="{C8FB8F98-0B40-4533-9D55-BCABE0BFA646}" srcOrd="0" destOrd="0" presId="urn:microsoft.com/office/officeart/2005/8/layout/hierarchy6"/>
    <dgm:cxn modelId="{B08E6CF3-7A4D-46AC-B0C0-50C9B6155304}" srcId="{A8C7CF91-4E97-4B6D-81B8-280CC9B2C598}" destId="{ED68BB38-E0C1-4930-9524-988154B778D4}" srcOrd="0" destOrd="0" parTransId="{392BE14B-385A-4E26-A89D-07AF369BC43E}" sibTransId="{A4F37F7D-1751-4446-90D5-AB4C10D76108}"/>
    <dgm:cxn modelId="{41B82BE6-30A1-4B8E-A46E-B5ED5EFB22BC}" type="presParOf" srcId="{4F57A253-6E6B-4469-8A47-24ED62BBF4CC}" destId="{CB09EB79-3971-43BA-9F7A-AFD28D01A9C1}" srcOrd="0" destOrd="0" presId="urn:microsoft.com/office/officeart/2005/8/layout/hierarchy6"/>
    <dgm:cxn modelId="{72FD12A0-0899-46A9-8A1A-17EA64E032A3}" type="presParOf" srcId="{CB09EB79-3971-43BA-9F7A-AFD28D01A9C1}" destId="{ED046DA6-BC5E-4639-859A-987F9C4BE7A9}" srcOrd="0" destOrd="0" presId="urn:microsoft.com/office/officeart/2005/8/layout/hierarchy6"/>
    <dgm:cxn modelId="{ACC7C58C-BADF-4175-9344-C16F501FB31A}" type="presParOf" srcId="{CB09EB79-3971-43BA-9F7A-AFD28D01A9C1}" destId="{5185200F-E487-4F00-8412-9439856673C5}" srcOrd="1" destOrd="0" presId="urn:microsoft.com/office/officeart/2005/8/layout/hierarchy6"/>
    <dgm:cxn modelId="{67A9B276-02EC-4040-8B58-742067949A06}" type="presParOf" srcId="{5185200F-E487-4F00-8412-9439856673C5}" destId="{DB6A8816-1AB8-417C-9291-185F36B1F9E9}" srcOrd="0" destOrd="0" presId="urn:microsoft.com/office/officeart/2005/8/layout/hierarchy6"/>
    <dgm:cxn modelId="{4B0E67B9-2B3A-436A-A586-732883F5F5A0}" type="presParOf" srcId="{DB6A8816-1AB8-417C-9291-185F36B1F9E9}" destId="{C8FB8F98-0B40-4533-9D55-BCABE0BFA646}" srcOrd="0" destOrd="0" presId="urn:microsoft.com/office/officeart/2005/8/layout/hierarchy6"/>
    <dgm:cxn modelId="{AE35680E-677A-4670-95E5-3D081973B8A3}" type="presParOf" srcId="{DB6A8816-1AB8-417C-9291-185F36B1F9E9}" destId="{D5A04DCA-FFFA-49FA-928F-C39623D4BF1A}" srcOrd="1" destOrd="0" presId="urn:microsoft.com/office/officeart/2005/8/layout/hierarchy6"/>
    <dgm:cxn modelId="{6DA81E26-E4AD-4EF3-B05A-1E3C7A7DEC14}" type="presParOf" srcId="{D5A04DCA-FFFA-49FA-928F-C39623D4BF1A}" destId="{65581E22-DFCD-47E1-B326-3DC6721EC9E9}" srcOrd="0" destOrd="0" presId="urn:microsoft.com/office/officeart/2005/8/layout/hierarchy6"/>
    <dgm:cxn modelId="{09F1B19A-A16B-4475-8F0A-244887518E0F}" type="presParOf" srcId="{D5A04DCA-FFFA-49FA-928F-C39623D4BF1A}" destId="{66907B02-E66B-4164-883A-B83405A322F9}" srcOrd="1" destOrd="0" presId="urn:microsoft.com/office/officeart/2005/8/layout/hierarchy6"/>
    <dgm:cxn modelId="{80A8C8F5-8716-4D69-8C8A-90A2EC1CF8C7}" type="presParOf" srcId="{66907B02-E66B-4164-883A-B83405A322F9}" destId="{9CD06BB5-7903-4E51-BDAB-EE530F20A2B4}" srcOrd="0" destOrd="0" presId="urn:microsoft.com/office/officeart/2005/8/layout/hierarchy6"/>
    <dgm:cxn modelId="{76CFD53D-A034-4982-B8E8-9F6AB409B468}" type="presParOf" srcId="{66907B02-E66B-4164-883A-B83405A322F9}" destId="{DFE1E8A4-CB46-4375-B098-8EC677FF0CDF}" srcOrd="1" destOrd="0" presId="urn:microsoft.com/office/officeart/2005/8/layout/hierarchy6"/>
    <dgm:cxn modelId="{985C8765-E047-4AD1-A3A7-6178A92B2BBC}" type="presParOf" srcId="{DFE1E8A4-CB46-4375-B098-8EC677FF0CDF}" destId="{AFE6FA8B-1312-424C-9B9B-9444F2CFBD4C}" srcOrd="0" destOrd="0" presId="urn:microsoft.com/office/officeart/2005/8/layout/hierarchy6"/>
    <dgm:cxn modelId="{A9B67CA1-0AAE-4432-A202-5A65615863E5}" type="presParOf" srcId="{DFE1E8A4-CB46-4375-B098-8EC677FF0CDF}" destId="{731DF4CE-FF10-41F7-ADB0-571B7F774BE7}" srcOrd="1" destOrd="0" presId="urn:microsoft.com/office/officeart/2005/8/layout/hierarchy6"/>
    <dgm:cxn modelId="{8EB699B8-B9CE-41E5-8EBC-D854EED99EA4}" type="presParOf" srcId="{731DF4CE-FF10-41F7-ADB0-571B7F774BE7}" destId="{5222E942-E01E-4F03-ABE3-11489C47056B}" srcOrd="0" destOrd="0" presId="urn:microsoft.com/office/officeart/2005/8/layout/hierarchy6"/>
    <dgm:cxn modelId="{5BF51E66-EF91-4260-BD64-6CDEA23C4AA6}" type="presParOf" srcId="{731DF4CE-FF10-41F7-ADB0-571B7F774BE7}" destId="{CBF40965-ACFB-4323-B19D-B5B3E45B2AF5}" srcOrd="1" destOrd="0" presId="urn:microsoft.com/office/officeart/2005/8/layout/hierarchy6"/>
    <dgm:cxn modelId="{A91C555C-EC5B-435A-88FE-FA461795419A}" type="presParOf" srcId="{DFE1E8A4-CB46-4375-B098-8EC677FF0CDF}" destId="{C5517C66-196E-4CB4-AC70-8972BFAE2C59}" srcOrd="2" destOrd="0" presId="urn:microsoft.com/office/officeart/2005/8/layout/hierarchy6"/>
    <dgm:cxn modelId="{055642CD-8EC9-44C8-9054-FB0A606CA507}" type="presParOf" srcId="{DFE1E8A4-CB46-4375-B098-8EC677FF0CDF}" destId="{4CCC511B-5E1C-4DF2-BDEF-FE2D2BE349BD}" srcOrd="3" destOrd="0" presId="urn:microsoft.com/office/officeart/2005/8/layout/hierarchy6"/>
    <dgm:cxn modelId="{7BF28FCA-3D1D-47B0-A6CB-416374BFB89F}" type="presParOf" srcId="{4CCC511B-5E1C-4DF2-BDEF-FE2D2BE349BD}" destId="{A3E6A414-7172-4F07-8280-3D10DB023A09}" srcOrd="0" destOrd="0" presId="urn:microsoft.com/office/officeart/2005/8/layout/hierarchy6"/>
    <dgm:cxn modelId="{44798D20-AE53-4240-A158-A2C75E72D25A}" type="presParOf" srcId="{4CCC511B-5E1C-4DF2-BDEF-FE2D2BE349BD}" destId="{64DC5A32-5FE1-400C-8A5F-057DA2B1924B}" srcOrd="1" destOrd="0" presId="urn:microsoft.com/office/officeart/2005/8/layout/hierarchy6"/>
    <dgm:cxn modelId="{83BECF4F-A72C-4B86-998D-672295F92A0B}" type="presParOf" srcId="{D5A04DCA-FFFA-49FA-928F-C39623D4BF1A}" destId="{ED4E8BF4-C867-46CB-8F6C-4524E7B9988F}" srcOrd="2" destOrd="0" presId="urn:microsoft.com/office/officeart/2005/8/layout/hierarchy6"/>
    <dgm:cxn modelId="{41BFF14D-CB98-4624-B5FC-558A65E46541}" type="presParOf" srcId="{D5A04DCA-FFFA-49FA-928F-C39623D4BF1A}" destId="{57B0CF4A-B8A6-443F-B88B-A8C2276646A5}" srcOrd="3" destOrd="0" presId="urn:microsoft.com/office/officeart/2005/8/layout/hierarchy6"/>
    <dgm:cxn modelId="{DF30478A-4D9B-4373-8D6C-4482371B5DEA}" type="presParOf" srcId="{57B0CF4A-B8A6-443F-B88B-A8C2276646A5}" destId="{BB508A57-B243-4285-99D9-8ADEC2DC1523}" srcOrd="0" destOrd="0" presId="urn:microsoft.com/office/officeart/2005/8/layout/hierarchy6"/>
    <dgm:cxn modelId="{BA80806D-4484-4CD4-AE49-BFBAC8D3EA00}" type="presParOf" srcId="{57B0CF4A-B8A6-443F-B88B-A8C2276646A5}" destId="{DCA92470-08F2-49A3-90A0-361112AA4ACF}" srcOrd="1" destOrd="0" presId="urn:microsoft.com/office/officeart/2005/8/layout/hierarchy6"/>
    <dgm:cxn modelId="{C888E3EA-00A8-4F2E-9C97-0901EACC9CBD}" type="presParOf" srcId="{DCA92470-08F2-49A3-90A0-361112AA4ACF}" destId="{734655EA-A946-4433-9E3E-9B8DF1E1D6ED}" srcOrd="0" destOrd="0" presId="urn:microsoft.com/office/officeart/2005/8/layout/hierarchy6"/>
    <dgm:cxn modelId="{4A0DA1B0-4521-4EB4-85A9-3E2C20299FA5}" type="presParOf" srcId="{DCA92470-08F2-49A3-90A0-361112AA4ACF}" destId="{C2E7B2A0-2AD5-499A-A4F7-70360087ED04}" srcOrd="1" destOrd="0" presId="urn:microsoft.com/office/officeart/2005/8/layout/hierarchy6"/>
    <dgm:cxn modelId="{E2BFF754-03A2-4691-9E1E-3C9993751EC1}" type="presParOf" srcId="{C2E7B2A0-2AD5-499A-A4F7-70360087ED04}" destId="{75B85470-7E77-470B-BD8E-AEE789712F2E}" srcOrd="0" destOrd="0" presId="urn:microsoft.com/office/officeart/2005/8/layout/hierarchy6"/>
    <dgm:cxn modelId="{AB53CED9-4515-4ADA-B97E-A418BE47BA48}" type="presParOf" srcId="{C2E7B2A0-2AD5-499A-A4F7-70360087ED04}" destId="{E67EE90B-1D1E-40C5-A275-CD7B239F891A}" srcOrd="1" destOrd="0" presId="urn:microsoft.com/office/officeart/2005/8/layout/hierarchy6"/>
    <dgm:cxn modelId="{39A67CE1-1E49-42DC-AE25-9956593F83BB}" type="presParOf" srcId="{DCA92470-08F2-49A3-90A0-361112AA4ACF}" destId="{3364B90B-234A-40C0-8D8B-47F965F9D359}" srcOrd="2" destOrd="0" presId="urn:microsoft.com/office/officeart/2005/8/layout/hierarchy6"/>
    <dgm:cxn modelId="{CCD9B434-FE06-4F52-9EA7-40045F2F320F}" type="presParOf" srcId="{DCA92470-08F2-49A3-90A0-361112AA4ACF}" destId="{16DBF587-F9B6-4B91-A2D6-EEDDE3634F26}" srcOrd="3" destOrd="0" presId="urn:microsoft.com/office/officeart/2005/8/layout/hierarchy6"/>
    <dgm:cxn modelId="{0414DCC1-BA58-4336-8997-BD6C99300AF1}" type="presParOf" srcId="{16DBF587-F9B6-4B91-A2D6-EEDDE3634F26}" destId="{DBF1AB12-8F87-4797-B729-40A24A12E710}" srcOrd="0" destOrd="0" presId="urn:microsoft.com/office/officeart/2005/8/layout/hierarchy6"/>
    <dgm:cxn modelId="{B319EF2C-E356-4089-AA81-1D0ADCA91E65}" type="presParOf" srcId="{16DBF587-F9B6-4B91-A2D6-EEDDE3634F26}" destId="{439293DE-41EF-4139-A5AD-BD0F5E37E543}" srcOrd="1" destOrd="0" presId="urn:microsoft.com/office/officeart/2005/8/layout/hierarchy6"/>
    <dgm:cxn modelId="{0ADC8170-D294-4B87-918F-EECF7BEC1052}" type="presParOf" srcId="{4F57A253-6E6B-4469-8A47-24ED62BBF4CC}" destId="{F7DF3E34-CF2E-4F35-BDE0-618737B78F84}" srcOrd="1" destOrd="0" presId="urn:microsoft.com/office/officeart/2005/8/layout/hierarchy6"/>
    <dgm:cxn modelId="{40967724-15C5-41CD-A0AC-6BB3E5D579D0}" type="presParOf" srcId="{F7DF3E34-CF2E-4F35-BDE0-618737B78F84}" destId="{00F7CB30-F1E6-45A5-B726-06D8768C027B}" srcOrd="0" destOrd="0" presId="urn:microsoft.com/office/officeart/2005/8/layout/hierarchy6"/>
    <dgm:cxn modelId="{C60254C9-BFCE-476F-B1CA-29D2120EF45C}" type="presParOf" srcId="{00F7CB30-F1E6-45A5-B726-06D8768C027B}" destId="{6664D3FA-BB36-40A4-9186-84CB0F2BD256}" srcOrd="0" destOrd="0" presId="urn:microsoft.com/office/officeart/2005/8/layout/hierarchy6"/>
    <dgm:cxn modelId="{D7360E8E-9926-4CFC-98F6-569AA94FDE7A}" type="presParOf" srcId="{00F7CB30-F1E6-45A5-B726-06D8768C027B}" destId="{FDD73970-6023-4D0F-9BEA-4C3AE4D70388}" srcOrd="1" destOrd="0" presId="urn:microsoft.com/office/officeart/2005/8/layout/hierarchy6"/>
    <dgm:cxn modelId="{1E97ABC1-0017-4A4D-A730-5B24E508231C}" type="presParOf" srcId="{F7DF3E34-CF2E-4F35-BDE0-618737B78F84}" destId="{9A41E307-3918-4C5C-873C-2DC88ADA96EB}" srcOrd="1" destOrd="0" presId="urn:microsoft.com/office/officeart/2005/8/layout/hierarchy6"/>
    <dgm:cxn modelId="{E4EB0274-875B-4193-9094-328F37D38939}" type="presParOf" srcId="{9A41E307-3918-4C5C-873C-2DC88ADA96EB}" destId="{82DE8A0A-FF42-4E88-9B50-0DB7B758380A}" srcOrd="0" destOrd="0" presId="urn:microsoft.com/office/officeart/2005/8/layout/hierarchy6"/>
    <dgm:cxn modelId="{293DC87E-8479-4663-9F20-A1922587462A}" type="presParOf" srcId="{F7DF3E34-CF2E-4F35-BDE0-618737B78F84}" destId="{3CDA4B45-06B9-4CDA-862B-1E92206341DF}" srcOrd="2" destOrd="0" presId="urn:microsoft.com/office/officeart/2005/8/layout/hierarchy6"/>
    <dgm:cxn modelId="{93D1AE73-23B0-4F3B-B8C0-C9D7BEC5C375}" type="presParOf" srcId="{3CDA4B45-06B9-4CDA-862B-1E92206341DF}" destId="{CBFCE167-9030-4864-A155-F4B63411F879}" srcOrd="0" destOrd="0" presId="urn:microsoft.com/office/officeart/2005/8/layout/hierarchy6"/>
    <dgm:cxn modelId="{EAECB924-225A-4696-8632-1A83722ECAB0}" type="presParOf" srcId="{3CDA4B45-06B9-4CDA-862B-1E92206341DF}" destId="{CF970192-D3B7-44B1-B913-6D065A864A20}" srcOrd="1" destOrd="0" presId="urn:microsoft.com/office/officeart/2005/8/layout/hierarchy6"/>
    <dgm:cxn modelId="{CD88CD02-5178-425A-9292-324FEC1F2B35}" type="presParOf" srcId="{F7DF3E34-CF2E-4F35-BDE0-618737B78F84}" destId="{3D00392C-D877-47A8-A5E0-41A7DF7D02B1}" srcOrd="3" destOrd="0" presId="urn:microsoft.com/office/officeart/2005/8/layout/hierarchy6"/>
    <dgm:cxn modelId="{0602E2DF-064D-467C-B7BB-29A4D695380B}" type="presParOf" srcId="{3D00392C-D877-47A8-A5E0-41A7DF7D02B1}" destId="{C2F49B2B-F990-4176-8947-17FADBC1D046}" srcOrd="0" destOrd="0" presId="urn:microsoft.com/office/officeart/2005/8/layout/hierarchy6"/>
    <dgm:cxn modelId="{2F45E735-1A55-45F8-9F6F-CA0C209D097D}" type="presParOf" srcId="{F7DF3E34-CF2E-4F35-BDE0-618737B78F84}" destId="{63665346-661A-4A76-AFD5-FBCF6E82F338}" srcOrd="4" destOrd="0" presId="urn:microsoft.com/office/officeart/2005/8/layout/hierarchy6"/>
    <dgm:cxn modelId="{73E81142-C32B-4506-BE73-6A62B1B65FD7}" type="presParOf" srcId="{63665346-661A-4A76-AFD5-FBCF6E82F338}" destId="{0DC0427A-4AC5-4368-8313-E09910EAF64F}" srcOrd="0" destOrd="0" presId="urn:microsoft.com/office/officeart/2005/8/layout/hierarchy6"/>
    <dgm:cxn modelId="{A82CEA77-395B-4924-A82B-B90D4D01981B}" type="presParOf" srcId="{63665346-661A-4A76-AFD5-FBCF6E82F338}" destId="{971755C6-C733-435D-A85C-C9CCF96A1B5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A971DC-6242-4582-A7AD-A9A627B558BB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61B07B-7264-4A19-BD87-E215679127CF}">
      <dgm:prSet custT="1"/>
      <dgm:spPr/>
      <dgm:t>
        <a:bodyPr/>
        <a:lstStyle/>
        <a:p>
          <a:r>
            <a:rPr lang="es-ES" sz="2400" b="1" dirty="0" err="1"/>
            <a:t>Na</a:t>
          </a:r>
          <a:r>
            <a:rPr lang="es-ES" sz="2400" b="1" dirty="0"/>
            <a:t> </a:t>
          </a:r>
          <a:r>
            <a:rPr lang="es-ES" sz="2400" b="1" dirty="0" err="1"/>
            <a:t>Boží</a:t>
          </a:r>
          <a:r>
            <a:rPr lang="es-ES" sz="2400" b="1" dirty="0"/>
            <a:t> </a:t>
          </a:r>
          <a:r>
            <a:rPr lang="es-ES" sz="2400" b="1" dirty="0" err="1"/>
            <a:t>spravedlnost</a:t>
          </a:r>
          <a:r>
            <a:rPr lang="es-ES" sz="2400" b="1" dirty="0"/>
            <a:t> (v. 16).</a:t>
          </a:r>
        </a:p>
      </dgm:t>
    </dgm:pt>
    <dgm:pt modelId="{C81CBDAE-AB3D-465E-B0C5-2216AB8B0F07}" type="parTrans" cxnId="{A8EF9649-F2C7-46A0-8E5B-3361053A5864}">
      <dgm:prSet/>
      <dgm:spPr/>
      <dgm:t>
        <a:bodyPr/>
        <a:lstStyle/>
        <a:p>
          <a:endParaRPr lang="es-ES" sz="2400" b="1"/>
        </a:p>
      </dgm:t>
    </dgm:pt>
    <dgm:pt modelId="{6102D533-EF16-41D1-B45E-CAD3BF426FCF}" type="sibTrans" cxnId="{A8EF9649-F2C7-46A0-8E5B-3361053A5864}">
      <dgm:prSet/>
      <dgm:spPr/>
      <dgm:t>
        <a:bodyPr/>
        <a:lstStyle/>
        <a:p>
          <a:endParaRPr lang="es-ES" sz="2400" b="1"/>
        </a:p>
      </dgm:t>
    </dgm:pt>
    <dgm:pt modelId="{757AEC1D-7554-4ED7-ABAA-CF097C698077}">
      <dgm:prSet custT="1"/>
      <dgm:spPr/>
      <dgm:t>
        <a:bodyPr/>
        <a:lstStyle/>
        <a:p>
          <a:r>
            <a:rPr lang="es-ES" sz="2400" b="1" dirty="0" err="1"/>
            <a:t>Na</a:t>
          </a:r>
          <a:r>
            <a:rPr lang="es-ES" sz="2400" b="1" dirty="0"/>
            <a:t> </a:t>
          </a:r>
          <a:r>
            <a:rPr lang="es-ES" sz="2400" b="1" dirty="0" err="1"/>
            <a:t>Boží</a:t>
          </a:r>
          <a:r>
            <a:rPr lang="es-ES" sz="2400" b="1" dirty="0"/>
            <a:t> </a:t>
          </a:r>
          <a:r>
            <a:rPr lang="es-ES" sz="2400" b="1" dirty="0" err="1"/>
            <a:t>lásku</a:t>
          </a:r>
          <a:r>
            <a:rPr lang="es-ES" sz="2400" b="1" dirty="0"/>
            <a:t> (v. 17).</a:t>
          </a:r>
        </a:p>
      </dgm:t>
    </dgm:pt>
    <dgm:pt modelId="{782E8E28-0F16-457D-8770-357AA74AD0AD}" type="parTrans" cxnId="{E60CAA69-D86C-4A0D-AD8C-D21778CD27A3}">
      <dgm:prSet/>
      <dgm:spPr/>
      <dgm:t>
        <a:bodyPr/>
        <a:lstStyle/>
        <a:p>
          <a:endParaRPr lang="es-ES" sz="2400" b="1"/>
        </a:p>
      </dgm:t>
    </dgm:pt>
    <dgm:pt modelId="{2B62829F-F115-4230-B906-C62105C5C3C8}" type="sibTrans" cxnId="{E60CAA69-D86C-4A0D-AD8C-D21778CD27A3}">
      <dgm:prSet/>
      <dgm:spPr/>
      <dgm:t>
        <a:bodyPr/>
        <a:lstStyle/>
        <a:p>
          <a:endParaRPr lang="es-ES" sz="2400" b="1"/>
        </a:p>
      </dgm:t>
    </dgm:pt>
    <dgm:pt modelId="{7CFD22D2-F64E-46A7-8A8C-1B4394B8BB10}">
      <dgm:prSet custT="1"/>
      <dgm:spPr/>
      <dgm:t>
        <a:bodyPr/>
        <a:lstStyle/>
        <a:p>
          <a:r>
            <a:rPr lang="es-ES" sz="2400" b="1" dirty="0" err="1"/>
            <a:t>Na</a:t>
          </a:r>
          <a:r>
            <a:rPr lang="es-ES" sz="2400" b="1" dirty="0"/>
            <a:t> </a:t>
          </a:r>
          <a:r>
            <a:rPr lang="es-ES" sz="2400" b="1" dirty="0" err="1"/>
            <a:t>Boží</a:t>
          </a:r>
          <a:r>
            <a:rPr lang="es-ES" sz="2400" b="1" dirty="0"/>
            <a:t> </a:t>
          </a:r>
          <a:r>
            <a:rPr lang="es-ES" sz="2400" b="1" dirty="0" err="1"/>
            <a:t>milosrdenství</a:t>
          </a:r>
          <a:r>
            <a:rPr lang="es-ES" sz="2400" b="1" dirty="0"/>
            <a:t> (v. 18).</a:t>
          </a:r>
        </a:p>
      </dgm:t>
    </dgm:pt>
    <dgm:pt modelId="{1BC1DF6A-F82B-4DAF-B05D-038DE8B4F770}" type="parTrans" cxnId="{802E7959-9FD4-40BC-9078-DAC8AFEE5A6B}">
      <dgm:prSet/>
      <dgm:spPr/>
      <dgm:t>
        <a:bodyPr/>
        <a:lstStyle/>
        <a:p>
          <a:endParaRPr lang="es-ES" sz="2400" b="1"/>
        </a:p>
      </dgm:t>
    </dgm:pt>
    <dgm:pt modelId="{5E76B6B4-754D-4027-BBAA-EFB97EC27D46}" type="sibTrans" cxnId="{802E7959-9FD4-40BC-9078-DAC8AFEE5A6B}">
      <dgm:prSet/>
      <dgm:spPr/>
      <dgm:t>
        <a:bodyPr/>
        <a:lstStyle/>
        <a:p>
          <a:endParaRPr lang="es-ES" sz="2400" b="1"/>
        </a:p>
      </dgm:t>
    </dgm:pt>
    <dgm:pt modelId="{F9F799D1-4442-46C5-BBBE-70592958A922}">
      <dgm:prSet custT="1"/>
      <dgm:spPr/>
      <dgm:t>
        <a:bodyPr/>
        <a:lstStyle/>
        <a:p>
          <a:r>
            <a:rPr lang="es-ES" sz="2400" b="1" dirty="0"/>
            <a:t>N a </a:t>
          </a:r>
          <a:r>
            <a:rPr lang="es-ES" sz="2400" b="1" dirty="0" err="1"/>
            <a:t>lásku</a:t>
          </a:r>
          <a:r>
            <a:rPr lang="es-ES" sz="2400" b="1" dirty="0"/>
            <a:t> </a:t>
          </a:r>
          <a:r>
            <a:rPr lang="es-ES" sz="2400" b="1" dirty="0" err="1"/>
            <a:t>samotného</a:t>
          </a:r>
          <a:r>
            <a:rPr lang="es-ES" sz="2400" b="1" dirty="0"/>
            <a:t> </a:t>
          </a:r>
          <a:r>
            <a:rPr lang="es-ES" sz="2400" b="1" dirty="0" err="1"/>
            <a:t>Boha</a:t>
          </a:r>
          <a:r>
            <a:rPr lang="es-ES" sz="2400" b="1" dirty="0"/>
            <a:t> (v. 19a).</a:t>
          </a:r>
        </a:p>
      </dgm:t>
    </dgm:pt>
    <dgm:pt modelId="{FDB7259E-0C5F-41B6-991F-C69617ABC8A3}" type="parTrans" cxnId="{7B31E2FF-1CA6-4D67-9E11-46C9901244E1}">
      <dgm:prSet/>
      <dgm:spPr/>
      <dgm:t>
        <a:bodyPr/>
        <a:lstStyle/>
        <a:p>
          <a:endParaRPr lang="es-ES" sz="2400" b="1"/>
        </a:p>
      </dgm:t>
    </dgm:pt>
    <dgm:pt modelId="{29CD93C7-20F1-4A2E-86D5-AF3B577B82CF}" type="sibTrans" cxnId="{7B31E2FF-1CA6-4D67-9E11-46C9901244E1}">
      <dgm:prSet/>
      <dgm:spPr/>
      <dgm:t>
        <a:bodyPr/>
        <a:lstStyle/>
        <a:p>
          <a:endParaRPr lang="es-ES" sz="2400" b="1"/>
        </a:p>
      </dgm:t>
    </dgm:pt>
    <dgm:pt modelId="{C48C18AE-EA12-4E46-8021-95247798F094}">
      <dgm:prSet custT="1"/>
      <dgm:spPr/>
      <dgm:t>
        <a:bodyPr/>
        <a:lstStyle/>
        <a:p>
          <a:r>
            <a:rPr lang="es-ES" sz="2400" b="1" dirty="0" err="1"/>
            <a:t>Na</a:t>
          </a:r>
          <a:r>
            <a:rPr lang="es-ES" sz="2400" b="1" dirty="0"/>
            <a:t> </a:t>
          </a:r>
          <a:r>
            <a:rPr lang="es-ES" sz="2400" b="1" dirty="0" err="1"/>
            <a:t>slávu</a:t>
          </a:r>
          <a:r>
            <a:rPr lang="es-ES" sz="2400" b="1" dirty="0"/>
            <a:t> </a:t>
          </a:r>
          <a:r>
            <a:rPr lang="es-ES" sz="2400" b="1" dirty="0" err="1"/>
            <a:t>Božího</a:t>
          </a:r>
          <a:r>
            <a:rPr lang="es-ES" sz="2400" b="1" dirty="0"/>
            <a:t> </a:t>
          </a:r>
          <a:r>
            <a:rPr lang="es-ES" sz="2400" b="1" dirty="0" err="1"/>
            <a:t>jména</a:t>
          </a:r>
          <a:r>
            <a:rPr lang="es-ES" sz="2400" b="1" dirty="0"/>
            <a:t> (v. 19b).</a:t>
          </a:r>
        </a:p>
      </dgm:t>
    </dgm:pt>
    <dgm:pt modelId="{5F1343D2-F84A-4EFF-9716-5F8BD60E74D8}" type="parTrans" cxnId="{AF639E5F-20FA-4C38-BA84-50F8CC196AE5}">
      <dgm:prSet/>
      <dgm:spPr/>
      <dgm:t>
        <a:bodyPr/>
        <a:lstStyle/>
        <a:p>
          <a:endParaRPr lang="es-ES" sz="2400" b="1"/>
        </a:p>
      </dgm:t>
    </dgm:pt>
    <dgm:pt modelId="{7FCC6254-96A7-4800-A234-46A72D45743B}" type="sibTrans" cxnId="{AF639E5F-20FA-4C38-BA84-50F8CC196AE5}">
      <dgm:prSet/>
      <dgm:spPr/>
      <dgm:t>
        <a:bodyPr/>
        <a:lstStyle/>
        <a:p>
          <a:endParaRPr lang="es-ES" sz="2400" b="1"/>
        </a:p>
      </dgm:t>
    </dgm:pt>
    <dgm:pt modelId="{84FB9C9C-BAB0-404F-81CC-8229132ECCD9}" type="pres">
      <dgm:prSet presAssocID="{C0A971DC-6242-4582-A7AD-A9A627B558BB}" presName="linearFlow" presStyleCnt="0">
        <dgm:presLayoutVars>
          <dgm:dir/>
          <dgm:resizeHandles val="exact"/>
        </dgm:presLayoutVars>
      </dgm:prSet>
      <dgm:spPr/>
    </dgm:pt>
    <dgm:pt modelId="{383AA591-F39B-45C3-B032-30E009A3C5D6}" type="pres">
      <dgm:prSet presAssocID="{DF61B07B-7264-4A19-BD87-E215679127CF}" presName="composite" presStyleCnt="0"/>
      <dgm:spPr/>
    </dgm:pt>
    <dgm:pt modelId="{68C249C0-D967-4399-B576-B9DF71D12D85}" type="pres">
      <dgm:prSet presAssocID="{DF61B07B-7264-4A19-BD87-E215679127CF}" presName="imgShp" presStyleLbl="fgImgPlace1" presStyleIdx="0" presStyleCnt="5" custLinFactX="-71178" custLinFactNeighborX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F6BE980-EC42-4300-B36A-35BDCDD3D382}" type="pres">
      <dgm:prSet presAssocID="{DF61B07B-7264-4A19-BD87-E215679127CF}" presName="txShp" presStyleLbl="node1" presStyleIdx="0" presStyleCnt="5" custScaleX="131029">
        <dgm:presLayoutVars>
          <dgm:bulletEnabled val="1"/>
        </dgm:presLayoutVars>
      </dgm:prSet>
      <dgm:spPr/>
    </dgm:pt>
    <dgm:pt modelId="{B3675D85-A0BD-40DA-B6DE-C09A73AE2717}" type="pres">
      <dgm:prSet presAssocID="{6102D533-EF16-41D1-B45E-CAD3BF426FCF}" presName="spacing" presStyleCnt="0"/>
      <dgm:spPr/>
    </dgm:pt>
    <dgm:pt modelId="{1C93AAA8-1077-4BF1-B761-1D41C9D8DE91}" type="pres">
      <dgm:prSet presAssocID="{757AEC1D-7554-4ED7-ABAA-CF097C698077}" presName="composite" presStyleCnt="0"/>
      <dgm:spPr/>
    </dgm:pt>
    <dgm:pt modelId="{01BD8BBD-D61E-470B-B18B-02433339DBE5}" type="pres">
      <dgm:prSet presAssocID="{757AEC1D-7554-4ED7-ABAA-CF097C698077}" presName="imgShp" presStyleLbl="fgImgPlace1" presStyleIdx="1" presStyleCnt="5" custLinFactX="-71178" custLinFactNeighborX="-100000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0BBAE5B0-B95B-4EF5-AF22-2D31007A243A}" type="pres">
      <dgm:prSet presAssocID="{757AEC1D-7554-4ED7-ABAA-CF097C698077}" presName="txShp" presStyleLbl="node1" presStyleIdx="1" presStyleCnt="5" custScaleX="131029">
        <dgm:presLayoutVars>
          <dgm:bulletEnabled val="1"/>
        </dgm:presLayoutVars>
      </dgm:prSet>
      <dgm:spPr/>
    </dgm:pt>
    <dgm:pt modelId="{DE662EB9-3448-4573-AC30-6A475215D3E3}" type="pres">
      <dgm:prSet presAssocID="{2B62829F-F115-4230-B906-C62105C5C3C8}" presName="spacing" presStyleCnt="0"/>
      <dgm:spPr/>
    </dgm:pt>
    <dgm:pt modelId="{387912C3-4AD9-487C-8E37-D628F93DA4A5}" type="pres">
      <dgm:prSet presAssocID="{7CFD22D2-F64E-46A7-8A8C-1B4394B8BB10}" presName="composite" presStyleCnt="0"/>
      <dgm:spPr/>
    </dgm:pt>
    <dgm:pt modelId="{B7EA49AB-9C87-44D2-A593-40E504E42F40}" type="pres">
      <dgm:prSet presAssocID="{7CFD22D2-F64E-46A7-8A8C-1B4394B8BB10}" presName="imgShp" presStyleLbl="fgImgPlace1" presStyleIdx="2" presStyleCnt="5" custLinFactX="-71178" custLinFactNeighborX="-100000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91CF3B81-9405-498E-9F93-0489D72A9024}" type="pres">
      <dgm:prSet presAssocID="{7CFD22D2-F64E-46A7-8A8C-1B4394B8BB10}" presName="txShp" presStyleLbl="node1" presStyleIdx="2" presStyleCnt="5" custScaleX="131029">
        <dgm:presLayoutVars>
          <dgm:bulletEnabled val="1"/>
        </dgm:presLayoutVars>
      </dgm:prSet>
      <dgm:spPr/>
    </dgm:pt>
    <dgm:pt modelId="{3EBCC209-4CA5-4CD1-8EFD-1C2AAFE85061}" type="pres">
      <dgm:prSet presAssocID="{5E76B6B4-754D-4027-BBAA-EFB97EC27D46}" presName="spacing" presStyleCnt="0"/>
      <dgm:spPr/>
    </dgm:pt>
    <dgm:pt modelId="{08D8CB79-95CB-41E7-B28C-8FDC6A675FFD}" type="pres">
      <dgm:prSet presAssocID="{F9F799D1-4442-46C5-BBBE-70592958A922}" presName="composite" presStyleCnt="0"/>
      <dgm:spPr/>
    </dgm:pt>
    <dgm:pt modelId="{F39EC72F-237C-423A-A3F4-D0C6A9BBA326}" type="pres">
      <dgm:prSet presAssocID="{F9F799D1-4442-46C5-BBBE-70592958A922}" presName="imgShp" presStyleLbl="fgImgPlace1" presStyleIdx="3" presStyleCnt="5" custLinFactX="-71178" custLinFactNeighborX="-100000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79F1D347-58A4-477F-83A9-C09CAB1D3A41}" type="pres">
      <dgm:prSet presAssocID="{F9F799D1-4442-46C5-BBBE-70592958A922}" presName="txShp" presStyleLbl="node1" presStyleIdx="3" presStyleCnt="5" custScaleX="131029">
        <dgm:presLayoutVars>
          <dgm:bulletEnabled val="1"/>
        </dgm:presLayoutVars>
      </dgm:prSet>
      <dgm:spPr/>
    </dgm:pt>
    <dgm:pt modelId="{1C6DED1A-CCF2-442B-A9DF-BDD5D4735E0E}" type="pres">
      <dgm:prSet presAssocID="{29CD93C7-20F1-4A2E-86D5-AF3B577B82CF}" presName="spacing" presStyleCnt="0"/>
      <dgm:spPr/>
    </dgm:pt>
    <dgm:pt modelId="{DED832EE-5A0E-4F35-BD51-D4D4B608C145}" type="pres">
      <dgm:prSet presAssocID="{C48C18AE-EA12-4E46-8021-95247798F094}" presName="composite" presStyleCnt="0"/>
      <dgm:spPr/>
    </dgm:pt>
    <dgm:pt modelId="{55B464D3-CB2F-4E64-8C1D-E2BCFF6AD6DA}" type="pres">
      <dgm:prSet presAssocID="{C48C18AE-EA12-4E46-8021-95247798F094}" presName="imgShp" presStyleLbl="fgImgPlace1" presStyleIdx="4" presStyleCnt="5" custLinFactX="-71178" custLinFactNeighborX="-100000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0313F98D-EE07-445E-A064-17EFA875675B}" type="pres">
      <dgm:prSet presAssocID="{C48C18AE-EA12-4E46-8021-95247798F094}" presName="txShp" presStyleLbl="node1" presStyleIdx="4" presStyleCnt="5" custScaleX="131029">
        <dgm:presLayoutVars>
          <dgm:bulletEnabled val="1"/>
        </dgm:presLayoutVars>
      </dgm:prSet>
      <dgm:spPr/>
    </dgm:pt>
  </dgm:ptLst>
  <dgm:cxnLst>
    <dgm:cxn modelId="{5BAF0234-F6CE-430A-8C9E-4B85DDFD79D0}" type="presOf" srcId="{7CFD22D2-F64E-46A7-8A8C-1B4394B8BB10}" destId="{91CF3B81-9405-498E-9F93-0489D72A9024}" srcOrd="0" destOrd="0" presId="urn:microsoft.com/office/officeart/2005/8/layout/vList3"/>
    <dgm:cxn modelId="{436A3634-46F0-46E2-BA94-AEB024814495}" type="presOf" srcId="{757AEC1D-7554-4ED7-ABAA-CF097C698077}" destId="{0BBAE5B0-B95B-4EF5-AF22-2D31007A243A}" srcOrd="0" destOrd="0" presId="urn:microsoft.com/office/officeart/2005/8/layout/vList3"/>
    <dgm:cxn modelId="{AF639E5F-20FA-4C38-BA84-50F8CC196AE5}" srcId="{C0A971DC-6242-4582-A7AD-A9A627B558BB}" destId="{C48C18AE-EA12-4E46-8021-95247798F094}" srcOrd="4" destOrd="0" parTransId="{5F1343D2-F84A-4EFF-9716-5F8BD60E74D8}" sibTransId="{7FCC6254-96A7-4800-A234-46A72D45743B}"/>
    <dgm:cxn modelId="{A8EF9649-F2C7-46A0-8E5B-3361053A5864}" srcId="{C0A971DC-6242-4582-A7AD-A9A627B558BB}" destId="{DF61B07B-7264-4A19-BD87-E215679127CF}" srcOrd="0" destOrd="0" parTransId="{C81CBDAE-AB3D-465E-B0C5-2216AB8B0F07}" sibTransId="{6102D533-EF16-41D1-B45E-CAD3BF426FCF}"/>
    <dgm:cxn modelId="{E60CAA69-D86C-4A0D-AD8C-D21778CD27A3}" srcId="{C0A971DC-6242-4582-A7AD-A9A627B558BB}" destId="{757AEC1D-7554-4ED7-ABAA-CF097C698077}" srcOrd="1" destOrd="0" parTransId="{782E8E28-0F16-457D-8770-357AA74AD0AD}" sibTransId="{2B62829F-F115-4230-B906-C62105C5C3C8}"/>
    <dgm:cxn modelId="{1C86026F-A91E-42F3-AD71-B972B0808F2F}" type="presOf" srcId="{F9F799D1-4442-46C5-BBBE-70592958A922}" destId="{79F1D347-58A4-477F-83A9-C09CAB1D3A41}" srcOrd="0" destOrd="0" presId="urn:microsoft.com/office/officeart/2005/8/layout/vList3"/>
    <dgm:cxn modelId="{802E7959-9FD4-40BC-9078-DAC8AFEE5A6B}" srcId="{C0A971DC-6242-4582-A7AD-A9A627B558BB}" destId="{7CFD22D2-F64E-46A7-8A8C-1B4394B8BB10}" srcOrd="2" destOrd="0" parTransId="{1BC1DF6A-F82B-4DAF-B05D-038DE8B4F770}" sibTransId="{5E76B6B4-754D-4027-BBAA-EFB97EC27D46}"/>
    <dgm:cxn modelId="{BCDD0B83-5505-4F1D-8FA4-76FA6928F7EC}" type="presOf" srcId="{C48C18AE-EA12-4E46-8021-95247798F094}" destId="{0313F98D-EE07-445E-A064-17EFA875675B}" srcOrd="0" destOrd="0" presId="urn:microsoft.com/office/officeart/2005/8/layout/vList3"/>
    <dgm:cxn modelId="{E11D3CCB-A461-4249-85B9-0790FB130A90}" type="presOf" srcId="{C0A971DC-6242-4582-A7AD-A9A627B558BB}" destId="{84FB9C9C-BAB0-404F-81CC-8229132ECCD9}" srcOrd="0" destOrd="0" presId="urn:microsoft.com/office/officeart/2005/8/layout/vList3"/>
    <dgm:cxn modelId="{118BE7DB-5F40-4C19-9C09-C490203F2EE6}" type="presOf" srcId="{DF61B07B-7264-4A19-BD87-E215679127CF}" destId="{BF6BE980-EC42-4300-B36A-35BDCDD3D382}" srcOrd="0" destOrd="0" presId="urn:microsoft.com/office/officeart/2005/8/layout/vList3"/>
    <dgm:cxn modelId="{7B31E2FF-1CA6-4D67-9E11-46C9901244E1}" srcId="{C0A971DC-6242-4582-A7AD-A9A627B558BB}" destId="{F9F799D1-4442-46C5-BBBE-70592958A922}" srcOrd="3" destOrd="0" parTransId="{FDB7259E-0C5F-41B6-991F-C69617ABC8A3}" sibTransId="{29CD93C7-20F1-4A2E-86D5-AF3B577B82CF}"/>
    <dgm:cxn modelId="{AA39A3BC-D632-4907-8543-2D283A6E3C16}" type="presParOf" srcId="{84FB9C9C-BAB0-404F-81CC-8229132ECCD9}" destId="{383AA591-F39B-45C3-B032-30E009A3C5D6}" srcOrd="0" destOrd="0" presId="urn:microsoft.com/office/officeart/2005/8/layout/vList3"/>
    <dgm:cxn modelId="{4B7958C3-75DD-400C-AF82-81426840D402}" type="presParOf" srcId="{383AA591-F39B-45C3-B032-30E009A3C5D6}" destId="{68C249C0-D967-4399-B576-B9DF71D12D85}" srcOrd="0" destOrd="0" presId="urn:microsoft.com/office/officeart/2005/8/layout/vList3"/>
    <dgm:cxn modelId="{EB240590-20E3-44D5-B241-A416ED992015}" type="presParOf" srcId="{383AA591-F39B-45C3-B032-30E009A3C5D6}" destId="{BF6BE980-EC42-4300-B36A-35BDCDD3D382}" srcOrd="1" destOrd="0" presId="urn:microsoft.com/office/officeart/2005/8/layout/vList3"/>
    <dgm:cxn modelId="{2029EE9B-1AEF-4F83-BCA8-882767E6B0B8}" type="presParOf" srcId="{84FB9C9C-BAB0-404F-81CC-8229132ECCD9}" destId="{B3675D85-A0BD-40DA-B6DE-C09A73AE2717}" srcOrd="1" destOrd="0" presId="urn:microsoft.com/office/officeart/2005/8/layout/vList3"/>
    <dgm:cxn modelId="{D42FE946-5641-4D34-9288-41D5A3D675CD}" type="presParOf" srcId="{84FB9C9C-BAB0-404F-81CC-8229132ECCD9}" destId="{1C93AAA8-1077-4BF1-B761-1D41C9D8DE91}" srcOrd="2" destOrd="0" presId="urn:microsoft.com/office/officeart/2005/8/layout/vList3"/>
    <dgm:cxn modelId="{611604D7-0FFD-4A49-B224-69F6B7D0A155}" type="presParOf" srcId="{1C93AAA8-1077-4BF1-B761-1D41C9D8DE91}" destId="{01BD8BBD-D61E-470B-B18B-02433339DBE5}" srcOrd="0" destOrd="0" presId="urn:microsoft.com/office/officeart/2005/8/layout/vList3"/>
    <dgm:cxn modelId="{10787F62-BA92-48F2-9A06-8986B1237BA4}" type="presParOf" srcId="{1C93AAA8-1077-4BF1-B761-1D41C9D8DE91}" destId="{0BBAE5B0-B95B-4EF5-AF22-2D31007A243A}" srcOrd="1" destOrd="0" presId="urn:microsoft.com/office/officeart/2005/8/layout/vList3"/>
    <dgm:cxn modelId="{D366C5A0-EDCC-4772-AF37-53204293DA4A}" type="presParOf" srcId="{84FB9C9C-BAB0-404F-81CC-8229132ECCD9}" destId="{DE662EB9-3448-4573-AC30-6A475215D3E3}" srcOrd="3" destOrd="0" presId="urn:microsoft.com/office/officeart/2005/8/layout/vList3"/>
    <dgm:cxn modelId="{7E6E62C1-A95C-4270-8C68-10699CD2F1F3}" type="presParOf" srcId="{84FB9C9C-BAB0-404F-81CC-8229132ECCD9}" destId="{387912C3-4AD9-487C-8E37-D628F93DA4A5}" srcOrd="4" destOrd="0" presId="urn:microsoft.com/office/officeart/2005/8/layout/vList3"/>
    <dgm:cxn modelId="{C549B71D-DC62-4EF1-9B3D-7DCDD7E7643C}" type="presParOf" srcId="{387912C3-4AD9-487C-8E37-D628F93DA4A5}" destId="{B7EA49AB-9C87-44D2-A593-40E504E42F40}" srcOrd="0" destOrd="0" presId="urn:microsoft.com/office/officeart/2005/8/layout/vList3"/>
    <dgm:cxn modelId="{FDAF1D8C-0588-40B4-A4CE-945635E10FA3}" type="presParOf" srcId="{387912C3-4AD9-487C-8E37-D628F93DA4A5}" destId="{91CF3B81-9405-498E-9F93-0489D72A9024}" srcOrd="1" destOrd="0" presId="urn:microsoft.com/office/officeart/2005/8/layout/vList3"/>
    <dgm:cxn modelId="{434742FA-9D8C-4511-A5DD-411100D22E9C}" type="presParOf" srcId="{84FB9C9C-BAB0-404F-81CC-8229132ECCD9}" destId="{3EBCC209-4CA5-4CD1-8EFD-1C2AAFE85061}" srcOrd="5" destOrd="0" presId="urn:microsoft.com/office/officeart/2005/8/layout/vList3"/>
    <dgm:cxn modelId="{A38F56C0-45CA-486D-846B-B1192E820AB2}" type="presParOf" srcId="{84FB9C9C-BAB0-404F-81CC-8229132ECCD9}" destId="{08D8CB79-95CB-41E7-B28C-8FDC6A675FFD}" srcOrd="6" destOrd="0" presId="urn:microsoft.com/office/officeart/2005/8/layout/vList3"/>
    <dgm:cxn modelId="{56F94F2D-2324-4734-9C22-714D602D7E5E}" type="presParOf" srcId="{08D8CB79-95CB-41E7-B28C-8FDC6A675FFD}" destId="{F39EC72F-237C-423A-A3F4-D0C6A9BBA326}" srcOrd="0" destOrd="0" presId="urn:microsoft.com/office/officeart/2005/8/layout/vList3"/>
    <dgm:cxn modelId="{09719EF8-72C6-4B17-AEC7-B982037BC44F}" type="presParOf" srcId="{08D8CB79-95CB-41E7-B28C-8FDC6A675FFD}" destId="{79F1D347-58A4-477F-83A9-C09CAB1D3A41}" srcOrd="1" destOrd="0" presId="urn:microsoft.com/office/officeart/2005/8/layout/vList3"/>
    <dgm:cxn modelId="{D56C6E57-024E-4D64-AED0-5F2A79C8BB1E}" type="presParOf" srcId="{84FB9C9C-BAB0-404F-81CC-8229132ECCD9}" destId="{1C6DED1A-CCF2-442B-A9DF-BDD5D4735E0E}" srcOrd="7" destOrd="0" presId="urn:microsoft.com/office/officeart/2005/8/layout/vList3"/>
    <dgm:cxn modelId="{EE6B3615-8033-40CD-9EAB-4AC5031555B5}" type="presParOf" srcId="{84FB9C9C-BAB0-404F-81CC-8229132ECCD9}" destId="{DED832EE-5A0E-4F35-BD51-D4D4B608C145}" srcOrd="8" destOrd="0" presId="urn:microsoft.com/office/officeart/2005/8/layout/vList3"/>
    <dgm:cxn modelId="{F04865F9-73E0-428A-A6E0-4C3CEFC028E8}" type="presParOf" srcId="{DED832EE-5A0E-4F35-BD51-D4D4B608C145}" destId="{55B464D3-CB2F-4E64-8C1D-E2BCFF6AD6DA}" srcOrd="0" destOrd="0" presId="urn:microsoft.com/office/officeart/2005/8/layout/vList3"/>
    <dgm:cxn modelId="{1693CCA6-B7B8-4A01-A5CF-863D401040B3}" type="presParOf" srcId="{DED832EE-5A0E-4F35-BD51-D4D4B608C145}" destId="{0313F98D-EE07-445E-A064-17EFA87567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14DD71-F710-4686-9B44-CAC6D8BFFC05}" type="doc">
      <dgm:prSet loTypeId="urn:microsoft.com/office/officeart/2005/8/layout/vList2" loCatId="list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6E644CBE-2A96-40C0-9B84-C835B2B54997}">
      <dgm:prSet custT="1"/>
      <dgm:spPr>
        <a:solidFill>
          <a:srgbClr val="322641"/>
        </a:solidFill>
      </dgm:spPr>
      <dgm:t>
        <a:bodyPr/>
        <a:lstStyle/>
        <a:p>
          <a:pPr>
            <a:spcAft>
              <a:spcPct val="15000"/>
            </a:spcAft>
            <a:buFontTx/>
            <a:buChar char="†"/>
          </a:pPr>
          <a:r>
            <a:rPr lang="es-ES" sz="2000" b="1" dirty="0" err="1">
              <a:solidFill>
                <a:schemeClr val="bg1"/>
              </a:solidFill>
            </a:rPr>
            <a:t>Ukončení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vzpoury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proti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Bohu</a:t>
          </a:r>
          <a:r>
            <a:rPr lang="es-ES" sz="2000" b="1" dirty="0">
              <a:solidFill>
                <a:schemeClr val="bg1"/>
              </a:solidFill>
            </a:rPr>
            <a:t>.</a:t>
          </a:r>
          <a:endParaRPr lang="es-ES" sz="2000" dirty="0">
            <a:solidFill>
              <a:schemeClr val="bg1"/>
            </a:solidFill>
          </a:endParaRPr>
        </a:p>
      </dgm:t>
    </dgm:pt>
    <dgm:pt modelId="{104F75D6-25B2-4968-B119-8D7E1974C439}" type="parTrans" cxnId="{6C6F6FA7-61DD-4D5C-92F8-8A7667FA777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88A0120-3BE2-46AD-9FB0-80E822EC6FE8}" type="sibTrans" cxnId="{6C6F6FA7-61DD-4D5C-92F8-8A7667FA777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2726EE1-1C26-439A-A568-A16758C3ABF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S" sz="2000" b="1" dirty="0" err="1">
              <a:solidFill>
                <a:schemeClr val="tx1"/>
              </a:solidFill>
            </a:rPr>
            <a:t>Skončí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hřích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A46D4BD6-2DA5-4E7C-A1E0-80C687C82F34}" type="parTrans" cxnId="{34FBF454-0218-4B66-997C-F3C06F17893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D6D427C-6311-40FB-94BA-022ED595EF01}" type="sibTrans" cxnId="{34FBF454-0218-4B66-997C-F3C06F17893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7006CD-1A4B-4826-93B6-A4EA395A34C6}">
      <dgm:prSet custT="1"/>
      <dgm:spPr>
        <a:solidFill>
          <a:srgbClr val="322641"/>
        </a:solidFill>
      </dgm:spPr>
      <dgm:t>
        <a:bodyPr/>
        <a:lstStyle/>
        <a:p>
          <a:pPr>
            <a:spcAft>
              <a:spcPct val="15000"/>
            </a:spcAft>
            <a:buFontTx/>
            <a:buChar char="†"/>
          </a:pPr>
          <a:r>
            <a:rPr lang="es-ES" sz="2000" b="1" dirty="0" err="1">
              <a:solidFill>
                <a:schemeClr val="bg1"/>
              </a:solidFill>
            </a:rPr>
            <a:t>Odpuštění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hříchu</a:t>
          </a:r>
          <a:r>
            <a:rPr lang="es-ES" sz="2000" b="1" dirty="0">
              <a:solidFill>
                <a:schemeClr val="bg1"/>
              </a:solidFill>
            </a:rPr>
            <a:t>.</a:t>
          </a:r>
          <a:endParaRPr lang="es-ES" sz="2000" dirty="0">
            <a:solidFill>
              <a:schemeClr val="bg1"/>
            </a:solidFill>
          </a:endParaRPr>
        </a:p>
      </dgm:t>
    </dgm:pt>
    <dgm:pt modelId="{65EB42B3-CC7B-4077-9DE7-EDEB140C4D79}" type="parTrans" cxnId="{8364D090-7320-45D4-B33C-9C99FC624C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8FCFA1B-1134-47B0-AE66-E25408F34FE5}" type="sibTrans" cxnId="{8364D090-7320-45D4-B33C-9C99FC624C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36C3551-E185-4563-910C-79E2E4A788C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S" sz="2000" b="1" dirty="0" err="1">
              <a:solidFill>
                <a:schemeClr val="tx1"/>
              </a:solidFill>
            </a:rPr>
            <a:t>Vymazání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nepravosti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D312DD6C-081D-4FD4-BDE3-DA6DBA64165B}" type="parTrans" cxnId="{F446C849-9DFC-49A0-9CC0-1AF8CD09477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02943EB-9FAF-462A-80E4-86A4E34AC98B}" type="sibTrans" cxnId="{F446C849-9DFC-49A0-9CC0-1AF8CD09477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749D6E-70E7-42BD-9E7A-186B3DCAA29E}">
      <dgm:prSet custT="1"/>
      <dgm:spPr>
        <a:solidFill>
          <a:srgbClr val="322641"/>
        </a:solidFill>
      </dgm:spPr>
      <dgm:t>
        <a:bodyPr/>
        <a:lstStyle/>
        <a:p>
          <a:pPr>
            <a:spcAft>
              <a:spcPts val="0"/>
            </a:spcAft>
            <a:buFontTx/>
            <a:buChar char="†"/>
          </a:pPr>
          <a:r>
            <a:rPr lang="es-ES" sz="2000" b="1" dirty="0" err="1">
              <a:solidFill>
                <a:schemeClr val="bg1"/>
              </a:solidFill>
            </a:rPr>
            <a:t>Zaplacení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ceny</a:t>
          </a:r>
          <a:r>
            <a:rPr lang="es-ES" sz="2000" b="1" dirty="0">
              <a:solidFill>
                <a:schemeClr val="bg1"/>
              </a:solidFill>
            </a:rPr>
            <a:t>, </a:t>
          </a:r>
          <a:r>
            <a:rPr lang="es-ES" sz="2000" b="1" dirty="0" err="1">
              <a:solidFill>
                <a:schemeClr val="bg1"/>
              </a:solidFill>
            </a:rPr>
            <a:t>kterou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vyžaduje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zákon</a:t>
          </a:r>
          <a:r>
            <a:rPr lang="es-ES" sz="2000" b="1" dirty="0">
              <a:solidFill>
                <a:schemeClr val="bg1"/>
              </a:solidFill>
            </a:rPr>
            <a:t>.</a:t>
          </a:r>
          <a:endParaRPr lang="es-ES" sz="2000" dirty="0">
            <a:solidFill>
              <a:schemeClr val="bg1"/>
            </a:solidFill>
          </a:endParaRPr>
        </a:p>
      </dgm:t>
    </dgm:pt>
    <dgm:pt modelId="{3B838D5D-F1FC-4444-889C-F5D9AA3B9A20}" type="parTrans" cxnId="{00D62A01-A37F-42F7-869D-C8826D5AAA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C78ACE5-5C63-4914-BC11-153CA74E48FC}" type="sibTrans" cxnId="{00D62A01-A37F-42F7-869D-C8826D5AAA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D40DB64-AE0E-4FA0-B5F6-AFB7812936EF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S" sz="2000" b="1" dirty="0" err="1">
              <a:solidFill>
                <a:schemeClr val="tx1"/>
              </a:solidFill>
            </a:rPr>
            <a:t>Přijde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spravedlnost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AADC781A-12CD-4883-A3EF-085DB63B13F6}" type="parTrans" cxnId="{FE89BBEF-247B-4C26-B544-975AFEDD3EC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C209EB-6AC9-41CB-91E9-F7291A6AE1AA}" type="sibTrans" cxnId="{FE89BBEF-247B-4C26-B544-975AFEDD3EC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F42AB08-524A-44A8-8F67-53FAF4E145A8}">
      <dgm:prSet custT="1"/>
      <dgm:spPr>
        <a:solidFill>
          <a:srgbClr val="322641"/>
        </a:solidFill>
      </dgm:spPr>
      <dgm:t>
        <a:bodyPr/>
        <a:lstStyle/>
        <a:p>
          <a:pPr>
            <a:spcAft>
              <a:spcPts val="0"/>
            </a:spcAft>
            <a:buFontTx/>
            <a:buChar char="†"/>
          </a:pPr>
          <a:r>
            <a:rPr lang="es-ES" sz="2000" b="1" dirty="0" err="1">
              <a:solidFill>
                <a:schemeClr val="bg1"/>
              </a:solidFill>
            </a:rPr>
            <a:t>Budeme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navěky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spravedlivými</a:t>
          </a:r>
          <a:r>
            <a:rPr lang="es-ES" sz="2000" b="1" dirty="0">
              <a:solidFill>
                <a:schemeClr val="bg1"/>
              </a:solidFill>
            </a:rPr>
            <a:t>.</a:t>
          </a:r>
          <a:endParaRPr lang="es-ES" sz="2000" dirty="0">
            <a:solidFill>
              <a:schemeClr val="bg1"/>
            </a:solidFill>
          </a:endParaRPr>
        </a:p>
      </dgm:t>
    </dgm:pt>
    <dgm:pt modelId="{1B43BD5C-0EF7-47E6-9A69-6113A6F92FD6}" type="parTrans" cxnId="{42B564CE-2B9D-44D8-BDDE-DF8E2D60257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0B90AB8-CF3E-4343-875D-E9EA0714C7A4}" type="sibTrans" cxnId="{42B564CE-2B9D-44D8-BDDE-DF8E2D60257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256A91B-9EA2-4EB3-AF56-F95E3D52B45F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S" sz="2000" b="1" dirty="0" err="1">
              <a:solidFill>
                <a:schemeClr val="tx1"/>
              </a:solidFill>
            </a:rPr>
            <a:t>Zapečetění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vidění</a:t>
          </a:r>
          <a:r>
            <a:rPr lang="es-ES" sz="2000" b="1" dirty="0">
              <a:solidFill>
                <a:schemeClr val="tx1"/>
              </a:solidFill>
            </a:rPr>
            <a:t> a </a:t>
          </a:r>
          <a:r>
            <a:rPr lang="es-ES" sz="2000" b="1" dirty="0" err="1">
              <a:solidFill>
                <a:schemeClr val="tx1"/>
              </a:solidFill>
            </a:rPr>
            <a:t>proroctví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A5AC94EC-1425-4054-8A34-52A0CBD655B0}" type="parTrans" cxnId="{5CF54A0A-186F-419F-8D89-9C42578CE7B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7B5C9A5-16F5-4CD0-B916-B57A810BA8FC}" type="sibTrans" cxnId="{5CF54A0A-186F-419F-8D89-9C42578CE7B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5901AED-C5EA-41E6-8965-2076543FDDE0}">
      <dgm:prSet custT="1"/>
      <dgm:spPr>
        <a:solidFill>
          <a:srgbClr val="322641"/>
        </a:solidFill>
      </dgm:spPr>
      <dgm:t>
        <a:bodyPr/>
        <a:lstStyle/>
        <a:p>
          <a:pPr>
            <a:spcAft>
              <a:spcPts val="0"/>
            </a:spcAft>
            <a:buFontTx/>
            <a:buChar char="†"/>
          </a:pPr>
          <a:r>
            <a:rPr lang="es-ES" sz="2000" b="1" dirty="0" err="1">
              <a:solidFill>
                <a:schemeClr val="bg1"/>
              </a:solidFill>
            </a:rPr>
            <a:t>Naplňte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mesiášská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proroctví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zvěstovaná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proroky</a:t>
          </a:r>
          <a:r>
            <a:rPr lang="es-ES" sz="2000" b="1" dirty="0">
              <a:solidFill>
                <a:schemeClr val="bg1"/>
              </a:solidFill>
            </a:rPr>
            <a:t>.</a:t>
          </a:r>
          <a:endParaRPr lang="es-ES" sz="2000" dirty="0">
            <a:solidFill>
              <a:schemeClr val="bg1"/>
            </a:solidFill>
          </a:endParaRPr>
        </a:p>
      </dgm:t>
    </dgm:pt>
    <dgm:pt modelId="{42C1419B-9078-45B9-BD5D-91F44DF8A02B}" type="parTrans" cxnId="{BEAD7BCB-CC83-42D9-866B-DBBAAAFD84A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44AB08A-EBD7-42EB-97C9-AF71E80986A8}" type="sibTrans" cxnId="{BEAD7BCB-CC83-42D9-866B-DBBAAAFD84A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351A841-7008-482F-9C98-E9CE9F39C3B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S" sz="2000" b="1" dirty="0" err="1">
              <a:solidFill>
                <a:schemeClr val="tx1"/>
              </a:solidFill>
            </a:rPr>
            <a:t>Pomazání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svatyně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svatých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976553D6-FDBE-4222-B07C-F996DEF2327E}" type="parTrans" cxnId="{83DE3663-2B95-423D-916C-007824D782C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3953997-AEAC-4E68-9733-4721C4AE844B}" type="sibTrans" cxnId="{83DE3663-2B95-423D-916C-007824D782C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F3AB9AA-D697-4BF5-A762-2E548D617738}">
      <dgm:prSet custT="1"/>
      <dgm:spPr>
        <a:solidFill>
          <a:srgbClr val="322641"/>
        </a:solidFill>
      </dgm:spPr>
      <dgm:t>
        <a:bodyPr/>
        <a:lstStyle/>
        <a:p>
          <a:pPr>
            <a:spcAft>
              <a:spcPts val="0"/>
            </a:spcAft>
            <a:buFontTx/>
            <a:buChar char="†"/>
          </a:pPr>
          <a:r>
            <a:rPr lang="es-ES" sz="2000" b="1" dirty="0" err="1">
              <a:solidFill>
                <a:schemeClr val="bg1"/>
              </a:solidFill>
            </a:rPr>
            <a:t>Očištěním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nebeské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svatyně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započne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dílo</a:t>
          </a:r>
          <a:r>
            <a:rPr lang="es-ES" sz="2000" b="1" dirty="0">
              <a:solidFill>
                <a:schemeClr val="bg1"/>
              </a:solidFill>
            </a:rPr>
            <a:t> </a:t>
          </a:r>
          <a:r>
            <a:rPr lang="es-ES" sz="2000" b="1" dirty="0" err="1">
              <a:solidFill>
                <a:schemeClr val="bg1"/>
              </a:solidFill>
            </a:rPr>
            <a:t>přímluv</a:t>
          </a:r>
          <a:r>
            <a:rPr lang="es-ES" sz="2000" b="1" dirty="0">
              <a:solidFill>
                <a:schemeClr val="bg1"/>
              </a:solidFill>
            </a:rPr>
            <a:t>.</a:t>
          </a:r>
          <a:endParaRPr lang="es-ES" sz="2000" dirty="0">
            <a:solidFill>
              <a:schemeClr val="bg1"/>
            </a:solidFill>
          </a:endParaRPr>
        </a:p>
      </dgm:t>
    </dgm:pt>
    <dgm:pt modelId="{4C347201-BC1D-4D7C-8DAB-BC97AA1228CC}" type="parTrans" cxnId="{383A7802-C688-4708-A9AC-6D454E4405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D1FB05B-8CBF-4C0F-B519-E5C552BF8061}" type="sibTrans" cxnId="{383A7802-C688-4708-A9AC-6D454E4405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CF75725-B5B3-4E51-BC8D-B09E3578C1D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s-ES" sz="2000" b="1" dirty="0" err="1">
              <a:solidFill>
                <a:schemeClr val="tx1"/>
              </a:solidFill>
            </a:rPr>
            <a:t>Ukončení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nevěrnosti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dirty="0">
            <a:solidFill>
              <a:schemeClr val="tx1"/>
            </a:solidFill>
          </a:endParaRPr>
        </a:p>
      </dgm:t>
    </dgm:pt>
    <dgm:pt modelId="{345B6E29-8C3F-498F-8B1B-6B7B706359BF}" type="parTrans" cxnId="{8C3EDB2D-2414-422B-B8C1-D9B27D3C9D3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7C4C58-0A3B-405B-80E1-21A410717E0C}" type="sibTrans" cxnId="{8C3EDB2D-2414-422B-B8C1-D9B27D3C9D3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C8B567A-FEB8-4770-943D-39AEFB33D859}" type="pres">
      <dgm:prSet presAssocID="{F314DD71-F710-4686-9B44-CAC6D8BFFC05}" presName="linear" presStyleCnt="0">
        <dgm:presLayoutVars>
          <dgm:animLvl val="lvl"/>
          <dgm:resizeHandles val="exact"/>
        </dgm:presLayoutVars>
      </dgm:prSet>
      <dgm:spPr/>
    </dgm:pt>
    <dgm:pt modelId="{EFB8DC23-078F-4B5F-8B00-BFFE6B2FE998}" type="pres">
      <dgm:prSet presAssocID="{ACF75725-B5B3-4E51-BC8D-B09E3578C1D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DF106E7-570D-464B-AA59-5559F2543CEE}" type="pres">
      <dgm:prSet presAssocID="{ACF75725-B5B3-4E51-BC8D-B09E3578C1D9}" presName="childText" presStyleLbl="revTx" presStyleIdx="0" presStyleCnt="6">
        <dgm:presLayoutVars>
          <dgm:bulletEnabled val="1"/>
        </dgm:presLayoutVars>
      </dgm:prSet>
      <dgm:spPr/>
    </dgm:pt>
    <dgm:pt modelId="{84DA6AD4-F647-4AB0-B977-E5C753C6BB97}" type="pres">
      <dgm:prSet presAssocID="{B2726EE1-1C26-439A-A568-A16758C3ABF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1D4445F-0130-4050-966B-BAEE98EF85DE}" type="pres">
      <dgm:prSet presAssocID="{B2726EE1-1C26-439A-A568-A16758C3ABF6}" presName="childText" presStyleLbl="revTx" presStyleIdx="1" presStyleCnt="6">
        <dgm:presLayoutVars>
          <dgm:bulletEnabled val="1"/>
        </dgm:presLayoutVars>
      </dgm:prSet>
      <dgm:spPr/>
    </dgm:pt>
    <dgm:pt modelId="{A5EC3A6F-01C3-40D4-AAF4-3B5D33E6CCFB}" type="pres">
      <dgm:prSet presAssocID="{236C3551-E185-4563-910C-79E2E4A788C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D9AA21B-3220-4934-A7AC-437AD748D12B}" type="pres">
      <dgm:prSet presAssocID="{236C3551-E185-4563-910C-79E2E4A788C9}" presName="childText" presStyleLbl="revTx" presStyleIdx="2" presStyleCnt="6">
        <dgm:presLayoutVars>
          <dgm:bulletEnabled val="1"/>
        </dgm:presLayoutVars>
      </dgm:prSet>
      <dgm:spPr/>
    </dgm:pt>
    <dgm:pt modelId="{DA969720-407B-43F7-9214-E80B64DE395C}" type="pres">
      <dgm:prSet presAssocID="{0D40DB64-AE0E-4FA0-B5F6-AFB7812936E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EE852A5-03E6-4CCE-B559-911A2B5C8754}" type="pres">
      <dgm:prSet presAssocID="{0D40DB64-AE0E-4FA0-B5F6-AFB7812936EF}" presName="childText" presStyleLbl="revTx" presStyleIdx="3" presStyleCnt="6">
        <dgm:presLayoutVars>
          <dgm:bulletEnabled val="1"/>
        </dgm:presLayoutVars>
      </dgm:prSet>
      <dgm:spPr/>
    </dgm:pt>
    <dgm:pt modelId="{79D7BD70-B1DD-41AC-8DEE-FECABB303D22}" type="pres">
      <dgm:prSet presAssocID="{B256A91B-9EA2-4EB3-AF56-F95E3D52B45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3FBA4EE-3B12-411B-BAEB-B558DD6D503E}" type="pres">
      <dgm:prSet presAssocID="{B256A91B-9EA2-4EB3-AF56-F95E3D52B45F}" presName="childText" presStyleLbl="revTx" presStyleIdx="4" presStyleCnt="6">
        <dgm:presLayoutVars>
          <dgm:bulletEnabled val="1"/>
        </dgm:presLayoutVars>
      </dgm:prSet>
      <dgm:spPr/>
    </dgm:pt>
    <dgm:pt modelId="{7F7CA973-2C2C-43AA-B87B-434FC9F56609}" type="pres">
      <dgm:prSet presAssocID="{C351A841-7008-482F-9C98-E9CE9F39C3B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7FE3455-A036-407C-8A97-686286E5DAA9}" type="pres">
      <dgm:prSet presAssocID="{C351A841-7008-482F-9C98-E9CE9F39C3BE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00D62A01-A37F-42F7-869D-C8826D5AAA40}" srcId="{236C3551-E185-4563-910C-79E2E4A788C9}" destId="{45749D6E-70E7-42BD-9E7A-186B3DCAA29E}" srcOrd="0" destOrd="0" parTransId="{3B838D5D-F1FC-4444-889C-F5D9AA3B9A20}" sibTransId="{0C78ACE5-5C63-4914-BC11-153CA74E48FC}"/>
    <dgm:cxn modelId="{383A7802-C688-4708-A9AC-6D454E4405E6}" srcId="{C351A841-7008-482F-9C98-E9CE9F39C3BE}" destId="{FF3AB9AA-D697-4BF5-A762-2E548D617738}" srcOrd="0" destOrd="0" parTransId="{4C347201-BC1D-4D7C-8DAB-BC97AA1228CC}" sibTransId="{0D1FB05B-8CBF-4C0F-B519-E5C552BF8061}"/>
    <dgm:cxn modelId="{5CF54A0A-186F-419F-8D89-9C42578CE7B5}" srcId="{F314DD71-F710-4686-9B44-CAC6D8BFFC05}" destId="{B256A91B-9EA2-4EB3-AF56-F95E3D52B45F}" srcOrd="4" destOrd="0" parTransId="{A5AC94EC-1425-4054-8A34-52A0CBD655B0}" sibTransId="{D7B5C9A5-16F5-4CD0-B916-B57A810BA8FC}"/>
    <dgm:cxn modelId="{0ACE421D-8FB2-47C2-B7CC-D44C74966BAF}" type="presOf" srcId="{C351A841-7008-482F-9C98-E9CE9F39C3BE}" destId="{7F7CA973-2C2C-43AA-B87B-434FC9F56609}" srcOrd="0" destOrd="0" presId="urn:microsoft.com/office/officeart/2005/8/layout/vList2"/>
    <dgm:cxn modelId="{8C3EDB2D-2414-422B-B8C1-D9B27D3C9D30}" srcId="{F314DD71-F710-4686-9B44-CAC6D8BFFC05}" destId="{ACF75725-B5B3-4E51-BC8D-B09E3578C1D9}" srcOrd="0" destOrd="0" parTransId="{345B6E29-8C3F-498F-8B1B-6B7B706359BF}" sibTransId="{B77C4C58-0A3B-405B-80E1-21A410717E0C}"/>
    <dgm:cxn modelId="{9574EE3B-C815-403A-9E06-6D9C03E696B7}" type="presOf" srcId="{F07006CD-1A4B-4826-93B6-A4EA395A34C6}" destId="{C1D4445F-0130-4050-966B-BAEE98EF85DE}" srcOrd="0" destOrd="0" presId="urn:microsoft.com/office/officeart/2005/8/layout/vList2"/>
    <dgm:cxn modelId="{1124E85F-9E60-4787-8557-5CF9858407EC}" type="presOf" srcId="{6E644CBE-2A96-40C0-9B84-C835B2B54997}" destId="{FDF106E7-570D-464B-AA59-5559F2543CEE}" srcOrd="0" destOrd="0" presId="urn:microsoft.com/office/officeart/2005/8/layout/vList2"/>
    <dgm:cxn modelId="{1F7EDC61-2290-4C26-9BF2-215E00AE9085}" type="presOf" srcId="{FF3AB9AA-D697-4BF5-A762-2E548D617738}" destId="{57FE3455-A036-407C-8A97-686286E5DAA9}" srcOrd="0" destOrd="0" presId="urn:microsoft.com/office/officeart/2005/8/layout/vList2"/>
    <dgm:cxn modelId="{83DE3663-2B95-423D-916C-007824D782CE}" srcId="{F314DD71-F710-4686-9B44-CAC6D8BFFC05}" destId="{C351A841-7008-482F-9C98-E9CE9F39C3BE}" srcOrd="5" destOrd="0" parTransId="{976553D6-FDBE-4222-B07C-F996DEF2327E}" sibTransId="{43953997-AEAC-4E68-9733-4721C4AE844B}"/>
    <dgm:cxn modelId="{4DF50866-C1D0-4ABC-892B-F1C255286D88}" type="presOf" srcId="{236C3551-E185-4563-910C-79E2E4A788C9}" destId="{A5EC3A6F-01C3-40D4-AAF4-3B5D33E6CCFB}" srcOrd="0" destOrd="0" presId="urn:microsoft.com/office/officeart/2005/8/layout/vList2"/>
    <dgm:cxn modelId="{F446C849-9DFC-49A0-9CC0-1AF8CD094774}" srcId="{F314DD71-F710-4686-9B44-CAC6D8BFFC05}" destId="{236C3551-E185-4563-910C-79E2E4A788C9}" srcOrd="2" destOrd="0" parTransId="{D312DD6C-081D-4FD4-BDE3-DA6DBA64165B}" sibTransId="{E02943EB-9FAF-462A-80E4-86A4E34AC98B}"/>
    <dgm:cxn modelId="{34FBF454-0218-4B66-997C-F3C06F178937}" srcId="{F314DD71-F710-4686-9B44-CAC6D8BFFC05}" destId="{B2726EE1-1C26-439A-A568-A16758C3ABF6}" srcOrd="1" destOrd="0" parTransId="{A46D4BD6-2DA5-4E7C-A1E0-80C687C82F34}" sibTransId="{3D6D427C-6311-40FB-94BA-022ED595EF01}"/>
    <dgm:cxn modelId="{048AD876-FD42-4F4F-8034-80656EAFBBCB}" type="presOf" srcId="{B256A91B-9EA2-4EB3-AF56-F95E3D52B45F}" destId="{79D7BD70-B1DD-41AC-8DEE-FECABB303D22}" srcOrd="0" destOrd="0" presId="urn:microsoft.com/office/officeart/2005/8/layout/vList2"/>
    <dgm:cxn modelId="{7064828A-E9F3-404A-9FE2-8A528A89BD79}" type="presOf" srcId="{1F42AB08-524A-44A8-8F67-53FAF4E145A8}" destId="{0EE852A5-03E6-4CCE-B559-911A2B5C8754}" srcOrd="0" destOrd="0" presId="urn:microsoft.com/office/officeart/2005/8/layout/vList2"/>
    <dgm:cxn modelId="{8364D090-7320-45D4-B33C-9C99FC624C5D}" srcId="{B2726EE1-1C26-439A-A568-A16758C3ABF6}" destId="{F07006CD-1A4B-4826-93B6-A4EA395A34C6}" srcOrd="0" destOrd="0" parTransId="{65EB42B3-CC7B-4077-9DE7-EDEB140C4D79}" sibTransId="{D8FCFA1B-1134-47B0-AE66-E25408F34FE5}"/>
    <dgm:cxn modelId="{15B909A1-890E-4AA0-A86B-1E8429108E52}" type="presOf" srcId="{0D40DB64-AE0E-4FA0-B5F6-AFB7812936EF}" destId="{DA969720-407B-43F7-9214-E80B64DE395C}" srcOrd="0" destOrd="0" presId="urn:microsoft.com/office/officeart/2005/8/layout/vList2"/>
    <dgm:cxn modelId="{22AA0DA5-E549-43EF-BEBF-67F2431C59B5}" type="presOf" srcId="{45749D6E-70E7-42BD-9E7A-186B3DCAA29E}" destId="{ED9AA21B-3220-4934-A7AC-437AD748D12B}" srcOrd="0" destOrd="0" presId="urn:microsoft.com/office/officeart/2005/8/layout/vList2"/>
    <dgm:cxn modelId="{6C6F6FA7-61DD-4D5C-92F8-8A7667FA777E}" srcId="{ACF75725-B5B3-4E51-BC8D-B09E3578C1D9}" destId="{6E644CBE-2A96-40C0-9B84-C835B2B54997}" srcOrd="0" destOrd="0" parTransId="{104F75D6-25B2-4968-B119-8D7E1974C439}" sibTransId="{E88A0120-3BE2-46AD-9FB0-80E822EC6FE8}"/>
    <dgm:cxn modelId="{B7C16FA8-49A2-4C5C-A93D-2EF6236128B5}" type="presOf" srcId="{15901AED-C5EA-41E6-8965-2076543FDDE0}" destId="{33FBA4EE-3B12-411B-BAEB-B558DD6D503E}" srcOrd="0" destOrd="0" presId="urn:microsoft.com/office/officeart/2005/8/layout/vList2"/>
    <dgm:cxn modelId="{88238DBF-26A6-4587-AEB3-64373D8FB6D9}" type="presOf" srcId="{B2726EE1-1C26-439A-A568-A16758C3ABF6}" destId="{84DA6AD4-F647-4AB0-B977-E5C753C6BB97}" srcOrd="0" destOrd="0" presId="urn:microsoft.com/office/officeart/2005/8/layout/vList2"/>
    <dgm:cxn modelId="{BEAD7BCB-CC83-42D9-866B-DBBAAAFD84A5}" srcId="{B256A91B-9EA2-4EB3-AF56-F95E3D52B45F}" destId="{15901AED-C5EA-41E6-8965-2076543FDDE0}" srcOrd="0" destOrd="0" parTransId="{42C1419B-9078-45B9-BD5D-91F44DF8A02B}" sibTransId="{044AB08A-EBD7-42EB-97C9-AF71E80986A8}"/>
    <dgm:cxn modelId="{42B564CE-2B9D-44D8-BDDE-DF8E2D602576}" srcId="{0D40DB64-AE0E-4FA0-B5F6-AFB7812936EF}" destId="{1F42AB08-524A-44A8-8F67-53FAF4E145A8}" srcOrd="0" destOrd="0" parTransId="{1B43BD5C-0EF7-47E6-9A69-6113A6F92FD6}" sibTransId="{40B90AB8-CF3E-4343-875D-E9EA0714C7A4}"/>
    <dgm:cxn modelId="{535FEDE1-B7E2-496C-84AC-1C1ADD7B7207}" type="presOf" srcId="{F314DD71-F710-4686-9B44-CAC6D8BFFC05}" destId="{BC8B567A-FEB8-4770-943D-39AEFB33D859}" srcOrd="0" destOrd="0" presId="urn:microsoft.com/office/officeart/2005/8/layout/vList2"/>
    <dgm:cxn modelId="{FE89BBEF-247B-4C26-B544-975AFEDD3EC0}" srcId="{F314DD71-F710-4686-9B44-CAC6D8BFFC05}" destId="{0D40DB64-AE0E-4FA0-B5F6-AFB7812936EF}" srcOrd="3" destOrd="0" parTransId="{AADC781A-12CD-4883-A3EF-085DB63B13F6}" sibTransId="{9EC209EB-6AC9-41CB-91E9-F7291A6AE1AA}"/>
    <dgm:cxn modelId="{59C4D9F8-245E-4C20-BC05-C12E4BF28EC5}" type="presOf" srcId="{ACF75725-B5B3-4E51-BC8D-B09E3578C1D9}" destId="{EFB8DC23-078F-4B5F-8B00-BFFE6B2FE998}" srcOrd="0" destOrd="0" presId="urn:microsoft.com/office/officeart/2005/8/layout/vList2"/>
    <dgm:cxn modelId="{8AA7E0BA-A12D-4602-B20F-8108B6F252C1}" type="presParOf" srcId="{BC8B567A-FEB8-4770-943D-39AEFB33D859}" destId="{EFB8DC23-078F-4B5F-8B00-BFFE6B2FE998}" srcOrd="0" destOrd="0" presId="urn:microsoft.com/office/officeart/2005/8/layout/vList2"/>
    <dgm:cxn modelId="{D08C255A-1BEC-4CE1-8C10-C40C35AA43AF}" type="presParOf" srcId="{BC8B567A-FEB8-4770-943D-39AEFB33D859}" destId="{FDF106E7-570D-464B-AA59-5559F2543CEE}" srcOrd="1" destOrd="0" presId="urn:microsoft.com/office/officeart/2005/8/layout/vList2"/>
    <dgm:cxn modelId="{B683517B-61BD-4A8F-8E7F-B010ED2931D1}" type="presParOf" srcId="{BC8B567A-FEB8-4770-943D-39AEFB33D859}" destId="{84DA6AD4-F647-4AB0-B977-E5C753C6BB97}" srcOrd="2" destOrd="0" presId="urn:microsoft.com/office/officeart/2005/8/layout/vList2"/>
    <dgm:cxn modelId="{8A44BDD1-6F56-4524-8B28-F8A8542521E8}" type="presParOf" srcId="{BC8B567A-FEB8-4770-943D-39AEFB33D859}" destId="{C1D4445F-0130-4050-966B-BAEE98EF85DE}" srcOrd="3" destOrd="0" presId="urn:microsoft.com/office/officeart/2005/8/layout/vList2"/>
    <dgm:cxn modelId="{AA32244A-5E38-46C3-B7B6-AD1733C324F1}" type="presParOf" srcId="{BC8B567A-FEB8-4770-943D-39AEFB33D859}" destId="{A5EC3A6F-01C3-40D4-AAF4-3B5D33E6CCFB}" srcOrd="4" destOrd="0" presId="urn:microsoft.com/office/officeart/2005/8/layout/vList2"/>
    <dgm:cxn modelId="{B9C84743-5FEB-43B8-A3E3-D2FFAD4BB2E7}" type="presParOf" srcId="{BC8B567A-FEB8-4770-943D-39AEFB33D859}" destId="{ED9AA21B-3220-4934-A7AC-437AD748D12B}" srcOrd="5" destOrd="0" presId="urn:microsoft.com/office/officeart/2005/8/layout/vList2"/>
    <dgm:cxn modelId="{0016C5E2-A36B-4845-813D-D9DEA8BA38D4}" type="presParOf" srcId="{BC8B567A-FEB8-4770-943D-39AEFB33D859}" destId="{DA969720-407B-43F7-9214-E80B64DE395C}" srcOrd="6" destOrd="0" presId="urn:microsoft.com/office/officeart/2005/8/layout/vList2"/>
    <dgm:cxn modelId="{0598009D-8D40-4BDE-81C3-B22CC7057DF1}" type="presParOf" srcId="{BC8B567A-FEB8-4770-943D-39AEFB33D859}" destId="{0EE852A5-03E6-4CCE-B559-911A2B5C8754}" srcOrd="7" destOrd="0" presId="urn:microsoft.com/office/officeart/2005/8/layout/vList2"/>
    <dgm:cxn modelId="{B456C30F-5B6A-4DEF-BC37-99C75B35DA80}" type="presParOf" srcId="{BC8B567A-FEB8-4770-943D-39AEFB33D859}" destId="{79D7BD70-B1DD-41AC-8DEE-FECABB303D22}" srcOrd="8" destOrd="0" presId="urn:microsoft.com/office/officeart/2005/8/layout/vList2"/>
    <dgm:cxn modelId="{98584E88-102B-4B9E-BCD2-A45A9FB3BD56}" type="presParOf" srcId="{BC8B567A-FEB8-4770-943D-39AEFB33D859}" destId="{33FBA4EE-3B12-411B-BAEB-B558DD6D503E}" srcOrd="9" destOrd="0" presId="urn:microsoft.com/office/officeart/2005/8/layout/vList2"/>
    <dgm:cxn modelId="{0AF2D011-0E3B-48B6-9836-646DC6002A6C}" type="presParOf" srcId="{BC8B567A-FEB8-4770-943D-39AEFB33D859}" destId="{7F7CA973-2C2C-43AA-B87B-434FC9F56609}" srcOrd="10" destOrd="0" presId="urn:microsoft.com/office/officeart/2005/8/layout/vList2"/>
    <dgm:cxn modelId="{7BDC8395-7329-41E0-A6C1-8D34FB0C142A}" type="presParOf" srcId="{BC8B567A-FEB8-4770-943D-39AEFB33D859}" destId="{57FE3455-A036-407C-8A97-686286E5DAA9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79BD62-73A1-4B13-90D1-62EE4FEA04D9}" type="doc">
      <dgm:prSet loTypeId="urn:microsoft.com/office/officeart/2008/layout/PictureStrips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D3B180C1-82F7-45AC-B56A-A6A56D861718}">
      <dgm:prSet phldrT="[Texto]"/>
      <dgm:spPr>
        <a:solidFill>
          <a:schemeClr val="accent2">
            <a:lumMod val="60000"/>
            <a:lumOff val="40000"/>
            <a:alpha val="40000"/>
          </a:schemeClr>
        </a:solidFill>
      </dgm:spPr>
      <dgm:t>
        <a:bodyPr/>
        <a:lstStyle/>
        <a:p>
          <a:r>
            <a:rPr lang="es-ES" b="1" dirty="0"/>
            <a:t>457 </a:t>
          </a:r>
          <a:r>
            <a:rPr lang="es-ES" b="1" dirty="0" err="1"/>
            <a:t>př.Kr</a:t>
          </a:r>
          <a:r>
            <a:rPr lang="es-ES" b="1" dirty="0"/>
            <a:t>.</a:t>
          </a:r>
          <a:br>
            <a:rPr lang="es-ES" b="1" dirty="0"/>
          </a:br>
          <a:r>
            <a:rPr lang="es-ES" b="1" dirty="0" err="1"/>
            <a:t>Judsko</a:t>
          </a:r>
          <a:r>
            <a:rPr lang="es-ES" b="1" dirty="0"/>
            <a:t> </a:t>
          </a:r>
          <a:r>
            <a:rPr lang="es-ES" b="1" dirty="0" err="1"/>
            <a:t>dostává</a:t>
          </a:r>
          <a:r>
            <a:rPr lang="es-ES" b="1" dirty="0"/>
            <a:t> </a:t>
          </a:r>
          <a:r>
            <a:rPr lang="es-ES" b="1" dirty="0" err="1"/>
            <a:t>politickou</a:t>
          </a:r>
          <a:r>
            <a:rPr lang="es-ES" b="1" dirty="0"/>
            <a:t> </a:t>
          </a:r>
          <a:r>
            <a:rPr lang="es-ES" b="1" dirty="0" err="1"/>
            <a:t>autonomii</a:t>
          </a:r>
          <a:r>
            <a:rPr lang="es-ES" b="1" dirty="0"/>
            <a:t> a </a:t>
          </a:r>
          <a:r>
            <a:rPr lang="es-ES" b="1" dirty="0" err="1"/>
            <a:t>obnovuje</a:t>
          </a:r>
          <a:r>
            <a:rPr lang="es-ES" b="1" dirty="0"/>
            <a:t> se </a:t>
          </a:r>
          <a:r>
            <a:rPr lang="es-ES" b="1" dirty="0" err="1"/>
            <a:t>pozemská</a:t>
          </a:r>
          <a:r>
            <a:rPr lang="es-ES" b="1" dirty="0"/>
            <a:t> </a:t>
          </a:r>
          <a:r>
            <a:rPr lang="es-ES" b="1" dirty="0" err="1"/>
            <a:t>svatyně</a:t>
          </a:r>
          <a:endParaRPr lang="es-ES" b="1" dirty="0"/>
        </a:p>
      </dgm:t>
    </dgm:pt>
    <dgm:pt modelId="{596DBCCE-F796-4C59-A25C-0CD9B6A2C336}" type="parTrans" cxnId="{1C8913F4-A0AF-462B-9758-39AA595A649B}">
      <dgm:prSet/>
      <dgm:spPr/>
      <dgm:t>
        <a:bodyPr/>
        <a:lstStyle/>
        <a:p>
          <a:endParaRPr lang="es-ES" b="1"/>
        </a:p>
      </dgm:t>
    </dgm:pt>
    <dgm:pt modelId="{CF264471-533E-4BC9-9925-C803CC1FC95C}" type="sibTrans" cxnId="{1C8913F4-A0AF-462B-9758-39AA595A649B}">
      <dgm:prSet/>
      <dgm:spPr/>
      <dgm:t>
        <a:bodyPr/>
        <a:lstStyle/>
        <a:p>
          <a:endParaRPr lang="es-ES" b="1"/>
        </a:p>
      </dgm:t>
    </dgm:pt>
    <dgm:pt modelId="{7E19B83A-7136-4D10-93D1-ABBDE2374DA7}">
      <dgm:prSet phldrT="[Texto]"/>
      <dgm:spPr>
        <a:solidFill>
          <a:srgbClr val="A66BD3">
            <a:alpha val="40000"/>
          </a:srgbClr>
        </a:solidFill>
      </dgm:spPr>
      <dgm:t>
        <a:bodyPr/>
        <a:lstStyle/>
        <a:p>
          <a:r>
            <a:rPr lang="pl-PL" b="1" dirty="0"/>
            <a:t>od roku 457 př.Kr. do Roku</a:t>
          </a:r>
          <a:br>
            <a:rPr lang="es-ES" b="1" dirty="0"/>
          </a:br>
          <a:r>
            <a:rPr lang="pl-PL" b="1" dirty="0"/>
            <a:t>27 po Kr</a:t>
          </a:r>
          <a:r>
            <a:rPr lang="es-ES" b="1" dirty="0"/>
            <a:t>.</a:t>
          </a:r>
          <a:br>
            <a:rPr lang="es-ES" b="1" dirty="0"/>
          </a:br>
          <a:r>
            <a:rPr lang="es-ES" b="1" dirty="0" err="1"/>
            <a:t>Tři</a:t>
          </a:r>
          <a:r>
            <a:rPr lang="es-ES" b="1" dirty="0"/>
            <a:t> </a:t>
          </a:r>
          <a:r>
            <a:rPr lang="es-ES" b="1" dirty="0" err="1"/>
            <a:t>říše</a:t>
          </a:r>
          <a:r>
            <a:rPr lang="es-ES" b="1" dirty="0"/>
            <a:t>: </a:t>
          </a:r>
          <a:r>
            <a:rPr lang="es-ES" b="1" dirty="0" err="1"/>
            <a:t>Médo</a:t>
          </a:r>
          <a:r>
            <a:rPr lang="es-ES" b="1" dirty="0"/>
            <a:t>-Persie, </a:t>
          </a:r>
          <a:r>
            <a:rPr lang="es-ES" b="1" dirty="0" err="1"/>
            <a:t>Řecko</a:t>
          </a:r>
          <a:br>
            <a:rPr lang="es-ES" b="1" dirty="0"/>
          </a:br>
          <a:r>
            <a:rPr lang="es-ES" b="1" dirty="0"/>
            <a:t>a </a:t>
          </a:r>
          <a:r>
            <a:rPr lang="es-ES" b="1" dirty="0" err="1"/>
            <a:t>Řím</a:t>
          </a:r>
          <a:endParaRPr lang="es-ES" b="1" dirty="0"/>
        </a:p>
      </dgm:t>
    </dgm:pt>
    <dgm:pt modelId="{87514239-906C-4AB4-B0DB-CE34CF2191FC}" type="parTrans" cxnId="{40863077-A6A4-4E20-838C-6FD4F26C458A}">
      <dgm:prSet/>
      <dgm:spPr/>
      <dgm:t>
        <a:bodyPr/>
        <a:lstStyle/>
        <a:p>
          <a:endParaRPr lang="es-ES" b="1"/>
        </a:p>
      </dgm:t>
    </dgm:pt>
    <dgm:pt modelId="{9089A9AF-C246-411B-92F2-2668DC70439B}" type="sibTrans" cxnId="{40863077-A6A4-4E20-838C-6FD4F26C458A}">
      <dgm:prSet/>
      <dgm:spPr/>
      <dgm:t>
        <a:bodyPr/>
        <a:lstStyle/>
        <a:p>
          <a:endParaRPr lang="es-ES" b="1"/>
        </a:p>
      </dgm:t>
    </dgm:pt>
    <dgm:pt modelId="{989C59A0-67E7-4011-A825-05D49074E05C}">
      <dgm:prSet phldrT="[Texto]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pl-PL" b="1" dirty="0"/>
            <a:t>od  roku 27 do roku 34</a:t>
          </a:r>
          <a:r>
            <a:rPr lang="es-ES" b="1" dirty="0"/>
            <a:t>.</a:t>
          </a:r>
          <a:br>
            <a:rPr lang="es-ES" b="1" dirty="0"/>
          </a:br>
          <a:r>
            <a:rPr lang="es-ES" b="1" dirty="0"/>
            <a:t>Sa </a:t>
          </a:r>
          <a:r>
            <a:rPr lang="es-ES" b="1" dirty="0" err="1"/>
            <a:t>život</a:t>
          </a:r>
          <a:r>
            <a:rPr lang="es-ES" b="1" dirty="0"/>
            <a:t> </a:t>
          </a:r>
          <a:r>
            <a:rPr lang="es-ES" b="1" dirty="0" err="1"/>
            <a:t>Mesiáše</a:t>
          </a:r>
          <a:r>
            <a:rPr lang="es-ES" b="1" dirty="0"/>
            <a:t> je </a:t>
          </a:r>
          <a:r>
            <a:rPr lang="es-ES" b="1" dirty="0" err="1"/>
            <a:t>vzat</a:t>
          </a:r>
          <a:br>
            <a:rPr lang="es-ES" b="1" dirty="0"/>
          </a:br>
          <a:r>
            <a:rPr lang="es-ES" b="1" dirty="0"/>
            <a:t>a </a:t>
          </a:r>
          <a:r>
            <a:rPr lang="es-ES" b="1" dirty="0" err="1"/>
            <a:t>nebeská</a:t>
          </a:r>
          <a:r>
            <a:rPr lang="es-ES" b="1" dirty="0"/>
            <a:t> </a:t>
          </a:r>
          <a:r>
            <a:rPr lang="es-ES" b="1" dirty="0" err="1"/>
            <a:t>svatyně</a:t>
          </a:r>
          <a:br>
            <a:rPr lang="es-ES" b="1" dirty="0"/>
          </a:br>
          <a:r>
            <a:rPr lang="es-ES" b="1" dirty="0"/>
            <a:t>je </a:t>
          </a:r>
          <a:r>
            <a:rPr lang="es-ES" b="1" dirty="0" err="1"/>
            <a:t>slavnostně</a:t>
          </a:r>
          <a:r>
            <a:rPr lang="es-ES" b="1" dirty="0"/>
            <a:t> </a:t>
          </a:r>
          <a:r>
            <a:rPr lang="es-ES" b="1" dirty="0" err="1"/>
            <a:t>otevřena</a:t>
          </a:r>
          <a:endParaRPr lang="es-ES" b="1" dirty="0"/>
        </a:p>
      </dgm:t>
    </dgm:pt>
    <dgm:pt modelId="{6C664C6D-7B48-4A75-AF9F-86944AF50EF4}" type="parTrans" cxnId="{2264470C-AD54-4774-8164-E552AF8E7C4D}">
      <dgm:prSet/>
      <dgm:spPr/>
      <dgm:t>
        <a:bodyPr/>
        <a:lstStyle/>
        <a:p>
          <a:endParaRPr lang="es-ES" b="1"/>
        </a:p>
      </dgm:t>
    </dgm:pt>
    <dgm:pt modelId="{A37AC739-ABA4-4532-8D4D-5C08BB0C7378}" type="sibTrans" cxnId="{2264470C-AD54-4774-8164-E552AF8E7C4D}">
      <dgm:prSet/>
      <dgm:spPr/>
      <dgm:t>
        <a:bodyPr/>
        <a:lstStyle/>
        <a:p>
          <a:endParaRPr lang="es-ES" b="1"/>
        </a:p>
      </dgm:t>
    </dgm:pt>
    <dgm:pt modelId="{A698272F-FBA6-4405-9900-F46DF3837AA6}">
      <dgm:prSet phldrT="[Texto]"/>
      <dgm:spPr>
        <a:solidFill>
          <a:srgbClr val="FF1515">
            <a:alpha val="40000"/>
          </a:srgbClr>
        </a:solidFill>
      </dgm:spPr>
      <dgm:t>
        <a:bodyPr/>
        <a:lstStyle/>
        <a:p>
          <a:r>
            <a:rPr lang="pl-PL" b="1" dirty="0"/>
            <a:t>od roku 34 do roku 538</a:t>
          </a:r>
          <a:r>
            <a:rPr lang="es-ES" b="1" dirty="0"/>
            <a:t>.</a:t>
          </a:r>
          <a:br>
            <a:rPr lang="es-ES" b="1" dirty="0"/>
          </a:br>
          <a:r>
            <a:rPr lang="es-ES" b="1" dirty="0" err="1"/>
            <a:t>Boží</a:t>
          </a:r>
          <a:r>
            <a:rPr lang="es-ES" b="1" dirty="0"/>
            <a:t> lid </a:t>
          </a:r>
          <a:r>
            <a:rPr lang="es-ES" b="1" dirty="0" err="1"/>
            <a:t>pronásledovaný</a:t>
          </a:r>
          <a:r>
            <a:rPr lang="es-ES" b="1" dirty="0"/>
            <a:t> </a:t>
          </a:r>
          <a:r>
            <a:rPr lang="es-ES" b="1" dirty="0" err="1"/>
            <a:t>Římskou</a:t>
          </a:r>
          <a:r>
            <a:rPr lang="es-ES" b="1" dirty="0"/>
            <a:t> </a:t>
          </a:r>
          <a:r>
            <a:rPr lang="es-ES" b="1" dirty="0" err="1"/>
            <a:t>říší</a:t>
          </a:r>
          <a:endParaRPr lang="es-ES" b="1" dirty="0"/>
        </a:p>
      </dgm:t>
    </dgm:pt>
    <dgm:pt modelId="{4F4628EF-5199-41C0-BC93-94C73DFCD069}" type="parTrans" cxnId="{1AC6263A-5A0E-4EC8-9512-CB3B0232B3BD}">
      <dgm:prSet/>
      <dgm:spPr/>
      <dgm:t>
        <a:bodyPr/>
        <a:lstStyle/>
        <a:p>
          <a:endParaRPr lang="es-ES" b="1"/>
        </a:p>
      </dgm:t>
    </dgm:pt>
    <dgm:pt modelId="{E719BA0C-210F-4750-A78D-30335585962D}" type="sibTrans" cxnId="{1AC6263A-5A0E-4EC8-9512-CB3B0232B3BD}">
      <dgm:prSet/>
      <dgm:spPr/>
      <dgm:t>
        <a:bodyPr/>
        <a:lstStyle/>
        <a:p>
          <a:endParaRPr lang="es-ES" b="1"/>
        </a:p>
      </dgm:t>
    </dgm:pt>
    <dgm:pt modelId="{245F1F8B-B366-4773-B6E5-606338D679EC}">
      <dgm:prSet phldrT="[Texto]"/>
      <dgm:spPr>
        <a:solidFill>
          <a:schemeClr val="accent6">
            <a:lumMod val="60000"/>
            <a:lumOff val="40000"/>
            <a:alpha val="40000"/>
          </a:schemeClr>
        </a:solidFill>
      </dgm:spPr>
      <dgm:t>
        <a:bodyPr/>
        <a:lstStyle/>
        <a:p>
          <a:r>
            <a:rPr lang="pl-PL" b="1" dirty="0"/>
            <a:t>od roku 538 do roku 1798</a:t>
          </a:r>
          <a:r>
            <a:rPr lang="es-ES" b="1" dirty="0"/>
            <a:t>.</a:t>
          </a:r>
          <a:br>
            <a:rPr lang="es-ES" b="1" dirty="0"/>
          </a:br>
          <a:r>
            <a:rPr lang="es-ES" b="1" dirty="0" err="1"/>
            <a:t>Boží</a:t>
          </a:r>
          <a:r>
            <a:rPr lang="es-ES" b="1" dirty="0"/>
            <a:t> lid </a:t>
          </a:r>
          <a:r>
            <a:rPr lang="es-ES" b="1" dirty="0" err="1"/>
            <a:t>pronásledovaný</a:t>
          </a:r>
          <a:r>
            <a:rPr lang="es-ES" b="1" dirty="0"/>
            <a:t> </a:t>
          </a:r>
          <a:r>
            <a:rPr lang="es-ES" b="1" dirty="0" err="1"/>
            <a:t>římskou</a:t>
          </a:r>
          <a:r>
            <a:rPr lang="es-ES" b="1" dirty="0"/>
            <a:t> </a:t>
          </a:r>
          <a:r>
            <a:rPr lang="es-ES" b="1" dirty="0" err="1"/>
            <a:t>církví</a:t>
          </a:r>
          <a:r>
            <a:rPr lang="es-ES" b="1" dirty="0"/>
            <a:t> </a:t>
          </a:r>
          <a:r>
            <a:rPr lang="es-ES" b="1" dirty="0" err="1"/>
            <a:t>po</a:t>
          </a:r>
          <a:r>
            <a:rPr lang="es-ES" b="1" dirty="0"/>
            <a:t> </a:t>
          </a:r>
          <a:r>
            <a:rPr lang="es-ES" b="1" dirty="0" err="1"/>
            <a:t>dobu</a:t>
          </a:r>
          <a:br>
            <a:rPr lang="es-ES" b="1" dirty="0"/>
          </a:br>
          <a:r>
            <a:rPr lang="es-ES" b="1" dirty="0"/>
            <a:t>1 260 </a:t>
          </a:r>
          <a:r>
            <a:rPr lang="es-ES" b="1" dirty="0" err="1"/>
            <a:t>let</a:t>
          </a:r>
          <a:endParaRPr lang="es-ES" b="1" dirty="0"/>
        </a:p>
      </dgm:t>
    </dgm:pt>
    <dgm:pt modelId="{6867870B-D392-4622-A4BF-72F001D17477}" type="parTrans" cxnId="{0D7D2595-BF91-47B8-898D-E01830CDFCB2}">
      <dgm:prSet/>
      <dgm:spPr/>
      <dgm:t>
        <a:bodyPr/>
        <a:lstStyle/>
        <a:p>
          <a:endParaRPr lang="es-ES" b="1"/>
        </a:p>
      </dgm:t>
    </dgm:pt>
    <dgm:pt modelId="{6CB20590-B8AF-422C-877D-EB4A9AA4C9F4}" type="sibTrans" cxnId="{0D7D2595-BF91-47B8-898D-E01830CDFCB2}">
      <dgm:prSet/>
      <dgm:spPr/>
      <dgm:t>
        <a:bodyPr/>
        <a:lstStyle/>
        <a:p>
          <a:endParaRPr lang="es-ES" b="1"/>
        </a:p>
      </dgm:t>
    </dgm:pt>
    <dgm:pt modelId="{0DA7A38E-C7C6-4EF0-9C51-885139474EB6}">
      <dgm:prSet phldrT="[Texto]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pl-PL" b="1" dirty="0"/>
            <a:t>od roku 1798 do roku 1844</a:t>
          </a:r>
          <a:r>
            <a:rPr lang="es-ES" b="1" dirty="0"/>
            <a:t>.</a:t>
          </a:r>
          <a:br>
            <a:rPr lang="es-ES" b="1" dirty="0"/>
          </a:br>
          <a:r>
            <a:rPr lang="es-ES" b="1" dirty="0"/>
            <a:t>Je </a:t>
          </a:r>
          <a:r>
            <a:rPr lang="es-ES" b="1" dirty="0" err="1"/>
            <a:t>vyhlášen</a:t>
          </a:r>
          <a:r>
            <a:rPr lang="es-ES" b="1" dirty="0"/>
            <a:t> </a:t>
          </a:r>
          <a:r>
            <a:rPr lang="es-ES" b="1" dirty="0" err="1"/>
            <a:t>soud</a:t>
          </a:r>
          <a:r>
            <a:rPr lang="es-ES" b="1" dirty="0"/>
            <a:t> a </a:t>
          </a:r>
          <a:r>
            <a:rPr lang="es-ES" b="1" dirty="0" err="1"/>
            <a:t>začíná</a:t>
          </a:r>
          <a:r>
            <a:rPr lang="es-ES" b="1" dirty="0"/>
            <a:t> </a:t>
          </a:r>
          <a:r>
            <a:rPr lang="es-ES" b="1" dirty="0" err="1"/>
            <a:t>očišťování</a:t>
          </a:r>
          <a:r>
            <a:rPr lang="es-ES" b="1" dirty="0"/>
            <a:t> </a:t>
          </a:r>
          <a:r>
            <a:rPr lang="es-ES" b="1" dirty="0" err="1"/>
            <a:t>nebeské</a:t>
          </a:r>
          <a:r>
            <a:rPr lang="es-ES" b="1" dirty="0"/>
            <a:t> </a:t>
          </a:r>
          <a:r>
            <a:rPr lang="es-ES" b="1" dirty="0" err="1"/>
            <a:t>svatyně</a:t>
          </a:r>
          <a:endParaRPr lang="es-ES" b="1" dirty="0"/>
        </a:p>
      </dgm:t>
    </dgm:pt>
    <dgm:pt modelId="{1111A2BA-87B5-4FB5-8219-73937564BD65}" type="parTrans" cxnId="{1EFA59AB-AA0A-42AB-BFF8-AF58C08F8391}">
      <dgm:prSet/>
      <dgm:spPr/>
      <dgm:t>
        <a:bodyPr/>
        <a:lstStyle/>
        <a:p>
          <a:endParaRPr lang="es-ES" b="1"/>
        </a:p>
      </dgm:t>
    </dgm:pt>
    <dgm:pt modelId="{C5C540E5-5A95-402D-BFF2-AF943BB40FCB}" type="sibTrans" cxnId="{1EFA59AB-AA0A-42AB-BFF8-AF58C08F8391}">
      <dgm:prSet/>
      <dgm:spPr/>
      <dgm:t>
        <a:bodyPr/>
        <a:lstStyle/>
        <a:p>
          <a:endParaRPr lang="es-ES" b="1"/>
        </a:p>
      </dgm:t>
    </dgm:pt>
    <dgm:pt modelId="{8B9D0E85-F47C-4E6B-BA73-16F1073D04A8}" type="pres">
      <dgm:prSet presAssocID="{7979BD62-73A1-4B13-90D1-62EE4FEA04D9}" presName="Name0" presStyleCnt="0">
        <dgm:presLayoutVars>
          <dgm:dir/>
          <dgm:resizeHandles val="exact"/>
        </dgm:presLayoutVars>
      </dgm:prSet>
      <dgm:spPr/>
    </dgm:pt>
    <dgm:pt modelId="{78601F78-87C4-4022-B2BC-100C769C2E3C}" type="pres">
      <dgm:prSet presAssocID="{D3B180C1-82F7-45AC-B56A-A6A56D861718}" presName="composite" presStyleCnt="0"/>
      <dgm:spPr/>
    </dgm:pt>
    <dgm:pt modelId="{1A508ABA-6831-4875-9897-AEB140B8CF4F}" type="pres">
      <dgm:prSet presAssocID="{D3B180C1-82F7-45AC-B56A-A6A56D861718}" presName="rect1" presStyleLbl="trAlignAcc1" presStyleIdx="0" presStyleCnt="6">
        <dgm:presLayoutVars>
          <dgm:bulletEnabled val="1"/>
        </dgm:presLayoutVars>
      </dgm:prSet>
      <dgm:spPr/>
    </dgm:pt>
    <dgm:pt modelId="{003B1E70-C077-42C1-8DC0-B38FD13965E3}" type="pres">
      <dgm:prSet presAssocID="{D3B180C1-82F7-45AC-B56A-A6A56D861718}" presName="rect2" presStyleLbl="fgImgPlace1" presStyleIdx="0" presStyleCnt="6"/>
      <dgm:spPr>
        <a:blipFill dpi="0" rotWithShape="1">
          <a:blip xmlns:r="http://schemas.openxmlformats.org/officeDocument/2006/relationships" r:embed="rId1"/>
          <a:srcRect/>
          <a:stretch>
            <a:fillRect l="-27569" t="-14256" r="-38663" b="-32626"/>
          </a:stretch>
        </a:blipFill>
      </dgm:spPr>
    </dgm:pt>
    <dgm:pt modelId="{795653FE-A2AF-466A-A74D-957DA19C9299}" type="pres">
      <dgm:prSet presAssocID="{CF264471-533E-4BC9-9925-C803CC1FC95C}" presName="sibTrans" presStyleCnt="0"/>
      <dgm:spPr/>
    </dgm:pt>
    <dgm:pt modelId="{6B09FEC5-8938-4EF3-8919-8B804123AF5D}" type="pres">
      <dgm:prSet presAssocID="{7E19B83A-7136-4D10-93D1-ABBDE2374DA7}" presName="composite" presStyleCnt="0"/>
      <dgm:spPr/>
    </dgm:pt>
    <dgm:pt modelId="{2FDBA0EA-9601-48F9-9E58-7861FBAD28C5}" type="pres">
      <dgm:prSet presAssocID="{7E19B83A-7136-4D10-93D1-ABBDE2374DA7}" presName="rect1" presStyleLbl="trAlignAcc1" presStyleIdx="1" presStyleCnt="6">
        <dgm:presLayoutVars>
          <dgm:bulletEnabled val="1"/>
        </dgm:presLayoutVars>
      </dgm:prSet>
      <dgm:spPr/>
    </dgm:pt>
    <dgm:pt modelId="{4173C61C-922E-462F-8C3E-02793E0DC30E}" type="pres">
      <dgm:prSet presAssocID="{7E19B83A-7136-4D10-93D1-ABBDE2374DA7}" presName="rect2" presStyleLbl="fgImgPlace1" presStyleIdx="1" presStyleCnt="6"/>
      <dgm:spPr>
        <a:blipFill dpi="0" rotWithShape="1">
          <a:blip xmlns:r="http://schemas.openxmlformats.org/officeDocument/2006/relationships" r:embed="rId2"/>
          <a:srcRect/>
          <a:stretch>
            <a:fillRect l="-78359" t="-34005" r="-731" b="-24186"/>
          </a:stretch>
        </a:blipFill>
      </dgm:spPr>
    </dgm:pt>
    <dgm:pt modelId="{40AB6A60-A19C-4F24-B912-0EF184F84BF3}" type="pres">
      <dgm:prSet presAssocID="{9089A9AF-C246-411B-92F2-2668DC70439B}" presName="sibTrans" presStyleCnt="0"/>
      <dgm:spPr/>
    </dgm:pt>
    <dgm:pt modelId="{586FA13F-2506-4A10-BEAE-A1BBD3EA1C90}" type="pres">
      <dgm:prSet presAssocID="{989C59A0-67E7-4011-A825-05D49074E05C}" presName="composite" presStyleCnt="0"/>
      <dgm:spPr/>
    </dgm:pt>
    <dgm:pt modelId="{D2A6F864-CD76-4FD2-B1BD-4EDEB521BB6E}" type="pres">
      <dgm:prSet presAssocID="{989C59A0-67E7-4011-A825-05D49074E05C}" presName="rect1" presStyleLbl="trAlignAcc1" presStyleIdx="2" presStyleCnt="6">
        <dgm:presLayoutVars>
          <dgm:bulletEnabled val="1"/>
        </dgm:presLayoutVars>
      </dgm:prSet>
      <dgm:spPr/>
    </dgm:pt>
    <dgm:pt modelId="{00024681-DF70-49FD-A498-508DDF011FC8}" type="pres">
      <dgm:prSet presAssocID="{989C59A0-67E7-4011-A825-05D49074E05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BD412358-64D5-44D7-841C-8E6DB799853F}" type="pres">
      <dgm:prSet presAssocID="{A37AC739-ABA4-4532-8D4D-5C08BB0C7378}" presName="sibTrans" presStyleCnt="0"/>
      <dgm:spPr/>
    </dgm:pt>
    <dgm:pt modelId="{0ABFFF04-AE54-4A2E-849D-5F489A09B7E4}" type="pres">
      <dgm:prSet presAssocID="{A698272F-FBA6-4405-9900-F46DF3837AA6}" presName="composite" presStyleCnt="0"/>
      <dgm:spPr/>
    </dgm:pt>
    <dgm:pt modelId="{F849FEEC-B042-4D3A-A248-BE2E057D3826}" type="pres">
      <dgm:prSet presAssocID="{A698272F-FBA6-4405-9900-F46DF3837AA6}" presName="rect1" presStyleLbl="trAlignAcc1" presStyleIdx="3" presStyleCnt="6">
        <dgm:presLayoutVars>
          <dgm:bulletEnabled val="1"/>
        </dgm:presLayoutVars>
      </dgm:prSet>
      <dgm:spPr/>
    </dgm:pt>
    <dgm:pt modelId="{9F5DB70C-B97D-43DD-B09A-742236946C4F}" type="pres">
      <dgm:prSet presAssocID="{A698272F-FBA6-4405-9900-F46DF3837AA6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5000" b="-5000"/>
          </a:stretch>
        </a:blipFill>
      </dgm:spPr>
    </dgm:pt>
    <dgm:pt modelId="{CE419D4B-54CE-4429-ABE5-4857E9DBB5E8}" type="pres">
      <dgm:prSet presAssocID="{E719BA0C-210F-4750-A78D-30335585962D}" presName="sibTrans" presStyleCnt="0"/>
      <dgm:spPr/>
    </dgm:pt>
    <dgm:pt modelId="{F58CC5B1-34D5-41FC-A90C-178F5B0B0047}" type="pres">
      <dgm:prSet presAssocID="{245F1F8B-B366-4773-B6E5-606338D679EC}" presName="composite" presStyleCnt="0"/>
      <dgm:spPr/>
    </dgm:pt>
    <dgm:pt modelId="{2E975909-BAA9-4DA7-841D-875B6AAA2943}" type="pres">
      <dgm:prSet presAssocID="{245F1F8B-B366-4773-B6E5-606338D679EC}" presName="rect1" presStyleLbl="trAlignAcc1" presStyleIdx="4" presStyleCnt="6">
        <dgm:presLayoutVars>
          <dgm:bulletEnabled val="1"/>
        </dgm:presLayoutVars>
      </dgm:prSet>
      <dgm:spPr/>
    </dgm:pt>
    <dgm:pt modelId="{643660A7-0D24-4028-9881-8EEA479FEEEB}" type="pres">
      <dgm:prSet presAssocID="{245F1F8B-B366-4773-B6E5-606338D679EC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2000" r="-2000"/>
          </a:stretch>
        </a:blipFill>
      </dgm:spPr>
    </dgm:pt>
    <dgm:pt modelId="{3C8E2E41-6DFE-43A8-B268-5D67CE8FA141}" type="pres">
      <dgm:prSet presAssocID="{6CB20590-B8AF-422C-877D-EB4A9AA4C9F4}" presName="sibTrans" presStyleCnt="0"/>
      <dgm:spPr/>
    </dgm:pt>
    <dgm:pt modelId="{D47708E5-0E37-4799-8B49-30FF9902EB83}" type="pres">
      <dgm:prSet presAssocID="{0DA7A38E-C7C6-4EF0-9C51-885139474EB6}" presName="composite" presStyleCnt="0"/>
      <dgm:spPr/>
    </dgm:pt>
    <dgm:pt modelId="{BC31BF6D-523B-45A7-89D9-58025E728BA2}" type="pres">
      <dgm:prSet presAssocID="{0DA7A38E-C7C6-4EF0-9C51-885139474EB6}" presName="rect1" presStyleLbl="trAlignAcc1" presStyleIdx="5" presStyleCnt="6">
        <dgm:presLayoutVars>
          <dgm:bulletEnabled val="1"/>
        </dgm:presLayoutVars>
      </dgm:prSet>
      <dgm:spPr/>
    </dgm:pt>
    <dgm:pt modelId="{3F19CDBC-8740-4B45-9366-9B73D4BEFDC9}" type="pres">
      <dgm:prSet presAssocID="{0DA7A38E-C7C6-4EF0-9C51-885139474EB6}" presName="rect2" presStyleLbl="fgImgPlace1" presStyleIdx="5" presStyleCnt="6"/>
      <dgm:spPr>
        <a:blipFill dpi="0" rotWithShape="1">
          <a:blip xmlns:r="http://schemas.openxmlformats.org/officeDocument/2006/relationships" r:embed="rId6"/>
          <a:srcRect/>
          <a:stretch>
            <a:fillRect l="48" r="-72902"/>
          </a:stretch>
        </a:blipFill>
      </dgm:spPr>
    </dgm:pt>
  </dgm:ptLst>
  <dgm:cxnLst>
    <dgm:cxn modelId="{2264470C-AD54-4774-8164-E552AF8E7C4D}" srcId="{7979BD62-73A1-4B13-90D1-62EE4FEA04D9}" destId="{989C59A0-67E7-4011-A825-05D49074E05C}" srcOrd="2" destOrd="0" parTransId="{6C664C6D-7B48-4A75-AF9F-86944AF50EF4}" sibTransId="{A37AC739-ABA4-4532-8D4D-5C08BB0C7378}"/>
    <dgm:cxn modelId="{1AC6263A-5A0E-4EC8-9512-CB3B0232B3BD}" srcId="{7979BD62-73A1-4B13-90D1-62EE4FEA04D9}" destId="{A698272F-FBA6-4405-9900-F46DF3837AA6}" srcOrd="3" destOrd="0" parTransId="{4F4628EF-5199-41C0-BC93-94C73DFCD069}" sibTransId="{E719BA0C-210F-4750-A78D-30335585962D}"/>
    <dgm:cxn modelId="{3B126267-6CEB-4403-8A62-3CDDECF6F166}" type="presOf" srcId="{0DA7A38E-C7C6-4EF0-9C51-885139474EB6}" destId="{BC31BF6D-523B-45A7-89D9-58025E728BA2}" srcOrd="0" destOrd="0" presId="urn:microsoft.com/office/officeart/2008/layout/PictureStrips"/>
    <dgm:cxn modelId="{209FDE47-381C-49BE-904C-F26666E89851}" type="presOf" srcId="{989C59A0-67E7-4011-A825-05D49074E05C}" destId="{D2A6F864-CD76-4FD2-B1BD-4EDEB521BB6E}" srcOrd="0" destOrd="0" presId="urn:microsoft.com/office/officeart/2008/layout/PictureStrips"/>
    <dgm:cxn modelId="{990F3373-DCB9-41CE-ADFC-A97C113B13AC}" type="presOf" srcId="{D3B180C1-82F7-45AC-B56A-A6A56D861718}" destId="{1A508ABA-6831-4875-9897-AEB140B8CF4F}" srcOrd="0" destOrd="0" presId="urn:microsoft.com/office/officeart/2008/layout/PictureStrips"/>
    <dgm:cxn modelId="{40863077-A6A4-4E20-838C-6FD4F26C458A}" srcId="{7979BD62-73A1-4B13-90D1-62EE4FEA04D9}" destId="{7E19B83A-7136-4D10-93D1-ABBDE2374DA7}" srcOrd="1" destOrd="0" parTransId="{87514239-906C-4AB4-B0DB-CE34CF2191FC}" sibTransId="{9089A9AF-C246-411B-92F2-2668DC70439B}"/>
    <dgm:cxn modelId="{0D7D2595-BF91-47B8-898D-E01830CDFCB2}" srcId="{7979BD62-73A1-4B13-90D1-62EE4FEA04D9}" destId="{245F1F8B-B366-4773-B6E5-606338D679EC}" srcOrd="4" destOrd="0" parTransId="{6867870B-D392-4622-A4BF-72F001D17477}" sibTransId="{6CB20590-B8AF-422C-877D-EB4A9AA4C9F4}"/>
    <dgm:cxn modelId="{D24C059E-0617-4212-85BF-86C354FD9CA6}" type="presOf" srcId="{A698272F-FBA6-4405-9900-F46DF3837AA6}" destId="{F849FEEC-B042-4D3A-A248-BE2E057D3826}" srcOrd="0" destOrd="0" presId="urn:microsoft.com/office/officeart/2008/layout/PictureStrips"/>
    <dgm:cxn modelId="{1EFA59AB-AA0A-42AB-BFF8-AF58C08F8391}" srcId="{7979BD62-73A1-4B13-90D1-62EE4FEA04D9}" destId="{0DA7A38E-C7C6-4EF0-9C51-885139474EB6}" srcOrd="5" destOrd="0" parTransId="{1111A2BA-87B5-4FB5-8219-73937564BD65}" sibTransId="{C5C540E5-5A95-402D-BFF2-AF943BB40FCB}"/>
    <dgm:cxn modelId="{615257BD-64C0-4F3D-A64F-D0736F386F4B}" type="presOf" srcId="{245F1F8B-B366-4773-B6E5-606338D679EC}" destId="{2E975909-BAA9-4DA7-841D-875B6AAA2943}" srcOrd="0" destOrd="0" presId="urn:microsoft.com/office/officeart/2008/layout/PictureStrips"/>
    <dgm:cxn modelId="{AA2FFAC6-1041-4DF9-85C3-33153BEE9AB5}" type="presOf" srcId="{7979BD62-73A1-4B13-90D1-62EE4FEA04D9}" destId="{8B9D0E85-F47C-4E6B-BA73-16F1073D04A8}" srcOrd="0" destOrd="0" presId="urn:microsoft.com/office/officeart/2008/layout/PictureStrips"/>
    <dgm:cxn modelId="{547986DC-0D68-48D1-8526-AA2A5E56C6C0}" type="presOf" srcId="{7E19B83A-7136-4D10-93D1-ABBDE2374DA7}" destId="{2FDBA0EA-9601-48F9-9E58-7861FBAD28C5}" srcOrd="0" destOrd="0" presId="urn:microsoft.com/office/officeart/2008/layout/PictureStrips"/>
    <dgm:cxn modelId="{1C8913F4-A0AF-462B-9758-39AA595A649B}" srcId="{7979BD62-73A1-4B13-90D1-62EE4FEA04D9}" destId="{D3B180C1-82F7-45AC-B56A-A6A56D861718}" srcOrd="0" destOrd="0" parTransId="{596DBCCE-F796-4C59-A25C-0CD9B6A2C336}" sibTransId="{CF264471-533E-4BC9-9925-C803CC1FC95C}"/>
    <dgm:cxn modelId="{6DCA079B-FC83-4BD8-A9A6-3890D30DC81F}" type="presParOf" srcId="{8B9D0E85-F47C-4E6B-BA73-16F1073D04A8}" destId="{78601F78-87C4-4022-B2BC-100C769C2E3C}" srcOrd="0" destOrd="0" presId="urn:microsoft.com/office/officeart/2008/layout/PictureStrips"/>
    <dgm:cxn modelId="{868DD8BA-3043-4104-A7A3-3081D156897D}" type="presParOf" srcId="{78601F78-87C4-4022-B2BC-100C769C2E3C}" destId="{1A508ABA-6831-4875-9897-AEB140B8CF4F}" srcOrd="0" destOrd="0" presId="urn:microsoft.com/office/officeart/2008/layout/PictureStrips"/>
    <dgm:cxn modelId="{39586C00-2475-44EC-A567-010B636B5415}" type="presParOf" srcId="{78601F78-87C4-4022-B2BC-100C769C2E3C}" destId="{003B1E70-C077-42C1-8DC0-B38FD13965E3}" srcOrd="1" destOrd="0" presId="urn:microsoft.com/office/officeart/2008/layout/PictureStrips"/>
    <dgm:cxn modelId="{82FE8802-30A0-4878-BD9E-E0953B79CA64}" type="presParOf" srcId="{8B9D0E85-F47C-4E6B-BA73-16F1073D04A8}" destId="{795653FE-A2AF-466A-A74D-957DA19C9299}" srcOrd="1" destOrd="0" presId="urn:microsoft.com/office/officeart/2008/layout/PictureStrips"/>
    <dgm:cxn modelId="{5F975723-5A6F-44B9-8A4F-EFD66708B422}" type="presParOf" srcId="{8B9D0E85-F47C-4E6B-BA73-16F1073D04A8}" destId="{6B09FEC5-8938-4EF3-8919-8B804123AF5D}" srcOrd="2" destOrd="0" presId="urn:microsoft.com/office/officeart/2008/layout/PictureStrips"/>
    <dgm:cxn modelId="{8846A920-FFDD-4A24-9D5A-F06B8956181F}" type="presParOf" srcId="{6B09FEC5-8938-4EF3-8919-8B804123AF5D}" destId="{2FDBA0EA-9601-48F9-9E58-7861FBAD28C5}" srcOrd="0" destOrd="0" presId="urn:microsoft.com/office/officeart/2008/layout/PictureStrips"/>
    <dgm:cxn modelId="{549F0587-C8A3-4E97-953F-03DC8E40FF1F}" type="presParOf" srcId="{6B09FEC5-8938-4EF3-8919-8B804123AF5D}" destId="{4173C61C-922E-462F-8C3E-02793E0DC30E}" srcOrd="1" destOrd="0" presId="urn:microsoft.com/office/officeart/2008/layout/PictureStrips"/>
    <dgm:cxn modelId="{F4705F5C-73C8-45CC-B13C-011F7C1DFE29}" type="presParOf" srcId="{8B9D0E85-F47C-4E6B-BA73-16F1073D04A8}" destId="{40AB6A60-A19C-4F24-B912-0EF184F84BF3}" srcOrd="3" destOrd="0" presId="urn:microsoft.com/office/officeart/2008/layout/PictureStrips"/>
    <dgm:cxn modelId="{6A46236B-CA64-4969-9819-7ED24F030CA2}" type="presParOf" srcId="{8B9D0E85-F47C-4E6B-BA73-16F1073D04A8}" destId="{586FA13F-2506-4A10-BEAE-A1BBD3EA1C90}" srcOrd="4" destOrd="0" presId="urn:microsoft.com/office/officeart/2008/layout/PictureStrips"/>
    <dgm:cxn modelId="{679A0105-BA0B-4844-A007-24BFD2F6CD55}" type="presParOf" srcId="{586FA13F-2506-4A10-BEAE-A1BBD3EA1C90}" destId="{D2A6F864-CD76-4FD2-B1BD-4EDEB521BB6E}" srcOrd="0" destOrd="0" presId="urn:microsoft.com/office/officeart/2008/layout/PictureStrips"/>
    <dgm:cxn modelId="{F82A0291-B8BC-48B1-9B64-5CDAEB0BED8C}" type="presParOf" srcId="{586FA13F-2506-4A10-BEAE-A1BBD3EA1C90}" destId="{00024681-DF70-49FD-A498-508DDF011FC8}" srcOrd="1" destOrd="0" presId="urn:microsoft.com/office/officeart/2008/layout/PictureStrips"/>
    <dgm:cxn modelId="{2227B430-965F-4CA3-A89E-E3C1A9BF3065}" type="presParOf" srcId="{8B9D0E85-F47C-4E6B-BA73-16F1073D04A8}" destId="{BD412358-64D5-44D7-841C-8E6DB799853F}" srcOrd="5" destOrd="0" presId="urn:microsoft.com/office/officeart/2008/layout/PictureStrips"/>
    <dgm:cxn modelId="{7DD245C2-AE7F-45E7-80FF-E479DBADF276}" type="presParOf" srcId="{8B9D0E85-F47C-4E6B-BA73-16F1073D04A8}" destId="{0ABFFF04-AE54-4A2E-849D-5F489A09B7E4}" srcOrd="6" destOrd="0" presId="urn:microsoft.com/office/officeart/2008/layout/PictureStrips"/>
    <dgm:cxn modelId="{F59AA137-DE05-4F5C-AE99-1B370C5E4553}" type="presParOf" srcId="{0ABFFF04-AE54-4A2E-849D-5F489A09B7E4}" destId="{F849FEEC-B042-4D3A-A248-BE2E057D3826}" srcOrd="0" destOrd="0" presId="urn:microsoft.com/office/officeart/2008/layout/PictureStrips"/>
    <dgm:cxn modelId="{463A387C-70E2-4554-86C9-5F51D515B1CB}" type="presParOf" srcId="{0ABFFF04-AE54-4A2E-849D-5F489A09B7E4}" destId="{9F5DB70C-B97D-43DD-B09A-742236946C4F}" srcOrd="1" destOrd="0" presId="urn:microsoft.com/office/officeart/2008/layout/PictureStrips"/>
    <dgm:cxn modelId="{FCD1618C-E880-4895-9114-CB002A4851DC}" type="presParOf" srcId="{8B9D0E85-F47C-4E6B-BA73-16F1073D04A8}" destId="{CE419D4B-54CE-4429-ABE5-4857E9DBB5E8}" srcOrd="7" destOrd="0" presId="urn:microsoft.com/office/officeart/2008/layout/PictureStrips"/>
    <dgm:cxn modelId="{353F009E-F529-4659-81E6-5776E022859B}" type="presParOf" srcId="{8B9D0E85-F47C-4E6B-BA73-16F1073D04A8}" destId="{F58CC5B1-34D5-41FC-A90C-178F5B0B0047}" srcOrd="8" destOrd="0" presId="urn:microsoft.com/office/officeart/2008/layout/PictureStrips"/>
    <dgm:cxn modelId="{54747A77-4D81-4EA9-8F6A-A9676D0A9EB5}" type="presParOf" srcId="{F58CC5B1-34D5-41FC-A90C-178F5B0B0047}" destId="{2E975909-BAA9-4DA7-841D-875B6AAA2943}" srcOrd="0" destOrd="0" presId="urn:microsoft.com/office/officeart/2008/layout/PictureStrips"/>
    <dgm:cxn modelId="{390B1748-E556-49C9-B428-6A46B8DDAF36}" type="presParOf" srcId="{F58CC5B1-34D5-41FC-A90C-178F5B0B0047}" destId="{643660A7-0D24-4028-9881-8EEA479FEEEB}" srcOrd="1" destOrd="0" presId="urn:microsoft.com/office/officeart/2008/layout/PictureStrips"/>
    <dgm:cxn modelId="{7B383550-54A4-4EA4-9E59-9D7DCB38F0BE}" type="presParOf" srcId="{8B9D0E85-F47C-4E6B-BA73-16F1073D04A8}" destId="{3C8E2E41-6DFE-43A8-B268-5D67CE8FA141}" srcOrd="9" destOrd="0" presId="urn:microsoft.com/office/officeart/2008/layout/PictureStrips"/>
    <dgm:cxn modelId="{E455BA9F-F1ED-4157-9CDE-43E0BEF88D7B}" type="presParOf" srcId="{8B9D0E85-F47C-4E6B-BA73-16F1073D04A8}" destId="{D47708E5-0E37-4799-8B49-30FF9902EB83}" srcOrd="10" destOrd="0" presId="urn:microsoft.com/office/officeart/2008/layout/PictureStrips"/>
    <dgm:cxn modelId="{80352187-FEBF-47D9-9AB3-80A7BB4CED9F}" type="presParOf" srcId="{D47708E5-0E37-4799-8B49-30FF9902EB83}" destId="{BC31BF6D-523B-45A7-89D9-58025E728BA2}" srcOrd="0" destOrd="0" presId="urn:microsoft.com/office/officeart/2008/layout/PictureStrips"/>
    <dgm:cxn modelId="{E10FD097-BFB2-40DC-821F-60C45D89FFAB}" type="presParOf" srcId="{D47708E5-0E37-4799-8B49-30FF9902EB83}" destId="{3F19CDBC-8740-4B45-9366-9B73D4BEFDC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0427A-4AC5-4368-8313-E09910EAF64F}">
      <dsp:nvSpPr>
        <dsp:cNvPr id="0" name=""/>
        <dsp:cNvSpPr/>
      </dsp:nvSpPr>
      <dsp:spPr>
        <a:xfrm>
          <a:off x="0" y="3218458"/>
          <a:ext cx="11762377" cy="130488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</a:t>
          </a:r>
        </a:p>
      </dsp:txBody>
      <dsp:txXfrm>
        <a:off x="0" y="3218458"/>
        <a:ext cx="3528713" cy="1304888"/>
      </dsp:txXfrm>
    </dsp:sp>
    <dsp:sp modelId="{CBFCE167-9030-4864-A155-F4B63411F879}">
      <dsp:nvSpPr>
        <dsp:cNvPr id="0" name=""/>
        <dsp:cNvSpPr/>
      </dsp:nvSpPr>
      <dsp:spPr>
        <a:xfrm>
          <a:off x="0" y="1696088"/>
          <a:ext cx="11762377" cy="130488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</a:t>
          </a:r>
          <a:endParaRPr lang="es-ES" sz="4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96088"/>
        <a:ext cx="3528713" cy="1304888"/>
      </dsp:txXfrm>
    </dsp:sp>
    <dsp:sp modelId="{6664D3FA-BB36-40A4-9186-84CB0F2BD256}">
      <dsp:nvSpPr>
        <dsp:cNvPr id="0" name=""/>
        <dsp:cNvSpPr/>
      </dsp:nvSpPr>
      <dsp:spPr>
        <a:xfrm>
          <a:off x="0" y="173718"/>
          <a:ext cx="11762377" cy="130488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Kdy</a:t>
          </a:r>
          <a:endParaRPr lang="es-ES" sz="4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3718"/>
        <a:ext cx="3528713" cy="1304888"/>
      </dsp:txXfrm>
    </dsp:sp>
    <dsp:sp modelId="{C8FB8F98-0B40-4533-9D55-BCABE0BFA646}">
      <dsp:nvSpPr>
        <dsp:cNvPr id="0" name=""/>
        <dsp:cNvSpPr/>
      </dsp:nvSpPr>
      <dsp:spPr>
        <a:xfrm>
          <a:off x="6712365" y="282458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rok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Dária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44214" y="314307"/>
        <a:ext cx="1567412" cy="1023709"/>
      </dsp:txXfrm>
    </dsp:sp>
    <dsp:sp modelId="{65581E22-DFCD-47E1-B326-3DC6721EC9E9}">
      <dsp:nvSpPr>
        <dsp:cNvPr id="0" name=""/>
        <dsp:cNvSpPr/>
      </dsp:nvSpPr>
      <dsp:spPr>
        <a:xfrm>
          <a:off x="5407477" y="1369865"/>
          <a:ext cx="2120444" cy="434962"/>
        </a:xfrm>
        <a:custGeom>
          <a:avLst/>
          <a:gdLst/>
          <a:ahLst/>
          <a:cxnLst/>
          <a:rect l="0" t="0" r="0" b="0"/>
          <a:pathLst>
            <a:path>
              <a:moveTo>
                <a:pt x="2120444" y="0"/>
              </a:moveTo>
              <a:lnTo>
                <a:pt x="2120444" y="217481"/>
              </a:lnTo>
              <a:lnTo>
                <a:pt x="0" y="217481"/>
              </a:lnTo>
              <a:lnTo>
                <a:pt x="0" y="43496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06BB5-7903-4E51-BDAB-EE530F20A2B4}">
      <dsp:nvSpPr>
        <dsp:cNvPr id="0" name=""/>
        <dsp:cNvSpPr/>
      </dsp:nvSpPr>
      <dsp:spPr>
        <a:xfrm>
          <a:off x="4591921" y="1804828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studium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Bible</a:t>
          </a:r>
        </a:p>
      </dsp:txBody>
      <dsp:txXfrm>
        <a:off x="4623770" y="1836677"/>
        <a:ext cx="1567412" cy="1023709"/>
      </dsp:txXfrm>
    </dsp:sp>
    <dsp:sp modelId="{AFE6FA8B-1312-424C-9B9B-9444F2CFBD4C}">
      <dsp:nvSpPr>
        <dsp:cNvPr id="0" name=""/>
        <dsp:cNvSpPr/>
      </dsp:nvSpPr>
      <dsp:spPr>
        <a:xfrm>
          <a:off x="4347255" y="2892236"/>
          <a:ext cx="1060222" cy="434962"/>
        </a:xfrm>
        <a:custGeom>
          <a:avLst/>
          <a:gdLst/>
          <a:ahLst/>
          <a:cxnLst/>
          <a:rect l="0" t="0" r="0" b="0"/>
          <a:pathLst>
            <a:path>
              <a:moveTo>
                <a:pt x="1060222" y="0"/>
              </a:moveTo>
              <a:lnTo>
                <a:pt x="1060222" y="217481"/>
              </a:lnTo>
              <a:lnTo>
                <a:pt x="0" y="217481"/>
              </a:lnTo>
              <a:lnTo>
                <a:pt x="0" y="43496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2E942-E01E-4F03-ABE3-11489C47056B}">
      <dsp:nvSpPr>
        <dsp:cNvPr id="0" name=""/>
        <dsp:cNvSpPr/>
      </dsp:nvSpPr>
      <dsp:spPr>
        <a:xfrm>
          <a:off x="3531699" y="3327199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kniha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Jeremjášova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548" y="3359048"/>
        <a:ext cx="1567412" cy="1023709"/>
      </dsp:txXfrm>
    </dsp:sp>
    <dsp:sp modelId="{C5517C66-196E-4CB4-AC70-8972BFAE2C59}">
      <dsp:nvSpPr>
        <dsp:cNvPr id="0" name=""/>
        <dsp:cNvSpPr/>
      </dsp:nvSpPr>
      <dsp:spPr>
        <a:xfrm>
          <a:off x="5407477" y="2892236"/>
          <a:ext cx="1060222" cy="434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481"/>
              </a:lnTo>
              <a:lnTo>
                <a:pt x="1060222" y="217481"/>
              </a:lnTo>
              <a:lnTo>
                <a:pt x="1060222" y="43496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6A414-7172-4F07-8280-3D10DB023A09}">
      <dsp:nvSpPr>
        <dsp:cNvPr id="0" name=""/>
        <dsp:cNvSpPr/>
      </dsp:nvSpPr>
      <dsp:spPr>
        <a:xfrm>
          <a:off x="5652143" y="3327199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zajetí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83992" y="3359048"/>
        <a:ext cx="1567412" cy="1023709"/>
      </dsp:txXfrm>
    </dsp:sp>
    <dsp:sp modelId="{ED4E8BF4-C867-46CB-8F6C-4524E7B9988F}">
      <dsp:nvSpPr>
        <dsp:cNvPr id="0" name=""/>
        <dsp:cNvSpPr/>
      </dsp:nvSpPr>
      <dsp:spPr>
        <a:xfrm>
          <a:off x="7527921" y="1369865"/>
          <a:ext cx="2120444" cy="434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481"/>
              </a:lnTo>
              <a:lnTo>
                <a:pt x="2120444" y="217481"/>
              </a:lnTo>
              <a:lnTo>
                <a:pt x="2120444" y="43496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08A57-B243-4285-99D9-8ADEC2DC1523}">
      <dsp:nvSpPr>
        <dsp:cNvPr id="0" name=""/>
        <dsp:cNvSpPr/>
      </dsp:nvSpPr>
      <dsp:spPr>
        <a:xfrm>
          <a:off x="8832809" y="1804828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hodina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64658" y="1836677"/>
        <a:ext cx="1567412" cy="1023709"/>
      </dsp:txXfrm>
    </dsp:sp>
    <dsp:sp modelId="{734655EA-A946-4433-9E3E-9B8DF1E1D6ED}">
      <dsp:nvSpPr>
        <dsp:cNvPr id="0" name=""/>
        <dsp:cNvSpPr/>
      </dsp:nvSpPr>
      <dsp:spPr>
        <a:xfrm>
          <a:off x="8588143" y="2892236"/>
          <a:ext cx="1060222" cy="434962"/>
        </a:xfrm>
        <a:custGeom>
          <a:avLst/>
          <a:gdLst/>
          <a:ahLst/>
          <a:cxnLst/>
          <a:rect l="0" t="0" r="0" b="0"/>
          <a:pathLst>
            <a:path>
              <a:moveTo>
                <a:pt x="1060222" y="0"/>
              </a:moveTo>
              <a:lnTo>
                <a:pt x="1060222" y="217481"/>
              </a:lnTo>
              <a:lnTo>
                <a:pt x="0" y="217481"/>
              </a:lnTo>
              <a:lnTo>
                <a:pt x="0" y="43496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85470-7E77-470B-BD8E-AEE789712F2E}">
      <dsp:nvSpPr>
        <dsp:cNvPr id="0" name=""/>
        <dsp:cNvSpPr/>
      </dsp:nvSpPr>
      <dsp:spPr>
        <a:xfrm>
          <a:off x="7772587" y="3327199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uvědomě-ní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hříchu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4436" y="3359048"/>
        <a:ext cx="1567412" cy="1023709"/>
      </dsp:txXfrm>
    </dsp:sp>
    <dsp:sp modelId="{3364B90B-234A-40C0-8D8B-47F965F9D359}">
      <dsp:nvSpPr>
        <dsp:cNvPr id="0" name=""/>
        <dsp:cNvSpPr/>
      </dsp:nvSpPr>
      <dsp:spPr>
        <a:xfrm>
          <a:off x="9648365" y="2892236"/>
          <a:ext cx="1060222" cy="434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481"/>
              </a:lnTo>
              <a:lnTo>
                <a:pt x="1060222" y="217481"/>
              </a:lnTo>
              <a:lnTo>
                <a:pt x="1060222" y="43496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1AB12-8F87-4797-B729-40A24A12E710}">
      <dsp:nvSpPr>
        <dsp:cNvPr id="0" name=""/>
        <dsp:cNvSpPr/>
      </dsp:nvSpPr>
      <dsp:spPr>
        <a:xfrm>
          <a:off x="9893032" y="3327199"/>
          <a:ext cx="1631110" cy="1087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modlitba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o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milost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924881" y="3359048"/>
        <a:ext cx="1567412" cy="1023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BE980-EC42-4300-B36A-35BDCDD3D382}">
      <dsp:nvSpPr>
        <dsp:cNvPr id="0" name=""/>
        <dsp:cNvSpPr/>
      </dsp:nvSpPr>
      <dsp:spPr>
        <a:xfrm rot="10800000">
          <a:off x="478979" y="964"/>
          <a:ext cx="6487867" cy="47317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5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/>
            <a:t>Na</a:t>
          </a:r>
          <a:r>
            <a:rPr lang="es-ES" sz="2400" b="1" kern="1200" dirty="0"/>
            <a:t> </a:t>
          </a:r>
          <a:r>
            <a:rPr lang="es-ES" sz="2400" b="1" kern="1200" dirty="0" err="1"/>
            <a:t>Boží</a:t>
          </a:r>
          <a:r>
            <a:rPr lang="es-ES" sz="2400" b="1" kern="1200" dirty="0"/>
            <a:t> </a:t>
          </a:r>
          <a:r>
            <a:rPr lang="es-ES" sz="2400" b="1" kern="1200" dirty="0" err="1"/>
            <a:t>spravedlnost</a:t>
          </a:r>
          <a:r>
            <a:rPr lang="es-ES" sz="2400" b="1" kern="1200" dirty="0"/>
            <a:t> (v. 16).</a:t>
          </a:r>
        </a:p>
      </dsp:txBody>
      <dsp:txXfrm rot="10800000">
        <a:off x="597272" y="964"/>
        <a:ext cx="6369574" cy="473171"/>
      </dsp:txXfrm>
    </dsp:sp>
    <dsp:sp modelId="{68C249C0-D967-4399-B576-B9DF71D12D85}">
      <dsp:nvSpPr>
        <dsp:cNvPr id="0" name=""/>
        <dsp:cNvSpPr/>
      </dsp:nvSpPr>
      <dsp:spPr>
        <a:xfrm>
          <a:off x="200624" y="964"/>
          <a:ext cx="473171" cy="4731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BAE5B0-B95B-4EF5-AF22-2D31007A243A}">
      <dsp:nvSpPr>
        <dsp:cNvPr id="0" name=""/>
        <dsp:cNvSpPr/>
      </dsp:nvSpPr>
      <dsp:spPr>
        <a:xfrm rot="10800000">
          <a:off x="478979" y="612715"/>
          <a:ext cx="6487867" cy="47317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5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/>
            <a:t>Na</a:t>
          </a:r>
          <a:r>
            <a:rPr lang="es-ES" sz="2400" b="1" kern="1200" dirty="0"/>
            <a:t> </a:t>
          </a:r>
          <a:r>
            <a:rPr lang="es-ES" sz="2400" b="1" kern="1200" dirty="0" err="1"/>
            <a:t>Boží</a:t>
          </a:r>
          <a:r>
            <a:rPr lang="es-ES" sz="2400" b="1" kern="1200" dirty="0"/>
            <a:t> </a:t>
          </a:r>
          <a:r>
            <a:rPr lang="es-ES" sz="2400" b="1" kern="1200" dirty="0" err="1"/>
            <a:t>lásku</a:t>
          </a:r>
          <a:r>
            <a:rPr lang="es-ES" sz="2400" b="1" kern="1200" dirty="0"/>
            <a:t> (v. 17).</a:t>
          </a:r>
        </a:p>
      </dsp:txBody>
      <dsp:txXfrm rot="10800000">
        <a:off x="597272" y="612715"/>
        <a:ext cx="6369574" cy="473171"/>
      </dsp:txXfrm>
    </dsp:sp>
    <dsp:sp modelId="{01BD8BBD-D61E-470B-B18B-02433339DBE5}">
      <dsp:nvSpPr>
        <dsp:cNvPr id="0" name=""/>
        <dsp:cNvSpPr/>
      </dsp:nvSpPr>
      <dsp:spPr>
        <a:xfrm>
          <a:off x="200624" y="612715"/>
          <a:ext cx="473171" cy="4731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CF3B81-9405-498E-9F93-0489D72A9024}">
      <dsp:nvSpPr>
        <dsp:cNvPr id="0" name=""/>
        <dsp:cNvSpPr/>
      </dsp:nvSpPr>
      <dsp:spPr>
        <a:xfrm rot="10800000">
          <a:off x="478979" y="1224465"/>
          <a:ext cx="6487867" cy="473171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5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/>
            <a:t>Na</a:t>
          </a:r>
          <a:r>
            <a:rPr lang="es-ES" sz="2400" b="1" kern="1200" dirty="0"/>
            <a:t> </a:t>
          </a:r>
          <a:r>
            <a:rPr lang="es-ES" sz="2400" b="1" kern="1200" dirty="0" err="1"/>
            <a:t>Boží</a:t>
          </a:r>
          <a:r>
            <a:rPr lang="es-ES" sz="2400" b="1" kern="1200" dirty="0"/>
            <a:t> </a:t>
          </a:r>
          <a:r>
            <a:rPr lang="es-ES" sz="2400" b="1" kern="1200" dirty="0" err="1"/>
            <a:t>milosrdenství</a:t>
          </a:r>
          <a:r>
            <a:rPr lang="es-ES" sz="2400" b="1" kern="1200" dirty="0"/>
            <a:t> (v. 18).</a:t>
          </a:r>
        </a:p>
      </dsp:txBody>
      <dsp:txXfrm rot="10800000">
        <a:off x="597272" y="1224465"/>
        <a:ext cx="6369574" cy="473171"/>
      </dsp:txXfrm>
    </dsp:sp>
    <dsp:sp modelId="{B7EA49AB-9C87-44D2-A593-40E504E42F40}">
      <dsp:nvSpPr>
        <dsp:cNvPr id="0" name=""/>
        <dsp:cNvSpPr/>
      </dsp:nvSpPr>
      <dsp:spPr>
        <a:xfrm>
          <a:off x="200624" y="1224465"/>
          <a:ext cx="473171" cy="47317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F1D347-58A4-477F-83A9-C09CAB1D3A41}">
      <dsp:nvSpPr>
        <dsp:cNvPr id="0" name=""/>
        <dsp:cNvSpPr/>
      </dsp:nvSpPr>
      <dsp:spPr>
        <a:xfrm rot="10800000">
          <a:off x="478979" y="1836216"/>
          <a:ext cx="6487867" cy="47317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5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N a </a:t>
          </a:r>
          <a:r>
            <a:rPr lang="es-ES" sz="2400" b="1" kern="1200" dirty="0" err="1"/>
            <a:t>lásku</a:t>
          </a:r>
          <a:r>
            <a:rPr lang="es-ES" sz="2400" b="1" kern="1200" dirty="0"/>
            <a:t> </a:t>
          </a:r>
          <a:r>
            <a:rPr lang="es-ES" sz="2400" b="1" kern="1200" dirty="0" err="1"/>
            <a:t>samotného</a:t>
          </a:r>
          <a:r>
            <a:rPr lang="es-ES" sz="2400" b="1" kern="1200" dirty="0"/>
            <a:t> </a:t>
          </a:r>
          <a:r>
            <a:rPr lang="es-ES" sz="2400" b="1" kern="1200" dirty="0" err="1"/>
            <a:t>Boha</a:t>
          </a:r>
          <a:r>
            <a:rPr lang="es-ES" sz="2400" b="1" kern="1200" dirty="0"/>
            <a:t> (v. 19a).</a:t>
          </a:r>
        </a:p>
      </dsp:txBody>
      <dsp:txXfrm rot="10800000">
        <a:off x="597272" y="1836216"/>
        <a:ext cx="6369574" cy="473171"/>
      </dsp:txXfrm>
    </dsp:sp>
    <dsp:sp modelId="{F39EC72F-237C-423A-A3F4-D0C6A9BBA326}">
      <dsp:nvSpPr>
        <dsp:cNvPr id="0" name=""/>
        <dsp:cNvSpPr/>
      </dsp:nvSpPr>
      <dsp:spPr>
        <a:xfrm>
          <a:off x="200624" y="1836216"/>
          <a:ext cx="473171" cy="47317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13F98D-EE07-445E-A064-17EFA875675B}">
      <dsp:nvSpPr>
        <dsp:cNvPr id="0" name=""/>
        <dsp:cNvSpPr/>
      </dsp:nvSpPr>
      <dsp:spPr>
        <a:xfrm rot="10800000">
          <a:off x="478979" y="2447966"/>
          <a:ext cx="6487867" cy="473171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865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/>
            <a:t>Na</a:t>
          </a:r>
          <a:r>
            <a:rPr lang="es-ES" sz="2400" b="1" kern="1200" dirty="0"/>
            <a:t> </a:t>
          </a:r>
          <a:r>
            <a:rPr lang="es-ES" sz="2400" b="1" kern="1200" dirty="0" err="1"/>
            <a:t>slávu</a:t>
          </a:r>
          <a:r>
            <a:rPr lang="es-ES" sz="2400" b="1" kern="1200" dirty="0"/>
            <a:t> </a:t>
          </a:r>
          <a:r>
            <a:rPr lang="es-ES" sz="2400" b="1" kern="1200" dirty="0" err="1"/>
            <a:t>Božího</a:t>
          </a:r>
          <a:r>
            <a:rPr lang="es-ES" sz="2400" b="1" kern="1200" dirty="0"/>
            <a:t> </a:t>
          </a:r>
          <a:r>
            <a:rPr lang="es-ES" sz="2400" b="1" kern="1200" dirty="0" err="1"/>
            <a:t>jména</a:t>
          </a:r>
          <a:r>
            <a:rPr lang="es-ES" sz="2400" b="1" kern="1200" dirty="0"/>
            <a:t> (v. 19b).</a:t>
          </a:r>
        </a:p>
      </dsp:txBody>
      <dsp:txXfrm rot="10800000">
        <a:off x="597272" y="2447966"/>
        <a:ext cx="6369574" cy="473171"/>
      </dsp:txXfrm>
    </dsp:sp>
    <dsp:sp modelId="{55B464D3-CB2F-4E64-8C1D-E2BCFF6AD6DA}">
      <dsp:nvSpPr>
        <dsp:cNvPr id="0" name=""/>
        <dsp:cNvSpPr/>
      </dsp:nvSpPr>
      <dsp:spPr>
        <a:xfrm>
          <a:off x="200624" y="2447966"/>
          <a:ext cx="473171" cy="47317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8DC23-078F-4B5F-8B00-BFFE6B2FE998}">
      <dsp:nvSpPr>
        <dsp:cNvPr id="0" name=""/>
        <dsp:cNvSpPr/>
      </dsp:nvSpPr>
      <dsp:spPr>
        <a:xfrm>
          <a:off x="0" y="465"/>
          <a:ext cx="4632960" cy="428169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Ukončení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nevěrnosti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kern="1200" dirty="0">
            <a:solidFill>
              <a:schemeClr val="tx1"/>
            </a:solidFill>
          </a:endParaRPr>
        </a:p>
      </dsp:txBody>
      <dsp:txXfrm>
        <a:off x="20901" y="21366"/>
        <a:ext cx="4591158" cy="386367"/>
      </dsp:txXfrm>
    </dsp:sp>
    <dsp:sp modelId="{FDF106E7-570D-464B-AA59-5559F2543CEE}">
      <dsp:nvSpPr>
        <dsp:cNvPr id="0" name=""/>
        <dsp:cNvSpPr/>
      </dsp:nvSpPr>
      <dsp:spPr>
        <a:xfrm>
          <a:off x="0" y="428635"/>
          <a:ext cx="4632960" cy="295621"/>
        </a:xfrm>
        <a:prstGeom prst="rect">
          <a:avLst/>
        </a:prstGeom>
        <a:solidFill>
          <a:srgbClr val="32264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†"/>
          </a:pPr>
          <a:r>
            <a:rPr lang="es-ES" sz="2000" b="1" kern="1200" dirty="0" err="1">
              <a:solidFill>
                <a:schemeClr val="bg1"/>
              </a:solidFill>
            </a:rPr>
            <a:t>Ukončení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vzpoury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proti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Bohu</a:t>
          </a:r>
          <a:r>
            <a:rPr lang="es-ES" sz="2000" b="1" kern="1200" dirty="0">
              <a:solidFill>
                <a:schemeClr val="bg1"/>
              </a:solidFill>
            </a:rPr>
            <a:t>.</a:t>
          </a:r>
          <a:endParaRPr lang="es-ES" sz="2000" kern="1200" dirty="0">
            <a:solidFill>
              <a:schemeClr val="bg1"/>
            </a:solidFill>
          </a:endParaRPr>
        </a:p>
      </dsp:txBody>
      <dsp:txXfrm>
        <a:off x="0" y="428635"/>
        <a:ext cx="4632960" cy="295621"/>
      </dsp:txXfrm>
    </dsp:sp>
    <dsp:sp modelId="{84DA6AD4-F647-4AB0-B977-E5C753C6BB97}">
      <dsp:nvSpPr>
        <dsp:cNvPr id="0" name=""/>
        <dsp:cNvSpPr/>
      </dsp:nvSpPr>
      <dsp:spPr>
        <a:xfrm>
          <a:off x="0" y="724257"/>
          <a:ext cx="4632960" cy="428169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02657"/>
                <a:satOff val="0"/>
                <a:lumOff val="67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102657"/>
                <a:satOff val="0"/>
                <a:lumOff val="67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102657"/>
                <a:satOff val="0"/>
                <a:lumOff val="67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Skončí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hřích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901" y="745158"/>
        <a:ext cx="4591158" cy="386367"/>
      </dsp:txXfrm>
    </dsp:sp>
    <dsp:sp modelId="{C1D4445F-0130-4050-966B-BAEE98EF85DE}">
      <dsp:nvSpPr>
        <dsp:cNvPr id="0" name=""/>
        <dsp:cNvSpPr/>
      </dsp:nvSpPr>
      <dsp:spPr>
        <a:xfrm>
          <a:off x="0" y="1152427"/>
          <a:ext cx="4632960" cy="295621"/>
        </a:xfrm>
        <a:prstGeom prst="rect">
          <a:avLst/>
        </a:prstGeom>
        <a:solidFill>
          <a:srgbClr val="32264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†"/>
          </a:pPr>
          <a:r>
            <a:rPr lang="es-ES" sz="2000" b="1" kern="1200" dirty="0" err="1">
              <a:solidFill>
                <a:schemeClr val="bg1"/>
              </a:solidFill>
            </a:rPr>
            <a:t>Odpuštění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hříchu</a:t>
          </a:r>
          <a:r>
            <a:rPr lang="es-ES" sz="2000" b="1" kern="1200" dirty="0">
              <a:solidFill>
                <a:schemeClr val="bg1"/>
              </a:solidFill>
            </a:rPr>
            <a:t>.</a:t>
          </a:r>
          <a:endParaRPr lang="es-ES" sz="2000" kern="1200" dirty="0">
            <a:solidFill>
              <a:schemeClr val="bg1"/>
            </a:solidFill>
          </a:endParaRPr>
        </a:p>
      </dsp:txBody>
      <dsp:txXfrm>
        <a:off x="0" y="1152427"/>
        <a:ext cx="4632960" cy="295621"/>
      </dsp:txXfrm>
    </dsp:sp>
    <dsp:sp modelId="{A5EC3A6F-01C3-40D4-AAF4-3B5D33E6CCFB}">
      <dsp:nvSpPr>
        <dsp:cNvPr id="0" name=""/>
        <dsp:cNvSpPr/>
      </dsp:nvSpPr>
      <dsp:spPr>
        <a:xfrm>
          <a:off x="0" y="1448048"/>
          <a:ext cx="4632960" cy="428169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205313"/>
                <a:satOff val="0"/>
                <a:lumOff val="13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205313"/>
                <a:satOff val="0"/>
                <a:lumOff val="13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205313"/>
                <a:satOff val="0"/>
                <a:lumOff val="13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Vymazání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nepravosti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901" y="1468949"/>
        <a:ext cx="4591158" cy="386367"/>
      </dsp:txXfrm>
    </dsp:sp>
    <dsp:sp modelId="{ED9AA21B-3220-4934-A7AC-437AD748D12B}">
      <dsp:nvSpPr>
        <dsp:cNvPr id="0" name=""/>
        <dsp:cNvSpPr/>
      </dsp:nvSpPr>
      <dsp:spPr>
        <a:xfrm>
          <a:off x="0" y="1876218"/>
          <a:ext cx="4632960" cy="295621"/>
        </a:xfrm>
        <a:prstGeom prst="rect">
          <a:avLst/>
        </a:prstGeom>
        <a:solidFill>
          <a:srgbClr val="32264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Char char="†"/>
          </a:pPr>
          <a:r>
            <a:rPr lang="es-ES" sz="2000" b="1" kern="1200" dirty="0" err="1">
              <a:solidFill>
                <a:schemeClr val="bg1"/>
              </a:solidFill>
            </a:rPr>
            <a:t>Zaplacení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ceny</a:t>
          </a:r>
          <a:r>
            <a:rPr lang="es-ES" sz="2000" b="1" kern="1200" dirty="0">
              <a:solidFill>
                <a:schemeClr val="bg1"/>
              </a:solidFill>
            </a:rPr>
            <a:t>, </a:t>
          </a:r>
          <a:r>
            <a:rPr lang="es-ES" sz="2000" b="1" kern="1200" dirty="0" err="1">
              <a:solidFill>
                <a:schemeClr val="bg1"/>
              </a:solidFill>
            </a:rPr>
            <a:t>kterou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vyžaduje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zákon</a:t>
          </a:r>
          <a:r>
            <a:rPr lang="es-ES" sz="2000" b="1" kern="1200" dirty="0">
              <a:solidFill>
                <a:schemeClr val="bg1"/>
              </a:solidFill>
            </a:rPr>
            <a:t>.</a:t>
          </a:r>
          <a:endParaRPr lang="es-ES" sz="2000" kern="1200" dirty="0">
            <a:solidFill>
              <a:schemeClr val="bg1"/>
            </a:solidFill>
          </a:endParaRPr>
        </a:p>
      </dsp:txBody>
      <dsp:txXfrm>
        <a:off x="0" y="1876218"/>
        <a:ext cx="4632960" cy="295621"/>
      </dsp:txXfrm>
    </dsp:sp>
    <dsp:sp modelId="{DA969720-407B-43F7-9214-E80B64DE395C}">
      <dsp:nvSpPr>
        <dsp:cNvPr id="0" name=""/>
        <dsp:cNvSpPr/>
      </dsp:nvSpPr>
      <dsp:spPr>
        <a:xfrm>
          <a:off x="0" y="2171840"/>
          <a:ext cx="4632960" cy="428169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307970"/>
                <a:satOff val="0"/>
                <a:lumOff val="203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307970"/>
                <a:satOff val="0"/>
                <a:lumOff val="203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307970"/>
                <a:satOff val="0"/>
                <a:lumOff val="203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Přijde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spravedlnost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901" y="2192741"/>
        <a:ext cx="4591158" cy="386367"/>
      </dsp:txXfrm>
    </dsp:sp>
    <dsp:sp modelId="{0EE852A5-03E6-4CCE-B559-911A2B5C8754}">
      <dsp:nvSpPr>
        <dsp:cNvPr id="0" name=""/>
        <dsp:cNvSpPr/>
      </dsp:nvSpPr>
      <dsp:spPr>
        <a:xfrm>
          <a:off x="0" y="2600010"/>
          <a:ext cx="4632960" cy="295621"/>
        </a:xfrm>
        <a:prstGeom prst="rect">
          <a:avLst/>
        </a:prstGeom>
        <a:solidFill>
          <a:srgbClr val="32264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Char char="†"/>
          </a:pPr>
          <a:r>
            <a:rPr lang="es-ES" sz="2000" b="1" kern="1200" dirty="0" err="1">
              <a:solidFill>
                <a:schemeClr val="bg1"/>
              </a:solidFill>
            </a:rPr>
            <a:t>Budeme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navěky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spravedlivými</a:t>
          </a:r>
          <a:r>
            <a:rPr lang="es-ES" sz="2000" b="1" kern="1200" dirty="0">
              <a:solidFill>
                <a:schemeClr val="bg1"/>
              </a:solidFill>
            </a:rPr>
            <a:t>.</a:t>
          </a:r>
          <a:endParaRPr lang="es-ES" sz="2000" kern="1200" dirty="0">
            <a:solidFill>
              <a:schemeClr val="bg1"/>
            </a:solidFill>
          </a:endParaRPr>
        </a:p>
      </dsp:txBody>
      <dsp:txXfrm>
        <a:off x="0" y="2600010"/>
        <a:ext cx="4632960" cy="295621"/>
      </dsp:txXfrm>
    </dsp:sp>
    <dsp:sp modelId="{79D7BD70-B1DD-41AC-8DEE-FECABB303D22}">
      <dsp:nvSpPr>
        <dsp:cNvPr id="0" name=""/>
        <dsp:cNvSpPr/>
      </dsp:nvSpPr>
      <dsp:spPr>
        <a:xfrm>
          <a:off x="0" y="2895632"/>
          <a:ext cx="4632960" cy="428169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410626"/>
                <a:satOff val="0"/>
                <a:lumOff val="271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410626"/>
                <a:satOff val="0"/>
                <a:lumOff val="271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410626"/>
                <a:satOff val="0"/>
                <a:lumOff val="271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Zapečetění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vidění</a:t>
          </a:r>
          <a:r>
            <a:rPr lang="es-ES" sz="2000" b="1" kern="1200" dirty="0">
              <a:solidFill>
                <a:schemeClr val="tx1"/>
              </a:solidFill>
            </a:rPr>
            <a:t> a </a:t>
          </a:r>
          <a:r>
            <a:rPr lang="es-ES" sz="2000" b="1" kern="1200" dirty="0" err="1">
              <a:solidFill>
                <a:schemeClr val="tx1"/>
              </a:solidFill>
            </a:rPr>
            <a:t>proroctví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901" y="2916533"/>
        <a:ext cx="4591158" cy="386367"/>
      </dsp:txXfrm>
    </dsp:sp>
    <dsp:sp modelId="{33FBA4EE-3B12-411B-BAEB-B558DD6D503E}">
      <dsp:nvSpPr>
        <dsp:cNvPr id="0" name=""/>
        <dsp:cNvSpPr/>
      </dsp:nvSpPr>
      <dsp:spPr>
        <a:xfrm>
          <a:off x="0" y="3323801"/>
          <a:ext cx="4632960" cy="545052"/>
        </a:xfrm>
        <a:prstGeom prst="rect">
          <a:avLst/>
        </a:prstGeom>
        <a:solidFill>
          <a:srgbClr val="32264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Char char="†"/>
          </a:pPr>
          <a:r>
            <a:rPr lang="es-ES" sz="2000" b="1" kern="1200" dirty="0" err="1">
              <a:solidFill>
                <a:schemeClr val="bg1"/>
              </a:solidFill>
            </a:rPr>
            <a:t>Naplňte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mesiášská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proroctví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zvěstovaná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proroky</a:t>
          </a:r>
          <a:r>
            <a:rPr lang="es-ES" sz="2000" b="1" kern="1200" dirty="0">
              <a:solidFill>
                <a:schemeClr val="bg1"/>
              </a:solidFill>
            </a:rPr>
            <a:t>.</a:t>
          </a:r>
          <a:endParaRPr lang="es-ES" sz="2000" kern="1200" dirty="0">
            <a:solidFill>
              <a:schemeClr val="bg1"/>
            </a:solidFill>
          </a:endParaRPr>
        </a:p>
      </dsp:txBody>
      <dsp:txXfrm>
        <a:off x="0" y="3323801"/>
        <a:ext cx="4632960" cy="545052"/>
      </dsp:txXfrm>
    </dsp:sp>
    <dsp:sp modelId="{7F7CA973-2C2C-43AA-B87B-434FC9F56609}">
      <dsp:nvSpPr>
        <dsp:cNvPr id="0" name=""/>
        <dsp:cNvSpPr/>
      </dsp:nvSpPr>
      <dsp:spPr>
        <a:xfrm>
          <a:off x="0" y="3868854"/>
          <a:ext cx="4632960" cy="428169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513283"/>
                <a:satOff val="0"/>
                <a:lumOff val="338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513283"/>
                <a:satOff val="0"/>
                <a:lumOff val="338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513283"/>
                <a:satOff val="0"/>
                <a:lumOff val="338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Pomazání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svatyně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svatých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901" y="3889755"/>
        <a:ext cx="4591158" cy="386367"/>
      </dsp:txXfrm>
    </dsp:sp>
    <dsp:sp modelId="{57FE3455-A036-407C-8A97-686286E5DAA9}">
      <dsp:nvSpPr>
        <dsp:cNvPr id="0" name=""/>
        <dsp:cNvSpPr/>
      </dsp:nvSpPr>
      <dsp:spPr>
        <a:xfrm>
          <a:off x="0" y="4297024"/>
          <a:ext cx="4632960" cy="545052"/>
        </a:xfrm>
        <a:prstGeom prst="rect">
          <a:avLst/>
        </a:prstGeom>
        <a:solidFill>
          <a:srgbClr val="32264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0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Char char="†"/>
          </a:pPr>
          <a:r>
            <a:rPr lang="es-ES" sz="2000" b="1" kern="1200" dirty="0" err="1">
              <a:solidFill>
                <a:schemeClr val="bg1"/>
              </a:solidFill>
            </a:rPr>
            <a:t>Očištěním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nebeské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svatyně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započne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dílo</a:t>
          </a:r>
          <a:r>
            <a:rPr lang="es-ES" sz="2000" b="1" kern="1200" dirty="0">
              <a:solidFill>
                <a:schemeClr val="bg1"/>
              </a:solidFill>
            </a:rPr>
            <a:t> </a:t>
          </a:r>
          <a:r>
            <a:rPr lang="es-ES" sz="2000" b="1" kern="1200" dirty="0" err="1">
              <a:solidFill>
                <a:schemeClr val="bg1"/>
              </a:solidFill>
            </a:rPr>
            <a:t>přímluv</a:t>
          </a:r>
          <a:r>
            <a:rPr lang="es-ES" sz="2000" b="1" kern="1200" dirty="0">
              <a:solidFill>
                <a:schemeClr val="bg1"/>
              </a:solidFill>
            </a:rPr>
            <a:t>.</a:t>
          </a:r>
          <a:endParaRPr lang="es-ES" sz="2000" kern="1200" dirty="0">
            <a:solidFill>
              <a:schemeClr val="bg1"/>
            </a:solidFill>
          </a:endParaRPr>
        </a:p>
      </dsp:txBody>
      <dsp:txXfrm>
        <a:off x="0" y="4297024"/>
        <a:ext cx="4632960" cy="545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08ABA-6831-4875-9897-AEB140B8CF4F}">
      <dsp:nvSpPr>
        <dsp:cNvPr id="0" name=""/>
        <dsp:cNvSpPr/>
      </dsp:nvSpPr>
      <dsp:spPr>
        <a:xfrm>
          <a:off x="580891" y="311273"/>
          <a:ext cx="4886975" cy="1527179"/>
        </a:xfrm>
        <a:prstGeom prst="rect">
          <a:avLst/>
        </a:prstGeom>
        <a:solidFill>
          <a:schemeClr val="accent2">
            <a:lumMod val="60000"/>
            <a:lumOff val="40000"/>
            <a:alpha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3441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457 </a:t>
          </a:r>
          <a:r>
            <a:rPr lang="es-ES" sz="2400" b="1" kern="1200" dirty="0" err="1"/>
            <a:t>př.Kr</a:t>
          </a:r>
          <a:r>
            <a:rPr lang="es-ES" sz="2400" b="1" kern="1200" dirty="0"/>
            <a:t>.</a:t>
          </a:r>
          <a:br>
            <a:rPr lang="es-ES" sz="2400" b="1" kern="1200" dirty="0"/>
          </a:br>
          <a:r>
            <a:rPr lang="es-ES" sz="2400" b="1" kern="1200" dirty="0" err="1"/>
            <a:t>Judsko</a:t>
          </a:r>
          <a:r>
            <a:rPr lang="es-ES" sz="2400" b="1" kern="1200" dirty="0"/>
            <a:t> </a:t>
          </a:r>
          <a:r>
            <a:rPr lang="es-ES" sz="2400" b="1" kern="1200" dirty="0" err="1"/>
            <a:t>dostává</a:t>
          </a:r>
          <a:r>
            <a:rPr lang="es-ES" sz="2400" b="1" kern="1200" dirty="0"/>
            <a:t> </a:t>
          </a:r>
          <a:r>
            <a:rPr lang="es-ES" sz="2400" b="1" kern="1200" dirty="0" err="1"/>
            <a:t>politickou</a:t>
          </a:r>
          <a:r>
            <a:rPr lang="es-ES" sz="2400" b="1" kern="1200" dirty="0"/>
            <a:t> </a:t>
          </a:r>
          <a:r>
            <a:rPr lang="es-ES" sz="2400" b="1" kern="1200" dirty="0" err="1"/>
            <a:t>autonomii</a:t>
          </a:r>
          <a:r>
            <a:rPr lang="es-ES" sz="2400" b="1" kern="1200" dirty="0"/>
            <a:t> a </a:t>
          </a:r>
          <a:r>
            <a:rPr lang="es-ES" sz="2400" b="1" kern="1200" dirty="0" err="1"/>
            <a:t>obnovuje</a:t>
          </a:r>
          <a:r>
            <a:rPr lang="es-ES" sz="2400" b="1" kern="1200" dirty="0"/>
            <a:t> se </a:t>
          </a:r>
          <a:r>
            <a:rPr lang="es-ES" sz="2400" b="1" kern="1200" dirty="0" err="1"/>
            <a:t>pozemská</a:t>
          </a:r>
          <a:r>
            <a:rPr lang="es-ES" sz="2400" b="1" kern="1200" dirty="0"/>
            <a:t> </a:t>
          </a:r>
          <a:r>
            <a:rPr lang="es-ES" sz="2400" b="1" kern="1200" dirty="0" err="1"/>
            <a:t>svatyně</a:t>
          </a:r>
          <a:endParaRPr lang="es-ES" sz="2400" b="1" kern="1200" dirty="0"/>
        </a:p>
      </dsp:txBody>
      <dsp:txXfrm>
        <a:off x="580891" y="311273"/>
        <a:ext cx="4886975" cy="1527179"/>
      </dsp:txXfrm>
    </dsp:sp>
    <dsp:sp modelId="{003B1E70-C077-42C1-8DC0-B38FD13965E3}">
      <dsp:nvSpPr>
        <dsp:cNvPr id="0" name=""/>
        <dsp:cNvSpPr/>
      </dsp:nvSpPr>
      <dsp:spPr>
        <a:xfrm>
          <a:off x="377267" y="90681"/>
          <a:ext cx="1069025" cy="1603538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27569" t="-14256" r="-38663" b="-3262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DBA0EA-9601-48F9-9E58-7861FBAD28C5}">
      <dsp:nvSpPr>
        <dsp:cNvPr id="0" name=""/>
        <dsp:cNvSpPr/>
      </dsp:nvSpPr>
      <dsp:spPr>
        <a:xfrm>
          <a:off x="5933981" y="311273"/>
          <a:ext cx="4886975" cy="1527179"/>
        </a:xfrm>
        <a:prstGeom prst="rect">
          <a:avLst/>
        </a:prstGeom>
        <a:solidFill>
          <a:srgbClr val="A66BD3">
            <a:alpha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3441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od roku 457 př.Kr. do Roku</a:t>
          </a:r>
          <a:br>
            <a:rPr lang="es-ES" sz="2400" b="1" kern="1200" dirty="0"/>
          </a:br>
          <a:r>
            <a:rPr lang="pl-PL" sz="2400" b="1" kern="1200" dirty="0"/>
            <a:t>27 po Kr</a:t>
          </a:r>
          <a:r>
            <a:rPr lang="es-ES" sz="2400" b="1" kern="1200" dirty="0"/>
            <a:t>.</a:t>
          </a:r>
          <a:br>
            <a:rPr lang="es-ES" sz="2400" b="1" kern="1200" dirty="0"/>
          </a:br>
          <a:r>
            <a:rPr lang="es-ES" sz="2400" b="1" kern="1200" dirty="0" err="1"/>
            <a:t>Tři</a:t>
          </a:r>
          <a:r>
            <a:rPr lang="es-ES" sz="2400" b="1" kern="1200" dirty="0"/>
            <a:t> </a:t>
          </a:r>
          <a:r>
            <a:rPr lang="es-ES" sz="2400" b="1" kern="1200" dirty="0" err="1"/>
            <a:t>říše</a:t>
          </a:r>
          <a:r>
            <a:rPr lang="es-ES" sz="2400" b="1" kern="1200" dirty="0"/>
            <a:t>: </a:t>
          </a:r>
          <a:r>
            <a:rPr lang="es-ES" sz="2400" b="1" kern="1200" dirty="0" err="1"/>
            <a:t>Médo</a:t>
          </a:r>
          <a:r>
            <a:rPr lang="es-ES" sz="2400" b="1" kern="1200" dirty="0"/>
            <a:t>-Persie, </a:t>
          </a:r>
          <a:r>
            <a:rPr lang="es-ES" sz="2400" b="1" kern="1200" dirty="0" err="1"/>
            <a:t>Řecko</a:t>
          </a:r>
          <a:br>
            <a:rPr lang="es-ES" sz="2400" b="1" kern="1200" dirty="0"/>
          </a:br>
          <a:r>
            <a:rPr lang="es-ES" sz="2400" b="1" kern="1200" dirty="0"/>
            <a:t>a </a:t>
          </a:r>
          <a:r>
            <a:rPr lang="es-ES" sz="2400" b="1" kern="1200" dirty="0" err="1"/>
            <a:t>Řím</a:t>
          </a:r>
          <a:endParaRPr lang="es-ES" sz="2400" b="1" kern="1200" dirty="0"/>
        </a:p>
      </dsp:txBody>
      <dsp:txXfrm>
        <a:off x="5933981" y="311273"/>
        <a:ext cx="4886975" cy="1527179"/>
      </dsp:txXfrm>
    </dsp:sp>
    <dsp:sp modelId="{4173C61C-922E-462F-8C3E-02793E0DC30E}">
      <dsp:nvSpPr>
        <dsp:cNvPr id="0" name=""/>
        <dsp:cNvSpPr/>
      </dsp:nvSpPr>
      <dsp:spPr>
        <a:xfrm>
          <a:off x="5730357" y="90681"/>
          <a:ext cx="1069025" cy="1603538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78359" t="-34005" r="-731" b="-2418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A6F864-CD76-4FD2-B1BD-4EDEB521BB6E}">
      <dsp:nvSpPr>
        <dsp:cNvPr id="0" name=""/>
        <dsp:cNvSpPr/>
      </dsp:nvSpPr>
      <dsp:spPr>
        <a:xfrm>
          <a:off x="580891" y="2233823"/>
          <a:ext cx="4886975" cy="1527179"/>
        </a:xfrm>
        <a:prstGeom prst="rect">
          <a:avLst/>
        </a:prstGeom>
        <a:solidFill>
          <a:schemeClr val="accent5">
            <a:lumMod val="75000"/>
            <a:alpha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3441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od  roku 27 do roku 34</a:t>
          </a:r>
          <a:r>
            <a:rPr lang="es-ES" sz="2400" b="1" kern="1200" dirty="0"/>
            <a:t>.</a:t>
          </a:r>
          <a:br>
            <a:rPr lang="es-ES" sz="2400" b="1" kern="1200" dirty="0"/>
          </a:br>
          <a:r>
            <a:rPr lang="es-ES" sz="2400" b="1" kern="1200" dirty="0"/>
            <a:t>Sa </a:t>
          </a:r>
          <a:r>
            <a:rPr lang="es-ES" sz="2400" b="1" kern="1200" dirty="0" err="1"/>
            <a:t>život</a:t>
          </a:r>
          <a:r>
            <a:rPr lang="es-ES" sz="2400" b="1" kern="1200" dirty="0"/>
            <a:t> </a:t>
          </a:r>
          <a:r>
            <a:rPr lang="es-ES" sz="2400" b="1" kern="1200" dirty="0" err="1"/>
            <a:t>Mesiáše</a:t>
          </a:r>
          <a:r>
            <a:rPr lang="es-ES" sz="2400" b="1" kern="1200" dirty="0"/>
            <a:t> je </a:t>
          </a:r>
          <a:r>
            <a:rPr lang="es-ES" sz="2400" b="1" kern="1200" dirty="0" err="1"/>
            <a:t>vzat</a:t>
          </a:r>
          <a:br>
            <a:rPr lang="es-ES" sz="2400" b="1" kern="1200" dirty="0"/>
          </a:br>
          <a:r>
            <a:rPr lang="es-ES" sz="2400" b="1" kern="1200" dirty="0"/>
            <a:t>a </a:t>
          </a:r>
          <a:r>
            <a:rPr lang="es-ES" sz="2400" b="1" kern="1200" dirty="0" err="1"/>
            <a:t>nebeská</a:t>
          </a:r>
          <a:r>
            <a:rPr lang="es-ES" sz="2400" b="1" kern="1200" dirty="0"/>
            <a:t> </a:t>
          </a:r>
          <a:r>
            <a:rPr lang="es-ES" sz="2400" b="1" kern="1200" dirty="0" err="1"/>
            <a:t>svatyně</a:t>
          </a:r>
          <a:br>
            <a:rPr lang="es-ES" sz="2400" b="1" kern="1200" dirty="0"/>
          </a:br>
          <a:r>
            <a:rPr lang="es-ES" sz="2400" b="1" kern="1200" dirty="0"/>
            <a:t>je </a:t>
          </a:r>
          <a:r>
            <a:rPr lang="es-ES" sz="2400" b="1" kern="1200" dirty="0" err="1"/>
            <a:t>slavnostně</a:t>
          </a:r>
          <a:r>
            <a:rPr lang="es-ES" sz="2400" b="1" kern="1200" dirty="0"/>
            <a:t> </a:t>
          </a:r>
          <a:r>
            <a:rPr lang="es-ES" sz="2400" b="1" kern="1200" dirty="0" err="1"/>
            <a:t>otevřena</a:t>
          </a:r>
          <a:endParaRPr lang="es-ES" sz="2400" b="1" kern="1200" dirty="0"/>
        </a:p>
      </dsp:txBody>
      <dsp:txXfrm>
        <a:off x="580891" y="2233823"/>
        <a:ext cx="4886975" cy="1527179"/>
      </dsp:txXfrm>
    </dsp:sp>
    <dsp:sp modelId="{00024681-DF70-49FD-A498-508DDF011FC8}">
      <dsp:nvSpPr>
        <dsp:cNvPr id="0" name=""/>
        <dsp:cNvSpPr/>
      </dsp:nvSpPr>
      <dsp:spPr>
        <a:xfrm>
          <a:off x="377267" y="2013230"/>
          <a:ext cx="1069025" cy="160353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49FEEC-B042-4D3A-A248-BE2E057D3826}">
      <dsp:nvSpPr>
        <dsp:cNvPr id="0" name=""/>
        <dsp:cNvSpPr/>
      </dsp:nvSpPr>
      <dsp:spPr>
        <a:xfrm>
          <a:off x="5933981" y="2233823"/>
          <a:ext cx="4886975" cy="1527179"/>
        </a:xfrm>
        <a:prstGeom prst="rect">
          <a:avLst/>
        </a:prstGeom>
        <a:solidFill>
          <a:srgbClr val="FF1515">
            <a:alpha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3441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od roku 34 do roku 538</a:t>
          </a:r>
          <a:r>
            <a:rPr lang="es-ES" sz="2400" b="1" kern="1200" dirty="0"/>
            <a:t>.</a:t>
          </a:r>
          <a:br>
            <a:rPr lang="es-ES" sz="2400" b="1" kern="1200" dirty="0"/>
          </a:br>
          <a:r>
            <a:rPr lang="es-ES" sz="2400" b="1" kern="1200" dirty="0" err="1"/>
            <a:t>Boží</a:t>
          </a:r>
          <a:r>
            <a:rPr lang="es-ES" sz="2400" b="1" kern="1200" dirty="0"/>
            <a:t> lid </a:t>
          </a:r>
          <a:r>
            <a:rPr lang="es-ES" sz="2400" b="1" kern="1200" dirty="0" err="1"/>
            <a:t>pronásledovaný</a:t>
          </a:r>
          <a:r>
            <a:rPr lang="es-ES" sz="2400" b="1" kern="1200" dirty="0"/>
            <a:t> </a:t>
          </a:r>
          <a:r>
            <a:rPr lang="es-ES" sz="2400" b="1" kern="1200" dirty="0" err="1"/>
            <a:t>Římskou</a:t>
          </a:r>
          <a:r>
            <a:rPr lang="es-ES" sz="2400" b="1" kern="1200" dirty="0"/>
            <a:t> </a:t>
          </a:r>
          <a:r>
            <a:rPr lang="es-ES" sz="2400" b="1" kern="1200" dirty="0" err="1"/>
            <a:t>říší</a:t>
          </a:r>
          <a:endParaRPr lang="es-ES" sz="2400" b="1" kern="1200" dirty="0"/>
        </a:p>
      </dsp:txBody>
      <dsp:txXfrm>
        <a:off x="5933981" y="2233823"/>
        <a:ext cx="4886975" cy="1527179"/>
      </dsp:txXfrm>
    </dsp:sp>
    <dsp:sp modelId="{9F5DB70C-B97D-43DD-B09A-742236946C4F}">
      <dsp:nvSpPr>
        <dsp:cNvPr id="0" name=""/>
        <dsp:cNvSpPr/>
      </dsp:nvSpPr>
      <dsp:spPr>
        <a:xfrm>
          <a:off x="5730357" y="2013230"/>
          <a:ext cx="1069025" cy="160353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975909-BAA9-4DA7-841D-875B6AAA2943}">
      <dsp:nvSpPr>
        <dsp:cNvPr id="0" name=""/>
        <dsp:cNvSpPr/>
      </dsp:nvSpPr>
      <dsp:spPr>
        <a:xfrm>
          <a:off x="580891" y="4156373"/>
          <a:ext cx="4886975" cy="1527179"/>
        </a:xfrm>
        <a:prstGeom prst="rect">
          <a:avLst/>
        </a:prstGeom>
        <a:solidFill>
          <a:schemeClr val="accent6">
            <a:lumMod val="60000"/>
            <a:lumOff val="40000"/>
            <a:alpha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3441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od roku 538 do roku 1798</a:t>
          </a:r>
          <a:r>
            <a:rPr lang="es-ES" sz="2400" b="1" kern="1200" dirty="0"/>
            <a:t>.</a:t>
          </a:r>
          <a:br>
            <a:rPr lang="es-ES" sz="2400" b="1" kern="1200" dirty="0"/>
          </a:br>
          <a:r>
            <a:rPr lang="es-ES" sz="2400" b="1" kern="1200" dirty="0" err="1"/>
            <a:t>Boží</a:t>
          </a:r>
          <a:r>
            <a:rPr lang="es-ES" sz="2400" b="1" kern="1200" dirty="0"/>
            <a:t> lid </a:t>
          </a:r>
          <a:r>
            <a:rPr lang="es-ES" sz="2400" b="1" kern="1200" dirty="0" err="1"/>
            <a:t>pronásledovaný</a:t>
          </a:r>
          <a:r>
            <a:rPr lang="es-ES" sz="2400" b="1" kern="1200" dirty="0"/>
            <a:t> </a:t>
          </a:r>
          <a:r>
            <a:rPr lang="es-ES" sz="2400" b="1" kern="1200" dirty="0" err="1"/>
            <a:t>římskou</a:t>
          </a:r>
          <a:r>
            <a:rPr lang="es-ES" sz="2400" b="1" kern="1200" dirty="0"/>
            <a:t> </a:t>
          </a:r>
          <a:r>
            <a:rPr lang="es-ES" sz="2400" b="1" kern="1200" dirty="0" err="1"/>
            <a:t>církví</a:t>
          </a:r>
          <a:r>
            <a:rPr lang="es-ES" sz="2400" b="1" kern="1200" dirty="0"/>
            <a:t> </a:t>
          </a:r>
          <a:r>
            <a:rPr lang="es-ES" sz="2400" b="1" kern="1200" dirty="0" err="1"/>
            <a:t>po</a:t>
          </a:r>
          <a:r>
            <a:rPr lang="es-ES" sz="2400" b="1" kern="1200" dirty="0"/>
            <a:t> </a:t>
          </a:r>
          <a:r>
            <a:rPr lang="es-ES" sz="2400" b="1" kern="1200" dirty="0" err="1"/>
            <a:t>dobu</a:t>
          </a:r>
          <a:br>
            <a:rPr lang="es-ES" sz="2400" b="1" kern="1200" dirty="0"/>
          </a:br>
          <a:r>
            <a:rPr lang="es-ES" sz="2400" b="1" kern="1200" dirty="0"/>
            <a:t>1 260 </a:t>
          </a:r>
          <a:r>
            <a:rPr lang="es-ES" sz="2400" b="1" kern="1200" dirty="0" err="1"/>
            <a:t>let</a:t>
          </a:r>
          <a:endParaRPr lang="es-ES" sz="2400" b="1" kern="1200" dirty="0"/>
        </a:p>
      </dsp:txBody>
      <dsp:txXfrm>
        <a:off x="580891" y="4156373"/>
        <a:ext cx="4886975" cy="1527179"/>
      </dsp:txXfrm>
    </dsp:sp>
    <dsp:sp modelId="{643660A7-0D24-4028-9881-8EEA479FEEEB}">
      <dsp:nvSpPr>
        <dsp:cNvPr id="0" name=""/>
        <dsp:cNvSpPr/>
      </dsp:nvSpPr>
      <dsp:spPr>
        <a:xfrm>
          <a:off x="377267" y="3935780"/>
          <a:ext cx="1069025" cy="1603538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31BF6D-523B-45A7-89D9-58025E728BA2}">
      <dsp:nvSpPr>
        <dsp:cNvPr id="0" name=""/>
        <dsp:cNvSpPr/>
      </dsp:nvSpPr>
      <dsp:spPr>
        <a:xfrm>
          <a:off x="5933981" y="4156373"/>
          <a:ext cx="4886975" cy="1527179"/>
        </a:xfrm>
        <a:prstGeom prst="rect">
          <a:avLst/>
        </a:prstGeom>
        <a:solidFill>
          <a:srgbClr val="FFFF00">
            <a:alpha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3441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od roku 1798 do roku 1844</a:t>
          </a:r>
          <a:r>
            <a:rPr lang="es-ES" sz="2400" b="1" kern="1200" dirty="0"/>
            <a:t>.</a:t>
          </a:r>
          <a:br>
            <a:rPr lang="es-ES" sz="2400" b="1" kern="1200" dirty="0"/>
          </a:br>
          <a:r>
            <a:rPr lang="es-ES" sz="2400" b="1" kern="1200" dirty="0"/>
            <a:t>Je </a:t>
          </a:r>
          <a:r>
            <a:rPr lang="es-ES" sz="2400" b="1" kern="1200" dirty="0" err="1"/>
            <a:t>vyhlášen</a:t>
          </a:r>
          <a:r>
            <a:rPr lang="es-ES" sz="2400" b="1" kern="1200" dirty="0"/>
            <a:t> </a:t>
          </a:r>
          <a:r>
            <a:rPr lang="es-ES" sz="2400" b="1" kern="1200" dirty="0" err="1"/>
            <a:t>soud</a:t>
          </a:r>
          <a:r>
            <a:rPr lang="es-ES" sz="2400" b="1" kern="1200" dirty="0"/>
            <a:t> a </a:t>
          </a:r>
          <a:r>
            <a:rPr lang="es-ES" sz="2400" b="1" kern="1200" dirty="0" err="1"/>
            <a:t>začíná</a:t>
          </a:r>
          <a:r>
            <a:rPr lang="es-ES" sz="2400" b="1" kern="1200" dirty="0"/>
            <a:t> </a:t>
          </a:r>
          <a:r>
            <a:rPr lang="es-ES" sz="2400" b="1" kern="1200" dirty="0" err="1"/>
            <a:t>očišťování</a:t>
          </a:r>
          <a:r>
            <a:rPr lang="es-ES" sz="2400" b="1" kern="1200" dirty="0"/>
            <a:t> </a:t>
          </a:r>
          <a:r>
            <a:rPr lang="es-ES" sz="2400" b="1" kern="1200" dirty="0" err="1"/>
            <a:t>nebeské</a:t>
          </a:r>
          <a:r>
            <a:rPr lang="es-ES" sz="2400" b="1" kern="1200" dirty="0"/>
            <a:t> </a:t>
          </a:r>
          <a:r>
            <a:rPr lang="es-ES" sz="2400" b="1" kern="1200" dirty="0" err="1"/>
            <a:t>svatyně</a:t>
          </a:r>
          <a:endParaRPr lang="es-ES" sz="2400" b="1" kern="1200" dirty="0"/>
        </a:p>
      </dsp:txBody>
      <dsp:txXfrm>
        <a:off x="5933981" y="4156373"/>
        <a:ext cx="4886975" cy="1527179"/>
      </dsp:txXfrm>
    </dsp:sp>
    <dsp:sp modelId="{3F19CDBC-8740-4B45-9366-9B73D4BEFDC9}">
      <dsp:nvSpPr>
        <dsp:cNvPr id="0" name=""/>
        <dsp:cNvSpPr/>
      </dsp:nvSpPr>
      <dsp:spPr>
        <a:xfrm>
          <a:off x="5730357" y="3935780"/>
          <a:ext cx="1069025" cy="1603538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48" r="-72902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684DB-DB6A-47E6-AD9B-71EE21C5F74A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CE97-FACD-4790-9CF6-FC6452827C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89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Nota: Éxodo 13:10 usa la palabra “</a:t>
            </a:r>
            <a:r>
              <a:rPr lang="es-ES" b="1" i="1" dirty="0" err="1"/>
              <a:t>yom</a:t>
            </a:r>
            <a:r>
              <a:rPr lang="es-ES" dirty="0"/>
              <a:t>” que significa “día”, pero el contexto indica claramente que debe traducirse como “año” y no como “día”.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7CE97-FACD-4790-9CF6-FC6452827CE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60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5E9B1-139E-4390-A952-4E53CE824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6FF8F8-40EC-4039-97D9-E7C32E728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9F1271-8020-405A-9D3C-68AD3E54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594A29-AB76-49F8-83F8-BE4BD362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3C35F2-B0BB-446B-8FC8-920DD9B0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5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53983-3C20-48D7-A79F-FF3D4101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C5BA3F-672A-4815-AF90-F316A225E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6E2E76-A84F-4164-9804-6A014C98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CC254B-320B-497F-8B2D-FFDD6205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621E20-DEA5-46AB-855F-1F71E0DA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84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9E93B6-E775-494A-A5D5-BC628AE4A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3F6E66-2BA3-4ED5-9442-A15B7E87F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41FE4-3582-4A97-B35B-E15F9B1E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80B63C-732E-477C-B420-D7545B91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C9734B-1DB0-42CB-8C97-3248E6B5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97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CC773-2F5B-4327-B0EA-582029CB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872ABD-05E4-4B52-A0D7-9C9F147C2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5D5D63-1E06-424D-B028-020818A3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E8EA85-62C5-48BC-B383-49CB4495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132D3-2A8D-452C-ADD1-ED1E8491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58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012B8-FC50-41A7-A143-3BE0AF30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81F019-D16C-44CC-82CE-D98F9B509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11360B-A2B8-4AE9-AAB8-B9268017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EA590B-08BC-456A-BC8F-303CA46A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CB711-8CBC-4BD4-BC31-F3A7BD8C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27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26901-BC86-4CDD-87D2-321ACE35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1E6C58-866F-44E4-91F4-66C4CF817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C7CF51-7A2F-4070-9E72-2D648224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97F7E7-9E65-44A1-894C-E92E1427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1E2364-2727-4378-8FD2-0CE57A31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8AACE1-BD03-49E0-AF48-228E9800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75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0495B-097C-44A2-9BA0-7402A9D3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4A059F-DA1A-4AF2-BF3E-51CE3666C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565670-DFC6-4D13-B106-E123A6086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FEC2E-EE00-458E-A023-2049B87DF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7677CE-3D46-4D05-AC3E-AB1354807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E3B2B1-10B2-4ADE-85C4-C1C4008C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3992824-2397-44F2-B91D-5D51294F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251EE9-115D-46DF-A6AE-E7265054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13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81912-9F20-4D15-A858-F2B8D4E3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A9A2C6-7BD7-4998-8CCC-C536DC07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84A1E0-32A9-4AE2-9C85-BE9D13D4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B2AF75-A08E-478F-8BE9-1AC42211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165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5BCDAA-6196-478C-8F3A-277D93DD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E235A03-2260-4D19-AD10-E4AFEFEF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C8E076-9FAE-4A68-8A30-B8081878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2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59F31-2026-4057-AA9F-1E6C9DA4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B5E3BC-42B1-422B-9F62-13915E62A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CF03EB-4C75-447D-B651-F1C1D96A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E48930-2C20-4BE5-B3E4-40C1707A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3D8B5B-428E-4A70-88E8-F7DD33DB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BE6FD8-E07E-4CC5-81DB-EA1CBCD8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14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71E08-8AF7-445A-9488-ACD1A84D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D94C7E-D4C5-4A92-90AA-45A01BD9D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B56AB2-6485-4D72-A2AD-7CAB500CA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FC14AA-39F1-4915-9E27-13CDF42A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B9022A-351D-4022-A353-EEEDCF21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9BD71C-17C3-49AA-9A23-0D80E23E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04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8B8715-CDB8-45F1-93BA-EC4753A8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A9B8E8-F621-4F3D-84B3-08B75310F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AAA7D8-46E3-44BF-8077-B68C28B15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AB8E-0C09-42FF-B4FD-D5C16AA4C17B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8AD49-E995-4DCD-9EB5-C6229BC2C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EB427D-2566-4F83-93A5-444776CF6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AC05-20CC-4332-86BC-2BD920734F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37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BD0962-9D0D-44B8-9705-84A689CA7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1729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06D7DA-DBC0-45F4-8741-C4D1DB368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" y="3333750"/>
            <a:ext cx="4620584" cy="3029379"/>
          </a:xfrm>
        </p:spPr>
        <p:txBody>
          <a:bodyPr>
            <a:normAutofit/>
          </a:bodyPr>
          <a:lstStyle/>
          <a:p>
            <a:pPr algn="l"/>
            <a:r>
              <a:rPr lang="es-E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es-ES" sz="5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sz="5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6EBBC2-0CAF-4113-88E2-A30BEF83A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87" y="6310317"/>
            <a:ext cx="4620584" cy="514385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9</a:t>
            </a:r>
          </a:p>
        </p:txBody>
      </p:sp>
      <p:pic>
        <p:nvPicPr>
          <p:cNvPr id="5" name="Picture 4" descr="Calendario sobre la mesa">
            <a:extLst>
              <a:ext uri="{FF2B5EF4-FFF2-40B4-BE49-F238E27FC236}">
                <a16:creationId xmlns:a16="http://schemas.microsoft.com/office/drawing/2014/main" id="{CFB69999-2FDA-41B6-B604-0531C3118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6" r="39816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90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868FB5-4E80-49F5-89D0-79A7F06C4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64C0F7-4892-442D-BD21-F3BB86F9FCF2}"/>
              </a:ext>
            </a:extLst>
          </p:cNvPr>
          <p:cNvSpPr txBox="1"/>
          <p:nvPr/>
        </p:nvSpPr>
        <p:spPr>
          <a:xfrm>
            <a:off x="3047998" y="129659"/>
            <a:ext cx="9144001" cy="707886"/>
          </a:xfrm>
          <a:prstGeom prst="rect">
            <a:avLst/>
          </a:prstGeom>
          <a:noFill/>
          <a:scene3d>
            <a:camera prst="orthographicFront"/>
            <a:lightRig rig="harsh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SEDMDESÁT TÝDNŮ LET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07399E-B0A0-44BB-970F-E55F86B71054}"/>
              </a:ext>
            </a:extLst>
          </p:cNvPr>
          <p:cNvSpPr txBox="1"/>
          <p:nvPr/>
        </p:nvSpPr>
        <p:spPr>
          <a:xfrm>
            <a:off x="35495" y="172326"/>
            <a:ext cx="3047997" cy="597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s-ES" b="1" dirty="0">
                <a:solidFill>
                  <a:srgbClr val="492207"/>
                </a:solidFill>
              </a:rPr>
              <a:t>Daniel 9,25</a:t>
            </a:r>
          </a:p>
          <a:p>
            <a:pPr>
              <a:spcBef>
                <a:spcPts val="300"/>
              </a:spcBef>
            </a:pPr>
            <a:r>
              <a:rPr lang="es-ES" b="1" dirty="0" err="1"/>
              <a:t>Sedm</a:t>
            </a:r>
            <a:r>
              <a:rPr lang="es-ES" b="1" dirty="0"/>
              <a:t> </a:t>
            </a:r>
            <a:r>
              <a:rPr lang="es-ES" b="1" dirty="0" err="1"/>
              <a:t>týdnů</a:t>
            </a:r>
            <a:r>
              <a:rPr lang="es-ES" b="1" dirty="0"/>
              <a:t>.</a:t>
            </a:r>
          </a:p>
          <a:p>
            <a:pPr>
              <a:spcBef>
                <a:spcPts val="300"/>
              </a:spcBef>
            </a:pP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odchodu</a:t>
            </a:r>
            <a:r>
              <a:rPr lang="es-ES" b="1" dirty="0"/>
              <a:t> </a:t>
            </a:r>
            <a:r>
              <a:rPr lang="es-ES" b="1" dirty="0" err="1"/>
              <a:t>řádu</a:t>
            </a:r>
            <a:r>
              <a:rPr lang="es-ES" b="1" dirty="0"/>
              <a:t> </a:t>
            </a:r>
            <a:r>
              <a:rPr lang="es-ES" b="1" dirty="0" err="1"/>
              <a:t>obnovit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vybudovat</a:t>
            </a:r>
            <a:r>
              <a:rPr lang="es-ES" b="1" dirty="0"/>
              <a:t> </a:t>
            </a:r>
            <a:r>
              <a:rPr lang="es-ES" b="1" dirty="0" err="1"/>
              <a:t>Jeruzalém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kompletní</a:t>
            </a:r>
            <a:r>
              <a:rPr lang="es-ES" b="1" dirty="0"/>
              <a:t> </a:t>
            </a:r>
            <a:r>
              <a:rPr lang="es-ES" b="1" dirty="0" err="1"/>
              <a:t>obnovu</a:t>
            </a:r>
            <a:r>
              <a:rPr lang="es-ES" b="1" dirty="0"/>
              <a:t>.</a:t>
            </a:r>
          </a:p>
          <a:p>
            <a:pPr>
              <a:spcBef>
                <a:spcPts val="300"/>
              </a:spcBef>
            </a:pPr>
            <a:r>
              <a:rPr lang="es-ES" b="1" dirty="0" err="1"/>
              <a:t>Šedesát</a:t>
            </a:r>
            <a:r>
              <a:rPr lang="es-ES" b="1" dirty="0"/>
              <a:t>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es-ES" b="1" dirty="0" err="1"/>
              <a:t>týdnů</a:t>
            </a:r>
            <a:r>
              <a:rPr lang="es-ES" b="1" dirty="0"/>
              <a:t>.</a:t>
            </a:r>
          </a:p>
          <a:p>
            <a:pPr>
              <a:spcBef>
                <a:spcPts val="300"/>
              </a:spcBef>
            </a:pP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pomazání</a:t>
            </a:r>
            <a:r>
              <a:rPr lang="es-ES" b="1" dirty="0"/>
              <a:t> </a:t>
            </a:r>
            <a:r>
              <a:rPr lang="es-ES" b="1" dirty="0" err="1"/>
              <a:t>Vévody</a:t>
            </a:r>
            <a:r>
              <a:rPr lang="es-ES" b="1" dirty="0"/>
              <a:t>.</a:t>
            </a:r>
          </a:p>
          <a:p>
            <a:pPr>
              <a:spcBef>
                <a:spcPts val="300"/>
              </a:spcBef>
            </a:pPr>
            <a:r>
              <a:rPr lang="es-ES" b="1" dirty="0">
                <a:solidFill>
                  <a:srgbClr val="492207"/>
                </a:solidFill>
              </a:rPr>
              <a:t>Daniel 9,26</a:t>
            </a:r>
          </a:p>
          <a:p>
            <a:pPr>
              <a:spcBef>
                <a:spcPts val="300"/>
              </a:spcBef>
            </a:pPr>
            <a:r>
              <a:rPr lang="es-ES" b="1" dirty="0" err="1"/>
              <a:t>Historická</a:t>
            </a:r>
            <a:r>
              <a:rPr lang="es-ES" b="1" dirty="0"/>
              <a:t> </a:t>
            </a:r>
            <a:r>
              <a:rPr lang="es-ES" b="1" dirty="0" err="1"/>
              <a:t>závorka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je </a:t>
            </a:r>
            <a:r>
              <a:rPr lang="es-ES" b="1" dirty="0" err="1"/>
              <a:t>vysvětleno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stane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. </a:t>
            </a:r>
            <a:r>
              <a:rPr lang="es-ES" b="1" dirty="0" err="1"/>
              <a:t>Římská</a:t>
            </a:r>
            <a:r>
              <a:rPr lang="es-ES" b="1" dirty="0"/>
              <a:t> </a:t>
            </a:r>
            <a:r>
              <a:rPr lang="es-ES" b="1" dirty="0" err="1"/>
              <a:t>říše</a:t>
            </a:r>
            <a:r>
              <a:rPr lang="es-ES" b="1" dirty="0"/>
              <a:t> </a:t>
            </a:r>
            <a:r>
              <a:rPr lang="es-ES" b="1" dirty="0" err="1"/>
              <a:t>zničí</a:t>
            </a:r>
            <a:r>
              <a:rPr lang="es-ES" b="1" dirty="0"/>
              <a:t> </a:t>
            </a:r>
            <a:r>
              <a:rPr lang="es-ES" b="1" dirty="0" err="1"/>
              <a:t>Jeruzalém</a:t>
            </a:r>
            <a:r>
              <a:rPr lang="es-ES" b="1" dirty="0"/>
              <a:t> a </a:t>
            </a:r>
            <a:r>
              <a:rPr lang="es-ES" b="1" dirty="0" err="1"/>
              <a:t>chrám</a:t>
            </a:r>
            <a:r>
              <a:rPr lang="es-ES" b="1" dirty="0"/>
              <a:t>, </a:t>
            </a:r>
            <a:r>
              <a:rPr lang="es-ES" b="1" dirty="0" err="1"/>
              <a:t>skončí</a:t>
            </a:r>
            <a:r>
              <a:rPr lang="es-ES" b="1" dirty="0"/>
              <a:t> </a:t>
            </a:r>
            <a:r>
              <a:rPr lang="es-ES" b="1" dirty="0" err="1"/>
              <a:t>invazí</a:t>
            </a:r>
            <a:r>
              <a:rPr lang="es-ES" b="1" dirty="0"/>
              <a:t>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národů</a:t>
            </a:r>
            <a:r>
              <a:rPr lang="es-ES" b="1" dirty="0"/>
              <a:t>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války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úplného</a:t>
            </a:r>
            <a:r>
              <a:rPr lang="es-ES" b="1" dirty="0"/>
              <a:t> </a:t>
            </a:r>
            <a:r>
              <a:rPr lang="es-ES" b="1" dirty="0" err="1"/>
              <a:t>zmizení</a:t>
            </a:r>
            <a:r>
              <a:rPr lang="es-ES" b="1" dirty="0"/>
              <a:t>.</a:t>
            </a:r>
          </a:p>
          <a:p>
            <a:pPr>
              <a:spcBef>
                <a:spcPts val="300"/>
              </a:spcBef>
            </a:pPr>
            <a:r>
              <a:rPr lang="es-ES" b="1" dirty="0">
                <a:solidFill>
                  <a:srgbClr val="492207"/>
                </a:solidFill>
              </a:rPr>
              <a:t>Daniel 9,27</a:t>
            </a:r>
          </a:p>
          <a:p>
            <a:pPr>
              <a:spcBef>
                <a:spcPts val="300"/>
              </a:spcBef>
            </a:pPr>
            <a:r>
              <a:rPr lang="es-ES" b="1" dirty="0"/>
              <a:t>Jeden </a:t>
            </a:r>
            <a:r>
              <a:rPr lang="es-ES" b="1" dirty="0" err="1"/>
              <a:t>týden</a:t>
            </a:r>
            <a:r>
              <a:rPr lang="es-ES" b="1" dirty="0"/>
              <a:t>.</a:t>
            </a:r>
          </a:p>
          <a:p>
            <a:pPr>
              <a:spcBef>
                <a:spcPts val="300"/>
              </a:spcBef>
            </a:pPr>
            <a:r>
              <a:rPr lang="es-ES" b="1" dirty="0" err="1"/>
              <a:t>Uprostřed</a:t>
            </a:r>
            <a:r>
              <a:rPr lang="es-ES" b="1" dirty="0"/>
              <a:t> </a:t>
            </a:r>
            <a:r>
              <a:rPr lang="es-ES" b="1" dirty="0" err="1"/>
              <a:t>týdne</a:t>
            </a:r>
            <a:r>
              <a:rPr lang="es-ES" b="1" dirty="0"/>
              <a:t> </a:t>
            </a:r>
            <a:r>
              <a:rPr lang="es-ES" b="1" dirty="0" err="1"/>
              <a:t>Mesiáš</a:t>
            </a:r>
            <a:r>
              <a:rPr lang="es-ES" b="1" dirty="0"/>
              <a:t> </a:t>
            </a:r>
            <a:r>
              <a:rPr lang="es-ES" b="1" dirty="0" err="1"/>
              <a:t>zemře</a:t>
            </a:r>
            <a:r>
              <a:rPr lang="es-ES" b="1" dirty="0"/>
              <a:t>. </a:t>
            </a:r>
            <a:r>
              <a:rPr lang="es-ES" b="1" dirty="0" err="1"/>
              <a:t>Nakonec</a:t>
            </a:r>
            <a:r>
              <a:rPr lang="es-ES" b="1" dirty="0"/>
              <a:t> se </a:t>
            </a:r>
            <a:r>
              <a:rPr lang="es-ES" b="1" dirty="0" err="1"/>
              <a:t>Izrael</a:t>
            </a:r>
            <a:r>
              <a:rPr lang="es-ES" b="1" dirty="0"/>
              <a:t> </a:t>
            </a:r>
            <a:r>
              <a:rPr lang="es-ES" b="1" dirty="0" err="1"/>
              <a:t>rozhodne</a:t>
            </a:r>
            <a:r>
              <a:rPr lang="es-ES" b="1" dirty="0"/>
              <a:t>, </a:t>
            </a:r>
            <a:r>
              <a:rPr lang="es-ES" b="1" dirty="0" err="1"/>
              <a:t>zda</a:t>
            </a:r>
            <a:r>
              <a:rPr lang="es-ES" b="1" dirty="0"/>
              <a:t> ji </a:t>
            </a:r>
            <a:r>
              <a:rPr lang="es-ES" b="1" dirty="0" err="1"/>
              <a:t>přijme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07E124-5C76-4CD0-9FAE-145D82A99BB7}"/>
              </a:ext>
            </a:extLst>
          </p:cNvPr>
          <p:cNvSpPr txBox="1"/>
          <p:nvPr/>
        </p:nvSpPr>
        <p:spPr>
          <a:xfrm>
            <a:off x="3148937" y="4548893"/>
            <a:ext cx="152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457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př.Kr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37A4CA-F61F-4D15-843D-6B01FEAB1298}"/>
              </a:ext>
            </a:extLst>
          </p:cNvPr>
          <p:cNvSpPr txBox="1"/>
          <p:nvPr/>
        </p:nvSpPr>
        <p:spPr>
          <a:xfrm>
            <a:off x="3148937" y="5401876"/>
            <a:ext cx="152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Výnos</a:t>
            </a:r>
            <a:r>
              <a:rPr lang="es-ES" dirty="0"/>
              <a:t>    </a:t>
            </a:r>
            <a:r>
              <a:rPr lang="es-ES" dirty="0" err="1"/>
              <a:t>Artaxerxe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4AAACD-E55B-4462-93D4-3B57C024C734}"/>
              </a:ext>
            </a:extLst>
          </p:cNvPr>
          <p:cNvSpPr txBox="1"/>
          <p:nvPr/>
        </p:nvSpPr>
        <p:spPr>
          <a:xfrm>
            <a:off x="4777712" y="45488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408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př.Kr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6206B97-35B7-4CF2-8AE1-BA48769143D7}"/>
              </a:ext>
            </a:extLst>
          </p:cNvPr>
          <p:cNvSpPr txBox="1"/>
          <p:nvPr/>
        </p:nvSpPr>
        <p:spPr>
          <a:xfrm>
            <a:off x="4775269" y="5263376"/>
            <a:ext cx="1254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Znovuvy-budování</a:t>
            </a:r>
            <a:endParaRPr lang="es-ES" dirty="0"/>
          </a:p>
          <a:p>
            <a:r>
              <a:rPr lang="es-ES" dirty="0" err="1"/>
              <a:t>Jeruzaléma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D05987B-203A-41DC-841F-6D9FB802E097}"/>
              </a:ext>
            </a:extLst>
          </p:cNvPr>
          <p:cNvSpPr txBox="1"/>
          <p:nvPr/>
        </p:nvSpPr>
        <p:spPr>
          <a:xfrm>
            <a:off x="8108481" y="4548893"/>
            <a:ext cx="111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AFADD8-4AB8-4ABA-88B6-B7FB7F38088F}"/>
              </a:ext>
            </a:extLst>
          </p:cNvPr>
          <p:cNvSpPr txBox="1"/>
          <p:nvPr/>
        </p:nvSpPr>
        <p:spPr>
          <a:xfrm>
            <a:off x="8137056" y="5401876"/>
            <a:ext cx="106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Pomazá-ní</a:t>
            </a:r>
            <a:r>
              <a:rPr lang="es-ES" dirty="0"/>
              <a:t> </a:t>
            </a:r>
            <a:r>
              <a:rPr lang="es-ES" dirty="0" err="1"/>
              <a:t>Ježíše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CD2434E-259E-432F-B395-A32CB98B6022}"/>
              </a:ext>
            </a:extLst>
          </p:cNvPr>
          <p:cNvSpPr txBox="1"/>
          <p:nvPr/>
        </p:nvSpPr>
        <p:spPr>
          <a:xfrm>
            <a:off x="9505951" y="4548893"/>
            <a:ext cx="111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F71311-800A-404E-812A-3D29A928B3B0}"/>
              </a:ext>
            </a:extLst>
          </p:cNvPr>
          <p:cNvSpPr txBox="1"/>
          <p:nvPr/>
        </p:nvSpPr>
        <p:spPr>
          <a:xfrm>
            <a:off x="9486779" y="5401876"/>
            <a:ext cx="110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Ukřižování</a:t>
            </a:r>
            <a:r>
              <a:rPr lang="es-ES" dirty="0"/>
              <a:t> </a:t>
            </a:r>
            <a:r>
              <a:rPr lang="es-ES" dirty="0" err="1"/>
              <a:t>Ježíše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2A31D5-FAAF-4DB4-A282-DF3C93C6A455}"/>
              </a:ext>
            </a:extLst>
          </p:cNvPr>
          <p:cNvSpPr txBox="1"/>
          <p:nvPr/>
        </p:nvSpPr>
        <p:spPr>
          <a:xfrm>
            <a:off x="10916680" y="4548893"/>
            <a:ext cx="111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2370841-8C85-4579-B8FA-02B9CFCBA1DA}"/>
              </a:ext>
            </a:extLst>
          </p:cNvPr>
          <p:cNvSpPr txBox="1"/>
          <p:nvPr/>
        </p:nvSpPr>
        <p:spPr>
          <a:xfrm>
            <a:off x="10916680" y="5263376"/>
            <a:ext cx="111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Ukamenování</a:t>
            </a:r>
            <a:r>
              <a:rPr lang="es-ES" dirty="0"/>
              <a:t> </a:t>
            </a:r>
            <a:r>
              <a:rPr lang="es-ES" dirty="0" err="1"/>
              <a:t>Štěpána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3267BD1-898C-4164-A569-23F393BC76FC}"/>
              </a:ext>
            </a:extLst>
          </p:cNvPr>
          <p:cNvSpPr txBox="1"/>
          <p:nvPr/>
        </p:nvSpPr>
        <p:spPr>
          <a:xfrm>
            <a:off x="3990910" y="3590701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9784B7-E1BC-47B5-802B-A71B752012E6}"/>
              </a:ext>
            </a:extLst>
          </p:cNvPr>
          <p:cNvSpPr txBox="1"/>
          <p:nvPr/>
        </p:nvSpPr>
        <p:spPr>
          <a:xfrm>
            <a:off x="6027120" y="3590701"/>
            <a:ext cx="205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6B536FF-82BB-4C76-A4DC-797AE9CCBF85}"/>
              </a:ext>
            </a:extLst>
          </p:cNvPr>
          <p:cNvSpPr txBox="1"/>
          <p:nvPr/>
        </p:nvSpPr>
        <p:spPr>
          <a:xfrm>
            <a:off x="9108061" y="3590701"/>
            <a:ext cx="186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E92C14D-B039-4764-99BF-03287A37FC34}"/>
              </a:ext>
            </a:extLst>
          </p:cNvPr>
          <p:cNvSpPr txBox="1"/>
          <p:nvPr/>
        </p:nvSpPr>
        <p:spPr>
          <a:xfrm>
            <a:off x="8986997" y="3810877"/>
            <a:ext cx="88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3½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44C0517-1F5F-400A-877F-E61555EEF9A3}"/>
              </a:ext>
            </a:extLst>
          </p:cNvPr>
          <p:cNvSpPr txBox="1"/>
          <p:nvPr/>
        </p:nvSpPr>
        <p:spPr>
          <a:xfrm>
            <a:off x="10258174" y="3810877"/>
            <a:ext cx="9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3½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8446579-FFE7-49D0-9E66-19ADB0E5C070}"/>
              </a:ext>
            </a:extLst>
          </p:cNvPr>
          <p:cNvSpPr txBox="1"/>
          <p:nvPr/>
        </p:nvSpPr>
        <p:spPr>
          <a:xfrm>
            <a:off x="6457384" y="6048207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es-ES" sz="16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sz="16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490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CE7E0C-A17F-4FEC-8CCF-725499AA0642}"/>
              </a:ext>
            </a:extLst>
          </p:cNvPr>
          <p:cNvSpPr txBox="1"/>
          <p:nvPr/>
        </p:nvSpPr>
        <p:spPr>
          <a:xfrm>
            <a:off x="6024358" y="3810877"/>
            <a:ext cx="205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434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8043153-2AFA-49C5-BBB0-49533DBA422E}"/>
              </a:ext>
            </a:extLst>
          </p:cNvPr>
          <p:cNvSpPr txBox="1"/>
          <p:nvPr/>
        </p:nvSpPr>
        <p:spPr>
          <a:xfrm>
            <a:off x="4206656" y="3810877"/>
            <a:ext cx="920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0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1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B06B45-8651-4FB8-A714-75D3191F9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00CFA89-4B76-4D18-A8E5-FF0D46E5F38E}"/>
              </a:ext>
            </a:extLst>
          </p:cNvPr>
          <p:cNvSpPr txBox="1"/>
          <p:nvPr/>
        </p:nvSpPr>
        <p:spPr>
          <a:xfrm>
            <a:off x="-1" y="4762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</a:rPr>
              <a:t>Daniel </a:t>
            </a:r>
            <a:r>
              <a:rPr lang="es-ES" b="1" dirty="0" err="1">
                <a:solidFill>
                  <a:schemeClr val="bg1"/>
                </a:solidFill>
              </a:rPr>
              <a:t>byl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znepokojen</a:t>
            </a:r>
            <a:r>
              <a:rPr lang="es-ES" b="1" dirty="0">
                <a:solidFill>
                  <a:schemeClr val="bg1"/>
                </a:solidFill>
              </a:rPr>
              <a:t> "</a:t>
            </a:r>
            <a:r>
              <a:rPr lang="es-ES" b="1" dirty="0" err="1">
                <a:solidFill>
                  <a:schemeClr val="bg1"/>
                </a:solidFill>
              </a:rPr>
              <a:t>viděním</a:t>
            </a:r>
            <a:r>
              <a:rPr lang="es-ES" b="1" dirty="0">
                <a:solidFill>
                  <a:schemeClr val="bg1"/>
                </a:solidFill>
              </a:rPr>
              <a:t>" o </a:t>
            </a:r>
            <a:r>
              <a:rPr lang="es-ES" b="1" dirty="0" err="1">
                <a:solidFill>
                  <a:schemeClr val="bg1"/>
                </a:solidFill>
              </a:rPr>
              <a:t>devastaci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svatyně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která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bude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trvat</a:t>
            </a:r>
            <a:r>
              <a:rPr lang="es-ES" b="1" dirty="0">
                <a:solidFill>
                  <a:schemeClr val="bg1"/>
                </a:solidFill>
              </a:rPr>
              <a:t> 2 300 </a:t>
            </a:r>
            <a:r>
              <a:rPr lang="es-ES" b="1" dirty="0" err="1">
                <a:solidFill>
                  <a:schemeClr val="bg1"/>
                </a:solidFill>
              </a:rPr>
              <a:t>let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uplatnění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principu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dne</a:t>
            </a:r>
            <a:r>
              <a:rPr lang="es-ES" b="1" dirty="0">
                <a:solidFill>
                  <a:schemeClr val="bg1"/>
                </a:solidFill>
              </a:rPr>
              <a:t>/</a:t>
            </a:r>
            <a:r>
              <a:rPr lang="es-ES" b="1" dirty="0" err="1">
                <a:solidFill>
                  <a:schemeClr val="bg1"/>
                </a:solidFill>
              </a:rPr>
              <a:t>roku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uvedeného</a:t>
            </a:r>
            <a:r>
              <a:rPr lang="es-ES" b="1" dirty="0">
                <a:solidFill>
                  <a:schemeClr val="bg1"/>
                </a:solidFill>
              </a:rPr>
              <a:t> v 2. </a:t>
            </a:r>
            <a:r>
              <a:rPr lang="es-ES" b="1" dirty="0" err="1">
                <a:solidFill>
                  <a:schemeClr val="bg1"/>
                </a:solidFill>
              </a:rPr>
              <a:t>Mojžíšově</a:t>
            </a:r>
            <a:r>
              <a:rPr lang="es-ES" b="1" dirty="0">
                <a:solidFill>
                  <a:schemeClr val="bg1"/>
                </a:solidFill>
              </a:rPr>
              <a:t> 13,10; 4. </a:t>
            </a:r>
            <a:r>
              <a:rPr lang="es-ES" b="1" dirty="0" err="1">
                <a:solidFill>
                  <a:schemeClr val="bg1"/>
                </a:solidFill>
              </a:rPr>
              <a:t>Mojžíšově</a:t>
            </a:r>
            <a:r>
              <a:rPr lang="es-ES" b="1" dirty="0">
                <a:solidFill>
                  <a:schemeClr val="bg1"/>
                </a:solidFill>
              </a:rPr>
              <a:t> 14,34; </a:t>
            </a:r>
            <a:r>
              <a:rPr lang="es-ES" b="1" dirty="0" err="1">
                <a:solidFill>
                  <a:schemeClr val="bg1"/>
                </a:solidFill>
              </a:rPr>
              <a:t>Ezechielovi</a:t>
            </a:r>
            <a:r>
              <a:rPr lang="es-ES" b="1" dirty="0">
                <a:solidFill>
                  <a:schemeClr val="bg1"/>
                </a:solidFill>
              </a:rPr>
              <a:t> 4,5.6). 70 </a:t>
            </a:r>
            <a:r>
              <a:rPr lang="es-ES" b="1" dirty="0" err="1">
                <a:solidFill>
                  <a:schemeClr val="bg1"/>
                </a:solidFill>
              </a:rPr>
              <a:t>týdnů</a:t>
            </a:r>
            <a:r>
              <a:rPr lang="es-ES" b="1" dirty="0">
                <a:solidFill>
                  <a:schemeClr val="bg1"/>
                </a:solidFill>
              </a:rPr>
              <a:t> je </a:t>
            </a:r>
            <a:r>
              <a:rPr lang="es-ES" b="1" dirty="0" err="1">
                <a:solidFill>
                  <a:schemeClr val="bg1"/>
                </a:solidFill>
              </a:rPr>
              <a:t>vysvětlením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začátku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tohoto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období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F527E7-98A6-4295-AD06-172F2E0A5B4F}"/>
              </a:ext>
            </a:extLst>
          </p:cNvPr>
          <p:cNvSpPr txBox="1"/>
          <p:nvPr/>
        </p:nvSpPr>
        <p:spPr>
          <a:xfrm>
            <a:off x="285750" y="4790088"/>
            <a:ext cx="13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457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př.Kr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8D55F3-B062-46E2-A563-19F20663D847}"/>
              </a:ext>
            </a:extLst>
          </p:cNvPr>
          <p:cNvSpPr txBox="1"/>
          <p:nvPr/>
        </p:nvSpPr>
        <p:spPr>
          <a:xfrm>
            <a:off x="335278" y="5537732"/>
            <a:ext cx="114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Výnos</a:t>
            </a:r>
            <a:r>
              <a:rPr lang="es-ES" dirty="0"/>
              <a:t> </a:t>
            </a:r>
            <a:r>
              <a:rPr lang="es-ES" dirty="0" err="1"/>
              <a:t>Artaxerxe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62CEE9-040A-41D7-89D0-1B5CE27B0E02}"/>
              </a:ext>
            </a:extLst>
          </p:cNvPr>
          <p:cNvSpPr txBox="1"/>
          <p:nvPr/>
        </p:nvSpPr>
        <p:spPr>
          <a:xfrm>
            <a:off x="10582275" y="479008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1844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5AB68C-EE9F-4DDA-8FFD-807CFF3D35C2}"/>
              </a:ext>
            </a:extLst>
          </p:cNvPr>
          <p:cNvSpPr txBox="1"/>
          <p:nvPr/>
        </p:nvSpPr>
        <p:spPr>
          <a:xfrm>
            <a:off x="10610580" y="5539985"/>
            <a:ext cx="13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Očištění</a:t>
            </a:r>
            <a:r>
              <a:rPr lang="es-ES" dirty="0"/>
              <a:t> </a:t>
            </a:r>
            <a:r>
              <a:rPr lang="es-ES" dirty="0" err="1"/>
              <a:t>svatyně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2BD339-2E91-4C17-AA68-ECC0828313CC}"/>
              </a:ext>
            </a:extLst>
          </p:cNvPr>
          <p:cNvSpPr txBox="1"/>
          <p:nvPr/>
        </p:nvSpPr>
        <p:spPr>
          <a:xfrm>
            <a:off x="1701177" y="4800711"/>
            <a:ext cx="114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408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př.Kr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B3DB55-E776-495B-8C92-7B6B81A562D7}"/>
              </a:ext>
            </a:extLst>
          </p:cNvPr>
          <p:cNvSpPr txBox="1"/>
          <p:nvPr/>
        </p:nvSpPr>
        <p:spPr>
          <a:xfrm>
            <a:off x="1636423" y="5399232"/>
            <a:ext cx="1276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Znovuvybudování</a:t>
            </a:r>
            <a:endParaRPr lang="es-ES" dirty="0"/>
          </a:p>
          <a:p>
            <a:r>
              <a:rPr lang="es-ES" dirty="0" err="1"/>
              <a:t>Jeruzaléma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8F609E-A09B-40E5-AB21-76846FA2317D}"/>
              </a:ext>
            </a:extLst>
          </p:cNvPr>
          <p:cNvSpPr txBox="1"/>
          <p:nvPr/>
        </p:nvSpPr>
        <p:spPr>
          <a:xfrm>
            <a:off x="4484233" y="4790088"/>
            <a:ext cx="103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322233-C745-48F7-96C7-5F22742E4AC4}"/>
              </a:ext>
            </a:extLst>
          </p:cNvPr>
          <p:cNvSpPr txBox="1"/>
          <p:nvPr/>
        </p:nvSpPr>
        <p:spPr>
          <a:xfrm>
            <a:off x="4508047" y="5537732"/>
            <a:ext cx="9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Pomazání</a:t>
            </a:r>
            <a:r>
              <a:rPr lang="es-ES" dirty="0"/>
              <a:t> </a:t>
            </a:r>
            <a:r>
              <a:rPr lang="es-ES" dirty="0" err="1"/>
              <a:t>Ježíše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55B049-2E96-46EC-B2D6-A0DBF5AE2732}"/>
              </a:ext>
            </a:extLst>
          </p:cNvPr>
          <p:cNvSpPr txBox="1"/>
          <p:nvPr/>
        </p:nvSpPr>
        <p:spPr>
          <a:xfrm>
            <a:off x="5704402" y="4790088"/>
            <a:ext cx="105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DA5AE4-AB68-4715-B18F-EE9AEE61E7E9}"/>
              </a:ext>
            </a:extLst>
          </p:cNvPr>
          <p:cNvSpPr txBox="1"/>
          <p:nvPr/>
        </p:nvSpPr>
        <p:spPr>
          <a:xfrm>
            <a:off x="5724525" y="5399232"/>
            <a:ext cx="1035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Ukřižo-vání</a:t>
            </a:r>
            <a:r>
              <a:rPr lang="es-ES" dirty="0"/>
              <a:t> </a:t>
            </a:r>
            <a:r>
              <a:rPr lang="es-ES" dirty="0" err="1"/>
              <a:t>Ježíše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1E9061-A42C-4D70-8A1C-74B13B8B55EF}"/>
              </a:ext>
            </a:extLst>
          </p:cNvPr>
          <p:cNvSpPr txBox="1"/>
          <p:nvPr/>
        </p:nvSpPr>
        <p:spPr>
          <a:xfrm>
            <a:off x="6954906" y="4790088"/>
            <a:ext cx="105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2D3BCF-CC32-49DA-A2F7-79F8278DBD13}"/>
              </a:ext>
            </a:extLst>
          </p:cNvPr>
          <p:cNvSpPr txBox="1"/>
          <p:nvPr/>
        </p:nvSpPr>
        <p:spPr>
          <a:xfrm>
            <a:off x="6960053" y="5399232"/>
            <a:ext cx="1055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Ukame-nování</a:t>
            </a:r>
            <a:r>
              <a:rPr lang="es-ES" dirty="0"/>
              <a:t> </a:t>
            </a:r>
            <a:r>
              <a:rPr lang="es-ES" dirty="0" err="1"/>
              <a:t>Štěpána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FC195E-DEEF-4C07-984D-B378A5F14F94}"/>
              </a:ext>
            </a:extLst>
          </p:cNvPr>
          <p:cNvSpPr txBox="1"/>
          <p:nvPr/>
        </p:nvSpPr>
        <p:spPr>
          <a:xfrm>
            <a:off x="8605729" y="5399232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Hlásání</a:t>
            </a:r>
            <a:r>
              <a:rPr lang="es-ES" dirty="0"/>
              <a:t> </a:t>
            </a:r>
            <a:r>
              <a:rPr lang="es-ES" dirty="0" err="1"/>
              <a:t>evangelia</a:t>
            </a:r>
            <a:r>
              <a:rPr lang="es-ES" dirty="0"/>
              <a:t> </a:t>
            </a:r>
            <a:r>
              <a:rPr lang="es-ES" dirty="0" err="1"/>
              <a:t>pohanům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E714F02-4A41-4D8B-8610-7D56657944B4}"/>
              </a:ext>
            </a:extLst>
          </p:cNvPr>
          <p:cNvSpPr txBox="1"/>
          <p:nvPr/>
        </p:nvSpPr>
        <p:spPr>
          <a:xfrm>
            <a:off x="1026231" y="3949653"/>
            <a:ext cx="12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870F1A5-BC3A-4F55-8F75-BF93EB35BDF7}"/>
              </a:ext>
            </a:extLst>
          </p:cNvPr>
          <p:cNvSpPr txBox="1"/>
          <p:nvPr/>
        </p:nvSpPr>
        <p:spPr>
          <a:xfrm>
            <a:off x="2277290" y="3949653"/>
            <a:ext cx="271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608B2F5-51AC-41D1-BE11-B90343220D4C}"/>
              </a:ext>
            </a:extLst>
          </p:cNvPr>
          <p:cNvSpPr txBox="1"/>
          <p:nvPr/>
        </p:nvSpPr>
        <p:spPr>
          <a:xfrm>
            <a:off x="4991100" y="3949653"/>
            <a:ext cx="250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AC3612B-B96B-456E-9598-4EB2652A8EFE}"/>
              </a:ext>
            </a:extLst>
          </p:cNvPr>
          <p:cNvSpPr txBox="1"/>
          <p:nvPr/>
        </p:nvSpPr>
        <p:spPr>
          <a:xfrm>
            <a:off x="4991098" y="4144312"/>
            <a:ext cx="118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3½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65F13C-B304-42CA-83D7-057940F012A3}"/>
              </a:ext>
            </a:extLst>
          </p:cNvPr>
          <p:cNvSpPr txBox="1"/>
          <p:nvPr/>
        </p:nvSpPr>
        <p:spPr>
          <a:xfrm>
            <a:off x="6179755" y="4144312"/>
            <a:ext cx="131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3½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7E19F26-CE06-422F-B1B1-35112E732910}"/>
              </a:ext>
            </a:extLst>
          </p:cNvPr>
          <p:cNvSpPr txBox="1"/>
          <p:nvPr/>
        </p:nvSpPr>
        <p:spPr>
          <a:xfrm>
            <a:off x="7495110" y="4083003"/>
            <a:ext cx="379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1.810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B23334D-63F1-4351-B728-4BF6CAB5FB1B}"/>
              </a:ext>
            </a:extLst>
          </p:cNvPr>
          <p:cNvSpPr txBox="1"/>
          <p:nvPr/>
        </p:nvSpPr>
        <p:spPr>
          <a:xfrm>
            <a:off x="3002008" y="606153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es-ES" sz="16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týdnů</a:t>
            </a:r>
            <a:endParaRPr lang="es-ES" sz="16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490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FA9151D-6D79-4286-95B9-7E92D0CC3D91}"/>
              </a:ext>
            </a:extLst>
          </p:cNvPr>
          <p:cNvSpPr txBox="1"/>
          <p:nvPr/>
        </p:nvSpPr>
        <p:spPr>
          <a:xfrm>
            <a:off x="2277290" y="4156240"/>
            <a:ext cx="2713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434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32F043D-FA0B-4A27-B082-9E25EB7853F3}"/>
              </a:ext>
            </a:extLst>
          </p:cNvPr>
          <p:cNvSpPr txBox="1"/>
          <p:nvPr/>
        </p:nvSpPr>
        <p:spPr>
          <a:xfrm>
            <a:off x="1023468" y="4150779"/>
            <a:ext cx="1253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8502B9A-3F79-4A2D-959C-F8541316A8D0}"/>
              </a:ext>
            </a:extLst>
          </p:cNvPr>
          <p:cNvSpPr txBox="1"/>
          <p:nvPr/>
        </p:nvSpPr>
        <p:spPr>
          <a:xfrm>
            <a:off x="542925" y="1015118"/>
            <a:ext cx="11106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“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Až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po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dvou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tisících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třech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stech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večerech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jitrech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dojde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k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očištění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451357"/>
                </a:solidFill>
                <a:latin typeface="Comic Sans MS" panose="030F0702030302020204" pitchFamily="66" charset="0"/>
              </a:rPr>
              <a:t>svatyně</a:t>
            </a:r>
            <a:r>
              <a:rPr lang="es-ES" sz="2000" b="1" dirty="0">
                <a:solidFill>
                  <a:srgbClr val="451357"/>
                </a:solidFill>
                <a:latin typeface="Comic Sans MS" panose="030F0702030302020204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2274259-29EA-4E93-9970-8A0E3806512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ÚPLNÉ VYSVĚTLENÍ 2 300 LET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A651A0A-5E1E-49C0-9925-3D8C2FA77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939196"/>
              </p:ext>
            </p:extLst>
          </p:nvPr>
        </p:nvGraphicFramePr>
        <p:xfrm>
          <a:off x="488949" y="769441"/>
          <a:ext cx="11198225" cy="577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539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3B1E70-C077-42C1-8DC0-B38FD1396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003B1E70-C077-42C1-8DC0-B38FD1396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003B1E70-C077-42C1-8DC0-B38FD1396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003B1E70-C077-42C1-8DC0-B38FD13965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graphicEl>
                                              <a:dgm id="{003B1E70-C077-42C1-8DC0-B38FD1396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003B1E70-C077-42C1-8DC0-B38FD1396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508ABA-6831-4875-9897-AEB140B8C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1A508ABA-6831-4875-9897-AEB140B8C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1A508ABA-6831-4875-9897-AEB140B8C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1A508ABA-6831-4875-9897-AEB140B8CF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1A508ABA-6831-4875-9897-AEB140B8C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1A508ABA-6831-4875-9897-AEB140B8C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73C61C-922E-462F-8C3E-02793E0DC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4173C61C-922E-462F-8C3E-02793E0DC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4173C61C-922E-462F-8C3E-02793E0DC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4173C61C-922E-462F-8C3E-02793E0DC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4173C61C-922E-462F-8C3E-02793E0DC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4173C61C-922E-462F-8C3E-02793E0DC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DBA0EA-9601-48F9-9E58-7861FBAD2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2FDBA0EA-9601-48F9-9E58-7861FBAD2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2FDBA0EA-9601-48F9-9E58-7861FBAD2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2FDBA0EA-9601-48F9-9E58-7861FBAD2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2FDBA0EA-9601-48F9-9E58-7861FBAD2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graphicEl>
                                              <a:dgm id="{2FDBA0EA-9601-48F9-9E58-7861FBAD2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024681-DF70-49FD-A498-508DDF011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00024681-DF70-49FD-A498-508DDF011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graphicEl>
                                              <a:dgm id="{00024681-DF70-49FD-A498-508DDF011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00024681-DF70-49FD-A498-508DDF011F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00024681-DF70-49FD-A498-508DDF011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00024681-DF70-49FD-A498-508DDF011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A6F864-CD76-4FD2-B1BD-4EDEB521B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D2A6F864-CD76-4FD2-B1BD-4EDEB521B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D2A6F864-CD76-4FD2-B1BD-4EDEB521B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D2A6F864-CD76-4FD2-B1BD-4EDEB521BB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D2A6F864-CD76-4FD2-B1BD-4EDEB521B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D2A6F864-CD76-4FD2-B1BD-4EDEB521B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5DB70C-B97D-43DD-B09A-74223694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9F5DB70C-B97D-43DD-B09A-74223694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9F5DB70C-B97D-43DD-B09A-74223694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9F5DB70C-B97D-43DD-B09A-742236946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9F5DB70C-B97D-43DD-B09A-74223694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9F5DB70C-B97D-43DD-B09A-74223694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49FEEC-B042-4D3A-A248-BE2E057D3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F849FEEC-B042-4D3A-A248-BE2E057D3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F849FEEC-B042-4D3A-A248-BE2E057D3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graphicEl>
                                              <a:dgm id="{F849FEEC-B042-4D3A-A248-BE2E057D3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F849FEEC-B042-4D3A-A248-BE2E057D3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F849FEEC-B042-4D3A-A248-BE2E057D3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3660A7-0D24-4028-9881-8EEA479FE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643660A7-0D24-4028-9881-8EEA479FE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graphicEl>
                                              <a:dgm id="{643660A7-0D24-4028-9881-8EEA479FE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graphicEl>
                                              <a:dgm id="{643660A7-0D24-4028-9881-8EEA479FE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643660A7-0D24-4028-9881-8EEA479FE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643660A7-0D24-4028-9881-8EEA479FE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975909-BAA9-4DA7-841D-875B6AA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2E975909-BAA9-4DA7-841D-875B6AA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graphicEl>
                                              <a:dgm id="{2E975909-BAA9-4DA7-841D-875B6AA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graphicEl>
                                              <a:dgm id="{2E975909-BAA9-4DA7-841D-875B6AA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graphicEl>
                                              <a:dgm id="{2E975909-BAA9-4DA7-841D-875B6AA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graphicEl>
                                              <a:dgm id="{2E975909-BAA9-4DA7-841D-875B6AA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19CDBC-8740-4B45-9366-9B73D4B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3F19CDBC-8740-4B45-9366-9B73D4B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graphicEl>
                                              <a:dgm id="{3F19CDBC-8740-4B45-9366-9B73D4B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graphicEl>
                                              <a:dgm id="{3F19CDBC-8740-4B45-9366-9B73D4BEF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graphicEl>
                                              <a:dgm id="{3F19CDBC-8740-4B45-9366-9B73D4B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graphicEl>
                                              <a:dgm id="{3F19CDBC-8740-4B45-9366-9B73D4B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31BF6D-523B-45A7-89D9-58025E728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graphicEl>
                                              <a:dgm id="{BC31BF6D-523B-45A7-89D9-58025E728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graphicEl>
                                              <a:dgm id="{BC31BF6D-523B-45A7-89D9-58025E728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graphicEl>
                                              <a:dgm id="{BC31BF6D-523B-45A7-89D9-58025E728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graphicEl>
                                              <a:dgm id="{BC31BF6D-523B-45A7-89D9-58025E728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graphicEl>
                                              <a:dgm id="{BC31BF6D-523B-45A7-89D9-58025E728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BB9F86-F793-448E-B7F6-FB9C09C5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1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532189A-81AF-44D5-8DFF-F45587B2B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976790"/>
              </p:ext>
            </p:extLst>
          </p:nvPr>
        </p:nvGraphicFramePr>
        <p:xfrm>
          <a:off x="220616" y="22981"/>
          <a:ext cx="11762377" cy="4697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78EBF88-A1C1-447A-87D6-9719FE87BEB4}"/>
              </a:ext>
            </a:extLst>
          </p:cNvPr>
          <p:cNvSpPr txBox="1"/>
          <p:nvPr/>
        </p:nvSpPr>
        <p:spPr>
          <a:xfrm>
            <a:off x="8717280" y="339632"/>
            <a:ext cx="3039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Daniel 9,1</a:t>
            </a:r>
          </a:p>
          <a:p>
            <a:pPr algn="ctr"/>
            <a:r>
              <a:rPr lang="es-ES" sz="2000" b="1" dirty="0"/>
              <a:t>538 </a:t>
            </a:r>
            <a:r>
              <a:rPr lang="es-ES" sz="2000" b="1" dirty="0" err="1"/>
              <a:t>př.Kr</a:t>
            </a:r>
            <a:r>
              <a:rPr lang="es-ES" sz="2000" b="1" dirty="0"/>
              <a:t>., 13 </a:t>
            </a:r>
            <a:r>
              <a:rPr lang="es-ES" sz="2000" b="1" dirty="0" err="1"/>
              <a:t>let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předcházejícím</a:t>
            </a:r>
            <a:r>
              <a:rPr lang="es-ES" sz="2000" b="1" dirty="0"/>
              <a:t> </a:t>
            </a:r>
            <a:r>
              <a:rPr lang="es-ES" sz="2000" b="1" dirty="0" err="1"/>
              <a:t>vidění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180126-CC94-47D7-B5DE-7429336FBFD2}"/>
              </a:ext>
            </a:extLst>
          </p:cNvPr>
          <p:cNvSpPr txBox="1"/>
          <p:nvPr/>
        </p:nvSpPr>
        <p:spPr>
          <a:xfrm>
            <a:off x="6500949" y="217145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Daniel 9,2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AD17A2-F4DF-4709-8DCF-052757AC94A5}"/>
              </a:ext>
            </a:extLst>
          </p:cNvPr>
          <p:cNvSpPr txBox="1"/>
          <p:nvPr/>
        </p:nvSpPr>
        <p:spPr>
          <a:xfrm>
            <a:off x="10694125" y="2171458"/>
            <a:ext cx="127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Daniel 9,3</a:t>
            </a:r>
          </a:p>
        </p:txBody>
      </p:sp>
      <p:grpSp>
        <p:nvGrpSpPr>
          <p:cNvPr id="6" name="11 Grupo">
            <a:extLst>
              <a:ext uri="{FF2B5EF4-FFF2-40B4-BE49-F238E27FC236}">
                <a16:creationId xmlns:a16="http://schemas.microsoft.com/office/drawing/2014/main" id="{7A11EC5A-936E-49B7-B294-8BA48021CEB9}"/>
              </a:ext>
            </a:extLst>
          </p:cNvPr>
          <p:cNvGrpSpPr/>
          <p:nvPr/>
        </p:nvGrpSpPr>
        <p:grpSpPr>
          <a:xfrm>
            <a:off x="1397724" y="5855039"/>
            <a:ext cx="9396553" cy="787102"/>
            <a:chOff x="455463" y="2354188"/>
            <a:chExt cx="9396553" cy="787102"/>
          </a:xfrm>
        </p:grpSpPr>
        <p:sp>
          <p:nvSpPr>
            <p:cNvPr id="7" name="WordArt 4">
              <a:extLst>
                <a:ext uri="{FF2B5EF4-FFF2-40B4-BE49-F238E27FC236}">
                  <a16:creationId xmlns:a16="http://schemas.microsoft.com/office/drawing/2014/main" id="{89FAAA18-9E90-4B67-9191-2E5388C46ED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63" y="2492003"/>
              <a:ext cx="2316481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3600" b="1" i="1" kern="1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605 </a:t>
              </a:r>
              <a:r>
                <a:rPr lang="es-ES" sz="3600" b="1" i="1" kern="10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př.Kr</a:t>
              </a:r>
              <a:r>
                <a:rPr lang="es-ES" sz="3600" b="1" i="1" kern="1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.</a:t>
              </a:r>
            </a:p>
          </p:txBody>
        </p:sp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757F76CD-CBEA-4323-A604-F86E1C542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743" y="2780928"/>
              <a:ext cx="4602162" cy="360362"/>
            </a:xfrm>
            <a:prstGeom prst="rightArrow">
              <a:avLst>
                <a:gd name="adj1" fmla="val 33917"/>
                <a:gd name="adj2" fmla="val 90816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WordArt 12">
              <a:extLst>
                <a:ext uri="{FF2B5EF4-FFF2-40B4-BE49-F238E27FC236}">
                  <a16:creationId xmlns:a16="http://schemas.microsoft.com/office/drawing/2014/main" id="{54D4DE88-E1EB-40E3-8F4F-DCAE89F500E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655823" y="2492003"/>
              <a:ext cx="2196193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3600" b="1" i="1" kern="1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536 </a:t>
              </a:r>
              <a:r>
                <a:rPr lang="es-ES" sz="3600" b="1" i="1" kern="10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př.Kr</a:t>
              </a:r>
              <a:r>
                <a:rPr lang="es-ES" sz="3600" b="1" i="1" kern="1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.</a:t>
              </a:r>
            </a:p>
          </p:txBody>
        </p:sp>
        <p:sp>
          <p:nvSpPr>
            <p:cNvPr id="10" name="8 CuadroTexto">
              <a:extLst>
                <a:ext uri="{FF2B5EF4-FFF2-40B4-BE49-F238E27FC236}">
                  <a16:creationId xmlns:a16="http://schemas.microsoft.com/office/drawing/2014/main" id="{249920BC-D0A3-4C09-B299-F573FF4F3E2C}"/>
                </a:ext>
              </a:extLst>
            </p:cNvPr>
            <p:cNvSpPr txBox="1"/>
            <p:nvPr/>
          </p:nvSpPr>
          <p:spPr>
            <a:xfrm>
              <a:off x="2949744" y="2354188"/>
              <a:ext cx="4602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latin typeface="+mn-lt"/>
                </a:rPr>
                <a:t>70 </a:t>
              </a:r>
              <a:r>
                <a:rPr lang="es-ES" sz="2800" b="1" dirty="0" err="1">
                  <a:latin typeface="+mn-lt"/>
                </a:rPr>
                <a:t>let</a:t>
              </a:r>
              <a:r>
                <a:rPr lang="es-ES" sz="2800" b="1" dirty="0">
                  <a:latin typeface="+mn-lt"/>
                </a:rPr>
                <a:t> </a:t>
              </a:r>
              <a:r>
                <a:rPr lang="es-ES" sz="2800" b="1" dirty="0" err="1">
                  <a:latin typeface="+mn-lt"/>
                </a:rPr>
                <a:t>Jeremiáše</a:t>
              </a:r>
              <a:endParaRPr lang="es-ES" sz="2800" b="1" dirty="0">
                <a:latin typeface="+mn-lt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B8B486-E199-4E45-B215-1D3C02DBE681}"/>
              </a:ext>
            </a:extLst>
          </p:cNvPr>
          <p:cNvSpPr txBox="1"/>
          <p:nvPr/>
        </p:nvSpPr>
        <p:spPr>
          <a:xfrm>
            <a:off x="220616" y="4806327"/>
            <a:ext cx="117507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Daniel se </a:t>
            </a:r>
            <a:r>
              <a:rPr lang="es-ES" sz="2000" b="1" dirty="0" err="1"/>
              <a:t>stále</a:t>
            </a:r>
            <a:r>
              <a:rPr lang="es-ES" sz="2000" b="1" dirty="0"/>
              <a:t> </a:t>
            </a:r>
            <a:r>
              <a:rPr lang="es-ES" sz="2000" b="1" dirty="0" err="1"/>
              <a:t>obával</a:t>
            </a:r>
            <a:r>
              <a:rPr lang="es-ES" sz="2000" b="1" dirty="0"/>
              <a:t> 2.300 </a:t>
            </a:r>
            <a:r>
              <a:rPr lang="es-ES" sz="2000" b="1" dirty="0" err="1"/>
              <a:t>let</a:t>
            </a:r>
            <a:r>
              <a:rPr lang="es-ES" sz="2000" b="1" dirty="0"/>
              <a:t>, ve </a:t>
            </a:r>
            <a:r>
              <a:rPr lang="es-ES" sz="2000" b="1" dirty="0" err="1"/>
              <a:t>kterých</a:t>
            </a:r>
            <a:r>
              <a:rPr lang="es-ES" sz="2000" b="1" dirty="0"/>
              <a:t> musí </a:t>
            </a:r>
            <a:r>
              <a:rPr lang="es-ES" sz="2000" b="1" dirty="0" err="1"/>
              <a:t>svatyně</a:t>
            </a:r>
            <a:r>
              <a:rPr lang="es-ES" sz="2000" b="1" dirty="0"/>
              <a:t> </a:t>
            </a:r>
            <a:r>
              <a:rPr lang="es-ES" sz="2000" b="1" dirty="0" err="1"/>
              <a:t>zůstat</a:t>
            </a:r>
            <a:r>
              <a:rPr lang="es-ES" sz="2000" b="1" dirty="0"/>
              <a:t> </a:t>
            </a:r>
            <a:r>
              <a:rPr lang="es-ES" sz="2000" b="1" dirty="0" err="1"/>
              <a:t>zpustošená</a:t>
            </a:r>
            <a:r>
              <a:rPr lang="es-ES" sz="2000" b="1" dirty="0"/>
              <a:t> (Daniel 8,13.14; 9,17).</a:t>
            </a:r>
          </a:p>
          <a:p>
            <a:pPr algn="ctr"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viděl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blíží</a:t>
            </a:r>
            <a:r>
              <a:rPr lang="es-ES" sz="2000" b="1" dirty="0"/>
              <a:t> </a:t>
            </a:r>
            <a:r>
              <a:rPr lang="es-ES" sz="2000" b="1" dirty="0" err="1"/>
              <a:t>konec</a:t>
            </a:r>
            <a:r>
              <a:rPr lang="es-ES" sz="2000" b="1" dirty="0"/>
              <a:t> </a:t>
            </a:r>
            <a:r>
              <a:rPr lang="es-ES" sz="2000" b="1" dirty="0" err="1"/>
              <a:t>zajetí</a:t>
            </a:r>
            <a:r>
              <a:rPr lang="es-ES" sz="2000" b="1" dirty="0"/>
              <a:t>, </a:t>
            </a:r>
            <a:r>
              <a:rPr lang="es-ES" sz="2000" b="1" dirty="0" err="1"/>
              <a:t>obával</a:t>
            </a:r>
            <a:r>
              <a:rPr lang="es-ES" sz="2000" b="1" dirty="0"/>
              <a:t> se,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 </a:t>
            </a:r>
            <a:r>
              <a:rPr lang="es-ES" sz="2000" b="1" dirty="0" err="1"/>
              <a:t>zabrání</a:t>
            </a:r>
            <a:r>
              <a:rPr lang="es-ES" sz="2000" b="1" dirty="0"/>
              <a:t> </a:t>
            </a:r>
            <a:r>
              <a:rPr lang="es-ES" sz="2000" b="1" dirty="0" err="1"/>
              <a:t>naplnění</a:t>
            </a:r>
            <a:r>
              <a:rPr lang="es-ES" sz="2000" b="1" dirty="0"/>
              <a:t> </a:t>
            </a:r>
            <a:r>
              <a:rPr lang="es-ES" sz="2000" b="1" dirty="0" err="1"/>
              <a:t>Jeremiášova</a:t>
            </a:r>
            <a:r>
              <a:rPr lang="es-ES" sz="2000" b="1" dirty="0"/>
              <a:t> </a:t>
            </a:r>
            <a:r>
              <a:rPr lang="es-ES" sz="2000" b="1" dirty="0" err="1"/>
              <a:t>proroctví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2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FB8F98-0B40-4533-9D55-BCABE0BFA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C8FB8F98-0B40-4533-9D55-BCABE0BFA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C8FB8F98-0B40-4533-9D55-BCABE0BFA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C8FB8F98-0B40-4533-9D55-BCABE0BFA6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581E22-DFCD-47E1-B326-3DC6721EC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65581E22-DFCD-47E1-B326-3DC6721EC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65581E22-DFCD-47E1-B326-3DC6721EC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65581E22-DFCD-47E1-B326-3DC6721EC9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D06BB5-7903-4E51-BDAB-EE530F20A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CD06BB5-7903-4E51-BDAB-EE530F20A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CD06BB5-7903-4E51-BDAB-EE530F20A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9CD06BB5-7903-4E51-BDAB-EE530F20A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E6FA8B-1312-424C-9B9B-9444F2CFB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FE6FA8B-1312-424C-9B9B-9444F2CFB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AFE6FA8B-1312-424C-9B9B-9444F2CFB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AFE6FA8B-1312-424C-9B9B-9444F2CFB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22E942-E01E-4F03-ABE3-11489C470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5222E942-E01E-4F03-ABE3-11489C470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5222E942-E01E-4F03-ABE3-11489C470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5222E942-E01E-4F03-ABE3-11489C470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517C66-196E-4CB4-AC70-8972BFAE2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5517C66-196E-4CB4-AC70-8972BFAE2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517C66-196E-4CB4-AC70-8972BFAE2C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C5517C66-196E-4CB4-AC70-8972BFAE2C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E6A414-7172-4F07-8280-3D10DB023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A3E6A414-7172-4F07-8280-3D10DB023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3E6A414-7172-4F07-8280-3D10DB023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A3E6A414-7172-4F07-8280-3D10DB023A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4E8BF4-C867-46CB-8F6C-4524E7B99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D4E8BF4-C867-46CB-8F6C-4524E7B99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ED4E8BF4-C867-46CB-8F6C-4524E7B99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ED4E8BF4-C867-46CB-8F6C-4524E7B998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508A57-B243-4285-99D9-8ADEC2DC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BB508A57-B243-4285-99D9-8ADEC2DC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B508A57-B243-4285-99D9-8ADEC2DC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BB508A57-B243-4285-99D9-8ADEC2DC1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4655EA-A946-4433-9E3E-9B8DF1E1D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734655EA-A946-4433-9E3E-9B8DF1E1D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734655EA-A946-4433-9E3E-9B8DF1E1D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734655EA-A946-4433-9E3E-9B8DF1E1D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B85470-7E77-470B-BD8E-AEE789712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5B85470-7E77-470B-BD8E-AEE789712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5B85470-7E77-470B-BD8E-AEE789712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75B85470-7E77-470B-BD8E-AEE789712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64B90B-234A-40C0-8D8B-47F965F9D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3364B90B-234A-40C0-8D8B-47F965F9D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3364B90B-234A-40C0-8D8B-47F965F9D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3364B90B-234A-40C0-8D8B-47F965F9D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F1AB12-8F87-4797-B729-40A24A12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BF1AB12-8F87-4797-B729-40A24A12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DBF1AB12-8F87-4797-B729-40A24A12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DBF1AB12-8F87-4797-B729-40A24A12E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  <p:bldP spid="4" grpId="0"/>
      <p:bldP spid="5" grpId="0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196068"/>
            <a:ext cx="9144000" cy="64658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899A249E-DDD8-E809-8D2B-3E4F5164C7A7}"/>
              </a:ext>
            </a:extLst>
          </p:cNvPr>
          <p:cNvGrpSpPr/>
          <p:nvPr/>
        </p:nvGrpSpPr>
        <p:grpSpPr>
          <a:xfrm>
            <a:off x="756285" y="3709696"/>
            <a:ext cx="3425619" cy="2871450"/>
            <a:chOff x="-81211" y="-359749"/>
            <a:chExt cx="3425619" cy="2871450"/>
          </a:xfrm>
        </p:grpSpPr>
        <p:pic>
          <p:nvPicPr>
            <p:cNvPr id="24" name="Imagen 23" descr="Icono&#10;&#10;Descripción generada automáticamente con confianza media">
              <a:extLst>
                <a:ext uri="{FF2B5EF4-FFF2-40B4-BE49-F238E27FC236}">
                  <a16:creationId xmlns:a16="http://schemas.microsoft.com/office/drawing/2014/main" id="{97F7E880-BB27-B24C-0B23-962D0B737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211" y="-359749"/>
              <a:ext cx="3425619" cy="2871450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AA97750-7E48-C6DF-0809-1A5E006574D9}"/>
                </a:ext>
              </a:extLst>
            </p:cNvPr>
            <p:cNvSpPr txBox="1"/>
            <p:nvPr/>
          </p:nvSpPr>
          <p:spPr>
            <a:xfrm rot="19851267">
              <a:off x="896935" y="410965"/>
              <a:ext cx="2345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i="1" dirty="0">
                  <a:latin typeface="Arial Black" panose="020B0A04020102020204" pitchFamily="34" charset="0"/>
                </a:rPr>
                <a:t>Ve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své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modlitbě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čerpal</a:t>
              </a:r>
              <a:r>
                <a:rPr lang="es-ES" sz="2000" b="1" i="1" dirty="0">
                  <a:latin typeface="Arial Black" panose="020B0A04020102020204" pitchFamily="34" charset="0"/>
                </a:rPr>
                <a:t> z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Písma</a:t>
              </a:r>
              <a:endParaRPr lang="es-ES" sz="2000" b="1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044B74A-C337-2C2C-9F4E-B62C4B664D40}"/>
              </a:ext>
            </a:extLst>
          </p:cNvPr>
          <p:cNvGrpSpPr/>
          <p:nvPr/>
        </p:nvGrpSpPr>
        <p:grpSpPr>
          <a:xfrm>
            <a:off x="837311" y="630090"/>
            <a:ext cx="3434491" cy="2988018"/>
            <a:chOff x="1711490" y="1546171"/>
            <a:chExt cx="3434491" cy="2988018"/>
          </a:xfrm>
        </p:grpSpPr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7DA1C2FE-307A-522B-B113-77C57AE54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490" y="1546171"/>
              <a:ext cx="3434491" cy="2988018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77EE477-2EF9-CD3A-0146-09F98B66774C}"/>
                </a:ext>
              </a:extLst>
            </p:cNvPr>
            <p:cNvSpPr txBox="1"/>
            <p:nvPr/>
          </p:nvSpPr>
          <p:spPr>
            <a:xfrm rot="19851267">
              <a:off x="2730075" y="2575429"/>
              <a:ext cx="17179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i="1" dirty="0" err="1">
                  <a:latin typeface="Arial Black" panose="020B0A04020102020204" pitchFamily="34" charset="0"/>
                </a:rPr>
                <a:t>Modlil</a:t>
              </a:r>
              <a:r>
                <a:rPr lang="pt-BR" sz="2000" b="1" i="1" dirty="0">
                  <a:latin typeface="Arial Black" panose="020B0A04020102020204" pitchFamily="34" charset="0"/>
                </a:rPr>
                <a:t> se  s </a:t>
              </a:r>
              <a:r>
                <a:rPr lang="pt-BR" sz="2000" b="1" i="1" dirty="0" err="1">
                  <a:latin typeface="Arial Black" panose="020B0A04020102020204" pitchFamily="34" charset="0"/>
                </a:rPr>
                <a:t>velkou</a:t>
              </a:r>
              <a:r>
                <a:rPr lang="pt-BR" sz="2000" b="1" i="1" dirty="0">
                  <a:latin typeface="Arial Black" panose="020B0A04020102020204" pitchFamily="34" charset="0"/>
                </a:rPr>
                <a:t> </a:t>
              </a:r>
              <a:r>
                <a:rPr lang="pt-BR" sz="2000" b="1" i="1" dirty="0" err="1">
                  <a:latin typeface="Arial Black" panose="020B0A04020102020204" pitchFamily="34" charset="0"/>
                </a:rPr>
                <a:t>vroucností</a:t>
              </a:r>
              <a:endParaRPr lang="es-ES" sz="2000" b="1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39D83919-2DB6-CFD7-F8E9-5F84D6D0E3AA}"/>
              </a:ext>
            </a:extLst>
          </p:cNvPr>
          <p:cNvGrpSpPr/>
          <p:nvPr/>
        </p:nvGrpSpPr>
        <p:grpSpPr>
          <a:xfrm>
            <a:off x="4797557" y="500742"/>
            <a:ext cx="3563110" cy="2968301"/>
            <a:chOff x="-218533" y="-124407"/>
            <a:chExt cx="3563110" cy="2968301"/>
          </a:xfrm>
        </p:grpSpPr>
        <p:pic>
          <p:nvPicPr>
            <p:cNvPr id="26" name="Imagen 25" descr="Icono&#10;&#10;Descripción generada automáticamente con confianza media">
              <a:extLst>
                <a:ext uri="{FF2B5EF4-FFF2-40B4-BE49-F238E27FC236}">
                  <a16:creationId xmlns:a16="http://schemas.microsoft.com/office/drawing/2014/main" id="{12E86F35-E6E3-D409-8F22-8706DF8CB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533" y="-124407"/>
              <a:ext cx="3563110" cy="2968301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22F4A84-3BFF-3661-B516-91755ED1042D}"/>
                </a:ext>
              </a:extLst>
            </p:cNvPr>
            <p:cNvSpPr txBox="1"/>
            <p:nvPr/>
          </p:nvSpPr>
          <p:spPr>
            <a:xfrm rot="1811526">
              <a:off x="407608" y="924465"/>
              <a:ext cx="22680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i="1" dirty="0" err="1">
                  <a:latin typeface="Arial Black" panose="020B0A04020102020204" pitchFamily="34" charset="0"/>
                </a:rPr>
                <a:t>Vyznával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své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hříchy</a:t>
              </a:r>
              <a:r>
                <a:rPr lang="es-ES" sz="2000" b="1" i="1" dirty="0">
                  <a:latin typeface="Arial Black" panose="020B0A04020102020204" pitchFamily="34" charset="0"/>
                </a:rPr>
                <a:t> a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hříchy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svého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lidu</a:t>
              </a:r>
              <a:endParaRPr lang="es-ES" sz="2000" b="1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51E5D793-DA7A-79C8-93DF-4C154557A018}"/>
              </a:ext>
            </a:extLst>
          </p:cNvPr>
          <p:cNvGrpSpPr/>
          <p:nvPr/>
        </p:nvGrpSpPr>
        <p:grpSpPr>
          <a:xfrm>
            <a:off x="5437967" y="3534703"/>
            <a:ext cx="3563136" cy="2985234"/>
            <a:chOff x="-1515515" y="-326014"/>
            <a:chExt cx="3563136" cy="2985234"/>
          </a:xfrm>
        </p:grpSpPr>
        <p:pic>
          <p:nvPicPr>
            <p:cNvPr id="20" name="Imagen 19" descr="Icono&#10;&#10;Descripción generada automáticamente">
              <a:extLst>
                <a:ext uri="{FF2B5EF4-FFF2-40B4-BE49-F238E27FC236}">
                  <a16:creationId xmlns:a16="http://schemas.microsoft.com/office/drawing/2014/main" id="{277B2507-EC1D-273D-E848-C4D40CAF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515" y="-326014"/>
              <a:ext cx="3563136" cy="2985234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A693BF6F-9ECB-A36F-1AFC-E2EE216C960E}"/>
                </a:ext>
              </a:extLst>
            </p:cNvPr>
            <p:cNvSpPr txBox="1"/>
            <p:nvPr/>
          </p:nvSpPr>
          <p:spPr>
            <a:xfrm rot="1811526">
              <a:off x="-981178" y="783720"/>
              <a:ext cx="24627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i="1" dirty="0" err="1">
                  <a:latin typeface="Arial Black" panose="020B0A04020102020204" pitchFamily="34" charset="0"/>
                </a:rPr>
                <a:t>Hledal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slávu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Boží</a:t>
              </a:r>
              <a:r>
                <a:rPr lang="es-ES" sz="2000" b="1" i="1" dirty="0">
                  <a:latin typeface="Arial Black" panose="020B0A04020102020204" pitchFamily="34" charset="0"/>
                </a:rPr>
                <a:t> a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slávu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Jeho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svatyně</a:t>
              </a:r>
              <a:endParaRPr lang="es-ES" sz="2000" b="1" i="1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7404BD-A172-4315-B643-CD27DEA361CC}"/>
              </a:ext>
            </a:extLst>
          </p:cNvPr>
          <p:cNvSpPr txBox="1"/>
          <p:nvPr/>
        </p:nvSpPr>
        <p:spPr>
          <a:xfrm>
            <a:off x="1410789" y="291884"/>
            <a:ext cx="216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9,4-15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4832CD-ABF0-41CA-B856-621525DB1FE3}"/>
              </a:ext>
            </a:extLst>
          </p:cNvPr>
          <p:cNvSpPr txBox="1"/>
          <p:nvPr/>
        </p:nvSpPr>
        <p:spPr>
          <a:xfrm>
            <a:off x="9306451" y="806775"/>
            <a:ext cx="27897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>
                <a:solidFill>
                  <a:srgbClr val="002060"/>
                </a:solidFill>
              </a:rPr>
              <a:t>Daniel 9,4-6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Daniel </a:t>
            </a:r>
            <a:r>
              <a:rPr lang="es-ES" sz="2000" b="1" dirty="0" err="1"/>
              <a:t>na</a:t>
            </a:r>
            <a:r>
              <a:rPr lang="es-ES" sz="2000" b="1" dirty="0"/>
              <a:t> sebe </a:t>
            </a:r>
            <a:r>
              <a:rPr lang="es-ES" sz="2000" b="1" dirty="0" err="1"/>
              <a:t>bere</a:t>
            </a:r>
            <a:r>
              <a:rPr lang="es-ES" sz="2000" b="1" dirty="0"/>
              <a:t> </a:t>
            </a:r>
            <a:r>
              <a:rPr lang="es-ES" sz="2000" b="1" dirty="0" err="1"/>
              <a:t>hříchy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, </a:t>
            </a:r>
            <a:r>
              <a:rPr lang="es-ES" sz="2000" b="1" dirty="0" err="1"/>
              <a:t>přijímá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a </a:t>
            </a:r>
            <a:r>
              <a:rPr lang="es-ES" sz="2000" b="1" dirty="0" err="1"/>
              <a:t>před-stavuje</a:t>
            </a:r>
            <a:r>
              <a:rPr lang="es-ES" sz="2000" b="1" dirty="0"/>
              <a:t> se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Bohem</a:t>
            </a:r>
            <a:r>
              <a:rPr lang="es-ES" sz="2000" b="1" dirty="0"/>
              <a:t> se </a:t>
            </a:r>
            <a:r>
              <a:rPr lang="es-ES" sz="2000" b="1" dirty="0" err="1"/>
              <a:t>všemi</a:t>
            </a:r>
            <a:r>
              <a:rPr lang="es-ES" sz="2000" b="1" dirty="0"/>
              <a:t>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hříchy</a:t>
            </a:r>
            <a:r>
              <a:rPr lang="es-ES" sz="2000" b="1" dirty="0"/>
              <a:t> a </a:t>
            </a:r>
            <a:r>
              <a:rPr lang="es-ES" sz="2000" b="1" dirty="0" err="1"/>
              <a:t>nehodností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Neomlouvá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, </a:t>
            </a:r>
            <a:r>
              <a:rPr lang="es-ES" sz="2000" b="1" dirty="0" err="1"/>
              <a:t>ani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nezlehčuje</a:t>
            </a:r>
            <a:r>
              <a:rPr lang="es-ES" sz="2000" b="1" dirty="0"/>
              <a:t>. </a:t>
            </a:r>
            <a:r>
              <a:rPr lang="es-ES" sz="2000" b="1" dirty="0" err="1"/>
              <a:t>Přestoupili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. </a:t>
            </a:r>
            <a:r>
              <a:rPr lang="es-ES" sz="2000" b="1" dirty="0" err="1"/>
              <a:t>Ignorovali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varování</a:t>
            </a:r>
            <a:r>
              <a:rPr lang="es-ES" sz="2000" b="1" dirty="0"/>
              <a:t>.</a:t>
            </a:r>
          </a:p>
          <a:p>
            <a:pPr algn="ctr">
              <a:spcBef>
                <a:spcPts val="600"/>
              </a:spcBef>
            </a:pPr>
            <a:r>
              <a:rPr lang="es-ES" sz="2000" b="1" dirty="0">
                <a:solidFill>
                  <a:srgbClr val="002060"/>
                </a:solidFill>
              </a:rPr>
              <a:t>Daniel 9,7-15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Přirovnává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věrnost</a:t>
            </a:r>
            <a:r>
              <a:rPr lang="es-ES" sz="2000" b="1" dirty="0"/>
              <a:t> k </a:t>
            </a:r>
            <a:r>
              <a:rPr lang="es-ES" sz="2000" b="1" dirty="0" err="1"/>
              <a:t>nevěrnosti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. </a:t>
            </a:r>
            <a:r>
              <a:rPr lang="es-ES" sz="2000" b="1" dirty="0" err="1"/>
              <a:t>Ospravedlňuje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a </a:t>
            </a:r>
            <a:r>
              <a:rPr lang="es-ES" sz="2000" b="1" dirty="0" err="1"/>
              <a:t>odsuzuje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 sebe.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ACFC33-F735-4099-9BC9-7147CC279D17}"/>
              </a:ext>
            </a:extLst>
          </p:cNvPr>
          <p:cNvSpPr txBox="1"/>
          <p:nvPr/>
        </p:nvSpPr>
        <p:spPr>
          <a:xfrm>
            <a:off x="5873664" y="207923"/>
            <a:ext cx="3361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DANIELOVA MODLITBA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1E036B34-C138-BB12-E0D2-305264BDB3FF}"/>
              </a:ext>
            </a:extLst>
          </p:cNvPr>
          <p:cNvGrpSpPr/>
          <p:nvPr/>
        </p:nvGrpSpPr>
        <p:grpSpPr>
          <a:xfrm>
            <a:off x="5451179" y="2173400"/>
            <a:ext cx="3784370" cy="3034857"/>
            <a:chOff x="8959604" y="13933"/>
            <a:chExt cx="3784370" cy="3034857"/>
          </a:xfrm>
        </p:grpSpPr>
        <p:pic>
          <p:nvPicPr>
            <p:cNvPr id="28" name="Imagen 27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4D4AF039-3C3D-350F-78E2-AC18A7D81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604" y="13933"/>
              <a:ext cx="3784370" cy="3034857"/>
            </a:xfrm>
            <a:prstGeom prst="rect">
              <a:avLst/>
            </a:prstGeom>
          </p:spPr>
        </p:pic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A5FE1C1-9E94-3D2F-BE12-51F39A1BAEFE}"/>
                </a:ext>
              </a:extLst>
            </p:cNvPr>
            <p:cNvSpPr txBox="1"/>
            <p:nvPr/>
          </p:nvSpPr>
          <p:spPr>
            <a:xfrm rot="1811526">
              <a:off x="9295937" y="1299616"/>
              <a:ext cx="2972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i="1" dirty="0" err="1">
                  <a:latin typeface="Arial Black" panose="020B0A04020102020204" pitchFamily="34" charset="0"/>
                </a:rPr>
                <a:t>Dožadoval</a:t>
              </a:r>
              <a:r>
                <a:rPr lang="es-ES" sz="2000" b="1" i="1" dirty="0">
                  <a:latin typeface="Arial Black" panose="020B0A04020102020204" pitchFamily="34" charset="0"/>
                </a:rPr>
                <a:t> se</a:t>
              </a:r>
              <a:br>
                <a:rPr lang="es-ES" sz="2000" b="1" i="1" dirty="0">
                  <a:latin typeface="Arial Black" panose="020B0A04020102020204" pitchFamily="34" charset="0"/>
                </a:rPr>
              </a:br>
              <a:r>
                <a:rPr lang="es-ES" sz="2000" b="1" i="1" dirty="0" err="1">
                  <a:latin typeface="Arial Black" panose="020B0A04020102020204" pitchFamily="34" charset="0"/>
                </a:rPr>
                <a:t>Božích</a:t>
              </a:r>
              <a:r>
                <a:rPr lang="es-ES" sz="2000" b="1" i="1" dirty="0">
                  <a:latin typeface="Arial Black" panose="020B0A04020102020204" pitchFamily="34" charset="0"/>
                </a:rPr>
                <a:t> </a:t>
              </a:r>
              <a:r>
                <a:rPr lang="es-ES" sz="2000" b="1" i="1" dirty="0" err="1">
                  <a:latin typeface="Arial Black" panose="020B0A04020102020204" pitchFamily="34" charset="0"/>
                </a:rPr>
                <a:t>zaslíbení</a:t>
              </a:r>
              <a:endParaRPr lang="es-ES" sz="2000" b="1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227DEA5-0599-66D8-5620-732B5C46D1AC}"/>
              </a:ext>
            </a:extLst>
          </p:cNvPr>
          <p:cNvGrpSpPr/>
          <p:nvPr/>
        </p:nvGrpSpPr>
        <p:grpSpPr>
          <a:xfrm>
            <a:off x="375124" y="1850517"/>
            <a:ext cx="4187943" cy="3513535"/>
            <a:chOff x="435412" y="3297478"/>
            <a:chExt cx="4187943" cy="3513535"/>
          </a:xfrm>
        </p:grpSpPr>
        <p:pic>
          <p:nvPicPr>
            <p:cNvPr id="22" name="Imagen 21" descr="Icono&#10;&#10;Descripción generada automáticamente">
              <a:extLst>
                <a:ext uri="{FF2B5EF4-FFF2-40B4-BE49-F238E27FC236}">
                  <a16:creationId xmlns:a16="http://schemas.microsoft.com/office/drawing/2014/main" id="{E5A721D8-E08B-5D4D-75C6-F9772C83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12" y="3297478"/>
              <a:ext cx="4187943" cy="3513535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A4297567-79C3-882B-72AE-11A0570F9677}"/>
                </a:ext>
              </a:extLst>
            </p:cNvPr>
            <p:cNvSpPr txBox="1"/>
            <p:nvPr/>
          </p:nvSpPr>
          <p:spPr>
            <a:xfrm rot="19851267">
              <a:off x="1442915" y="4557237"/>
              <a:ext cx="26047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i="1" dirty="0">
                  <a:latin typeface="Arial Black" panose="020B0A04020102020204" pitchFamily="34" charset="0"/>
                </a:rPr>
                <a:t>Nespoléhal na svou, ale na Boží spravedlnost</a:t>
              </a:r>
              <a:endParaRPr lang="es-ES" sz="2000" b="1" i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29" y="353355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40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E9F9DF-8E44-4342-B924-254A94536DAE}"/>
              </a:ext>
            </a:extLst>
          </p:cNvPr>
          <p:cNvSpPr txBox="1"/>
          <p:nvPr/>
        </p:nvSpPr>
        <p:spPr>
          <a:xfrm>
            <a:off x="374359" y="999677"/>
            <a:ext cx="756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ysClr val="windowText" lastClr="000000"/>
                </a:solidFill>
              </a:rPr>
              <a:t>Ve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své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modlitbě</a:t>
            </a:r>
            <a:r>
              <a:rPr lang="es-ES" sz="2400" b="1" dirty="0">
                <a:solidFill>
                  <a:sysClr val="windowText" lastClr="000000"/>
                </a:solidFill>
              </a:rPr>
              <a:t> Daniel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prosí</a:t>
            </a:r>
            <a:r>
              <a:rPr lang="es-ES" sz="2400" b="1" dirty="0">
                <a:solidFill>
                  <a:sysClr val="windowText" lastClr="000000"/>
                </a:solidFill>
              </a:rPr>
              <a:t> o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milost</a:t>
            </a:r>
            <a:r>
              <a:rPr lang="es-ES" sz="2400" b="1" dirty="0">
                <a:solidFill>
                  <a:sysClr val="windowText" lastClr="000000"/>
                </a:solidFill>
              </a:rPr>
              <a:t>,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kterou</a:t>
            </a:r>
            <a:r>
              <a:rPr lang="es-ES" sz="2400" b="1" dirty="0">
                <a:solidFill>
                  <a:sysClr val="windowText" lastClr="000000"/>
                </a:solidFill>
              </a:rPr>
              <a:t> si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nezaslouží</a:t>
            </a:r>
            <a:r>
              <a:rPr lang="es-ES" sz="2400" b="1" dirty="0">
                <a:solidFill>
                  <a:sysClr val="windowText" lastClr="000000"/>
                </a:solidFill>
              </a:rPr>
              <a:t>, a o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odpuštění</a:t>
            </a:r>
            <a:r>
              <a:rPr lang="es-ES" sz="2400" b="1" dirty="0">
                <a:solidFill>
                  <a:sysClr val="windowText" lastClr="000000"/>
                </a:solidFill>
              </a:rPr>
              <a:t>,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které</a:t>
            </a:r>
            <a:r>
              <a:rPr lang="es-ES" sz="2400" b="1" dirty="0">
                <a:solidFill>
                  <a:sysClr val="windowText" lastClr="000000"/>
                </a:solidFill>
              </a:rPr>
              <a:t> si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nezasloužil</a:t>
            </a:r>
            <a:r>
              <a:rPr lang="es-ES" sz="2400" b="1" dirty="0">
                <a:solidFill>
                  <a:sysClr val="windowText" lastClr="000000"/>
                </a:solidFill>
              </a:rPr>
              <a:t>.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Stejně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tak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by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měly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být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naše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modlitby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před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Bohem</a:t>
            </a:r>
            <a:r>
              <a:rPr lang="es-ES" sz="2400" b="1" dirty="0">
                <a:solidFill>
                  <a:sysClr val="windowText" lastClr="000000"/>
                </a:solidFill>
              </a:rPr>
              <a:t>.</a:t>
            </a:r>
            <a:endParaRPr lang="es-ES" sz="2400" b="1" dirty="0">
              <a:solidFill>
                <a:sysClr val="windowText" lastClr="000000"/>
              </a:solidFill>
              <a:effectLst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0671A39-A4D3-4A5E-97AB-A561768C3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394540"/>
              </p:ext>
            </p:extLst>
          </p:nvPr>
        </p:nvGraphicFramePr>
        <p:xfrm>
          <a:off x="583476" y="3713834"/>
          <a:ext cx="7445826" cy="292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A50A2BF-D0A8-4BC4-9BAC-20691ED4E6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/>
          <a:stretch/>
        </p:blipFill>
        <p:spPr>
          <a:xfrm>
            <a:off x="8033767" y="1147358"/>
            <a:ext cx="3766345" cy="236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C6E8B0E-385E-4B37-885A-F9787AE18425}"/>
              </a:ext>
            </a:extLst>
          </p:cNvPr>
          <p:cNvSpPr txBox="1"/>
          <p:nvPr/>
        </p:nvSpPr>
        <p:spPr>
          <a:xfrm>
            <a:off x="8033767" y="4144890"/>
            <a:ext cx="3766345" cy="2246769"/>
          </a:xfrm>
          <a:custGeom>
            <a:avLst/>
            <a:gdLst>
              <a:gd name="connsiteX0" fmla="*/ 0 w 3766345"/>
              <a:gd name="connsiteY0" fmla="*/ 0 h 2246769"/>
              <a:gd name="connsiteX1" fmla="*/ 613376 w 3766345"/>
              <a:gd name="connsiteY1" fmla="*/ 0 h 2246769"/>
              <a:gd name="connsiteX2" fmla="*/ 1038435 w 3766345"/>
              <a:gd name="connsiteY2" fmla="*/ 0 h 2246769"/>
              <a:gd name="connsiteX3" fmla="*/ 1538821 w 3766345"/>
              <a:gd name="connsiteY3" fmla="*/ 0 h 2246769"/>
              <a:gd name="connsiteX4" fmla="*/ 2039207 w 3766345"/>
              <a:gd name="connsiteY4" fmla="*/ 0 h 2246769"/>
              <a:gd name="connsiteX5" fmla="*/ 2464266 w 3766345"/>
              <a:gd name="connsiteY5" fmla="*/ 0 h 2246769"/>
              <a:gd name="connsiteX6" fmla="*/ 3039978 w 3766345"/>
              <a:gd name="connsiteY6" fmla="*/ 0 h 2246769"/>
              <a:gd name="connsiteX7" fmla="*/ 3766345 w 3766345"/>
              <a:gd name="connsiteY7" fmla="*/ 0 h 2246769"/>
              <a:gd name="connsiteX8" fmla="*/ 3766345 w 3766345"/>
              <a:gd name="connsiteY8" fmla="*/ 606628 h 2246769"/>
              <a:gd name="connsiteX9" fmla="*/ 3766345 w 3766345"/>
              <a:gd name="connsiteY9" fmla="*/ 1123385 h 2246769"/>
              <a:gd name="connsiteX10" fmla="*/ 3766345 w 3766345"/>
              <a:gd name="connsiteY10" fmla="*/ 1662609 h 2246769"/>
              <a:gd name="connsiteX11" fmla="*/ 3766345 w 3766345"/>
              <a:gd name="connsiteY11" fmla="*/ 2246769 h 2246769"/>
              <a:gd name="connsiteX12" fmla="*/ 3190632 w 3766345"/>
              <a:gd name="connsiteY12" fmla="*/ 2246769 h 2246769"/>
              <a:gd name="connsiteX13" fmla="*/ 2765573 w 3766345"/>
              <a:gd name="connsiteY13" fmla="*/ 2246769 h 2246769"/>
              <a:gd name="connsiteX14" fmla="*/ 2302851 w 3766345"/>
              <a:gd name="connsiteY14" fmla="*/ 2246769 h 2246769"/>
              <a:gd name="connsiteX15" fmla="*/ 1802465 w 3766345"/>
              <a:gd name="connsiteY15" fmla="*/ 2246769 h 2246769"/>
              <a:gd name="connsiteX16" fmla="*/ 1339743 w 3766345"/>
              <a:gd name="connsiteY16" fmla="*/ 2246769 h 2246769"/>
              <a:gd name="connsiteX17" fmla="*/ 839357 w 3766345"/>
              <a:gd name="connsiteY17" fmla="*/ 2246769 h 2246769"/>
              <a:gd name="connsiteX18" fmla="*/ 0 w 3766345"/>
              <a:gd name="connsiteY18" fmla="*/ 2246769 h 2246769"/>
              <a:gd name="connsiteX19" fmla="*/ 0 w 3766345"/>
              <a:gd name="connsiteY19" fmla="*/ 1707544 h 2246769"/>
              <a:gd name="connsiteX20" fmla="*/ 0 w 3766345"/>
              <a:gd name="connsiteY20" fmla="*/ 1145852 h 2246769"/>
              <a:gd name="connsiteX21" fmla="*/ 0 w 3766345"/>
              <a:gd name="connsiteY21" fmla="*/ 629095 h 2246769"/>
              <a:gd name="connsiteX22" fmla="*/ 0 w 3766345"/>
              <a:gd name="connsiteY22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6345" h="2246769" extrusionOk="0">
                <a:moveTo>
                  <a:pt x="0" y="0"/>
                </a:moveTo>
                <a:cubicBezTo>
                  <a:pt x="171694" y="-67899"/>
                  <a:pt x="415014" y="30877"/>
                  <a:pt x="613376" y="0"/>
                </a:cubicBezTo>
                <a:cubicBezTo>
                  <a:pt x="811738" y="-30877"/>
                  <a:pt x="936247" y="2287"/>
                  <a:pt x="1038435" y="0"/>
                </a:cubicBezTo>
                <a:cubicBezTo>
                  <a:pt x="1140623" y="-2287"/>
                  <a:pt x="1390791" y="15315"/>
                  <a:pt x="1538821" y="0"/>
                </a:cubicBezTo>
                <a:cubicBezTo>
                  <a:pt x="1686851" y="-15315"/>
                  <a:pt x="1840163" y="54329"/>
                  <a:pt x="2039207" y="0"/>
                </a:cubicBezTo>
                <a:cubicBezTo>
                  <a:pt x="2238251" y="-54329"/>
                  <a:pt x="2376156" y="48478"/>
                  <a:pt x="2464266" y="0"/>
                </a:cubicBezTo>
                <a:cubicBezTo>
                  <a:pt x="2552376" y="-48478"/>
                  <a:pt x="2878229" y="32373"/>
                  <a:pt x="3039978" y="0"/>
                </a:cubicBezTo>
                <a:cubicBezTo>
                  <a:pt x="3201727" y="-32373"/>
                  <a:pt x="3486426" y="55711"/>
                  <a:pt x="3766345" y="0"/>
                </a:cubicBezTo>
                <a:cubicBezTo>
                  <a:pt x="3810741" y="180864"/>
                  <a:pt x="3765041" y="327365"/>
                  <a:pt x="3766345" y="606628"/>
                </a:cubicBezTo>
                <a:cubicBezTo>
                  <a:pt x="3767649" y="885891"/>
                  <a:pt x="3711645" y="966300"/>
                  <a:pt x="3766345" y="1123385"/>
                </a:cubicBezTo>
                <a:cubicBezTo>
                  <a:pt x="3821045" y="1280470"/>
                  <a:pt x="3750311" y="1465894"/>
                  <a:pt x="3766345" y="1662609"/>
                </a:cubicBezTo>
                <a:cubicBezTo>
                  <a:pt x="3782379" y="1859324"/>
                  <a:pt x="3741502" y="1956659"/>
                  <a:pt x="3766345" y="2246769"/>
                </a:cubicBezTo>
                <a:cubicBezTo>
                  <a:pt x="3517687" y="2272740"/>
                  <a:pt x="3309052" y="2224451"/>
                  <a:pt x="3190632" y="2246769"/>
                </a:cubicBezTo>
                <a:cubicBezTo>
                  <a:pt x="3072212" y="2269087"/>
                  <a:pt x="2927736" y="2213564"/>
                  <a:pt x="2765573" y="2246769"/>
                </a:cubicBezTo>
                <a:cubicBezTo>
                  <a:pt x="2603410" y="2279974"/>
                  <a:pt x="2437355" y="2243218"/>
                  <a:pt x="2302851" y="2246769"/>
                </a:cubicBezTo>
                <a:cubicBezTo>
                  <a:pt x="2168347" y="2250320"/>
                  <a:pt x="2000745" y="2206335"/>
                  <a:pt x="1802465" y="2246769"/>
                </a:cubicBezTo>
                <a:cubicBezTo>
                  <a:pt x="1604185" y="2287203"/>
                  <a:pt x="1492757" y="2238606"/>
                  <a:pt x="1339743" y="2246769"/>
                </a:cubicBezTo>
                <a:cubicBezTo>
                  <a:pt x="1186729" y="2254932"/>
                  <a:pt x="995646" y="2202107"/>
                  <a:pt x="839357" y="2246769"/>
                </a:cubicBezTo>
                <a:cubicBezTo>
                  <a:pt x="683068" y="2291431"/>
                  <a:pt x="223021" y="2208369"/>
                  <a:pt x="0" y="2246769"/>
                </a:cubicBezTo>
                <a:cubicBezTo>
                  <a:pt x="-48137" y="2133892"/>
                  <a:pt x="56914" y="1825604"/>
                  <a:pt x="0" y="1707544"/>
                </a:cubicBezTo>
                <a:cubicBezTo>
                  <a:pt x="-56914" y="1589484"/>
                  <a:pt x="59863" y="1296186"/>
                  <a:pt x="0" y="1145852"/>
                </a:cubicBezTo>
                <a:cubicBezTo>
                  <a:pt x="-59863" y="995518"/>
                  <a:pt x="50602" y="765315"/>
                  <a:pt x="0" y="629095"/>
                </a:cubicBezTo>
                <a:cubicBezTo>
                  <a:pt x="-50602" y="492875"/>
                  <a:pt x="32896" y="30331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spcBef>
                <a:spcPts val="600"/>
              </a:spcBef>
              <a:defRPr sz="2000" b="1">
                <a:solidFill>
                  <a:sysClr val="windowText" lastClr="000000"/>
                </a:solidFill>
                <a:effectLst/>
              </a:defRPr>
            </a:lvl1pPr>
          </a:lstStyle>
          <a:p>
            <a:pPr algn="ctr"/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Nakonec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Daniel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žádá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aby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jeho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žádosti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bylo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vyhověno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aby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mohlo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být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uctíváno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Boží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</a:rPr>
              <a:t>jméno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F7724E-ECDA-4B53-AD37-F4482FE900D0}"/>
              </a:ext>
            </a:extLst>
          </p:cNvPr>
          <p:cNvSpPr txBox="1"/>
          <p:nvPr/>
        </p:nvSpPr>
        <p:spPr>
          <a:xfrm>
            <a:off x="374358" y="2541422"/>
            <a:ext cx="7567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 err="1">
                <a:solidFill>
                  <a:sysClr val="windowText" lastClr="000000"/>
                </a:solidFill>
              </a:rPr>
              <a:t>Na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co</a:t>
            </a:r>
            <a:r>
              <a:rPr lang="es-ES" sz="2400" b="1" dirty="0">
                <a:solidFill>
                  <a:sysClr val="windowText" lastClr="000000"/>
                </a:solidFill>
              </a:rPr>
              <a:t> se Daniel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spoléhá</a:t>
            </a:r>
            <a:r>
              <a:rPr lang="es-ES" sz="2400" b="1" dirty="0">
                <a:solidFill>
                  <a:sysClr val="windowText" lastClr="000000"/>
                </a:solidFill>
              </a:rPr>
              <a:t>,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když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předkládá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svou</a:t>
            </a:r>
            <a:r>
              <a:rPr lang="es-ES" sz="2400" b="1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žádost</a:t>
            </a:r>
            <a:r>
              <a:rPr lang="es-ES" sz="2400" b="1" dirty="0">
                <a:solidFill>
                  <a:sysClr val="windowText" lastClr="000000"/>
                </a:solidFill>
              </a:rPr>
              <a:t>          k </a:t>
            </a:r>
            <a:r>
              <a:rPr lang="es-ES" sz="2400" b="1" dirty="0" err="1">
                <a:solidFill>
                  <a:sysClr val="windowText" lastClr="000000"/>
                </a:solidFill>
              </a:rPr>
              <a:t>Bohu</a:t>
            </a:r>
            <a:r>
              <a:rPr lang="es-ES" sz="2400" b="1" dirty="0">
                <a:solidFill>
                  <a:sysClr val="windowText" lastClr="000000"/>
                </a:solidFill>
              </a:rPr>
              <a:t>?</a:t>
            </a:r>
            <a:endParaRPr lang="es-ES" sz="2400" b="1" dirty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9FB76E2-4D47-45DB-808B-928135180C3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DANIELOVA PROSBA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302F48-0DC6-41A8-80E5-37C02E33D79D}"/>
              </a:ext>
            </a:extLst>
          </p:cNvPr>
          <p:cNvSpPr txBox="1"/>
          <p:nvPr/>
        </p:nvSpPr>
        <p:spPr>
          <a:xfrm>
            <a:off x="5011782" y="598137"/>
            <a:ext cx="216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Daniel 9,16-19</a:t>
            </a:r>
          </a:p>
        </p:txBody>
      </p:sp>
    </p:spTree>
    <p:extLst>
      <p:ext uri="{BB962C8B-B14F-4D97-AF65-F5344CB8AC3E}">
        <p14:creationId xmlns:p14="http://schemas.microsoft.com/office/powerpoint/2010/main" val="364752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C249C0-D967-4399-B576-B9DF71D1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68C249C0-D967-4399-B576-B9DF71D1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68C249C0-D967-4399-B576-B9DF71D1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68C249C0-D967-4399-B576-B9DF71D1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68C249C0-D967-4399-B576-B9DF71D12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6BE980-EC42-4300-B36A-35BDCDD3D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BF6BE980-EC42-4300-B36A-35BDCDD3D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BD8BBD-D61E-470B-B18B-02433339D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01BD8BBD-D61E-470B-B18B-02433339D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01BD8BBD-D61E-470B-B18B-02433339D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01BD8BBD-D61E-470B-B18B-02433339D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01BD8BBD-D61E-470B-B18B-02433339D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AE5B0-B95B-4EF5-AF22-2D31007A2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0BBAE5B0-B95B-4EF5-AF22-2D31007A2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EA49AB-9C87-44D2-A593-40E504E4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B7EA49AB-9C87-44D2-A593-40E504E4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B7EA49AB-9C87-44D2-A593-40E504E4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graphicEl>
                                              <a:dgm id="{B7EA49AB-9C87-44D2-A593-40E504E4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B7EA49AB-9C87-44D2-A593-40E504E42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CF3B81-9405-498E-9F93-0489D72A9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91CF3B81-9405-498E-9F93-0489D72A9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39EC72F-237C-423A-A3F4-D0C6A9BB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F39EC72F-237C-423A-A3F4-D0C6A9BB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graphicEl>
                                              <a:dgm id="{F39EC72F-237C-423A-A3F4-D0C6A9BB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graphicEl>
                                              <a:dgm id="{F39EC72F-237C-423A-A3F4-D0C6A9BB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F39EC72F-237C-423A-A3F4-D0C6A9BB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F1D347-58A4-477F-83A9-C09CAB1D3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graphicEl>
                                              <a:dgm id="{79F1D347-58A4-477F-83A9-C09CAB1D3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B464D3-CB2F-4E64-8C1D-E2BCFF6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55B464D3-CB2F-4E64-8C1D-E2BCFF6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graphicEl>
                                              <a:dgm id="{55B464D3-CB2F-4E64-8C1D-E2BCFF6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graphicEl>
                                              <a:dgm id="{55B464D3-CB2F-4E64-8C1D-E2BCFF6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55B464D3-CB2F-4E64-8C1D-E2BCFF6AD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13F98D-EE07-445E-A064-17EFA8756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">
                                            <p:graphicEl>
                                              <a:dgm id="{0313F98D-EE07-445E-A064-17EFA87567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3" grpId="0" uiExpand="1">
        <p:bldSub>
          <a:bldDgm bld="one"/>
        </p:bldSub>
      </p:bldGraphic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67D23FD2-8D6F-D6E2-DDE8-0353A526D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891469"/>
              </p:ext>
            </p:extLst>
          </p:nvPr>
        </p:nvGraphicFramePr>
        <p:xfrm>
          <a:off x="108154" y="62599"/>
          <a:ext cx="11975691" cy="67328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741">
                  <a:extLst>
                    <a:ext uri="{9D8B030D-6E8A-4147-A177-3AD203B41FA5}">
                      <a16:colId xmlns:a16="http://schemas.microsoft.com/office/drawing/2014/main" val="246553753"/>
                    </a:ext>
                  </a:extLst>
                </a:gridCol>
                <a:gridCol w="4029032">
                  <a:extLst>
                    <a:ext uri="{9D8B030D-6E8A-4147-A177-3AD203B41FA5}">
                      <a16:colId xmlns:a16="http://schemas.microsoft.com/office/drawing/2014/main" val="713272703"/>
                    </a:ext>
                  </a:extLst>
                </a:gridCol>
                <a:gridCol w="7463918">
                  <a:extLst>
                    <a:ext uri="{9D8B030D-6E8A-4147-A177-3AD203B41FA5}">
                      <a16:colId xmlns:a16="http://schemas.microsoft.com/office/drawing/2014/main" val="922017825"/>
                    </a:ext>
                  </a:extLst>
                </a:gridCol>
              </a:tblGrid>
              <a:tr h="308797">
                <a:tc>
                  <a:txBody>
                    <a:bodyPr/>
                    <a:lstStyle/>
                    <a:p>
                      <a:endParaRPr lang="es-ES" b="1" dirty="0"/>
                    </a:p>
                  </a:txBody>
                  <a:tcPr marL="72000" marR="72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BŮH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MY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941315"/>
                  </a:ext>
                </a:extLst>
              </a:tr>
              <a:tr h="92529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4, 5, 6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Veliký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hodný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toho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aby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byl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uctíván</a:t>
                      </a:r>
                      <a:r>
                        <a:rPr lang="es-ES" b="1" dirty="0"/>
                        <a:t>,       je </a:t>
                      </a:r>
                      <a:r>
                        <a:rPr lang="es-ES" b="1" dirty="0" err="1"/>
                        <a:t>věrný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svým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smlouvám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Hříšníci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bezbožní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bezbožní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bezbožní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vzpurní</a:t>
                      </a:r>
                      <a:r>
                        <a:rPr lang="es-ES" b="1" dirty="0"/>
                        <a:t>. </a:t>
                      </a:r>
                      <a:r>
                        <a:rPr lang="es-ES" b="1" dirty="0" err="1"/>
                        <a:t>Odchýlili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se </a:t>
                      </a:r>
                      <a:r>
                        <a:rPr lang="es-ES" b="1" dirty="0" err="1"/>
                        <a:t>od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Tvých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přikázání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obřadů</a:t>
                      </a:r>
                      <a:r>
                        <a:rPr lang="es-ES" b="1" dirty="0"/>
                        <a:t>.</a:t>
                      </a:r>
                    </a:p>
                    <a:p>
                      <a:r>
                        <a:rPr lang="es-ES" b="1" dirty="0" err="1"/>
                        <a:t>Neposlouchali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služebníky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proroky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671307"/>
                  </a:ext>
                </a:extLst>
              </a:tr>
              <a:tr h="460103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7, 8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Je </a:t>
                      </a:r>
                      <a:r>
                        <a:rPr lang="es-ES" b="1" dirty="0" err="1"/>
                        <a:t>spravedlivý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Stydíme</a:t>
                      </a:r>
                      <a:r>
                        <a:rPr lang="es-ES" b="1" dirty="0"/>
                        <a:t> se </a:t>
                      </a:r>
                      <a:r>
                        <a:rPr lang="es-ES" b="1" dirty="0" err="1"/>
                        <a:t>za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to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že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se </a:t>
                      </a:r>
                      <a:r>
                        <a:rPr lang="es-ES" b="1" dirty="0" err="1"/>
                        <a:t>vzbouřili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že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proti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tobě</a:t>
                      </a:r>
                      <a:r>
                        <a:rPr lang="es-ES" b="1" dirty="0"/>
                        <a:t> </a:t>
                      </a:r>
                      <a:r>
                        <a:rPr lang="es-ES" b="1"/>
                        <a:t>zhřešili.</a:t>
                      </a:r>
                      <a:endParaRPr lang="es-ES" b="1" dirty="0"/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52654"/>
                  </a:ext>
                </a:extLst>
              </a:tr>
              <a:tr h="61686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9, 10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Je </a:t>
                      </a:r>
                      <a:r>
                        <a:rPr lang="es-ES" b="1" dirty="0" err="1"/>
                        <a:t>milosrdný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odpouštějící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Neposlouchali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Tebe, </a:t>
                      </a:r>
                      <a:r>
                        <a:rPr lang="es-ES" b="1" dirty="0" err="1"/>
                        <a:t>ani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zákony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33598"/>
                  </a:ext>
                </a:extLst>
              </a:tr>
              <a:tr h="61686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11,  12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Drží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slovo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Zhřešili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proti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tobě</a:t>
                      </a:r>
                      <a:r>
                        <a:rPr lang="es-ES" b="1" dirty="0"/>
                        <a:t>. </a:t>
                      </a:r>
                      <a:r>
                        <a:rPr lang="es-ES" b="1" dirty="0" err="1"/>
                        <a:t>Padla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na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nás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prokletí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zlořečenství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zapsaná</a:t>
                      </a:r>
                      <a:r>
                        <a:rPr lang="es-ES" b="1" dirty="0"/>
                        <a:t>               v </a:t>
                      </a:r>
                      <a:r>
                        <a:rPr lang="es-ES" b="1" dirty="0" err="1"/>
                        <a:t>Mojžíšově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zákoně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14986"/>
                  </a:ext>
                </a:extLst>
              </a:tr>
              <a:tr h="61686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13, 14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Je </a:t>
                      </a:r>
                      <a:r>
                        <a:rPr lang="es-ES" b="1" dirty="0" err="1"/>
                        <a:t>spravedlivý</a:t>
                      </a:r>
                      <a:r>
                        <a:rPr lang="es-ES" b="1" dirty="0"/>
                        <a:t> ve </a:t>
                      </a:r>
                      <a:r>
                        <a:rPr lang="es-ES" b="1" dirty="0" err="1"/>
                        <a:t>všech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skutcích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které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vykonal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Neprosili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o </a:t>
                      </a:r>
                      <a:r>
                        <a:rPr lang="es-ES" b="1" dirty="0" err="1"/>
                        <a:t>Boží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přízeň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aby</a:t>
                      </a:r>
                      <a:r>
                        <a:rPr lang="es-ES" b="1" dirty="0"/>
                        <a:t> se </a:t>
                      </a:r>
                      <a:r>
                        <a:rPr lang="es-ES" b="1" dirty="0" err="1"/>
                        <a:t>odvrátil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od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našich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nepravostí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porozuměli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pravdě</a:t>
                      </a:r>
                      <a:r>
                        <a:rPr lang="es-ES" b="1" dirty="0"/>
                        <a:t>. </a:t>
                      </a:r>
                      <a:r>
                        <a:rPr lang="es-ES" b="1" dirty="0" err="1"/>
                        <a:t>Neuposlechli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Tvého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hlasu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42129"/>
                  </a:ext>
                </a:extLst>
              </a:tr>
              <a:tr h="30843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/>
                        <a:t>Je mocný a Jeho Jméno je slavné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Vyznáváme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že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zhřešili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jednali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jsme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bezbožně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724927"/>
                  </a:ext>
                </a:extLst>
              </a:tr>
              <a:tr h="308430">
                <a:tc>
                  <a:txBody>
                    <a:bodyPr/>
                    <a:lstStyle/>
                    <a:p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PROSBY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63564670"/>
                  </a:ext>
                </a:extLst>
              </a:tr>
              <a:tr h="92529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Protože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koná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skutky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spravedlnosti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laskavosti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Na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základě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Tvých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laskavých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činů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vůči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Izraeli</a:t>
                      </a:r>
                      <a:r>
                        <a:rPr lang="es-ES" b="1" dirty="0"/>
                        <a:t> v </a:t>
                      </a:r>
                      <a:r>
                        <a:rPr lang="es-ES" b="1" dirty="0" err="1"/>
                        <a:t>minulosti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Tě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žádám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abys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odstranil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naše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opovržení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abychom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nebyli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zdrojem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posměchu</a:t>
                      </a:r>
                      <a:r>
                        <a:rPr lang="es-ES" b="1" dirty="0"/>
                        <a:t>. </a:t>
                      </a:r>
                      <a:r>
                        <a:rPr lang="es-ES" b="1" dirty="0" err="1"/>
                        <a:t>Odstraň</a:t>
                      </a:r>
                      <a:r>
                        <a:rPr lang="es-ES" b="1" dirty="0"/>
                        <a:t> z </a:t>
                      </a:r>
                      <a:r>
                        <a:rPr lang="es-ES" b="1" dirty="0" err="1"/>
                        <a:t>nás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svůj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hněv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vztek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635904"/>
                  </a:ext>
                </a:extLst>
              </a:tr>
              <a:tr h="61686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Protože</a:t>
                      </a:r>
                      <a:r>
                        <a:rPr lang="es-ES" b="1" dirty="0"/>
                        <a:t> je </a:t>
                      </a:r>
                      <a:r>
                        <a:rPr lang="es-ES" b="1" dirty="0" err="1"/>
                        <a:t>Láska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Vyslyš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modlitbu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svého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služebníka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jeho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prosby</a:t>
                      </a:r>
                      <a:r>
                        <a:rPr lang="es-ES" b="1" dirty="0"/>
                        <a:t>; a </a:t>
                      </a:r>
                      <a:r>
                        <a:rPr lang="es-ES" b="1" dirty="0" err="1"/>
                        <a:t>ať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tvá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sláva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zazáří</a:t>
                      </a:r>
                      <a:r>
                        <a:rPr lang="es-ES" b="1" dirty="0"/>
                        <a:t> ve </a:t>
                      </a:r>
                      <a:r>
                        <a:rPr lang="es-ES" b="1" dirty="0" err="1"/>
                        <a:t>tvé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zpustošené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svatyni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38183"/>
                  </a:ext>
                </a:extLst>
              </a:tr>
              <a:tr h="61686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Protože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všechno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slyší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vidí</a:t>
                      </a:r>
                      <a:r>
                        <a:rPr lang="es-ES" b="1" dirty="0"/>
                        <a:t>. </a:t>
                      </a:r>
                      <a:r>
                        <a:rPr lang="es-ES" b="1" dirty="0" err="1"/>
                        <a:t>Protože</a:t>
                      </a:r>
                      <a:r>
                        <a:rPr lang="es-ES" b="1" dirty="0"/>
                        <a:t> je </a:t>
                      </a:r>
                      <a:r>
                        <a:rPr lang="es-ES" b="1" dirty="0" err="1"/>
                        <a:t>milosrdný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DEC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Jednej</a:t>
                      </a:r>
                      <a:r>
                        <a:rPr lang="es-ES" b="1" dirty="0"/>
                        <a:t>. Ne pro </a:t>
                      </a:r>
                      <a:r>
                        <a:rPr lang="es-ES" b="1" dirty="0" err="1"/>
                        <a:t>naši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spravedlnost</a:t>
                      </a:r>
                      <a:r>
                        <a:rPr lang="es-ES" b="1" dirty="0"/>
                        <a:t>, ale pro </a:t>
                      </a:r>
                      <a:r>
                        <a:rPr lang="es-ES" b="1" dirty="0" err="1"/>
                        <a:t>své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milosrdenství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067895"/>
                  </a:ext>
                </a:extLst>
              </a:tr>
              <a:tr h="323618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/>
                        <a:t>Z lásky k sobě samému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E6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Odpusť</a:t>
                      </a:r>
                      <a:r>
                        <a:rPr lang="es-ES" b="1" dirty="0"/>
                        <a:t> a </a:t>
                      </a:r>
                      <a:r>
                        <a:rPr lang="es-ES" b="1" dirty="0" err="1"/>
                        <a:t>neotálej</a:t>
                      </a:r>
                      <a:r>
                        <a:rPr lang="es-ES" b="1" dirty="0"/>
                        <a:t> s </a:t>
                      </a:r>
                      <a:r>
                        <a:rPr lang="es-ES" b="1" dirty="0" err="1"/>
                        <a:t>tím</a:t>
                      </a:r>
                      <a:r>
                        <a:rPr lang="es-ES" b="1" dirty="0"/>
                        <a:t>, </a:t>
                      </a:r>
                      <a:r>
                        <a:rPr lang="es-ES" b="1" dirty="0" err="1"/>
                        <a:t>že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nám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dáš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slíbené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osvobození</a:t>
                      </a:r>
                      <a:r>
                        <a:rPr lang="es-ES" b="1" dirty="0"/>
                        <a:t>.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E6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31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66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CD404C-CB5E-4590-A9E1-DF799C19DA8B}"/>
              </a:ext>
            </a:extLst>
          </p:cNvPr>
          <p:cNvSpPr txBox="1"/>
          <p:nvPr/>
        </p:nvSpPr>
        <p:spPr>
          <a:xfrm>
            <a:off x="0" y="0"/>
            <a:ext cx="4293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GABRIEL</a:t>
            </a:r>
          </a:p>
        </p:txBody>
      </p:sp>
      <p:pic>
        <p:nvPicPr>
          <p:cNvPr id="3" name="Picture 2" descr="I:\Dibujos\Daniel\Capitulo09\fghgfjh.bmp">
            <a:extLst>
              <a:ext uri="{FF2B5EF4-FFF2-40B4-BE49-F238E27FC236}">
                <a16:creationId xmlns:a16="http://schemas.microsoft.com/office/drawing/2014/main" id="{364540AF-05DE-4355-B645-AD15BAD4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343"/>
            <a:ext cx="4293326" cy="623465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09C53A-CD57-43F2-812C-CC22FE72AA4E}"/>
              </a:ext>
            </a:extLst>
          </p:cNvPr>
          <p:cNvSpPr txBox="1"/>
          <p:nvPr/>
        </p:nvSpPr>
        <p:spPr>
          <a:xfrm>
            <a:off x="4650376" y="159156"/>
            <a:ext cx="7393577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800" b="1" dirty="0"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atin typeface="Comic Sans MS" panose="030F0702030302020204" pitchFamily="66" charset="0"/>
              </a:rPr>
              <a:t>Stále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jsem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mluvil</a:t>
            </a:r>
            <a:r>
              <a:rPr lang="es-ES" sz="2800" b="1" dirty="0">
                <a:latin typeface="Comic Sans MS" panose="030F0702030302020204" pitchFamily="66" charset="0"/>
              </a:rPr>
              <a:t> a </a:t>
            </a:r>
            <a:r>
              <a:rPr lang="es-ES" sz="2800" b="1" dirty="0" err="1">
                <a:latin typeface="Comic Sans MS" panose="030F0702030302020204" pitchFamily="66" charset="0"/>
              </a:rPr>
              <a:t>modlil</a:t>
            </a:r>
            <a:r>
              <a:rPr lang="es-ES" sz="2800" b="1" dirty="0">
                <a:latin typeface="Comic Sans MS" panose="030F0702030302020204" pitchFamily="66" charset="0"/>
              </a:rPr>
              <a:t> se, </a:t>
            </a:r>
            <a:r>
              <a:rPr lang="es-ES" sz="2800" b="1" dirty="0" err="1">
                <a:latin typeface="Comic Sans MS" panose="030F0702030302020204" pitchFamily="66" charset="0"/>
              </a:rPr>
              <a:t>vyznával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hřích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svůj</a:t>
            </a:r>
            <a:r>
              <a:rPr lang="es-ES" sz="2800" b="1" dirty="0">
                <a:latin typeface="Comic Sans MS" panose="030F0702030302020204" pitchFamily="66" charset="0"/>
              </a:rPr>
              <a:t> a </a:t>
            </a:r>
            <a:r>
              <a:rPr lang="es-ES" sz="2800" b="1" dirty="0" err="1">
                <a:latin typeface="Comic Sans MS" panose="030F0702030302020204" pitchFamily="66" charset="0"/>
              </a:rPr>
              <a:t>hřích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mého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lidu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Izraele</a:t>
            </a:r>
            <a:r>
              <a:rPr lang="es-ES" sz="2800" b="1" dirty="0">
                <a:latin typeface="Comic Sans MS" panose="030F0702030302020204" pitchFamily="66" charset="0"/>
              </a:rPr>
              <a:t>, a </a:t>
            </a:r>
            <a:r>
              <a:rPr lang="es-ES" sz="2800" b="1" dirty="0" err="1">
                <a:latin typeface="Comic Sans MS" panose="030F0702030302020204" pitchFamily="66" charset="0"/>
              </a:rPr>
              <a:t>předkládal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Hospodin</a:t>
            </a:r>
            <a:r>
              <a:rPr lang="es-ES" sz="2800" b="1" dirty="0"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atin typeface="Comic Sans MS" panose="030F0702030302020204" pitchFamily="66" charset="0"/>
              </a:rPr>
              <a:t>svému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Bohu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své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prosby</a:t>
            </a:r>
            <a:r>
              <a:rPr lang="es-ES" sz="2800" b="1" dirty="0">
                <a:latin typeface="Comic Sans MS" panose="030F0702030302020204" pitchFamily="66" charset="0"/>
              </a:rPr>
              <a:t> o </a:t>
            </a:r>
            <a:r>
              <a:rPr lang="es-ES" sz="2800" b="1" dirty="0" err="1">
                <a:latin typeface="Comic Sans MS" panose="030F0702030302020204" pitchFamily="66" charset="0"/>
              </a:rPr>
              <a:t>smilování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za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svatou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horu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Boží</a:t>
            </a:r>
            <a:r>
              <a:rPr lang="es-ES" sz="2800" b="1" dirty="0"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atin typeface="Comic Sans MS" panose="030F0702030302020204" pitchFamily="66" charset="0"/>
              </a:rPr>
              <a:t>tedy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ještě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jsem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rozmlouval</a:t>
            </a:r>
            <a:r>
              <a:rPr lang="es-ES" sz="2800" b="1" dirty="0">
                <a:latin typeface="Comic Sans MS" panose="030F0702030302020204" pitchFamily="66" charset="0"/>
              </a:rPr>
              <a:t> v </a:t>
            </a:r>
            <a:r>
              <a:rPr lang="es-ES" sz="2800" b="1" dirty="0" err="1">
                <a:latin typeface="Comic Sans MS" panose="030F0702030302020204" pitchFamily="66" charset="0"/>
              </a:rPr>
              <a:t>modlitbě</a:t>
            </a:r>
            <a:r>
              <a:rPr lang="es-ES" sz="2800" b="1" dirty="0"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atin typeface="Comic Sans MS" panose="030F0702030302020204" pitchFamily="66" charset="0"/>
              </a:rPr>
              <a:t>když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Gabriel</a:t>
            </a:r>
            <a:r>
              <a:rPr lang="es-ES" sz="2800" b="1" dirty="0">
                <a:latin typeface="Comic Sans MS" panose="030F0702030302020204" pitchFamily="66" charset="0"/>
              </a:rPr>
              <a:t>, ten </a:t>
            </a:r>
            <a:r>
              <a:rPr lang="es-ES" sz="2800" b="1" dirty="0" err="1">
                <a:latin typeface="Comic Sans MS" panose="030F0702030302020204" pitchFamily="66" charset="0"/>
              </a:rPr>
              <a:t>muž</a:t>
            </a:r>
            <a:r>
              <a:rPr lang="es-ES" sz="2800" b="1" dirty="0"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atin typeface="Comic Sans MS" panose="030F0702030302020204" pitchFamily="66" charset="0"/>
              </a:rPr>
              <a:t>kerého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jsem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prve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viděl</a:t>
            </a:r>
            <a:r>
              <a:rPr lang="es-ES" sz="2800" b="1" dirty="0">
                <a:latin typeface="Comic Sans MS" panose="030F0702030302020204" pitchFamily="66" charset="0"/>
              </a:rPr>
              <a:t> ve </a:t>
            </a:r>
            <a:r>
              <a:rPr lang="es-ES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vidění</a:t>
            </a:r>
            <a:r>
              <a:rPr lang="es-ES" sz="2800" b="1" dirty="0"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atin typeface="Comic Sans MS" panose="030F0702030302020204" pitchFamily="66" charset="0"/>
              </a:rPr>
              <a:t>spěšně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přilétl</a:t>
            </a:r>
            <a:r>
              <a:rPr lang="es-ES" sz="2800" b="1" dirty="0">
                <a:latin typeface="Comic Sans MS" panose="030F0702030302020204" pitchFamily="66" charset="0"/>
              </a:rPr>
              <a:t> a </a:t>
            </a:r>
            <a:r>
              <a:rPr lang="es-ES" sz="2800" b="1" dirty="0" err="1">
                <a:latin typeface="Comic Sans MS" panose="030F0702030302020204" pitchFamily="66" charset="0"/>
              </a:rPr>
              <a:t>dotkl</a:t>
            </a:r>
            <a:r>
              <a:rPr lang="es-ES" sz="2800" b="1" dirty="0">
                <a:latin typeface="Comic Sans MS" panose="030F0702030302020204" pitchFamily="66" charset="0"/>
              </a:rPr>
              <a:t> se </a:t>
            </a:r>
            <a:r>
              <a:rPr lang="es-ES" sz="2800" b="1" dirty="0" err="1">
                <a:latin typeface="Comic Sans MS" panose="030F0702030302020204" pitchFamily="66" charset="0"/>
              </a:rPr>
              <a:t>mě</a:t>
            </a:r>
            <a:r>
              <a:rPr lang="es-ES" sz="2800" b="1" dirty="0">
                <a:latin typeface="Comic Sans MS" panose="030F0702030302020204" pitchFamily="66" charset="0"/>
              </a:rPr>
              <a:t> v </a:t>
            </a:r>
            <a:r>
              <a:rPr lang="es-ES" sz="2800" b="1" dirty="0" err="1">
                <a:latin typeface="Comic Sans MS" panose="030F0702030302020204" pitchFamily="66" charset="0"/>
              </a:rPr>
              <a:t>době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večerního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obětního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daru</a:t>
            </a:r>
            <a:r>
              <a:rPr lang="es-ES" sz="2800" b="1" dirty="0">
                <a:latin typeface="Comic Sans MS" panose="030F0702030302020204" pitchFamily="66" charset="0"/>
              </a:rPr>
              <a:t>”</a:t>
            </a:r>
          </a:p>
          <a:p>
            <a:pPr algn="r">
              <a:spcBef>
                <a:spcPts val="12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(Daniel 9,20.21)</a:t>
            </a:r>
            <a:endParaRPr lang="es-E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DBB4AB-BB68-4FAF-80BC-A015BE094A12}"/>
              </a:ext>
            </a:extLst>
          </p:cNvPr>
          <p:cNvSpPr txBox="1"/>
          <p:nvPr/>
        </p:nvSpPr>
        <p:spPr>
          <a:xfrm>
            <a:off x="4650376" y="4773765"/>
            <a:ext cx="739357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Gabriel je v </a:t>
            </a:r>
            <a:r>
              <a:rPr lang="es-ES" sz="2400" b="1" dirty="0" err="1"/>
              <a:t>celém</a:t>
            </a:r>
            <a:r>
              <a:rPr lang="es-ES" sz="2400" b="1" dirty="0"/>
              <a:t> </a:t>
            </a:r>
            <a:r>
              <a:rPr lang="es-ES" sz="2400" b="1" dirty="0" err="1"/>
              <a:t>Starém</a:t>
            </a:r>
            <a:r>
              <a:rPr lang="es-ES" sz="2400" b="1" dirty="0"/>
              <a:t> </a:t>
            </a:r>
            <a:r>
              <a:rPr lang="es-ES" sz="2400" b="1" dirty="0" err="1"/>
              <a:t>zákoně</a:t>
            </a:r>
            <a:r>
              <a:rPr lang="es-ES" sz="2400" b="1" dirty="0"/>
              <a:t> </a:t>
            </a:r>
            <a:r>
              <a:rPr lang="es-ES" sz="2400" b="1" dirty="0" err="1"/>
              <a:t>zmíněn</a:t>
            </a:r>
            <a:r>
              <a:rPr lang="es-ES" sz="2400" b="1" dirty="0"/>
              <a:t> </a:t>
            </a:r>
            <a:r>
              <a:rPr lang="es-ES" sz="2400" b="1" dirty="0" err="1"/>
              <a:t>pouze</a:t>
            </a:r>
            <a:r>
              <a:rPr lang="es-ES" sz="2400" b="1" dirty="0"/>
              <a:t> </a:t>
            </a:r>
            <a:r>
              <a:rPr lang="es-ES" sz="2400" b="1" dirty="0" err="1"/>
              <a:t>dvakrát</a:t>
            </a:r>
            <a:r>
              <a:rPr lang="es-ES" sz="2400" b="1" dirty="0"/>
              <a:t>: v </a:t>
            </a:r>
            <a:r>
              <a:rPr lang="es-ES" sz="2400" b="1" dirty="0" err="1"/>
              <a:t>knize</a:t>
            </a:r>
            <a:r>
              <a:rPr lang="es-ES" sz="2400" b="1" dirty="0"/>
              <a:t> Daniel 8,16 a 9,21.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Je </a:t>
            </a:r>
            <a:r>
              <a:rPr lang="es-ES" sz="2400" b="1" dirty="0" err="1"/>
              <a:t>snadné</a:t>
            </a:r>
            <a:r>
              <a:rPr lang="es-ES" sz="2400" b="1" dirty="0"/>
              <a:t> </a:t>
            </a:r>
            <a:r>
              <a:rPr lang="es-ES" sz="2400" b="1" dirty="0" err="1"/>
              <a:t>vidět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vidění</a:t>
            </a:r>
            <a:r>
              <a:rPr lang="es-ES" sz="2400" b="1" dirty="0"/>
              <a:t>, o </a:t>
            </a:r>
            <a:r>
              <a:rPr lang="es-ES" sz="2400" b="1" dirty="0" err="1"/>
              <a:t>kterém</a:t>
            </a:r>
            <a:r>
              <a:rPr lang="es-ES" sz="2400" b="1" dirty="0"/>
              <a:t> se Daniel </a:t>
            </a:r>
            <a:r>
              <a:rPr lang="es-ES" sz="2400" b="1" dirty="0" err="1"/>
              <a:t>zmiňuje</a:t>
            </a:r>
            <a:r>
              <a:rPr lang="es-ES" sz="2400" b="1" dirty="0"/>
              <a:t>, je </a:t>
            </a:r>
            <a:r>
              <a:rPr lang="es-ES" sz="2400" b="1" dirty="0" err="1"/>
              <a:t>vidění</a:t>
            </a:r>
            <a:r>
              <a:rPr lang="es-ES" sz="2400" b="1" dirty="0"/>
              <a:t> z </a:t>
            </a:r>
            <a:r>
              <a:rPr lang="es-ES" sz="2400" b="1" dirty="0" err="1"/>
              <a:t>kapitoly</a:t>
            </a:r>
            <a:r>
              <a:rPr lang="es-ES" sz="2400" b="1" dirty="0"/>
              <a:t> 8.</a:t>
            </a:r>
          </a:p>
        </p:txBody>
      </p:sp>
    </p:spTree>
    <p:extLst>
      <p:ext uri="{BB962C8B-B14F-4D97-AF65-F5344CB8AC3E}">
        <p14:creationId xmlns:p14="http://schemas.microsoft.com/office/powerpoint/2010/main" val="27190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20" name="Group 4"/>
          <p:cNvGrpSpPr>
            <a:grpSpLocks/>
          </p:cNvGrpSpPr>
          <p:nvPr/>
        </p:nvGrpSpPr>
        <p:grpSpPr bwMode="auto">
          <a:xfrm>
            <a:off x="502920" y="2381800"/>
            <a:ext cx="8367713" cy="369888"/>
            <a:chOff x="240" y="672"/>
            <a:chExt cx="5271" cy="233"/>
          </a:xfrm>
        </p:grpSpPr>
        <p:sp>
          <p:nvSpPr>
            <p:cNvPr id="111621" name="Text Box 5"/>
            <p:cNvSpPr txBox="1">
              <a:spLocks noChangeArrowheads="1"/>
            </p:cNvSpPr>
            <p:nvPr/>
          </p:nvSpPr>
          <p:spPr bwMode="auto">
            <a:xfrm>
              <a:off x="240" y="672"/>
              <a:ext cx="3648" cy="233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 dirty="0"/>
                <a:t>VIDĚNÍ</a:t>
              </a:r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3984" y="672"/>
              <a:ext cx="1527" cy="233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 dirty="0"/>
                <a:t>VÝKLAD?</a:t>
              </a:r>
            </a:p>
          </p:txBody>
        </p:sp>
      </p:grpSp>
      <p:grpSp>
        <p:nvGrpSpPr>
          <p:cNvPr id="111623" name="Group 7"/>
          <p:cNvGrpSpPr>
            <a:grpSpLocks/>
          </p:cNvGrpSpPr>
          <p:nvPr/>
        </p:nvGrpSpPr>
        <p:grpSpPr bwMode="auto">
          <a:xfrm>
            <a:off x="502919" y="2915200"/>
            <a:ext cx="8229600" cy="701675"/>
            <a:chOff x="240" y="1008"/>
            <a:chExt cx="5184" cy="442"/>
          </a:xfrm>
        </p:grpSpPr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240" y="1008"/>
              <a:ext cx="3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800" b="1" dirty="0" err="1"/>
                <a:t>Beran</a:t>
              </a:r>
              <a:r>
                <a:rPr lang="es-ES" sz="2800" b="1" dirty="0"/>
                <a:t>.</a:t>
              </a:r>
            </a:p>
          </p:txBody>
        </p:sp>
        <p:sp>
          <p:nvSpPr>
            <p:cNvPr id="111625" name="Text Box 9"/>
            <p:cNvSpPr txBox="1">
              <a:spLocks noChangeArrowheads="1"/>
            </p:cNvSpPr>
            <p:nvPr/>
          </p:nvSpPr>
          <p:spPr bwMode="auto">
            <a:xfrm>
              <a:off x="3984" y="1008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4000" b="1" dirty="0">
                  <a:solidFill>
                    <a:srgbClr val="008000"/>
                  </a:solidFill>
                  <a:sym typeface="Wingdings" pitchFamily="2" charset="2"/>
                </a:rPr>
                <a:t></a:t>
              </a:r>
              <a:endParaRPr lang="es-ES" sz="4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1626" name="Group 10"/>
          <p:cNvGrpSpPr>
            <a:grpSpLocks/>
          </p:cNvGrpSpPr>
          <p:nvPr/>
        </p:nvGrpSpPr>
        <p:grpSpPr bwMode="auto">
          <a:xfrm>
            <a:off x="502919" y="3677200"/>
            <a:ext cx="8229600" cy="701675"/>
            <a:chOff x="240" y="1008"/>
            <a:chExt cx="5184" cy="442"/>
          </a:xfrm>
        </p:grpSpPr>
        <p:sp>
          <p:nvSpPr>
            <p:cNvPr id="111627" name="Text Box 11"/>
            <p:cNvSpPr txBox="1">
              <a:spLocks noChangeArrowheads="1"/>
            </p:cNvSpPr>
            <p:nvPr/>
          </p:nvSpPr>
          <p:spPr bwMode="auto">
            <a:xfrm>
              <a:off x="240" y="1008"/>
              <a:ext cx="3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800" b="1" dirty="0" err="1"/>
                <a:t>Kozel</a:t>
              </a:r>
              <a:r>
                <a:rPr lang="es-ES" sz="2800" b="1" dirty="0"/>
                <a:t>.</a:t>
              </a:r>
            </a:p>
          </p:txBody>
        </p:sp>
        <p:sp>
          <p:nvSpPr>
            <p:cNvPr id="111628" name="Text Box 12"/>
            <p:cNvSpPr txBox="1">
              <a:spLocks noChangeArrowheads="1"/>
            </p:cNvSpPr>
            <p:nvPr/>
          </p:nvSpPr>
          <p:spPr bwMode="auto">
            <a:xfrm>
              <a:off x="3984" y="1008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4000" b="1">
                  <a:solidFill>
                    <a:srgbClr val="008000"/>
                  </a:solidFill>
                  <a:sym typeface="Wingdings" pitchFamily="2" charset="2"/>
                </a:rPr>
                <a:t></a:t>
              </a:r>
              <a:endParaRPr lang="es-ES" sz="4000" b="1">
                <a:solidFill>
                  <a:srgbClr val="008000"/>
                </a:solidFill>
              </a:endParaRPr>
            </a:p>
          </p:txBody>
        </p:sp>
      </p:grpSp>
      <p:grpSp>
        <p:nvGrpSpPr>
          <p:cNvPr id="111629" name="Group 13"/>
          <p:cNvGrpSpPr>
            <a:grpSpLocks/>
          </p:cNvGrpSpPr>
          <p:nvPr/>
        </p:nvGrpSpPr>
        <p:grpSpPr bwMode="auto">
          <a:xfrm>
            <a:off x="502919" y="4363000"/>
            <a:ext cx="8229600" cy="701675"/>
            <a:chOff x="240" y="1008"/>
            <a:chExt cx="5184" cy="442"/>
          </a:xfrm>
        </p:grpSpPr>
        <p:sp>
          <p:nvSpPr>
            <p:cNvPr id="111630" name="Text Box 14"/>
            <p:cNvSpPr txBox="1">
              <a:spLocks noChangeArrowheads="1"/>
            </p:cNvSpPr>
            <p:nvPr/>
          </p:nvSpPr>
          <p:spPr bwMode="auto">
            <a:xfrm>
              <a:off x="240" y="1008"/>
              <a:ext cx="3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800" b="1" dirty="0" err="1"/>
                <a:t>Čtyři</a:t>
              </a:r>
              <a:r>
                <a:rPr lang="es-ES" sz="2800" b="1" dirty="0"/>
                <a:t> </a:t>
              </a:r>
              <a:r>
                <a:rPr lang="es-ES" sz="2800" b="1" dirty="0" err="1"/>
                <a:t>rohy</a:t>
              </a:r>
              <a:r>
                <a:rPr lang="es-ES" sz="2800" b="1" dirty="0"/>
                <a:t>.</a:t>
              </a:r>
            </a:p>
          </p:txBody>
        </p:sp>
        <p:sp>
          <p:nvSpPr>
            <p:cNvPr id="111631" name="Text Box 15"/>
            <p:cNvSpPr txBox="1">
              <a:spLocks noChangeArrowheads="1"/>
            </p:cNvSpPr>
            <p:nvPr/>
          </p:nvSpPr>
          <p:spPr bwMode="auto">
            <a:xfrm>
              <a:off x="3984" y="1008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4000" b="1">
                  <a:solidFill>
                    <a:srgbClr val="008000"/>
                  </a:solidFill>
                  <a:sym typeface="Wingdings" pitchFamily="2" charset="2"/>
                </a:rPr>
                <a:t></a:t>
              </a:r>
              <a:endParaRPr lang="es-ES" sz="4000" b="1">
                <a:solidFill>
                  <a:srgbClr val="008000"/>
                </a:solidFill>
              </a:endParaRPr>
            </a:p>
          </p:txBody>
        </p:sp>
      </p:grpSp>
      <p:grpSp>
        <p:nvGrpSpPr>
          <p:cNvPr id="111632" name="Group 16"/>
          <p:cNvGrpSpPr>
            <a:grpSpLocks/>
          </p:cNvGrpSpPr>
          <p:nvPr/>
        </p:nvGrpSpPr>
        <p:grpSpPr bwMode="auto">
          <a:xfrm>
            <a:off x="502919" y="5048800"/>
            <a:ext cx="8229600" cy="701675"/>
            <a:chOff x="240" y="1008"/>
            <a:chExt cx="5184" cy="442"/>
          </a:xfrm>
        </p:grpSpPr>
        <p:sp>
          <p:nvSpPr>
            <p:cNvPr id="111633" name="Text Box 17"/>
            <p:cNvSpPr txBox="1">
              <a:spLocks noChangeArrowheads="1"/>
            </p:cNvSpPr>
            <p:nvPr/>
          </p:nvSpPr>
          <p:spPr bwMode="auto">
            <a:xfrm>
              <a:off x="240" y="1008"/>
              <a:ext cx="3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800" b="1" dirty="0" err="1"/>
                <a:t>Malý</a:t>
              </a:r>
              <a:r>
                <a:rPr lang="es-ES" sz="2800" b="1" dirty="0"/>
                <a:t> </a:t>
              </a:r>
              <a:r>
                <a:rPr lang="es-ES" sz="2800" b="1" dirty="0" err="1"/>
                <a:t>roh</a:t>
              </a:r>
              <a:r>
                <a:rPr lang="es-ES" sz="2800" b="1" dirty="0"/>
                <a:t>.</a:t>
              </a:r>
            </a:p>
          </p:txBody>
        </p:sp>
        <p:sp>
          <p:nvSpPr>
            <p:cNvPr id="111634" name="Text Box 18"/>
            <p:cNvSpPr txBox="1">
              <a:spLocks noChangeArrowheads="1"/>
            </p:cNvSpPr>
            <p:nvPr/>
          </p:nvSpPr>
          <p:spPr bwMode="auto">
            <a:xfrm>
              <a:off x="3984" y="1008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4000" b="1">
                  <a:solidFill>
                    <a:srgbClr val="008000"/>
                  </a:solidFill>
                  <a:sym typeface="Wingdings" pitchFamily="2" charset="2"/>
                </a:rPr>
                <a:t></a:t>
              </a:r>
              <a:endParaRPr lang="es-ES" sz="4000" b="1">
                <a:solidFill>
                  <a:srgbClr val="008000"/>
                </a:solidFill>
              </a:endParaRPr>
            </a:p>
          </p:txBody>
        </p:sp>
      </p:grpSp>
      <p:grpSp>
        <p:nvGrpSpPr>
          <p:cNvPr id="111635" name="Group 19"/>
          <p:cNvGrpSpPr>
            <a:grpSpLocks/>
          </p:cNvGrpSpPr>
          <p:nvPr/>
        </p:nvGrpSpPr>
        <p:grpSpPr bwMode="auto">
          <a:xfrm>
            <a:off x="502919" y="5734600"/>
            <a:ext cx="8229600" cy="701675"/>
            <a:chOff x="240" y="1008"/>
            <a:chExt cx="5184" cy="442"/>
          </a:xfrm>
        </p:grpSpPr>
        <p:sp>
          <p:nvSpPr>
            <p:cNvPr id="111636" name="Text Box 20"/>
            <p:cNvSpPr txBox="1">
              <a:spLocks noChangeArrowheads="1"/>
            </p:cNvSpPr>
            <p:nvPr/>
          </p:nvSpPr>
          <p:spPr bwMode="auto">
            <a:xfrm>
              <a:off x="240" y="1008"/>
              <a:ext cx="3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800" b="1" dirty="0"/>
                <a:t>2.300 </a:t>
              </a:r>
              <a:r>
                <a:rPr lang="es-ES" sz="2800" b="1" dirty="0" err="1"/>
                <a:t>večerů</a:t>
              </a:r>
              <a:r>
                <a:rPr lang="es-ES" sz="2800" b="1" dirty="0"/>
                <a:t> a </a:t>
              </a:r>
              <a:r>
                <a:rPr lang="es-ES" sz="2800" b="1" dirty="0" err="1"/>
                <a:t>jiter</a:t>
              </a:r>
              <a:r>
                <a:rPr lang="es-ES" sz="2800" b="1" dirty="0"/>
                <a:t>.</a:t>
              </a:r>
            </a:p>
          </p:txBody>
        </p:sp>
        <p:sp>
          <p:nvSpPr>
            <p:cNvPr id="111637" name="Text Box 21"/>
            <p:cNvSpPr txBox="1">
              <a:spLocks noChangeArrowheads="1"/>
            </p:cNvSpPr>
            <p:nvPr/>
          </p:nvSpPr>
          <p:spPr bwMode="auto">
            <a:xfrm>
              <a:off x="3984" y="1008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4000" b="1">
                  <a:solidFill>
                    <a:srgbClr val="FF3300"/>
                  </a:solidFill>
                  <a:cs typeface="Arial" charset="0"/>
                  <a:sym typeface="Wingdings" pitchFamily="2" charset="2"/>
                </a:rPr>
                <a:t>ø</a:t>
              </a:r>
              <a:endParaRPr lang="es-ES" sz="4000" b="1">
                <a:solidFill>
                  <a:srgbClr val="FF3300"/>
                </a:solidFill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172E9BB-2EBE-4C5F-9CA1-2EF546B8F738}"/>
              </a:ext>
            </a:extLst>
          </p:cNvPr>
          <p:cNvSpPr txBox="1"/>
          <p:nvPr/>
        </p:nvSpPr>
        <p:spPr>
          <a:xfrm>
            <a:off x="1" y="52639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latin typeface="Comic Sans MS" panose="030F0702030302020204" pitchFamily="66" charset="0"/>
              </a:rPr>
              <a:t>“</a:t>
            </a:r>
            <a:r>
              <a:rPr lang="es-ES" sz="2000" b="1" dirty="0" err="1">
                <a:latin typeface="Comic Sans MS" panose="030F0702030302020204" pitchFamily="66" charset="0"/>
              </a:rPr>
              <a:t>Poučil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mě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když</a:t>
            </a:r>
            <a:r>
              <a:rPr lang="es-ES" sz="2000" b="1" dirty="0">
                <a:latin typeface="Comic Sans MS" panose="030F0702030302020204" pitchFamily="66" charset="0"/>
              </a:rPr>
              <a:t> se </a:t>
            </a:r>
            <a:r>
              <a:rPr lang="es-ES" sz="2000" b="1" dirty="0" err="1">
                <a:latin typeface="Comic Sans MS" panose="030F0702030302020204" pitchFamily="66" charset="0"/>
              </a:rPr>
              <a:t>mnou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mluvil</a:t>
            </a:r>
            <a:r>
              <a:rPr lang="es-ES" sz="2000" b="1" dirty="0">
                <a:latin typeface="Comic Sans MS" panose="030F0702030302020204" pitchFamily="66" charset="0"/>
              </a:rPr>
              <a:t>. </a:t>
            </a:r>
            <a:r>
              <a:rPr lang="es-ES" sz="2000" b="1" dirty="0" err="1">
                <a:latin typeface="Comic Sans MS" panose="030F0702030302020204" pitchFamily="66" charset="0"/>
              </a:rPr>
              <a:t>Řekl</a:t>
            </a:r>
            <a:r>
              <a:rPr lang="es-ES" sz="2000" b="1" dirty="0">
                <a:latin typeface="Comic Sans MS" panose="030F0702030302020204" pitchFamily="66" charset="0"/>
              </a:rPr>
              <a:t>: ´</a:t>
            </a:r>
            <a:r>
              <a:rPr lang="es-ES" sz="2000" b="1" dirty="0" err="1">
                <a:latin typeface="Comic Sans MS" panose="030F0702030302020204" pitchFamily="66" charset="0"/>
              </a:rPr>
              <a:t>Danieli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nyní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jsem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vyšel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abych</a:t>
            </a:r>
            <a:r>
              <a:rPr lang="es-ES" sz="2000" b="1" dirty="0">
                <a:latin typeface="Comic Sans MS" panose="030F0702030302020204" pitchFamily="66" charset="0"/>
              </a:rPr>
              <a:t> ti </a:t>
            </a:r>
            <a:r>
              <a:rPr lang="es-ES" sz="2000" b="1" dirty="0" err="1">
                <a:latin typeface="Comic Sans MS" panose="030F0702030302020204" pitchFamily="66" charset="0"/>
              </a:rPr>
              <a:t>posloužil</a:t>
            </a:r>
            <a:r>
              <a:rPr lang="es-ES" sz="2000" b="1" dirty="0">
                <a:latin typeface="Comic Sans MS" panose="030F0702030302020204" pitchFamily="66" charset="0"/>
              </a:rPr>
              <a:t> k </a:t>
            </a:r>
            <a:r>
              <a:rPr lang="es-ES" sz="2000" b="1" dirty="0" err="1">
                <a:latin typeface="Comic Sans MS" panose="030F0702030302020204" pitchFamily="66" charset="0"/>
              </a:rPr>
              <a:t>poučení</a:t>
            </a:r>
            <a:r>
              <a:rPr lang="es-ES" sz="2000" b="1" dirty="0">
                <a:latin typeface="Comic Sans MS" panose="030F0702030302020204" pitchFamily="66" charset="0"/>
              </a:rPr>
              <a:t>. </a:t>
            </a:r>
            <a:r>
              <a:rPr lang="es-ES" sz="2000" b="1" dirty="0" err="1">
                <a:latin typeface="Comic Sans MS" panose="030F0702030302020204" pitchFamily="66" charset="0"/>
              </a:rPr>
              <a:t>Prve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při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tvých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prosbách</a:t>
            </a:r>
            <a:r>
              <a:rPr lang="es-ES" sz="2000" b="1" dirty="0">
                <a:latin typeface="Comic Sans MS" panose="030F0702030302020204" pitchFamily="66" charset="0"/>
              </a:rPr>
              <a:t> o </a:t>
            </a:r>
            <a:r>
              <a:rPr lang="es-ES" sz="2000" b="1" dirty="0" err="1">
                <a:latin typeface="Comic Sans MS" panose="030F0702030302020204" pitchFamily="66" charset="0"/>
              </a:rPr>
              <a:t>smilování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vyšlo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slovo</a:t>
            </a:r>
            <a:r>
              <a:rPr lang="es-ES" sz="2000" b="1" dirty="0"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latin typeface="Comic Sans MS" panose="030F0702030302020204" pitchFamily="66" charset="0"/>
              </a:rPr>
              <a:t>já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jsem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přišel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abych</a:t>
            </a:r>
            <a:r>
              <a:rPr lang="es-ES" sz="2000" b="1" dirty="0">
                <a:latin typeface="Comic Sans MS" panose="030F0702030302020204" pitchFamily="66" charset="0"/>
              </a:rPr>
              <a:t> ti je </a:t>
            </a:r>
            <a:r>
              <a:rPr lang="es-ES" sz="2000" b="1" dirty="0" err="1">
                <a:latin typeface="Comic Sans MS" panose="030F0702030302020204" pitchFamily="66" charset="0"/>
              </a:rPr>
              <a:t>oznámil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neboť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jsi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vzácný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Bohu</a:t>
            </a:r>
            <a:r>
              <a:rPr lang="es-ES" sz="2000" b="1" dirty="0">
                <a:latin typeface="Comic Sans MS" panose="030F0702030302020204" pitchFamily="66" charset="0"/>
              </a:rPr>
              <a:t>. </a:t>
            </a:r>
            <a:r>
              <a:rPr lang="es-ES" sz="2000" b="1" dirty="0" err="1">
                <a:latin typeface="Comic Sans MS" panose="030F0702030302020204" pitchFamily="66" charset="0"/>
              </a:rPr>
              <a:t>Pochop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to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slovo</a:t>
            </a:r>
            <a:r>
              <a:rPr lang="es-ES" sz="2000" b="1" dirty="0"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latin typeface="Comic Sans MS" panose="030F0702030302020204" pitchFamily="66" charset="0"/>
              </a:rPr>
              <a:t>poučuj</a:t>
            </a:r>
            <a:r>
              <a:rPr lang="es-ES" sz="2000" b="1" dirty="0">
                <a:latin typeface="Comic Sans MS" panose="030F0702030302020204" pitchFamily="66" charset="0"/>
              </a:rPr>
              <a:t> o </a:t>
            </a:r>
            <a:r>
              <a:rPr lang="es-ES" sz="20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vidění</a:t>
            </a:r>
            <a:r>
              <a:rPr lang="es-ES" sz="2000" b="1" dirty="0"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latin typeface="Comic Sans MS" panose="030F0702030302020204" pitchFamily="66" charset="0"/>
              </a:rPr>
              <a:t>(Daniel 9,22.23)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FBC1FDE-787F-49AC-ACF1-F404391E8AB6}"/>
              </a:ext>
            </a:extLst>
          </p:cNvPr>
          <p:cNvSpPr txBox="1"/>
          <p:nvPr/>
        </p:nvSpPr>
        <p:spPr>
          <a:xfrm>
            <a:off x="0" y="1263163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části</a:t>
            </a:r>
            <a:r>
              <a:rPr lang="es-ES" sz="2000" b="1" dirty="0"/>
              <a:t> </a:t>
            </a:r>
            <a:r>
              <a:rPr lang="es-ES" sz="2000" b="1" dirty="0" err="1"/>
              <a:t>vidění</a:t>
            </a:r>
            <a:r>
              <a:rPr lang="es-ES" sz="2000" b="1" dirty="0"/>
              <a:t> Daniel </a:t>
            </a:r>
            <a:r>
              <a:rPr lang="es-ES" sz="2000" b="1" dirty="0" err="1"/>
              <a:t>nerozuměl</a:t>
            </a:r>
            <a:r>
              <a:rPr lang="es-ES" sz="200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mít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paměti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 "</a:t>
            </a:r>
            <a:r>
              <a:rPr lang="es-ES" sz="2000" b="1" dirty="0" err="1"/>
              <a:t>vidění</a:t>
            </a:r>
            <a:r>
              <a:rPr lang="es-ES" sz="2000" b="1" dirty="0"/>
              <a:t>" ve </a:t>
            </a:r>
            <a:r>
              <a:rPr lang="es-ES" sz="2000" b="1" dirty="0" err="1"/>
              <a:t>verši</a:t>
            </a:r>
            <a:r>
              <a:rPr lang="es-ES" sz="2000" b="1" dirty="0"/>
              <a:t> 23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totéž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ve </a:t>
            </a:r>
            <a:r>
              <a:rPr lang="es-ES" sz="2000" b="1" dirty="0" err="1"/>
              <a:t>verši</a:t>
            </a:r>
            <a:r>
              <a:rPr lang="es-ES" sz="2000" b="1" dirty="0"/>
              <a:t> 21.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10F239D6-6058-4C57-B687-26995CD69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501" flipH="1">
            <a:off x="10497076" y="3448061"/>
            <a:ext cx="1506576" cy="857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B280D8B-5810-487B-BC3D-040CE4C2D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1" y="2469889"/>
            <a:ext cx="1380111" cy="1391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89CA278-C309-4BA9-85BB-D07A70F0BBCD}"/>
              </a:ext>
            </a:extLst>
          </p:cNvPr>
          <p:cNvGrpSpPr/>
          <p:nvPr/>
        </p:nvGrpSpPr>
        <p:grpSpPr>
          <a:xfrm>
            <a:off x="9958887" y="5083679"/>
            <a:ext cx="2046823" cy="1586657"/>
            <a:chOff x="8847214" y="4419773"/>
            <a:chExt cx="2964835" cy="22982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D232439A-0FFD-4F33-8F8B-3EEC260A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214" y="4419773"/>
              <a:ext cx="2933138" cy="1765808"/>
            </a:xfrm>
            <a:prstGeom prst="rect">
              <a:avLst/>
            </a:prstGeom>
          </p:spPr>
        </p:pic>
        <p:sp>
          <p:nvSpPr>
            <p:cNvPr id="38" name="WordArt 10" descr="Papel carta">
              <a:extLst>
                <a:ext uri="{FF2B5EF4-FFF2-40B4-BE49-F238E27FC236}">
                  <a16:creationId xmlns:a16="http://schemas.microsoft.com/office/drawing/2014/main" id="{3DCDDBF5-10CF-41CC-A9B0-DF07F0E43C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917783" y="5745015"/>
              <a:ext cx="1894266" cy="973040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ObliqueTopLeft"/>
                <a:lightRig rig="legacyHarsh3" dir="t"/>
              </a:scene3d>
              <a:sp3d extrusionH="430200" contourW="12700" prstMaterial="legacyMatte">
                <a:extrusionClr>
                  <a:srgbClr val="FFCC99"/>
                </a:extrusionClr>
              </a:sp3d>
            </a:bodyPr>
            <a:lstStyle/>
            <a:p>
              <a:pPr algn="ctr"/>
              <a:r>
                <a:rPr lang="es-ES" sz="3600" kern="10" dirty="0">
                  <a:ln w="9525">
                    <a:round/>
                    <a:headEnd/>
                    <a:tailEnd/>
                  </a:ln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atin typeface="Arial Black"/>
                </a:rPr>
                <a:t>2.300</a:t>
              </a:r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F4FD4929-F5F9-4AD0-BBA8-5D9B06729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">
            <a:off x="8950785" y="4727623"/>
            <a:ext cx="1445502" cy="1203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3C7616B1-4FC1-497F-B9B2-98F2629F0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78" y="3956678"/>
            <a:ext cx="1116227" cy="889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11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0" y="208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Dvě</a:t>
            </a:r>
            <a:r>
              <a:rPr lang="es-ES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sz="4400" b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slova</a:t>
            </a:r>
            <a:r>
              <a:rPr lang="es-ES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pro "</a:t>
            </a:r>
            <a:r>
              <a:rPr lang="es-ES" sz="4400" b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vidění</a:t>
            </a:r>
            <a:r>
              <a:rPr lang="es-ES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</a:t>
            </a: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255541" y="1125539"/>
            <a:ext cx="4680520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hlink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rgbClr val="81562B"/>
            </a:solidFill>
            <a:miter lim="800000"/>
            <a:headEnd/>
            <a:tailEnd/>
          </a:ln>
          <a:effectLst>
            <a:outerShdw dist="107763" dir="13500000" algn="ctr" rotWithShape="0">
              <a:schemeClr val="hlink">
                <a:alpha val="50000"/>
              </a:schemeClr>
            </a:outerShdw>
          </a:effectLst>
        </p:spPr>
        <p:txBody>
          <a:bodyPr wrap="none" anchor="ctr">
            <a:scene3d>
              <a:camera prst="orthographicFront"/>
              <a:lightRig rig="sunrise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es-ES" sz="2400" b="1" spc="30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DANIEL 8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007375" y="1125539"/>
            <a:ext cx="4177158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hlink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rgbClr val="81562B"/>
            </a:solidFill>
            <a:miter lim="800000"/>
            <a:headEnd/>
            <a:tailEnd/>
          </a:ln>
          <a:effectLst>
            <a:outerShdw dist="107763" dir="18900000" algn="ctr" rotWithShape="0">
              <a:schemeClr val="hlink">
                <a:alpha val="50000"/>
              </a:schemeClr>
            </a:outerShdw>
          </a:effectLst>
        </p:spPr>
        <p:txBody>
          <a:bodyPr wrap="none" anchor="ctr">
            <a:scene3d>
              <a:camera prst="orthographicFront"/>
              <a:lightRig rig="sunrise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es-ES" sz="2400" b="1" spc="30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DANIEL 9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255541" y="1690689"/>
            <a:ext cx="4680520" cy="2246769"/>
          </a:xfrm>
          <a:prstGeom prst="rect">
            <a:avLst/>
          </a:prstGeom>
          <a:solidFill>
            <a:schemeClr val="accent1">
              <a:alpha val="39999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/>
              <a:t>v. 1-2: “Ve </a:t>
            </a:r>
            <a:r>
              <a:rPr lang="es-ES" sz="2000" b="1" dirty="0" err="1"/>
              <a:t>třetím</a:t>
            </a:r>
            <a:r>
              <a:rPr lang="es-ES" sz="2000" b="1" dirty="0"/>
              <a:t> roce </a:t>
            </a:r>
            <a:r>
              <a:rPr lang="es-ES" sz="2000" b="1" dirty="0" err="1"/>
              <a:t>kralování</a:t>
            </a:r>
            <a:r>
              <a:rPr lang="es-ES" sz="2000" b="1" dirty="0"/>
              <a:t> </a:t>
            </a:r>
            <a:r>
              <a:rPr lang="es-ES" sz="2000" b="1" dirty="0" err="1"/>
              <a:t>krále</a:t>
            </a:r>
            <a:r>
              <a:rPr lang="es-ES" sz="2000" b="1" dirty="0"/>
              <a:t> </a:t>
            </a:r>
            <a:r>
              <a:rPr lang="es-ES" sz="2000" b="1" dirty="0" err="1"/>
              <a:t>Belšasara</a:t>
            </a:r>
            <a:r>
              <a:rPr lang="es-ES" sz="2000" b="1" dirty="0"/>
              <a:t> </a:t>
            </a:r>
            <a:r>
              <a:rPr lang="es-ES" sz="2000" b="1" dirty="0" err="1"/>
              <a:t>ukázalo</a:t>
            </a:r>
            <a:r>
              <a:rPr lang="es-ES" sz="2000" b="1" dirty="0"/>
              <a:t> se </a:t>
            </a:r>
            <a:r>
              <a:rPr lang="es-ES" sz="2000" b="1" dirty="0" err="1"/>
              <a:t>mně</a:t>
            </a:r>
            <a:r>
              <a:rPr lang="es-ES" sz="2000" b="1" dirty="0"/>
              <a:t>, </a:t>
            </a:r>
            <a:r>
              <a:rPr lang="es-ES" sz="2000" b="1" dirty="0" err="1"/>
              <a:t>Danielovi</a:t>
            </a:r>
            <a:r>
              <a:rPr lang="es-ES" sz="2000" b="1" dirty="0"/>
              <a:t>, </a:t>
            </a:r>
            <a:r>
              <a:rPr lang="es-E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,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onom</a:t>
            </a:r>
            <a:r>
              <a:rPr lang="es-ES" sz="2000" b="1" dirty="0"/>
              <a:t>,  </a:t>
            </a:r>
            <a:r>
              <a:rPr lang="es-ES" sz="2000" b="1" dirty="0" err="1"/>
              <a:t>které</a:t>
            </a:r>
            <a:r>
              <a:rPr lang="es-ES" sz="2000" b="1" dirty="0"/>
              <a:t> se mi </a:t>
            </a:r>
            <a:r>
              <a:rPr lang="es-ES" sz="2000" b="1" dirty="0" err="1"/>
              <a:t>ukázalo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počátku</a:t>
            </a:r>
            <a:r>
              <a:rPr lang="es-ES" sz="2000" b="1" dirty="0"/>
              <a:t>. </a:t>
            </a:r>
            <a:r>
              <a:rPr lang="es-ES" sz="2000" b="1" dirty="0" err="1"/>
              <a:t>Viděl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ve </a:t>
            </a:r>
            <a:r>
              <a:rPr lang="es-E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 -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 ve </a:t>
            </a:r>
            <a:r>
              <a:rPr lang="es-ES" sz="2000" b="1" dirty="0" err="1"/>
              <a:t>vidění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hradě</a:t>
            </a:r>
            <a:r>
              <a:rPr lang="es-ES" sz="2000" b="1" dirty="0"/>
              <a:t> </a:t>
            </a:r>
            <a:r>
              <a:rPr lang="es-ES" sz="2000" b="1" dirty="0" err="1"/>
              <a:t>Šúšanu</a:t>
            </a:r>
            <a:r>
              <a:rPr lang="es-ES" sz="2000" b="1" dirty="0"/>
              <a:t> v </a:t>
            </a:r>
            <a:r>
              <a:rPr lang="es-ES" sz="2000" b="1" dirty="0" err="1"/>
              <a:t>élamské</a:t>
            </a:r>
            <a:r>
              <a:rPr lang="es-ES" sz="2000" b="1" dirty="0"/>
              <a:t> </a:t>
            </a:r>
            <a:r>
              <a:rPr lang="es-ES" sz="2000" b="1" dirty="0" err="1"/>
              <a:t>krajině</a:t>
            </a:r>
            <a:r>
              <a:rPr lang="es-ES" sz="2000" b="1" dirty="0"/>
              <a:t>  - </a:t>
            </a:r>
            <a:r>
              <a:rPr lang="es-ES" sz="2000" b="1" dirty="0" err="1"/>
              <a:t>viděl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tedy</a:t>
            </a:r>
            <a:r>
              <a:rPr lang="es-ES" sz="2000" b="1" dirty="0"/>
              <a:t> ve </a:t>
            </a:r>
            <a:r>
              <a:rPr lang="es-E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, </a:t>
            </a:r>
            <a:r>
              <a:rPr lang="pl-PL" sz="2000" b="1" dirty="0"/>
              <a:t>že jsem u řeky Úlaje</a:t>
            </a:r>
            <a:r>
              <a:rPr lang="es-ES" sz="2000" b="1" dirty="0"/>
              <a:t>”.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5007375" y="1690688"/>
            <a:ext cx="4177158" cy="1631216"/>
          </a:xfrm>
          <a:prstGeom prst="rect">
            <a:avLst/>
          </a:prstGeom>
          <a:solidFill>
            <a:schemeClr val="accent1">
              <a:alpha val="39999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/>
              <a:t>v. 21: “</a:t>
            </a:r>
            <a:r>
              <a:rPr lang="es-ES" sz="2000" b="1" dirty="0" err="1"/>
              <a:t>Tehdy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rozmlouval</a:t>
            </a:r>
            <a:r>
              <a:rPr lang="es-ES" sz="2000" b="1" dirty="0"/>
              <a:t>   v </a:t>
            </a:r>
            <a:r>
              <a:rPr lang="es-ES" sz="2000" b="1" dirty="0" err="1"/>
              <a:t>modlitbě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Gabriel, ten </a:t>
            </a:r>
            <a:r>
              <a:rPr lang="es-ES" sz="2000" b="1" dirty="0" err="1"/>
              <a:t>muž</a:t>
            </a:r>
            <a:r>
              <a:rPr lang="es-ES" sz="2000" b="1" dirty="0"/>
              <a:t>, </a:t>
            </a:r>
            <a:r>
              <a:rPr lang="es-ES" sz="2000" b="1" dirty="0" err="1"/>
              <a:t>kterého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prve</a:t>
            </a:r>
            <a:r>
              <a:rPr lang="es-ES" sz="2000" b="1" dirty="0"/>
              <a:t> </a:t>
            </a:r>
            <a:r>
              <a:rPr lang="es-ES" sz="2000" b="1" dirty="0" err="1"/>
              <a:t>viděl</a:t>
            </a:r>
            <a:r>
              <a:rPr lang="es-ES" sz="2000" b="1" dirty="0"/>
              <a:t> ve </a:t>
            </a:r>
            <a:r>
              <a:rPr lang="es-E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, </a:t>
            </a:r>
            <a:r>
              <a:rPr lang="es-ES" sz="2000" b="1" dirty="0" err="1"/>
              <a:t>spěšně</a:t>
            </a:r>
            <a:r>
              <a:rPr lang="es-ES" sz="2000" b="1" dirty="0"/>
              <a:t> </a:t>
            </a:r>
            <a:r>
              <a:rPr lang="es-ES" sz="2000" b="1" dirty="0" err="1"/>
              <a:t>přilétl</a:t>
            </a:r>
            <a:r>
              <a:rPr lang="es-ES" sz="2000" b="1" dirty="0"/>
              <a:t> a </a:t>
            </a:r>
            <a:r>
              <a:rPr lang="es-ES" sz="2000" b="1" dirty="0" err="1"/>
              <a:t>dotkl</a:t>
            </a:r>
            <a:r>
              <a:rPr lang="es-ES" sz="2000" b="1" dirty="0"/>
              <a:t> se </a:t>
            </a:r>
            <a:r>
              <a:rPr lang="es-ES" sz="2000" b="1" dirty="0" err="1"/>
              <a:t>mě</a:t>
            </a:r>
            <a:r>
              <a:rPr lang="es-ES" sz="2000" b="1" dirty="0"/>
              <a:t> v </a:t>
            </a:r>
            <a:r>
              <a:rPr lang="es-ES" sz="2000" b="1" dirty="0" err="1"/>
              <a:t>době</a:t>
            </a:r>
            <a:r>
              <a:rPr lang="es-ES" sz="2000" b="1" dirty="0"/>
              <a:t> </a:t>
            </a:r>
            <a:r>
              <a:rPr lang="es-ES" sz="2000" b="1" dirty="0" err="1"/>
              <a:t>večerního</a:t>
            </a:r>
            <a:r>
              <a:rPr lang="es-ES" sz="2000" b="1" dirty="0"/>
              <a:t> </a:t>
            </a:r>
            <a:r>
              <a:rPr lang="es-ES" sz="2000" b="1" dirty="0" err="1"/>
              <a:t>obětního</a:t>
            </a:r>
            <a:r>
              <a:rPr lang="es-ES" sz="2000" b="1" dirty="0"/>
              <a:t> </a:t>
            </a:r>
            <a:r>
              <a:rPr lang="es-ES" sz="2000" b="1" dirty="0" err="1"/>
              <a:t>daru</a:t>
            </a:r>
            <a:r>
              <a:rPr lang="es-ES" sz="2000" b="1" dirty="0"/>
              <a:t>”.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255541" y="4153725"/>
            <a:ext cx="4680520" cy="2554545"/>
          </a:xfrm>
          <a:prstGeom prst="rect">
            <a:avLst/>
          </a:prstGeom>
          <a:solidFill>
            <a:schemeClr val="accent1">
              <a:alpha val="39999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1" dirty="0"/>
              <a:t>v. 26-27: “</a:t>
            </a:r>
            <a:r>
              <a:rPr lang="es-ES" sz="20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 </a:t>
            </a:r>
            <a:r>
              <a:rPr lang="pl-PL" sz="2000" b="1" dirty="0"/>
              <a:t>o večerech a jitrech , jak ti bylo pověděno, je pravdivé. Ty pak podrž to </a:t>
            </a:r>
            <a:r>
              <a:rPr lang="es-ES" sz="20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 v </a:t>
            </a:r>
            <a:r>
              <a:rPr lang="es-ES" sz="2000" b="1" dirty="0" err="1"/>
              <a:t>tajnosti</a:t>
            </a:r>
            <a:r>
              <a:rPr lang="es-ES" sz="2000" b="1" dirty="0"/>
              <a:t>, </a:t>
            </a:r>
            <a:r>
              <a:rPr lang="es-ES" sz="2000" b="1" dirty="0" err="1"/>
              <a:t>neboť</a:t>
            </a:r>
            <a:r>
              <a:rPr lang="es-ES" sz="2000" b="1" dirty="0"/>
              <a:t> se </a:t>
            </a:r>
            <a:r>
              <a:rPr lang="es-ES" sz="2000" b="1" dirty="0" err="1"/>
              <a:t>uskuteční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dnů</a:t>
            </a:r>
            <a:r>
              <a:rPr lang="es-ES" sz="2000" b="1" dirty="0"/>
              <a:t>. </a:t>
            </a:r>
            <a:r>
              <a:rPr lang="es-ES" sz="2000" b="1" dirty="0" err="1"/>
              <a:t>Já</a:t>
            </a:r>
            <a:r>
              <a:rPr lang="es-ES" sz="2000" b="1" dirty="0"/>
              <a:t> Daniel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zůstal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sebe a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těžce</a:t>
            </a:r>
            <a:r>
              <a:rPr lang="es-ES" sz="2000" b="1" dirty="0"/>
              <a:t> </a:t>
            </a:r>
            <a:r>
              <a:rPr lang="es-ES" sz="2000" b="1" dirty="0" err="1"/>
              <a:t>nemocen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řadu</a:t>
            </a:r>
            <a:r>
              <a:rPr lang="es-ES" sz="2000" b="1" dirty="0"/>
              <a:t> </a:t>
            </a:r>
            <a:r>
              <a:rPr lang="es-ES" sz="2000" b="1" dirty="0" err="1"/>
              <a:t>dní</a:t>
            </a:r>
            <a:r>
              <a:rPr lang="es-ES" sz="2000" b="1" dirty="0"/>
              <a:t>. Pak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vstal</a:t>
            </a:r>
            <a:r>
              <a:rPr lang="es-ES" sz="2000" b="1" dirty="0"/>
              <a:t> a </a:t>
            </a:r>
            <a:r>
              <a:rPr lang="es-ES" sz="2000" b="1" dirty="0" err="1"/>
              <a:t>konal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povolání</a:t>
            </a:r>
            <a:r>
              <a:rPr lang="es-ES" sz="2000" b="1" dirty="0"/>
              <a:t> u </a:t>
            </a:r>
            <a:r>
              <a:rPr lang="es-ES" sz="2000" b="1" dirty="0" err="1"/>
              <a:t>krále</a:t>
            </a:r>
            <a:r>
              <a:rPr lang="es-ES" sz="2000" b="1" dirty="0"/>
              <a:t>. </a:t>
            </a:r>
            <a:r>
              <a:rPr lang="es-ES" sz="2000" b="1" dirty="0" err="1"/>
              <a:t>Žasnul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 </a:t>
            </a:r>
            <a:r>
              <a:rPr lang="es-ES" sz="20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viděním</a:t>
            </a:r>
            <a:r>
              <a:rPr lang="es-ES" sz="2000" b="1" dirty="0"/>
              <a:t>, ale </a:t>
            </a:r>
            <a:r>
              <a:rPr lang="es-ES" sz="2000" b="1" dirty="0" err="1"/>
              <a:t>nikdo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nechápal</a:t>
            </a:r>
            <a:r>
              <a:rPr lang="es-ES" sz="2000" b="1" dirty="0"/>
              <a:t>”.</a:t>
            </a: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007375" y="4149080"/>
            <a:ext cx="4177158" cy="1323439"/>
          </a:xfrm>
          <a:prstGeom prst="rect">
            <a:avLst/>
          </a:prstGeom>
          <a:solidFill>
            <a:schemeClr val="accent1">
              <a:alpha val="39999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/>
              <a:t>v. 23: “</a:t>
            </a:r>
            <a:r>
              <a:rPr lang="es-ES" sz="2000" b="1" dirty="0" err="1"/>
              <a:t>Prve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tvých</a:t>
            </a:r>
            <a:r>
              <a:rPr lang="es-ES" sz="2000" b="1" dirty="0"/>
              <a:t> </a:t>
            </a:r>
            <a:r>
              <a:rPr lang="es-ES" sz="2000" b="1" dirty="0" err="1"/>
              <a:t>prosbách</a:t>
            </a:r>
            <a:r>
              <a:rPr lang="es-ES" sz="2000" b="1" dirty="0"/>
              <a:t> o </a:t>
            </a:r>
            <a:r>
              <a:rPr lang="es-ES" sz="2000" b="1" dirty="0" err="1"/>
              <a:t>smi-lování</a:t>
            </a:r>
            <a:r>
              <a:rPr lang="es-ES" sz="2000" b="1" dirty="0"/>
              <a:t> </a:t>
            </a:r>
            <a:r>
              <a:rPr lang="es-ES" sz="2000" b="1" dirty="0" err="1"/>
              <a:t>vyšlo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 a </a:t>
            </a:r>
            <a:r>
              <a:rPr lang="es-ES" sz="2000" b="1" dirty="0" err="1"/>
              <a:t>já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přišel</a:t>
            </a:r>
            <a:r>
              <a:rPr lang="es-ES" sz="2000" b="1" dirty="0"/>
              <a:t>, </a:t>
            </a:r>
            <a:r>
              <a:rPr lang="es-ES" sz="2000" b="1" dirty="0" err="1"/>
              <a:t>abych</a:t>
            </a:r>
            <a:r>
              <a:rPr lang="es-ES" sz="2000" b="1" dirty="0"/>
              <a:t> ti je </a:t>
            </a:r>
            <a:r>
              <a:rPr lang="es-ES" sz="2000" b="1" dirty="0" err="1"/>
              <a:t>oznámil</a:t>
            </a:r>
            <a:r>
              <a:rPr lang="es-ES" sz="2000" b="1" dirty="0"/>
              <a:t>, </a:t>
            </a:r>
            <a:r>
              <a:rPr lang="es-ES" sz="2000" b="1" dirty="0" err="1"/>
              <a:t>neboť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vzácný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. </a:t>
            </a:r>
            <a:r>
              <a:rPr lang="es-ES" sz="2000" b="1" dirty="0" err="1"/>
              <a:t>Pochop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 o </a:t>
            </a:r>
            <a:r>
              <a:rPr lang="es-ES" sz="20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vidění</a:t>
            </a:r>
            <a:r>
              <a:rPr lang="es-ES" sz="2000" b="1" dirty="0"/>
              <a:t>”.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007375" y="3619872"/>
            <a:ext cx="4177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hâzôn</a:t>
            </a:r>
            <a:r>
              <a:rPr lang="es-ES" b="1" dirty="0">
                <a:latin typeface="Comic Sans MS" pitchFamily="66" charset="0"/>
              </a:rPr>
              <a:t> </a:t>
            </a:r>
            <a:r>
              <a:rPr lang="es-ES" b="1" dirty="0">
                <a:latin typeface="Comic Sans MS" pitchFamily="66" charset="0"/>
                <a:sym typeface="Wingdings" pitchFamily="2" charset="2"/>
              </a:rPr>
              <a:t> celé </a:t>
            </a:r>
            <a:r>
              <a:rPr lang="es-ES" b="1" dirty="0" err="1">
                <a:latin typeface="Comic Sans MS" pitchFamily="66" charset="0"/>
                <a:sym typeface="Wingdings" pitchFamily="2" charset="2"/>
              </a:rPr>
              <a:t>vidění</a:t>
            </a:r>
            <a:endParaRPr lang="es-ES" b="1" dirty="0">
              <a:latin typeface="Comic Sans MS" pitchFamily="66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5007375" y="5877273"/>
            <a:ext cx="4378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mar’ah</a:t>
            </a:r>
            <a:r>
              <a:rPr lang="es-ES" b="1" dirty="0">
                <a:latin typeface="Comic Sans MS" pitchFamily="66" charset="0"/>
              </a:rPr>
              <a:t> </a:t>
            </a:r>
            <a:r>
              <a:rPr lang="es-ES" b="1" dirty="0">
                <a:latin typeface="Comic Sans MS" pitchFamily="66" charset="0"/>
                <a:sym typeface="Wingdings" pitchFamily="2" charset="2"/>
              </a:rPr>
              <a:t> </a:t>
            </a:r>
            <a:r>
              <a:rPr lang="pt-BR" b="1" dirty="0" err="1">
                <a:latin typeface="Comic Sans MS" pitchFamily="66" charset="0"/>
                <a:sym typeface="Wingdings" pitchFamily="2" charset="2"/>
              </a:rPr>
              <a:t>vidění</a:t>
            </a:r>
            <a:r>
              <a:rPr lang="pt-BR" b="1" dirty="0">
                <a:latin typeface="Comic Sans MS" pitchFamily="66" charset="0"/>
                <a:sym typeface="Wingdings" pitchFamily="2" charset="2"/>
              </a:rPr>
              <a:t> o </a:t>
            </a:r>
            <a:r>
              <a:rPr lang="pt-BR" b="1" dirty="0" err="1">
                <a:latin typeface="Comic Sans MS" pitchFamily="66" charset="0"/>
                <a:sym typeface="Wingdings" pitchFamily="2" charset="2"/>
              </a:rPr>
              <a:t>večerech</a:t>
            </a:r>
            <a:r>
              <a:rPr lang="pt-BR" b="1" dirty="0">
                <a:latin typeface="Comic Sans MS" pitchFamily="66" charset="0"/>
                <a:sym typeface="Wingdings" pitchFamily="2" charset="2"/>
              </a:rPr>
              <a:t> a </a:t>
            </a:r>
            <a:r>
              <a:rPr lang="pt-BR" b="1" dirty="0" err="1">
                <a:latin typeface="Comic Sans MS" pitchFamily="66" charset="0"/>
                <a:sym typeface="Wingdings" pitchFamily="2" charset="2"/>
              </a:rPr>
              <a:t>jitrech</a:t>
            </a:r>
            <a:endParaRPr lang="es-ES" b="1" dirty="0">
              <a:latin typeface="Comic Sans MS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493D8FE-5C56-423C-853B-80C05FE3719D}"/>
              </a:ext>
            </a:extLst>
          </p:cNvPr>
          <p:cNvSpPr txBox="1"/>
          <p:nvPr/>
        </p:nvSpPr>
        <p:spPr>
          <a:xfrm>
            <a:off x="9255847" y="1019160"/>
            <a:ext cx="2936153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Je </a:t>
            </a:r>
            <a:r>
              <a:rPr lang="es-ES" sz="2400" b="1" dirty="0" err="1"/>
              <a:t>zřejmé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Gabriel </a:t>
            </a:r>
            <a:r>
              <a:rPr lang="es-ES" sz="2400" b="1" dirty="0" err="1"/>
              <a:t>přichází</a:t>
            </a:r>
            <a:r>
              <a:rPr lang="es-ES" sz="2400" b="1" dirty="0"/>
              <a:t> </a:t>
            </a:r>
            <a:r>
              <a:rPr lang="es-ES" sz="2400" b="1" dirty="0" err="1"/>
              <a:t>vysvětlit</a:t>
            </a:r>
            <a:r>
              <a:rPr lang="es-ES" sz="2400" b="1" dirty="0"/>
              <a:t> </a:t>
            </a:r>
            <a:r>
              <a:rPr lang="es-ES" sz="2400" b="1" dirty="0" err="1"/>
              <a:t>vidění</a:t>
            </a:r>
            <a:r>
              <a:rPr lang="es-ES" sz="2400" b="1" dirty="0"/>
              <a:t> (</a:t>
            </a:r>
            <a:r>
              <a:rPr lang="es-ES" sz="2400" b="1" i="1" dirty="0" err="1">
                <a:solidFill>
                  <a:schemeClr val="accent5">
                    <a:lumMod val="50000"/>
                  </a:schemeClr>
                </a:solidFill>
              </a:rPr>
              <a:t>mar’ah</a:t>
            </a:r>
            <a:r>
              <a:rPr lang="es-ES" sz="2400" b="1" dirty="0"/>
              <a:t>)</a:t>
            </a:r>
            <a:br>
              <a:rPr lang="es-ES" sz="2400" b="1" dirty="0"/>
            </a:br>
            <a:r>
              <a:rPr lang="es-ES" sz="2400" b="1" dirty="0"/>
              <a:t>o 2.300 </a:t>
            </a:r>
            <a:r>
              <a:rPr lang="es-ES" sz="2400" b="1" dirty="0" err="1"/>
              <a:t>večerech</a:t>
            </a:r>
            <a:r>
              <a:rPr lang="es-ES" sz="2400" b="1" dirty="0"/>
              <a:t>        a </a:t>
            </a:r>
            <a:r>
              <a:rPr lang="es-ES" sz="2400" b="1" dirty="0" err="1"/>
              <a:t>jitrech</a:t>
            </a:r>
            <a:r>
              <a:rPr lang="es-ES" sz="2400" b="1" dirty="0"/>
              <a:t>, </a:t>
            </a:r>
            <a:r>
              <a:rPr lang="es-ES" sz="2400" b="1" dirty="0" err="1"/>
              <a:t>které</a:t>
            </a:r>
            <a:r>
              <a:rPr lang="es-ES" sz="2400" b="1" dirty="0"/>
              <a:t> </a:t>
            </a:r>
            <a:r>
              <a:rPr lang="es-ES" sz="2400" b="1" dirty="0" err="1"/>
              <a:t>nevysvětlil</a:t>
            </a:r>
            <a:r>
              <a:rPr lang="es-ES" sz="2400" b="1" dirty="0"/>
              <a:t> v </a:t>
            </a:r>
            <a:r>
              <a:rPr lang="es-ES" sz="2400" b="1" dirty="0" err="1"/>
              <a:t>před-chozím</a:t>
            </a:r>
            <a:r>
              <a:rPr lang="es-ES" sz="2400" b="1" dirty="0"/>
              <a:t> </a:t>
            </a:r>
            <a:r>
              <a:rPr lang="es-ES" sz="2400" b="1" dirty="0" err="1"/>
              <a:t>vidění</a:t>
            </a:r>
            <a:r>
              <a:rPr lang="es-ES" sz="2400" b="1" dirty="0"/>
              <a:t> (</a:t>
            </a:r>
            <a:r>
              <a:rPr lang="es-ES" sz="2400" b="1" i="1" dirty="0" err="1">
                <a:solidFill>
                  <a:srgbClr val="FF0000"/>
                </a:solidFill>
              </a:rPr>
              <a:t>hâzôn</a:t>
            </a:r>
            <a:r>
              <a:rPr lang="es-ES" sz="2400" b="1" dirty="0"/>
              <a:t>).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Proto je </a:t>
            </a:r>
            <a:r>
              <a:rPr lang="es-ES" sz="2400" b="1" dirty="0" err="1"/>
              <a:t>Gabrielovo</a:t>
            </a:r>
            <a:r>
              <a:rPr lang="es-ES" sz="2400" b="1" dirty="0"/>
              <a:t> </a:t>
            </a:r>
            <a:r>
              <a:rPr lang="es-ES" sz="2400" b="1" dirty="0" err="1"/>
              <a:t>proroctví</a:t>
            </a:r>
            <a:r>
              <a:rPr lang="es-ES" sz="2400" b="1" dirty="0"/>
              <a:t> o 70 </a:t>
            </a:r>
            <a:r>
              <a:rPr lang="es-ES" sz="2400" b="1" dirty="0" err="1"/>
              <a:t>týd-nech</a:t>
            </a:r>
            <a:r>
              <a:rPr lang="es-ES" sz="2400" b="1" dirty="0"/>
              <a:t> </a:t>
            </a:r>
            <a:r>
              <a:rPr lang="es-ES" sz="2400" b="1" dirty="0" err="1"/>
              <a:t>vysvětlením</a:t>
            </a:r>
            <a:r>
              <a:rPr lang="es-ES" sz="2400" b="1" dirty="0"/>
              <a:t> </a:t>
            </a:r>
            <a:r>
              <a:rPr lang="es-ES" sz="2400" b="1" dirty="0" err="1"/>
              <a:t>vidění</a:t>
            </a:r>
            <a:r>
              <a:rPr lang="es-ES" sz="2400" b="1" dirty="0"/>
              <a:t> o 2 300 ve-</a:t>
            </a:r>
            <a:r>
              <a:rPr lang="es-ES" sz="2400" b="1" dirty="0" err="1"/>
              <a:t>čerech</a:t>
            </a:r>
            <a:r>
              <a:rPr lang="es-ES" sz="2400" b="1" dirty="0"/>
              <a:t> a </a:t>
            </a:r>
            <a:r>
              <a:rPr lang="es-ES" sz="2400" b="1" dirty="0" err="1"/>
              <a:t>jitrech</a:t>
            </a:r>
            <a:r>
              <a:rPr lang="es-ES" sz="2400" b="1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85" decel="100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85" decel="100000"/>
                                        <p:tgtEl>
                                          <p:spTgt spid="1341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49" grpId="0" animBg="1"/>
      <p:bldP spid="134150" grpId="0" animBg="1"/>
      <p:bldP spid="134151" grpId="0" animBg="1"/>
      <p:bldP spid="134152" grpId="0" animBg="1"/>
      <p:bldP spid="134153" grpId="0" animBg="1"/>
      <p:bldP spid="134154" grpId="0"/>
      <p:bldP spid="134155" grpId="0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6829048-73CB-4093-BFEB-8F8975A0B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110779"/>
              </p:ext>
            </p:extLst>
          </p:nvPr>
        </p:nvGraphicFramePr>
        <p:xfrm>
          <a:off x="3792584" y="1802914"/>
          <a:ext cx="4632960" cy="484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13B490C-2571-4187-AE36-FB30CF7AE2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0"/>
          <a:stretch/>
        </p:blipFill>
        <p:spPr>
          <a:xfrm>
            <a:off x="-2997" y="1746887"/>
            <a:ext cx="3779527" cy="490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6E56014-BAFE-4B78-8AED-F95B6CE13D74}"/>
              </a:ext>
            </a:extLst>
          </p:cNvPr>
          <p:cNvSpPr/>
          <p:nvPr/>
        </p:nvSpPr>
        <p:spPr>
          <a:xfrm>
            <a:off x="0" y="1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A47D00"/>
              </a:contourClr>
            </a:sp3d>
          </a:bodyPr>
          <a:lstStyle/>
          <a:p>
            <a:pPr algn="ctr"/>
            <a:r>
              <a:rPr lang="es-E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VYSVĚTLENÍ VIDĚNÍ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840AE-023F-4EA5-A3E5-AD971AF3DD0B}"/>
              </a:ext>
            </a:extLst>
          </p:cNvPr>
          <p:cNvSpPr/>
          <p:nvPr/>
        </p:nvSpPr>
        <p:spPr>
          <a:xfrm>
            <a:off x="123826" y="688994"/>
            <a:ext cx="11896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latin typeface="Comic Sans MS" panose="030F0702030302020204" pitchFamily="66" charset="0"/>
              </a:rPr>
              <a:t>Bylo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vyčleněno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sedmdesát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týdnů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let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latin typeface="Comic Sans MS" panose="030F0702030302020204" pitchFamily="66" charset="0"/>
              </a:rPr>
              <a:t>pro </a:t>
            </a:r>
            <a:r>
              <a:rPr lang="es-ES" b="1" dirty="0" err="1">
                <a:latin typeface="Comic Sans MS" panose="030F0702030302020204" pitchFamily="66" charset="0"/>
              </a:rPr>
              <a:t>tvůj</a:t>
            </a:r>
            <a:r>
              <a:rPr lang="es-ES" b="1" dirty="0">
                <a:latin typeface="Comic Sans MS" panose="030F0702030302020204" pitchFamily="66" charset="0"/>
              </a:rPr>
              <a:t> lid a pro </a:t>
            </a:r>
            <a:r>
              <a:rPr lang="es-ES" b="1" dirty="0" err="1">
                <a:latin typeface="Comic Sans MS" panose="030F0702030302020204" pitchFamily="66" charset="0"/>
              </a:rPr>
              <a:t>tvé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svaté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město</a:t>
            </a:r>
            <a:r>
              <a:rPr lang="es-ES" b="1" dirty="0">
                <a:latin typeface="Comic Sans MS" panose="030F0702030302020204" pitchFamily="66" charset="0"/>
              </a:rPr>
              <a:t>, </a:t>
            </a:r>
            <a:r>
              <a:rPr lang="es-ES" b="1" dirty="0" err="1">
                <a:latin typeface="Comic Sans MS" panose="030F0702030302020204" pitchFamily="66" charset="0"/>
              </a:rPr>
              <a:t>na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jehož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konci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skončí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nevěrnost</a:t>
            </a:r>
            <a:r>
              <a:rPr lang="es-ES" b="1" dirty="0"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latin typeface="Comic Sans MS" panose="030F0702030302020204" pitchFamily="66" charset="0"/>
              </a:rPr>
              <a:t>skončí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hřích</a:t>
            </a:r>
            <a:r>
              <a:rPr lang="es-ES" b="1" dirty="0"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latin typeface="Comic Sans MS" panose="030F0702030302020204" pitchFamily="66" charset="0"/>
              </a:rPr>
              <a:t>nepravost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bude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vymazána</a:t>
            </a:r>
            <a:r>
              <a:rPr lang="es-ES" b="1" dirty="0"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latin typeface="Comic Sans MS" panose="030F0702030302020204" pitchFamily="66" charset="0"/>
              </a:rPr>
              <a:t>přijde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spravedlnost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nebo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věčná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svatost</a:t>
            </a:r>
            <a:r>
              <a:rPr lang="es-ES" b="1" dirty="0"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latin typeface="Comic Sans MS" panose="030F0702030302020204" pitchFamily="66" charset="0"/>
              </a:rPr>
              <a:t>vize</a:t>
            </a:r>
            <a:r>
              <a:rPr lang="es-ES" b="1" dirty="0"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latin typeface="Comic Sans MS" panose="030F0702030302020204" pitchFamily="66" charset="0"/>
              </a:rPr>
              <a:t>proroctví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budou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naplněny</a:t>
            </a:r>
            <a:r>
              <a:rPr lang="es-ES" b="1" dirty="0"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latin typeface="Comic Sans MS" panose="030F0702030302020204" pitchFamily="66" charset="0"/>
              </a:rPr>
              <a:t>svatyně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svatých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bude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es-ES" b="1" dirty="0" err="1">
                <a:latin typeface="Comic Sans MS" panose="030F0702030302020204" pitchFamily="66" charset="0"/>
              </a:rPr>
              <a:t>pomazána</a:t>
            </a:r>
            <a:r>
              <a:rPr lang="es-ES" b="1" dirty="0"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latin typeface="Comic Sans MS" panose="030F0702030302020204" pitchFamily="66" charset="0"/>
              </a:rPr>
              <a:t>(</a:t>
            </a:r>
            <a:r>
              <a:rPr lang="it-IT" sz="1600" b="1" dirty="0">
                <a:latin typeface="Comic Sans MS" panose="030F0702030302020204" pitchFamily="66" charset="0"/>
              </a:rPr>
              <a:t>Daniel 9,24, verze podle Félixe Torrese Amata</a:t>
            </a:r>
            <a:r>
              <a:rPr lang="es-ES" sz="1600" b="1" dirty="0">
                <a:latin typeface="Comic Sans MS" panose="030F0702030302020204" pitchFamily="66" charset="0"/>
              </a:rPr>
              <a:t>)</a:t>
            </a:r>
            <a:endParaRPr lang="es-ES" b="1" dirty="0">
              <a:latin typeface="Comic Sans MS" panose="030F0702030302020204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5CE13B-4A30-4B87-AEC3-02DFB9245F1E}"/>
              </a:ext>
            </a:extLst>
          </p:cNvPr>
          <p:cNvSpPr txBox="1"/>
          <p:nvPr/>
        </p:nvSpPr>
        <p:spPr>
          <a:xfrm>
            <a:off x="8412473" y="2069749"/>
            <a:ext cx="377952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 err="1"/>
              <a:t>Během</a:t>
            </a:r>
            <a:r>
              <a:rPr lang="es-ES" sz="2200" b="1" dirty="0"/>
              <a:t> </a:t>
            </a:r>
            <a:r>
              <a:rPr lang="es-ES" sz="2200" b="1" dirty="0" err="1"/>
              <a:t>oněch</a:t>
            </a:r>
            <a:r>
              <a:rPr lang="es-ES" sz="2200" b="1" dirty="0"/>
              <a:t> 70 "</a:t>
            </a:r>
            <a:r>
              <a:rPr lang="es-ES" sz="2200" b="1" dirty="0" err="1"/>
              <a:t>oddělených</a:t>
            </a:r>
            <a:r>
              <a:rPr lang="es-ES" sz="2200" b="1" dirty="0"/>
              <a:t>" </a:t>
            </a:r>
            <a:r>
              <a:rPr lang="es-ES" sz="2200" b="1" dirty="0" err="1"/>
              <a:t>týdnů</a:t>
            </a:r>
            <a:r>
              <a:rPr lang="es-ES" sz="2200" b="1" dirty="0"/>
              <a:t> - </a:t>
            </a:r>
            <a:r>
              <a:rPr lang="es-ES" sz="2200" b="1" dirty="0" err="1"/>
              <a:t>nebo</a:t>
            </a:r>
            <a:r>
              <a:rPr lang="es-ES" sz="2200" b="1" dirty="0"/>
              <a:t> </a:t>
            </a:r>
            <a:r>
              <a:rPr lang="es-ES" sz="2200" b="1" dirty="0" err="1"/>
              <a:t>lépe</a:t>
            </a:r>
            <a:r>
              <a:rPr lang="es-ES" sz="2200" b="1" dirty="0"/>
              <a:t> </a:t>
            </a:r>
            <a:r>
              <a:rPr lang="es-ES" sz="2200" b="1" dirty="0" err="1"/>
              <a:t>přeloženo</a:t>
            </a:r>
            <a:r>
              <a:rPr lang="es-ES" sz="2200" b="1" dirty="0"/>
              <a:t> </a:t>
            </a:r>
            <a:r>
              <a:rPr lang="es-ES" sz="2200" b="1" dirty="0" err="1"/>
              <a:t>jako</a:t>
            </a:r>
            <a:r>
              <a:rPr lang="es-ES" sz="2200" b="1" dirty="0"/>
              <a:t> „</a:t>
            </a:r>
            <a:r>
              <a:rPr lang="es-ES" sz="2200" b="1" dirty="0" err="1"/>
              <a:t>odřezaných</a:t>
            </a:r>
            <a:r>
              <a:rPr lang="es-ES" sz="2200" b="1" dirty="0"/>
              <a:t>" - </a:t>
            </a:r>
            <a:r>
              <a:rPr lang="es-ES" sz="2200" b="1" dirty="0" err="1"/>
              <a:t>musely</a:t>
            </a:r>
            <a:r>
              <a:rPr lang="es-ES" sz="2200" b="1" dirty="0"/>
              <a:t> </a:t>
            </a:r>
            <a:r>
              <a:rPr lang="es-ES" sz="2200" b="1" dirty="0" err="1"/>
              <a:t>být</a:t>
            </a:r>
            <a:r>
              <a:rPr lang="es-ES" sz="2200" b="1" dirty="0"/>
              <a:t> </a:t>
            </a:r>
            <a:r>
              <a:rPr lang="es-ES" sz="2200" b="1" dirty="0" err="1"/>
              <a:t>splněny</a:t>
            </a:r>
            <a:r>
              <a:rPr lang="es-ES" sz="2200" b="1" dirty="0"/>
              <a:t> </a:t>
            </a:r>
            <a:r>
              <a:rPr lang="es-ES" sz="2200" b="1" dirty="0" err="1"/>
              <a:t>podmínky</a:t>
            </a:r>
            <a:r>
              <a:rPr lang="es-ES" sz="2200" b="1" dirty="0"/>
              <a:t>, </a:t>
            </a:r>
            <a:r>
              <a:rPr lang="es-ES" sz="2200" b="1" dirty="0" err="1"/>
              <a:t>které</a:t>
            </a:r>
            <a:r>
              <a:rPr lang="es-ES" sz="2200" b="1" dirty="0"/>
              <a:t> </a:t>
            </a:r>
            <a:r>
              <a:rPr lang="es-ES" sz="2200" b="1" dirty="0" err="1"/>
              <a:t>mohl</a:t>
            </a:r>
            <a:r>
              <a:rPr lang="es-ES" sz="2200" b="1" dirty="0"/>
              <a:t> </a:t>
            </a:r>
            <a:r>
              <a:rPr lang="es-ES" sz="2200" b="1" dirty="0" err="1"/>
              <a:t>splnit</a:t>
            </a:r>
            <a:r>
              <a:rPr lang="es-ES" sz="2200" b="1" dirty="0"/>
              <a:t> </a:t>
            </a:r>
            <a:r>
              <a:rPr lang="es-ES" sz="2200" b="1" dirty="0" err="1"/>
              <a:t>pouze</a:t>
            </a:r>
            <a:r>
              <a:rPr lang="es-ES" sz="2200" b="1" dirty="0"/>
              <a:t> </a:t>
            </a:r>
            <a:r>
              <a:rPr lang="es-ES" sz="2200" b="1" dirty="0" err="1"/>
              <a:t>Bůh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/>
              <a:t>Lidská</a:t>
            </a:r>
            <a:r>
              <a:rPr lang="es-ES" sz="2200" b="1" dirty="0"/>
              <a:t> </a:t>
            </a:r>
            <a:r>
              <a:rPr lang="es-ES" sz="2200" b="1" dirty="0" err="1"/>
              <a:t>část</a:t>
            </a:r>
            <a:r>
              <a:rPr lang="es-ES" sz="2200" b="1" dirty="0"/>
              <a:t>, </a:t>
            </a:r>
            <a:r>
              <a:rPr lang="es-ES" sz="2200" b="1" dirty="0" err="1"/>
              <a:t>kterou</a:t>
            </a:r>
            <a:r>
              <a:rPr lang="es-ES" sz="2200" b="1" dirty="0"/>
              <a:t> </a:t>
            </a:r>
            <a:r>
              <a:rPr lang="es-ES" sz="2200" b="1" dirty="0" err="1"/>
              <a:t>měl</a:t>
            </a:r>
            <a:r>
              <a:rPr lang="es-ES" sz="2200" b="1" dirty="0"/>
              <a:t> </a:t>
            </a:r>
            <a:r>
              <a:rPr lang="es-ES" sz="2200" b="1" dirty="0" err="1"/>
              <a:t>izraelský</a:t>
            </a:r>
            <a:r>
              <a:rPr lang="es-ES" sz="2200" b="1" dirty="0"/>
              <a:t> lid </a:t>
            </a:r>
            <a:r>
              <a:rPr lang="es-ES" sz="2200" b="1" dirty="0" err="1"/>
              <a:t>učinit</a:t>
            </a:r>
            <a:r>
              <a:rPr lang="es-ES" sz="2200" b="1" dirty="0"/>
              <a:t>, </a:t>
            </a:r>
            <a:r>
              <a:rPr lang="es-ES" sz="2200" b="1" dirty="0" err="1"/>
              <a:t>měla</a:t>
            </a:r>
            <a:r>
              <a:rPr lang="es-ES" sz="2200" b="1" dirty="0"/>
              <a:t> </a:t>
            </a:r>
            <a:r>
              <a:rPr lang="es-ES" sz="2200" b="1" dirty="0" err="1"/>
              <a:t>potvrdit</a:t>
            </a:r>
            <a:r>
              <a:rPr lang="es-ES" sz="2200" b="1" dirty="0"/>
              <a:t> </a:t>
            </a:r>
            <a:r>
              <a:rPr lang="es-ES" sz="2200" b="1" dirty="0" err="1"/>
              <a:t>smlouvu</a:t>
            </a:r>
            <a:r>
              <a:rPr lang="es-ES" sz="2200" b="1" dirty="0"/>
              <a:t> </a:t>
            </a:r>
            <a:r>
              <a:rPr lang="es-ES" sz="2200" b="1" dirty="0" err="1"/>
              <a:t>přijetím</a:t>
            </a:r>
            <a:r>
              <a:rPr lang="es-ES" sz="2200" b="1" dirty="0"/>
              <a:t> </a:t>
            </a:r>
            <a:r>
              <a:rPr lang="es-ES" sz="2200" b="1" dirty="0" err="1"/>
              <a:t>Mesiáše</a:t>
            </a:r>
            <a:r>
              <a:rPr lang="es-ES" sz="2200" b="1" dirty="0"/>
              <a:t> (v.27).</a:t>
            </a:r>
          </a:p>
          <a:p>
            <a:pPr>
              <a:spcBef>
                <a:spcPts val="600"/>
              </a:spcBef>
            </a:pPr>
            <a:r>
              <a:rPr lang="es-ES" sz="2200" b="1" dirty="0" err="1"/>
              <a:t>Kdyby</a:t>
            </a:r>
            <a:r>
              <a:rPr lang="es-ES" sz="2200" b="1" dirty="0"/>
              <a:t> lid </a:t>
            </a:r>
            <a:r>
              <a:rPr lang="es-ES" sz="2200" b="1" dirty="0" err="1"/>
              <a:t>Izraele</a:t>
            </a:r>
            <a:r>
              <a:rPr lang="es-ES" sz="2200" b="1" dirty="0"/>
              <a:t> </a:t>
            </a:r>
            <a:r>
              <a:rPr lang="es-ES" sz="2200" b="1" dirty="0" err="1"/>
              <a:t>na</a:t>
            </a:r>
            <a:r>
              <a:rPr lang="es-ES" sz="2200" b="1" dirty="0"/>
              <a:t> </a:t>
            </a:r>
            <a:r>
              <a:rPr lang="es-ES" sz="2200" b="1" dirty="0" err="1"/>
              <a:t>konci</a:t>
            </a:r>
            <a:r>
              <a:rPr lang="es-ES" sz="2200" b="1" dirty="0"/>
              <a:t> 70. </a:t>
            </a:r>
            <a:r>
              <a:rPr lang="es-ES" sz="2200" b="1" dirty="0" err="1"/>
              <a:t>týdne</a:t>
            </a:r>
            <a:r>
              <a:rPr lang="es-ES" sz="2200" b="1" dirty="0"/>
              <a:t> </a:t>
            </a:r>
            <a:r>
              <a:rPr lang="es-ES" sz="2200" b="1" dirty="0" err="1"/>
              <a:t>nepřijal</a:t>
            </a:r>
            <a:r>
              <a:rPr lang="es-ES" sz="2200" b="1" dirty="0"/>
              <a:t> </a:t>
            </a:r>
            <a:r>
              <a:rPr lang="es-ES" sz="2200" b="1" dirty="0" err="1"/>
              <a:t>Mesiáše</a:t>
            </a:r>
            <a:r>
              <a:rPr lang="es-ES" sz="2200" b="1" dirty="0"/>
              <a:t>, </a:t>
            </a:r>
            <a:r>
              <a:rPr lang="es-ES" sz="2200" b="1" dirty="0" err="1"/>
              <a:t>přestal</a:t>
            </a:r>
            <a:r>
              <a:rPr lang="es-ES" sz="2200" b="1" dirty="0"/>
              <a:t> </a:t>
            </a:r>
            <a:r>
              <a:rPr lang="es-ES" sz="2200" b="1" dirty="0" err="1"/>
              <a:t>by</a:t>
            </a:r>
            <a:r>
              <a:rPr lang="es-ES" sz="2200" b="1" dirty="0"/>
              <a:t> </a:t>
            </a:r>
            <a:r>
              <a:rPr lang="es-ES" sz="2200" b="1" dirty="0" err="1"/>
              <a:t>být</a:t>
            </a:r>
            <a:r>
              <a:rPr lang="es-ES" sz="2200" b="1" dirty="0"/>
              <a:t> </a:t>
            </a:r>
            <a:r>
              <a:rPr lang="es-ES" sz="2200" b="1" dirty="0" err="1"/>
              <a:t>Božím</a:t>
            </a:r>
            <a:r>
              <a:rPr lang="es-ES" sz="2200" b="1" dirty="0"/>
              <a:t> </a:t>
            </a:r>
            <a:r>
              <a:rPr lang="es-ES" sz="2200" b="1" dirty="0" err="1"/>
              <a:t>lidem</a:t>
            </a:r>
            <a:r>
              <a:rPr lang="es-ES" sz="2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09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B8DC23-078F-4B5F-8B00-BFFE6B2FE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EFB8DC23-078F-4B5F-8B00-BFFE6B2FE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EFB8DC23-078F-4B5F-8B00-BFFE6B2FE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graphicEl>
                                              <a:dgm id="{EFB8DC23-078F-4B5F-8B00-BFFE6B2FE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F106E7-570D-464B-AA59-5559F254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FDF106E7-570D-464B-AA59-5559F254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FDF106E7-570D-464B-AA59-5559F254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FDF106E7-570D-464B-AA59-5559F2543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DA6AD4-F647-4AB0-B977-E5C753C6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84DA6AD4-F647-4AB0-B977-E5C753C6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84DA6AD4-F647-4AB0-B977-E5C753C6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84DA6AD4-F647-4AB0-B977-E5C753C6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D4445F-0130-4050-966B-BAEE98EF8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C1D4445F-0130-4050-966B-BAEE98EF8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C1D4445F-0130-4050-966B-BAEE98EF8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C1D4445F-0130-4050-966B-BAEE98EF8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EC3A6F-01C3-40D4-AAF4-3B5D33E6C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A5EC3A6F-01C3-40D4-AAF4-3B5D33E6C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A5EC3A6F-01C3-40D4-AAF4-3B5D33E6C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A5EC3A6F-01C3-40D4-AAF4-3B5D33E6C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D9AA21B-3220-4934-A7AC-437AD748D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D9AA21B-3220-4934-A7AC-437AD748D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D9AA21B-3220-4934-A7AC-437AD748D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ED9AA21B-3220-4934-A7AC-437AD748D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69720-407B-43F7-9214-E80B64DE3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DA969720-407B-43F7-9214-E80B64DE3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DA969720-407B-43F7-9214-E80B64DE3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DA969720-407B-43F7-9214-E80B64DE39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852A5-03E6-4CCE-B559-911A2B5C8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0EE852A5-03E6-4CCE-B559-911A2B5C8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0EE852A5-03E6-4CCE-B559-911A2B5C8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0EE852A5-03E6-4CCE-B559-911A2B5C8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D7BD70-B1DD-41AC-8DEE-FECABB303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79D7BD70-B1DD-41AC-8DEE-FECABB303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79D7BD70-B1DD-41AC-8DEE-FECABB303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79D7BD70-B1DD-41AC-8DEE-FECABB303D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FBA4EE-3B12-411B-BAEB-B558DD6D5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33FBA4EE-3B12-411B-BAEB-B558DD6D5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33FBA4EE-3B12-411B-BAEB-B558DD6D5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33FBA4EE-3B12-411B-BAEB-B558DD6D5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CA973-2C2C-43AA-B87B-434FC9F56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7F7CA973-2C2C-43AA-B87B-434FC9F56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7F7CA973-2C2C-43AA-B87B-434FC9F56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7F7CA973-2C2C-43AA-B87B-434FC9F566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FE3455-A036-407C-8A97-686286E5D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57FE3455-A036-407C-8A97-686286E5D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57FE3455-A036-407C-8A97-686286E5D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57FE3455-A036-407C-8A97-686286E5D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10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1620</Words>
  <Application>Microsoft Office PowerPoint</Application>
  <PresentationFormat>Panorámica</PresentationFormat>
  <Paragraphs>193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 Black</vt:lpstr>
      <vt:lpstr>Calibri</vt:lpstr>
      <vt:lpstr>Comic Sans MS</vt:lpstr>
      <vt:lpstr>Calibri Light</vt:lpstr>
      <vt:lpstr>Arial</vt:lpstr>
      <vt:lpstr>Tema de Office</vt:lpstr>
      <vt:lpstr>70 týdnů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70 semanas</dc:title>
  <dc:creator>Sergio Fustero Carreras</dc:creator>
  <cp:lastModifiedBy>Sergio Fustero Carreras</cp:lastModifiedBy>
  <cp:revision>72</cp:revision>
  <dcterms:created xsi:type="dcterms:W3CDTF">2021-05-05T16:20:13Z</dcterms:created>
  <dcterms:modified xsi:type="dcterms:W3CDTF">2023-04-24T13:37:36Z</dcterms:modified>
</cp:coreProperties>
</file>