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78" r:id="rId6"/>
    <p:sldId id="280" r:id="rId7"/>
    <p:sldId id="281" r:id="rId8"/>
    <p:sldId id="282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B76A0"/>
    <a:srgbClr val="952788"/>
    <a:srgbClr val="94593C"/>
    <a:srgbClr val="72452E"/>
    <a:srgbClr val="DFBA8D"/>
    <a:srgbClr val="D4A365"/>
    <a:srgbClr val="80687E"/>
    <a:srgbClr val="33CCFF"/>
    <a:srgbClr val="8DA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3" autoAdjust="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MATO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UŠ</a:t>
            </a:r>
            <a:endParaRPr lang="es-ES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905118945719266"/>
          <c:y val="2.4150644475701102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Mateo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39B0-4EC7-9696-8A0977F534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39B0-4EC7-9696-8A0977F5348C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B0-4EC7-9696-8A0977F534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</a:t>
            </a:r>
            <a:r>
              <a:rPr lang="cs-CZ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</a:t>
            </a:r>
            <a:endParaRPr lang="es-E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11682242990654206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Marcos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A7A7-4135-BB2D-3D8B7A1145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A7A7-4135-BB2D-3D8B7A1145FD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A7-4135-BB2D-3D8B7A1145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KÁŠ</a:t>
            </a:r>
            <a:endParaRPr lang="es-E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0.20560747663551401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Lucas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4E27-4DD6-8BFC-E814EAEAD8E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4E27-4DD6-8BFC-E814EAEAD8E0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27-4DD6-8BFC-E814EAEAD8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600" b="1" i="0" u="none" strike="noStrike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defRPr>
            </a:pPr>
            <a:r>
              <a:rPr lang="es-ES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</a:t>
            </a:r>
          </a:p>
        </c:rich>
      </c:tx>
      <c:layout>
        <c:manualLayout>
          <c:xMode val="edge"/>
          <c:yMode val="edge"/>
          <c:x val="0.26168224299065418"/>
          <c:y val="1.8604651162790697E-2"/>
        </c:manualLayout>
      </c:layout>
      <c:overlay val="0"/>
      <c:spPr>
        <a:noFill/>
        <a:ln w="25400">
          <a:noFill/>
        </a:ln>
      </c:spPr>
    </c:title>
    <c:autoTitleDeleted val="0"/>
    <c:view3D>
      <c:rotX val="15"/>
      <c:rotY val="112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747663551401869"/>
          <c:y val="0.50697674418604655"/>
          <c:w val="0.79439252336448596"/>
          <c:h val="0.3116279069767442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Juan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90B9-444A-8764-0A9F13C2D2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90B9-444A-8764-0A9F13C2D2A2}"/>
              </c:ext>
            </c:extLst>
          </c:dPt>
          <c:cat>
            <c:strRef>
              <c:f>Sheet1!$B$1:$C$1</c:f>
              <c:strCache>
                <c:ptCount val="2"/>
                <c:pt idx="0">
                  <c:v>Compartido</c:v>
                </c:pt>
                <c:pt idx="1">
                  <c:v>Único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33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B9-444A-8764-0A9F13C2D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00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s-E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9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10" Type="http://schemas.openxmlformats.org/officeDocument/2006/relationships/image" Target="../media/image9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jp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e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13DD7-6854-44A0-B03A-E358A88BB154}" type="doc">
      <dgm:prSet loTypeId="urn:microsoft.com/office/officeart/2008/layout/BendingPictureCaption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E100062-7E66-47D3-B774-2A3902667E2C}">
      <dgm:prSet phldrT="[Texto]" custT="1"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rgbClr val="AA4512"/>
            </a:gs>
            <a:gs pos="100000">
              <a:schemeClr val="accent2">
                <a:lumMod val="50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MATO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UŠ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B4F9BF-6232-48F4-86BD-37E1A486DBFA}" type="parTrans" cxnId="{CA012565-A6DD-4631-B838-649650D2CA9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E94A2-A185-43A4-A3E7-165A1DBB7AA6}" type="sibTrans" cxnId="{CA012565-A6DD-4631-B838-649650D2CA9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8A2FBE-3436-4A20-9935-8542207169C9}">
      <dgm:prSet phldrT="[Texto]" custT="1"/>
      <dgm:spPr>
        <a:gradFill rotWithShape="0">
          <a:gsLst>
            <a:gs pos="0">
              <a:schemeClr val="accent2">
                <a:lumMod val="75000"/>
              </a:schemeClr>
            </a:gs>
            <a:gs pos="50000">
              <a:srgbClr val="AA4512"/>
            </a:gs>
            <a:gs pos="100000">
              <a:schemeClr val="accent2">
                <a:lumMod val="50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z Judy</a:t>
          </a:r>
        </a:p>
      </dgm:t>
    </dgm:pt>
    <dgm:pt modelId="{C4E99892-5215-4C0D-932E-CE92B43F3A2E}" type="parTrans" cxnId="{52A38247-FA35-477B-ACA5-7BE7C6D7AE7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4BE911-0E95-4315-BDFA-28C07C622D50}" type="sibTrans" cxnId="{52A38247-FA35-477B-ACA5-7BE7C6D7AE7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A4151C-8972-465C-9495-4274B607112A}">
      <dgm:prSet phldrT="[Texto]" custT="1"/>
      <dgm:spPr>
        <a:gradFill rotWithShape="0">
          <a:gsLst>
            <a:gs pos="0">
              <a:srgbClr val="F20000"/>
            </a:gs>
            <a:gs pos="50000">
              <a:srgbClr val="C00000"/>
            </a:gs>
            <a:gs pos="100000">
              <a:srgbClr val="C0000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MAR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EK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837AB7-6337-4C88-94BC-E64757033750}" type="parTrans" cxnId="{6D340FBE-563D-4FCA-9605-88767F1F53D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1B607A-4210-49AE-B836-2E4C69AE92E7}" type="sibTrans" cxnId="{6D340FBE-563D-4FCA-9605-88767F1F53D8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24BCC8-CE28-439F-B7C4-538F5533C53A}">
      <dgm:prSet phldrT="[Texto]" custT="1"/>
      <dgm:spPr>
        <a:gradFill rotWithShape="0">
          <a:gsLst>
            <a:gs pos="0">
              <a:srgbClr val="F20000"/>
            </a:gs>
            <a:gs pos="50000">
              <a:srgbClr val="C00000"/>
            </a:gs>
            <a:gs pos="100000">
              <a:srgbClr val="C0000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Trpící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služebník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3C5DD4-1075-4109-8918-2824F9168B85}" type="parTrans" cxnId="{B7EFCABC-1ABC-47D7-8FA1-B47D7853A7B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38E540-6641-4229-B1BF-F0A01F2FC253}" type="sibTrans" cxnId="{B7EFCABC-1ABC-47D7-8FA1-B47D7853A7B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AD7B9D-0745-4F7E-BAEF-FC5686889926}">
      <dgm:prSet phldrT="[Texto]" custT="1"/>
      <dgm:spPr>
        <a:gradFill rotWithShape="0">
          <a:gsLst>
            <a:gs pos="0">
              <a:srgbClr val="AC51A0"/>
            </a:gs>
            <a:gs pos="50000">
              <a:srgbClr val="AC51A0"/>
            </a:gs>
            <a:gs pos="100000">
              <a:srgbClr val="AC51A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Syn člověka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952A3A-A454-4892-B34B-A5657910D8DB}" type="parTrans" cxnId="{532EBADC-3CC9-4152-8FCA-4A1AECEDCAC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67334E-F620-47B1-AAE5-FC78503A69D1}" type="sibTrans" cxnId="{532EBADC-3CC9-4152-8FCA-4A1AECEDCAC1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493DA-4DF5-42C5-B3BD-04386AAFE97A}">
      <dgm:prSet phldrT="[Texto]" custT="1"/>
      <dgm:spPr>
        <a:gradFill rotWithShape="0">
          <a:gsLst>
            <a:gs pos="0">
              <a:srgbClr val="05A2DF"/>
            </a:gs>
            <a:gs pos="50000">
              <a:srgbClr val="05A2DF"/>
            </a:gs>
            <a:gs pos="100000">
              <a:srgbClr val="05A2D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68FBAC-5C63-49F0-9F8F-AE53E19E4B8C}" type="parTrans" cxnId="{54868AEC-2AAA-42E4-BCAE-FFCEF2674D6C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6811D4-6895-4682-B94C-E50A74D9F08F}" type="sibTrans" cxnId="{54868AEC-2AAA-42E4-BCAE-FFCEF2674D6C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112197-DA96-452B-90AD-6A31C2B05938}">
      <dgm:prSet phldrT="[Texto]" custT="1"/>
      <dgm:spPr>
        <a:gradFill rotWithShape="0">
          <a:gsLst>
            <a:gs pos="0">
              <a:srgbClr val="05A2DF"/>
            </a:gs>
            <a:gs pos="50000">
              <a:srgbClr val="05A2DF"/>
            </a:gs>
            <a:gs pos="100000">
              <a:srgbClr val="05A2D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JAN</a:t>
          </a:r>
        </a:p>
      </dgm:t>
    </dgm:pt>
    <dgm:pt modelId="{E11525DD-299B-4683-8F9F-003D22687059}" type="parTrans" cxnId="{4A738D4A-90D7-4F11-A29F-950D23B2653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ADC09D-A5E7-469A-A06E-8B3397E754E5}" type="sibTrans" cxnId="{4A738D4A-90D7-4F11-A29F-950D23B2653E}">
      <dgm:prSet/>
      <dgm:spPr/>
      <dgm:t>
        <a:bodyPr/>
        <a:lstStyle/>
        <a:p>
          <a:endParaRPr lang="es-ES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FF1AD-4FFA-435B-82C3-CDDB98A78797}">
      <dgm:prSet phldrT="[Texto]" custT="1"/>
      <dgm:spPr>
        <a:gradFill rotWithShape="0">
          <a:gsLst>
            <a:gs pos="0">
              <a:srgbClr val="AC51A0"/>
            </a:gs>
            <a:gs pos="50000">
              <a:srgbClr val="AC51A0"/>
            </a:gs>
            <a:gs pos="100000">
              <a:srgbClr val="AC51A0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LU</a:t>
          </a:r>
          <a:r>
            <a:rPr lang="cs-C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KÁŠ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6B5DFE-0ED9-4CB6-B1FB-D2546C39B35C}" type="parTrans" cxnId="{B8F7067A-FC25-44F8-B9C1-07B362BC772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2F35C2-6255-4501-81A5-30A2589E65C6}" type="sibTrans" cxnId="{B8F7067A-FC25-44F8-B9C1-07B362BC772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7661DB-0B79-4EFB-B9E3-CAA7DF79DDC0}" type="pres">
      <dgm:prSet presAssocID="{D3C13DD7-6854-44A0-B03A-E358A88BB154}" presName="Name0" presStyleCnt="0">
        <dgm:presLayoutVars>
          <dgm:dir/>
          <dgm:resizeHandles val="exact"/>
        </dgm:presLayoutVars>
      </dgm:prSet>
      <dgm:spPr/>
    </dgm:pt>
    <dgm:pt modelId="{C02928F9-3950-46E0-BD5F-7393E4FC0ECE}" type="pres">
      <dgm:prSet presAssocID="{EE100062-7E66-47D3-B774-2A3902667E2C}" presName="composite" presStyleCnt="0"/>
      <dgm:spPr/>
    </dgm:pt>
    <dgm:pt modelId="{2089A38E-A3AF-4D0A-BDD8-258F0404FC88}" type="pres">
      <dgm:prSet presAssocID="{EE100062-7E66-47D3-B774-2A3902667E2C}" presName="rect1" presStyleLbl="bgImgPlace1" presStyleIdx="0" presStyleCnt="4" custScaleX="140520" custLinFactNeighborX="4730"/>
      <dgm:spPr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5437B3E5-8657-4AE4-8153-EE08C885C130}" type="pres">
      <dgm:prSet presAssocID="{EE100062-7E66-47D3-B774-2A3902667E2C}" presName="wedgeRectCallout1" presStyleLbl="node1" presStyleIdx="0" presStyleCnt="4" custScaleX="140520" custScaleY="117023" custLinFactNeighborX="1787" custLinFactNeighborY="15139">
        <dgm:presLayoutVars>
          <dgm:bulletEnabled val="1"/>
        </dgm:presLayoutVars>
      </dgm:prSet>
      <dgm:spPr/>
    </dgm:pt>
    <dgm:pt modelId="{BDEDD296-EAE2-4E89-B301-44A92D32A1BD}" type="pres">
      <dgm:prSet presAssocID="{E30E94A2-A185-43A4-A3E7-165A1DBB7AA6}" presName="sibTrans" presStyleCnt="0"/>
      <dgm:spPr/>
    </dgm:pt>
    <dgm:pt modelId="{78189684-CECC-4602-B8FD-79CD977C7057}" type="pres">
      <dgm:prSet presAssocID="{19A4151C-8972-465C-9495-4274B607112A}" presName="composite" presStyleCnt="0"/>
      <dgm:spPr/>
    </dgm:pt>
    <dgm:pt modelId="{5D3F30A5-6A20-4C69-B6CD-6BB9B5A9A882}" type="pres">
      <dgm:prSet presAssocID="{19A4151C-8972-465C-9495-4274B607112A}" presName="rect1" presStyleLbl="bgImgPlace1" presStyleIdx="1" presStyleCnt="4" custScaleX="140520" custLinFactNeighborX="4075" custLinFactNeighborY="-634"/>
      <dgm:spPr>
        <a:blipFill dpi="0" rotWithShape="1">
          <a:blip xmlns:r="http://schemas.openxmlformats.org/officeDocument/2006/relationships" r:embed="rId2"/>
          <a:srcRect/>
          <a:stretch>
            <a:fillRect l="-11668" t="-7345" r="-9079" b="-5172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28A03D3-9339-49B2-A950-F9DB2A6A8685}" type="pres">
      <dgm:prSet presAssocID="{19A4151C-8972-465C-9495-4274B607112A}" presName="wedgeRectCallout1" presStyleLbl="node1" presStyleIdx="1" presStyleCnt="4" custScaleX="140520" custScaleY="117023" custLinFactNeighborX="-4241" custLinFactNeighborY="18371">
        <dgm:presLayoutVars>
          <dgm:bulletEnabled val="1"/>
        </dgm:presLayoutVars>
      </dgm:prSet>
      <dgm:spPr/>
    </dgm:pt>
    <dgm:pt modelId="{A5AB716E-6A31-4D34-9951-F5ECD1FBDFB4}" type="pres">
      <dgm:prSet presAssocID="{841B607A-4210-49AE-B836-2E4C69AE92E7}" presName="sibTrans" presStyleCnt="0"/>
      <dgm:spPr/>
    </dgm:pt>
    <dgm:pt modelId="{06C5992D-81BF-4613-B064-18F3E82E00E5}" type="pres">
      <dgm:prSet presAssocID="{822FF1AD-4FFA-435B-82C3-CDDB98A78797}" presName="composite" presStyleCnt="0"/>
      <dgm:spPr/>
    </dgm:pt>
    <dgm:pt modelId="{2F466703-EDB8-4113-BF9B-B83A35DE4B68}" type="pres">
      <dgm:prSet presAssocID="{822FF1AD-4FFA-435B-82C3-CDDB98A78797}" presName="rect1" presStyleLbl="bgImgPlace1" presStyleIdx="2" presStyleCnt="4" custScaleX="140520" custLinFactNeighborX="6992" custLinFactNeighborY="-566"/>
      <dgm:spPr>
        <a:blipFill dpi="0" rotWithShape="1">
          <a:blip xmlns:r="http://schemas.openxmlformats.org/officeDocument/2006/relationships" r:embed="rId3"/>
          <a:srcRect/>
          <a:stretch>
            <a:fillRect l="-322" t="-17071" r="322" b="-4629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1E5EF8C-D582-48EC-95E3-45D0DAA61D2A}" type="pres">
      <dgm:prSet presAssocID="{822FF1AD-4FFA-435B-82C3-CDDB98A78797}" presName="wedgeRectCallout1" presStyleLbl="node1" presStyleIdx="2" presStyleCnt="4" custScaleX="140520" custScaleY="117023" custLinFactNeighborX="5320">
        <dgm:presLayoutVars>
          <dgm:bulletEnabled val="1"/>
        </dgm:presLayoutVars>
      </dgm:prSet>
      <dgm:spPr/>
    </dgm:pt>
    <dgm:pt modelId="{1E8018C1-0412-4F13-973C-427D6760F342}" type="pres">
      <dgm:prSet presAssocID="{0D2F35C2-6255-4501-81A5-30A2589E65C6}" presName="sibTrans" presStyleCnt="0"/>
      <dgm:spPr/>
    </dgm:pt>
    <dgm:pt modelId="{D84DEB07-90FC-4437-8011-DA90A46C4881}" type="pres">
      <dgm:prSet presAssocID="{16112197-DA96-452B-90AD-6A31C2B05938}" presName="composite" presStyleCnt="0"/>
      <dgm:spPr/>
    </dgm:pt>
    <dgm:pt modelId="{8A393681-C74F-4C5D-B77D-E4F233E23C4C}" type="pres">
      <dgm:prSet presAssocID="{16112197-DA96-452B-90AD-6A31C2B05938}" presName="rect1" presStyleLbl="bgImgPlace1" presStyleIdx="3" presStyleCnt="4" custScaleX="140520" custScaleY="100825" custLinFactNeighborX="4730"/>
      <dgm:spPr>
        <a:blipFill dpi="0" rotWithShape="1">
          <a:blip xmlns:r="http://schemas.openxmlformats.org/officeDocument/2006/relationships" r:embed="rId4"/>
          <a:srcRect/>
          <a:stretch>
            <a:fillRect l="-29058" t="3802" r="-27431" b="-109918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C1D2FC4-5B8C-4C93-A3CF-DA13F1A6912E}" type="pres">
      <dgm:prSet presAssocID="{16112197-DA96-452B-90AD-6A31C2B05938}" presName="wedgeRectCallout1" presStyleLbl="node1" presStyleIdx="3" presStyleCnt="4" custScaleX="140520" custScaleY="117023" custLinFactNeighborX="-4750">
        <dgm:presLayoutVars>
          <dgm:bulletEnabled val="1"/>
        </dgm:presLayoutVars>
      </dgm:prSet>
      <dgm:spPr/>
    </dgm:pt>
  </dgm:ptLst>
  <dgm:cxnLst>
    <dgm:cxn modelId="{EEC8241E-618D-49CA-B2D7-6CDD735454EC}" type="presOf" srcId="{D3C13DD7-6854-44A0-B03A-E358A88BB154}" destId="{3C7661DB-0B79-4EFB-B9E3-CAA7DF79DDC0}" srcOrd="0" destOrd="0" presId="urn:microsoft.com/office/officeart/2008/layout/BendingPictureCaptionList"/>
    <dgm:cxn modelId="{F6472B61-5C8F-44BF-989F-5D4E644BB43D}" type="presOf" srcId="{FD8A2FBE-3436-4A20-9935-8542207169C9}" destId="{5437B3E5-8657-4AE4-8153-EE08C885C130}" srcOrd="0" destOrd="1" presId="urn:microsoft.com/office/officeart/2008/layout/BendingPictureCaptionList"/>
    <dgm:cxn modelId="{6F7C2743-FC78-4E27-AAB8-88D9EA831D9C}" type="presOf" srcId="{EE100062-7E66-47D3-B774-2A3902667E2C}" destId="{5437B3E5-8657-4AE4-8153-EE08C885C130}" srcOrd="0" destOrd="0" presId="urn:microsoft.com/office/officeart/2008/layout/BendingPictureCaptionList"/>
    <dgm:cxn modelId="{CA012565-A6DD-4631-B838-649650D2CA91}" srcId="{D3C13DD7-6854-44A0-B03A-E358A88BB154}" destId="{EE100062-7E66-47D3-B774-2A3902667E2C}" srcOrd="0" destOrd="0" parTransId="{B3B4F9BF-6232-48F4-86BD-37E1A486DBFA}" sibTransId="{E30E94A2-A185-43A4-A3E7-165A1DBB7AA6}"/>
    <dgm:cxn modelId="{8232A745-4719-4438-8FC9-DA7481134A28}" type="presOf" srcId="{03AD7B9D-0745-4F7E-BAEF-FC5686889926}" destId="{E1E5EF8C-D582-48EC-95E3-45D0DAA61D2A}" srcOrd="0" destOrd="1" presId="urn:microsoft.com/office/officeart/2008/layout/BendingPictureCaptionList"/>
    <dgm:cxn modelId="{52A38247-FA35-477B-ACA5-7BE7C6D7AE7E}" srcId="{EE100062-7E66-47D3-B774-2A3902667E2C}" destId="{FD8A2FBE-3436-4A20-9935-8542207169C9}" srcOrd="0" destOrd="0" parTransId="{C4E99892-5215-4C0D-932E-CE92B43F3A2E}" sibTransId="{F34BE911-0E95-4315-BDFA-28C07C622D50}"/>
    <dgm:cxn modelId="{4A738D4A-90D7-4F11-A29F-950D23B2653E}" srcId="{D3C13DD7-6854-44A0-B03A-E358A88BB154}" destId="{16112197-DA96-452B-90AD-6A31C2B05938}" srcOrd="3" destOrd="0" parTransId="{E11525DD-299B-4683-8F9F-003D22687059}" sibTransId="{29ADC09D-A5E7-469A-A06E-8B3397E754E5}"/>
    <dgm:cxn modelId="{29A3FA77-18A4-4872-B6AC-DD86D76F062D}" type="presOf" srcId="{19A4151C-8972-465C-9495-4274B607112A}" destId="{A28A03D3-9339-49B2-A950-F9DB2A6A8685}" srcOrd="0" destOrd="0" presId="urn:microsoft.com/office/officeart/2008/layout/BendingPictureCaptionList"/>
    <dgm:cxn modelId="{B8F7067A-FC25-44F8-B9C1-07B362BC7721}" srcId="{D3C13DD7-6854-44A0-B03A-E358A88BB154}" destId="{822FF1AD-4FFA-435B-82C3-CDDB98A78797}" srcOrd="2" destOrd="0" parTransId="{876B5DFE-0ED9-4CB6-B1FB-D2546C39B35C}" sibTransId="{0D2F35C2-6255-4501-81A5-30A2589E65C6}"/>
    <dgm:cxn modelId="{DB8E0A7F-97E8-408C-B840-19C06B980BC8}" type="presOf" srcId="{1C24BCC8-CE28-439F-B7C4-538F5533C53A}" destId="{A28A03D3-9339-49B2-A950-F9DB2A6A8685}" srcOrd="0" destOrd="1" presId="urn:microsoft.com/office/officeart/2008/layout/BendingPictureCaptionList"/>
    <dgm:cxn modelId="{9A265994-2E2F-426B-9393-8832B558B703}" type="presOf" srcId="{822FF1AD-4FFA-435B-82C3-CDDB98A78797}" destId="{E1E5EF8C-D582-48EC-95E3-45D0DAA61D2A}" srcOrd="0" destOrd="0" presId="urn:microsoft.com/office/officeart/2008/layout/BendingPictureCaptionList"/>
    <dgm:cxn modelId="{052F9A9B-6F87-4EA9-B17E-EB5C4136CBCE}" type="presOf" srcId="{16112197-DA96-452B-90AD-6A31C2B05938}" destId="{3C1D2FC4-5B8C-4C93-A3CF-DA13F1A6912E}" srcOrd="0" destOrd="0" presId="urn:microsoft.com/office/officeart/2008/layout/BendingPictureCaptionList"/>
    <dgm:cxn modelId="{B7EFCABC-1ABC-47D7-8FA1-B47D7853A7BE}" srcId="{19A4151C-8972-465C-9495-4274B607112A}" destId="{1C24BCC8-CE28-439F-B7C4-538F5533C53A}" srcOrd="0" destOrd="0" parTransId="{963C5DD4-1075-4109-8918-2824F9168B85}" sibTransId="{8338E540-6641-4229-B1BF-F0A01F2FC253}"/>
    <dgm:cxn modelId="{6D340FBE-563D-4FCA-9605-88767F1F53D8}" srcId="{D3C13DD7-6854-44A0-B03A-E358A88BB154}" destId="{19A4151C-8972-465C-9495-4274B607112A}" srcOrd="1" destOrd="0" parTransId="{D7837AB7-6337-4C88-94BC-E64757033750}" sibTransId="{841B607A-4210-49AE-B836-2E4C69AE92E7}"/>
    <dgm:cxn modelId="{532EBADC-3CC9-4152-8FCA-4A1AECEDCAC1}" srcId="{822FF1AD-4FFA-435B-82C3-CDDB98A78797}" destId="{03AD7B9D-0745-4F7E-BAEF-FC5686889926}" srcOrd="0" destOrd="0" parTransId="{91952A3A-A454-4892-B34B-A5657910D8DB}" sibTransId="{AD67334E-F620-47B1-AAE5-FC78503A69D1}"/>
    <dgm:cxn modelId="{54868AEC-2AAA-42E4-BCAE-FFCEF2674D6C}" srcId="{16112197-DA96-452B-90AD-6A31C2B05938}" destId="{E1B493DA-4DF5-42C5-B3BD-04386AAFE97A}" srcOrd="0" destOrd="0" parTransId="{EA68FBAC-5C63-49F0-9F8F-AE53E19E4B8C}" sibTransId="{C16811D4-6895-4682-B94C-E50A74D9F08F}"/>
    <dgm:cxn modelId="{824D46FE-5FA0-4F93-80AA-77272A6FF3EA}" type="presOf" srcId="{E1B493DA-4DF5-42C5-B3BD-04386AAFE97A}" destId="{3C1D2FC4-5B8C-4C93-A3CF-DA13F1A6912E}" srcOrd="0" destOrd="1" presId="urn:microsoft.com/office/officeart/2008/layout/BendingPictureCaptionList"/>
    <dgm:cxn modelId="{209E2CD1-7E15-485F-BA6C-36E7E78EAB67}" type="presParOf" srcId="{3C7661DB-0B79-4EFB-B9E3-CAA7DF79DDC0}" destId="{C02928F9-3950-46E0-BD5F-7393E4FC0ECE}" srcOrd="0" destOrd="0" presId="urn:microsoft.com/office/officeart/2008/layout/BendingPictureCaptionList"/>
    <dgm:cxn modelId="{DF22F96A-85C2-45D3-A786-1008BFDE8011}" type="presParOf" srcId="{C02928F9-3950-46E0-BD5F-7393E4FC0ECE}" destId="{2089A38E-A3AF-4D0A-BDD8-258F0404FC88}" srcOrd="0" destOrd="0" presId="urn:microsoft.com/office/officeart/2008/layout/BendingPictureCaptionList"/>
    <dgm:cxn modelId="{DACD3091-893F-4440-99B2-4DBC2B7D494F}" type="presParOf" srcId="{C02928F9-3950-46E0-BD5F-7393E4FC0ECE}" destId="{5437B3E5-8657-4AE4-8153-EE08C885C130}" srcOrd="1" destOrd="0" presId="urn:microsoft.com/office/officeart/2008/layout/BendingPictureCaptionList"/>
    <dgm:cxn modelId="{57205BBC-D6E5-4E8A-AB20-80EB347A4E37}" type="presParOf" srcId="{3C7661DB-0B79-4EFB-B9E3-CAA7DF79DDC0}" destId="{BDEDD296-EAE2-4E89-B301-44A92D32A1BD}" srcOrd="1" destOrd="0" presId="urn:microsoft.com/office/officeart/2008/layout/BendingPictureCaptionList"/>
    <dgm:cxn modelId="{AD9BA7B6-7B17-4D28-880E-87C5D6585245}" type="presParOf" srcId="{3C7661DB-0B79-4EFB-B9E3-CAA7DF79DDC0}" destId="{78189684-CECC-4602-B8FD-79CD977C7057}" srcOrd="2" destOrd="0" presId="urn:microsoft.com/office/officeart/2008/layout/BendingPictureCaptionList"/>
    <dgm:cxn modelId="{50BBBE89-4CE9-4BC1-B3A5-343BB1621A8A}" type="presParOf" srcId="{78189684-CECC-4602-B8FD-79CD977C7057}" destId="{5D3F30A5-6A20-4C69-B6CD-6BB9B5A9A882}" srcOrd="0" destOrd="0" presId="urn:microsoft.com/office/officeart/2008/layout/BendingPictureCaptionList"/>
    <dgm:cxn modelId="{B54C4AFA-D88E-4B43-8D45-2D4E6BB8AD20}" type="presParOf" srcId="{78189684-CECC-4602-B8FD-79CD977C7057}" destId="{A28A03D3-9339-49B2-A950-F9DB2A6A8685}" srcOrd="1" destOrd="0" presId="urn:microsoft.com/office/officeart/2008/layout/BendingPictureCaptionList"/>
    <dgm:cxn modelId="{510608D2-2C04-4169-AE3B-E30F97DE8F3E}" type="presParOf" srcId="{3C7661DB-0B79-4EFB-B9E3-CAA7DF79DDC0}" destId="{A5AB716E-6A31-4D34-9951-F5ECD1FBDFB4}" srcOrd="3" destOrd="0" presId="urn:microsoft.com/office/officeart/2008/layout/BendingPictureCaptionList"/>
    <dgm:cxn modelId="{BA9C30F7-8E56-4C36-897F-0435748FDBDC}" type="presParOf" srcId="{3C7661DB-0B79-4EFB-B9E3-CAA7DF79DDC0}" destId="{06C5992D-81BF-4613-B064-18F3E82E00E5}" srcOrd="4" destOrd="0" presId="urn:microsoft.com/office/officeart/2008/layout/BendingPictureCaptionList"/>
    <dgm:cxn modelId="{91FF9EF6-0A5E-4D7A-8C7D-0893E14E3AEA}" type="presParOf" srcId="{06C5992D-81BF-4613-B064-18F3E82E00E5}" destId="{2F466703-EDB8-4113-BF9B-B83A35DE4B68}" srcOrd="0" destOrd="0" presId="urn:microsoft.com/office/officeart/2008/layout/BendingPictureCaptionList"/>
    <dgm:cxn modelId="{10931B78-B75B-4A55-9CED-8B51722A1DB5}" type="presParOf" srcId="{06C5992D-81BF-4613-B064-18F3E82E00E5}" destId="{E1E5EF8C-D582-48EC-95E3-45D0DAA61D2A}" srcOrd="1" destOrd="0" presId="urn:microsoft.com/office/officeart/2008/layout/BendingPictureCaptionList"/>
    <dgm:cxn modelId="{02A56048-41B5-4415-8944-DFCA395A4B14}" type="presParOf" srcId="{3C7661DB-0B79-4EFB-B9E3-CAA7DF79DDC0}" destId="{1E8018C1-0412-4F13-973C-427D6760F342}" srcOrd="5" destOrd="0" presId="urn:microsoft.com/office/officeart/2008/layout/BendingPictureCaptionList"/>
    <dgm:cxn modelId="{F59FE565-3163-4FB5-9931-E4A4273828A0}" type="presParOf" srcId="{3C7661DB-0B79-4EFB-B9E3-CAA7DF79DDC0}" destId="{D84DEB07-90FC-4437-8011-DA90A46C4881}" srcOrd="6" destOrd="0" presId="urn:microsoft.com/office/officeart/2008/layout/BendingPictureCaptionList"/>
    <dgm:cxn modelId="{24EFA75F-DE95-4E2C-81A1-CA5524FFE5A1}" type="presParOf" srcId="{D84DEB07-90FC-4437-8011-DA90A46C4881}" destId="{8A393681-C74F-4C5D-B77D-E4F233E23C4C}" srcOrd="0" destOrd="0" presId="urn:microsoft.com/office/officeart/2008/layout/BendingPictureCaptionList"/>
    <dgm:cxn modelId="{FBC04483-1E11-4F3F-AEFF-602A5E061BF1}" type="presParOf" srcId="{D84DEB07-90FC-4437-8011-DA90A46C4881}" destId="{3C1D2FC4-5B8C-4C93-A3CF-DA13F1A6912E}" srcOrd="1" destOrd="0" presId="urn:microsoft.com/office/officeart/2008/layout/BendingPictureCaptionLis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>
            <a:spcBef>
              <a:spcPts val="3000"/>
            </a:spcBef>
          </a:pPr>
          <a:r>
            <a:rPr lang="cs-CZ" sz="3200" b="1" dirty="0">
              <a:solidFill>
                <a:srgbClr val="94593C"/>
              </a:solidFill>
            </a:rPr>
            <a:t>Petrovo veřejné vyznání</a:t>
          </a:r>
          <a:endParaRPr lang="es-ES" sz="3200" b="1" dirty="0">
            <a:solidFill>
              <a:srgbClr val="94593C"/>
            </a:solidFill>
          </a:endParaRPr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0" presStyleCnt="1" custScaleX="178610" custScaleY="170795" custLinFactNeighborX="-26709" custLinFactNeighborY="-299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90" r="-790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0" presStyleCnt="1" custScaleX="54642" custScaleY="54381" custLinFactY="-63887" custLinFactNeighborX="92302" custLinFactNeighborY="-100000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0" destOrd="0" parTransId="{CE1A9BA3-7F78-4141-A4D6-2685533C868D}" sibTransId="{834C5A90-B1BF-42B0-9A38-05885873C7F0}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8B55D4BF-0F4C-4FAD-81D6-B40F05403DBC}" type="presParOf" srcId="{B5E8BF56-60D0-4D69-B2AB-FFE40DE2A3C5}" destId="{A5BAAA3B-0136-45B0-BEB7-3F82A3D8AD2B}" srcOrd="0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BDDF72-CD3E-429F-97AD-40885A4030B5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2328252-6925-41D3-B00D-7FB2F9799BC8}">
      <dgm:prSet phldrT="[Texto]" custT="1"/>
      <dgm:spPr/>
      <dgm:t>
        <a:bodyPr/>
        <a:lstStyle/>
        <a:p>
          <a:pPr algn="ctr"/>
          <a:r>
            <a:rPr lang="es-ES" sz="1800" b="1" dirty="0"/>
            <a:t>PE</a:t>
          </a:r>
          <a:r>
            <a:rPr lang="cs-CZ" sz="1800" b="1" dirty="0"/>
            <a:t>T</a:t>
          </a:r>
          <a:r>
            <a:rPr lang="es-ES" sz="1800" b="1" dirty="0"/>
            <a:t>R</a:t>
          </a:r>
        </a:p>
      </dgm:t>
    </dgm:pt>
    <dgm:pt modelId="{DC636C36-2DE6-4371-A387-C3DD60E9D9DB}" type="parTrans" cxnId="{4F0A1ED4-0564-4947-9D71-DAF7ACE8C2C2}">
      <dgm:prSet/>
      <dgm:spPr/>
      <dgm:t>
        <a:bodyPr/>
        <a:lstStyle/>
        <a:p>
          <a:pPr algn="ctr"/>
          <a:endParaRPr lang="es-ES" sz="2000" b="1"/>
        </a:p>
      </dgm:t>
    </dgm:pt>
    <dgm:pt modelId="{057EC846-A9AA-4A79-837F-BFAA70D475E4}" type="sibTrans" cxnId="{4F0A1ED4-0564-4947-9D71-DAF7ACE8C2C2}">
      <dgm:prSet/>
      <dgm:spPr/>
      <dgm:t>
        <a:bodyPr/>
        <a:lstStyle/>
        <a:p>
          <a:pPr algn="ctr"/>
          <a:endParaRPr lang="es-ES" sz="2000" b="1"/>
        </a:p>
      </dgm:t>
    </dgm:pt>
    <dgm:pt modelId="{88197372-7128-4CC3-B86D-D955961602D3}">
      <dgm:prSet phldrT="[Texto]" custT="1"/>
      <dgm:spPr/>
      <dgm:t>
        <a:bodyPr/>
        <a:lstStyle/>
        <a:p>
          <a:pPr algn="ctr"/>
          <a:r>
            <a:rPr lang="es-ES" sz="1800" b="1" dirty="0"/>
            <a:t>JA</a:t>
          </a:r>
          <a:r>
            <a:rPr lang="cs-CZ" sz="1800" b="1" dirty="0"/>
            <a:t>KU</a:t>
          </a:r>
          <a:r>
            <a:rPr lang="es-ES" sz="1800" b="1" dirty="0"/>
            <a:t>B</a:t>
          </a:r>
        </a:p>
      </dgm:t>
    </dgm:pt>
    <dgm:pt modelId="{ADABB4EB-C8DA-450F-8A0F-8650F37CA185}" type="parTrans" cxnId="{ACC75F86-7D48-43DC-8D40-02B093A14A40}">
      <dgm:prSet/>
      <dgm:spPr/>
      <dgm:t>
        <a:bodyPr/>
        <a:lstStyle/>
        <a:p>
          <a:pPr algn="ctr"/>
          <a:endParaRPr lang="es-ES" sz="2000" b="1"/>
        </a:p>
      </dgm:t>
    </dgm:pt>
    <dgm:pt modelId="{6D23C9D8-2ED8-45ED-A49D-5349F054012D}" type="sibTrans" cxnId="{ACC75F86-7D48-43DC-8D40-02B093A14A40}">
      <dgm:prSet/>
      <dgm:spPr/>
      <dgm:t>
        <a:bodyPr/>
        <a:lstStyle/>
        <a:p>
          <a:pPr algn="ctr"/>
          <a:endParaRPr lang="es-ES" sz="2000" b="1"/>
        </a:p>
      </dgm:t>
    </dgm:pt>
    <dgm:pt modelId="{400AAA66-5681-455B-8E83-8FA1EE44A815}">
      <dgm:prSet phldrT="[Texto]" custT="1"/>
      <dgm:spPr/>
      <dgm:t>
        <a:bodyPr/>
        <a:lstStyle/>
        <a:p>
          <a:pPr algn="ctr"/>
          <a:r>
            <a:rPr lang="es-ES" sz="1800" b="1" dirty="0"/>
            <a:t>JAN</a:t>
          </a:r>
        </a:p>
      </dgm:t>
    </dgm:pt>
    <dgm:pt modelId="{6E85DF19-9EF1-489F-9FD6-5D462847034D}" type="parTrans" cxnId="{0923CBD6-6B9C-4CE1-A27A-7DDB61438E25}">
      <dgm:prSet/>
      <dgm:spPr/>
      <dgm:t>
        <a:bodyPr/>
        <a:lstStyle/>
        <a:p>
          <a:pPr algn="ctr"/>
          <a:endParaRPr lang="es-ES" sz="2000" b="1"/>
        </a:p>
      </dgm:t>
    </dgm:pt>
    <dgm:pt modelId="{68B92136-0058-41CA-B82F-B65AAAEF537A}" type="sibTrans" cxnId="{0923CBD6-6B9C-4CE1-A27A-7DDB61438E25}">
      <dgm:prSet/>
      <dgm:spPr/>
      <dgm:t>
        <a:bodyPr/>
        <a:lstStyle/>
        <a:p>
          <a:pPr algn="ctr"/>
          <a:endParaRPr lang="es-ES" sz="2000" b="1"/>
        </a:p>
      </dgm:t>
    </dgm:pt>
    <dgm:pt modelId="{224DE7D2-3698-4537-AB75-B1DEE44D4759}">
      <dgm:prSet custT="1"/>
      <dgm:spPr/>
      <dgm:t>
        <a:bodyPr/>
        <a:lstStyle/>
        <a:p>
          <a:pPr algn="ctr"/>
          <a:r>
            <a:rPr lang="pt-BR" sz="1800" b="1" dirty="0" err="1"/>
            <a:t>Byl</a:t>
          </a:r>
          <a:r>
            <a:rPr lang="pt-BR" sz="1800" b="1" dirty="0"/>
            <a:t> </a:t>
          </a:r>
          <a:r>
            <a:rPr lang="pt-BR" sz="1800" b="1" dirty="0" err="1"/>
            <a:t>sťat</a:t>
          </a:r>
          <a:r>
            <a:rPr lang="pt-BR" sz="1800" b="1" dirty="0"/>
            <a:t> </a:t>
          </a:r>
          <a:r>
            <a:rPr lang="pt-BR" sz="1800" b="1" dirty="0" err="1"/>
            <a:t>Herodem</a:t>
          </a:r>
          <a:r>
            <a:rPr lang="cs-CZ" sz="1800" b="1" dirty="0"/>
            <a:t>           </a:t>
          </a:r>
          <a:r>
            <a:rPr lang="pt-BR" sz="1800" b="1" dirty="0"/>
            <a:t> v roce 40 </a:t>
          </a:r>
          <a:r>
            <a:rPr lang="pt-BR" sz="1800" b="1" dirty="0" err="1"/>
            <a:t>n.l</a:t>
          </a:r>
          <a:r>
            <a:rPr lang="pt-BR" sz="1800" b="1" dirty="0"/>
            <a:t>., </a:t>
          </a:r>
          <a:r>
            <a:rPr lang="pt-BR" sz="1800" b="1" dirty="0" err="1"/>
            <a:t>nemůže</a:t>
          </a:r>
          <a:r>
            <a:rPr lang="pt-BR" sz="1800" b="1" dirty="0"/>
            <a:t> </a:t>
          </a:r>
          <a:r>
            <a:rPr lang="pt-BR" sz="1800" b="1" dirty="0" err="1"/>
            <a:t>být</a:t>
          </a:r>
          <a:r>
            <a:rPr lang="pt-BR" sz="1800" b="1" dirty="0"/>
            <a:t> </a:t>
          </a:r>
          <a:r>
            <a:rPr lang="pt-BR" sz="1800" b="1" dirty="0" err="1"/>
            <a:t>ani</a:t>
          </a:r>
          <a:r>
            <a:rPr lang="pt-BR" sz="1800" b="1" dirty="0"/>
            <a:t> </a:t>
          </a:r>
          <a:r>
            <a:rPr lang="pt-BR" sz="1800" b="1" dirty="0" err="1"/>
            <a:t>autorem</a:t>
          </a:r>
          <a:r>
            <a:rPr lang="pt-BR" sz="1800" b="1" dirty="0"/>
            <a:t> </a:t>
          </a:r>
          <a:r>
            <a:rPr lang="pt-BR" sz="1800" b="1" dirty="0" err="1"/>
            <a:t>evangelia</a:t>
          </a:r>
          <a:endParaRPr lang="es-ES" sz="1800" b="1" dirty="0"/>
        </a:p>
      </dgm:t>
    </dgm:pt>
    <dgm:pt modelId="{3FA3AC20-64A4-4C91-A727-01A96C4F437B}" type="sibTrans" cxnId="{C10D5C22-76B2-45DC-AE77-EE55D8686ED5}">
      <dgm:prSet/>
      <dgm:spPr/>
      <dgm:t>
        <a:bodyPr/>
        <a:lstStyle/>
        <a:p>
          <a:pPr algn="ctr"/>
          <a:endParaRPr lang="es-ES" sz="2000"/>
        </a:p>
      </dgm:t>
    </dgm:pt>
    <dgm:pt modelId="{46BF4E14-B52E-4831-A355-F0200A7BC97F}" type="parTrans" cxnId="{C10D5C22-76B2-45DC-AE77-EE55D8686ED5}">
      <dgm:prSet/>
      <dgm:spPr/>
      <dgm:t>
        <a:bodyPr/>
        <a:lstStyle/>
        <a:p>
          <a:pPr algn="ctr"/>
          <a:endParaRPr lang="es-ES" sz="2000"/>
        </a:p>
      </dgm:t>
    </dgm:pt>
    <dgm:pt modelId="{D8343608-3DE4-4E12-BB3C-CB2CFF46A82E}">
      <dgm:prSet custT="1"/>
      <dgm:spPr/>
      <dgm:t>
        <a:bodyPr/>
        <a:lstStyle/>
        <a:p>
          <a:pPr algn="ctr"/>
          <a:r>
            <a:rPr lang="es-ES" sz="1800" b="1" dirty="0" err="1"/>
            <a:t>Jediný</a:t>
          </a:r>
          <a:r>
            <a:rPr lang="es-ES" sz="1800" b="1" dirty="0"/>
            <a:t> </a:t>
          </a:r>
          <a:r>
            <a:rPr lang="es-ES" sz="1800" b="1" dirty="0" err="1"/>
            <a:t>možný</a:t>
          </a:r>
          <a:r>
            <a:rPr lang="es-ES" sz="1800" b="1" dirty="0"/>
            <a:t> autor </a:t>
          </a:r>
          <a:r>
            <a:rPr lang="es-ES" sz="1800" b="1" dirty="0" err="1"/>
            <a:t>evangelia</a:t>
          </a:r>
          <a:r>
            <a:rPr lang="es-ES" sz="1800" b="1" dirty="0"/>
            <a:t>.</a:t>
          </a:r>
          <a:br>
            <a:rPr lang="es-ES" sz="1800" b="1" dirty="0"/>
          </a:br>
          <a:r>
            <a:rPr lang="es-ES" sz="1800" b="1" dirty="0" err="1"/>
            <a:t>On</a:t>
          </a:r>
          <a:r>
            <a:rPr lang="es-ES" sz="1800" b="1" dirty="0"/>
            <a:t> je </a:t>
          </a:r>
          <a:r>
            <a:rPr lang="es-ES" sz="1800" b="1" dirty="0" err="1"/>
            <a:t>milovaný</a:t>
          </a:r>
          <a:r>
            <a:rPr lang="es-ES" sz="1800" b="1" dirty="0"/>
            <a:t> </a:t>
          </a:r>
          <a:r>
            <a:rPr lang="es-ES" sz="1800" b="1" dirty="0" err="1"/>
            <a:t>učedník</a:t>
          </a:r>
          <a:endParaRPr lang="es-ES" sz="1800" b="1" dirty="0"/>
        </a:p>
      </dgm:t>
    </dgm:pt>
    <dgm:pt modelId="{F937FE76-5B39-4841-A209-C2CB5DB9BE6C}" type="parTrans" cxnId="{82276DD5-93D9-4F0F-8BF3-2A1B5DE689DD}">
      <dgm:prSet/>
      <dgm:spPr/>
      <dgm:t>
        <a:bodyPr/>
        <a:lstStyle/>
        <a:p>
          <a:endParaRPr lang="es-ES"/>
        </a:p>
      </dgm:t>
    </dgm:pt>
    <dgm:pt modelId="{00E8BE33-7529-47AB-9545-2120D0F73BEE}" type="sibTrans" cxnId="{82276DD5-93D9-4F0F-8BF3-2A1B5DE689DD}">
      <dgm:prSet/>
      <dgm:spPr/>
      <dgm:t>
        <a:bodyPr/>
        <a:lstStyle/>
        <a:p>
          <a:endParaRPr lang="es-ES"/>
        </a:p>
      </dgm:t>
    </dgm:pt>
    <dgm:pt modelId="{DE822CD4-1DFE-4524-BB35-FDDFDA508A09}">
      <dgm:prSet phldrT="[Texto]" custT="1"/>
      <dgm:spPr/>
      <dgm:t>
        <a:bodyPr/>
        <a:lstStyle/>
        <a:p>
          <a:pPr algn="ctr"/>
          <a:r>
            <a:rPr lang="es-ES" sz="1800" b="1" dirty="0"/>
            <a:t>Je </a:t>
          </a:r>
          <a:r>
            <a:rPr lang="es-ES" sz="1800" b="1" dirty="0" err="1"/>
            <a:t>jmenovitě</a:t>
          </a:r>
          <a:r>
            <a:rPr lang="es-ES" sz="1800" b="1" dirty="0"/>
            <a:t> </a:t>
          </a:r>
          <a:r>
            <a:rPr lang="es-ES" sz="1800" b="1" dirty="0" err="1"/>
            <a:t>zmíněn</a:t>
          </a:r>
          <a:r>
            <a:rPr lang="es-ES" sz="1800" b="1" dirty="0"/>
            <a:t> v </a:t>
          </a:r>
          <a:r>
            <a:rPr lang="es-ES" sz="1800" b="1" dirty="0" err="1"/>
            <a:t>evangeliu</a:t>
          </a:r>
          <a:r>
            <a:rPr lang="es-ES" sz="1800" b="1" dirty="0"/>
            <a:t>, ale </a:t>
          </a:r>
          <a:r>
            <a:rPr lang="es-ES" sz="1800" b="1" dirty="0" err="1"/>
            <a:t>nemůže</a:t>
          </a:r>
          <a:r>
            <a:rPr lang="es-ES" sz="1800" b="1" dirty="0"/>
            <a:t> </a:t>
          </a:r>
          <a:r>
            <a:rPr lang="es-ES" sz="1800" b="1" dirty="0" err="1"/>
            <a:t>být</a:t>
          </a:r>
          <a:r>
            <a:rPr lang="es-ES" sz="1800" b="1" dirty="0"/>
            <a:t> </a:t>
          </a:r>
          <a:r>
            <a:rPr lang="es-ES" sz="1800" b="1" dirty="0" err="1"/>
            <a:t>autorem</a:t>
          </a:r>
          <a:r>
            <a:rPr lang="es-ES" sz="1800" b="1" dirty="0"/>
            <a:t> </a:t>
          </a:r>
          <a:r>
            <a:rPr lang="es-ES" sz="1800" b="1" dirty="0" err="1"/>
            <a:t>evangelia</a:t>
          </a:r>
          <a:endParaRPr lang="es-ES" sz="1800" b="1" dirty="0"/>
        </a:p>
      </dgm:t>
    </dgm:pt>
    <dgm:pt modelId="{EB659FBC-DF1D-43A6-8603-AD1C250C7F67}" type="parTrans" cxnId="{D0367BDC-B5DA-48AB-A22F-D8C5F7B4E546}">
      <dgm:prSet/>
      <dgm:spPr/>
      <dgm:t>
        <a:bodyPr/>
        <a:lstStyle/>
        <a:p>
          <a:endParaRPr lang="es-ES"/>
        </a:p>
      </dgm:t>
    </dgm:pt>
    <dgm:pt modelId="{8A095522-F26F-4B0B-89A5-CD8ABF276421}" type="sibTrans" cxnId="{D0367BDC-B5DA-48AB-A22F-D8C5F7B4E546}">
      <dgm:prSet/>
      <dgm:spPr/>
      <dgm:t>
        <a:bodyPr/>
        <a:lstStyle/>
        <a:p>
          <a:endParaRPr lang="es-ES"/>
        </a:p>
      </dgm:t>
    </dgm:pt>
    <dgm:pt modelId="{41FDDF5C-0E82-45EA-A49A-2FBA194277ED}" type="pres">
      <dgm:prSet presAssocID="{40BDDF72-CD3E-429F-97AD-40885A4030B5}" presName="rootNode" presStyleCnt="0">
        <dgm:presLayoutVars>
          <dgm:chMax/>
          <dgm:chPref/>
          <dgm:dir/>
          <dgm:animLvl val="lvl"/>
        </dgm:presLayoutVars>
      </dgm:prSet>
      <dgm:spPr/>
    </dgm:pt>
    <dgm:pt modelId="{C777E9A1-EFE1-46FB-ACE6-16EC0AC652B3}" type="pres">
      <dgm:prSet presAssocID="{72328252-6925-41D3-B00D-7FB2F9799BC8}" presName="composite" presStyleCnt="0"/>
      <dgm:spPr/>
    </dgm:pt>
    <dgm:pt modelId="{00C644B5-4140-4F18-835B-5CA52CEBAFA5}" type="pres">
      <dgm:prSet presAssocID="{72328252-6925-41D3-B00D-7FB2F9799BC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26663171-267B-4F27-AC37-43C167AEAA98}" type="pres">
      <dgm:prSet presAssocID="{72328252-6925-41D3-B00D-7FB2F9799BC8}" presName="Image" presStyleLbl="b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96" t="-892" r="-21740" b="-4238"/>
          </a:stretch>
        </a:blipFill>
      </dgm:spPr>
    </dgm:pt>
    <dgm:pt modelId="{1F3B6D71-909D-4108-B158-A30E71203D05}" type="pres">
      <dgm:prSet presAssocID="{72328252-6925-41D3-B00D-7FB2F9799BC8}" presName="ChildText" presStyleLbl="fgAcc1" presStyleIdx="0" presStyleCnt="3" custScaleX="202888" custScaleY="164954" custLinFactNeighborX="42782" custLinFactNeighborY="15278">
        <dgm:presLayoutVars>
          <dgm:chMax val="0"/>
          <dgm:chPref val="0"/>
          <dgm:bulletEnabled val="1"/>
        </dgm:presLayoutVars>
      </dgm:prSet>
      <dgm:spPr/>
    </dgm:pt>
    <dgm:pt modelId="{06306CD8-C4DE-4128-9637-282CB229298B}" type="pres">
      <dgm:prSet presAssocID="{057EC846-A9AA-4A79-837F-BFAA70D475E4}" presName="sibTrans" presStyleCnt="0"/>
      <dgm:spPr/>
    </dgm:pt>
    <dgm:pt modelId="{8B083F7F-7A25-48EA-A2FC-2605C3FB2761}" type="pres">
      <dgm:prSet presAssocID="{88197372-7128-4CC3-B86D-D955961602D3}" presName="composite" presStyleCnt="0"/>
      <dgm:spPr/>
    </dgm:pt>
    <dgm:pt modelId="{6142EC30-F58A-4068-A809-6A12665965A3}" type="pres">
      <dgm:prSet presAssocID="{88197372-7128-4CC3-B86D-D955961602D3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DE90DAF-C3FD-40EC-A7FA-56D7CDC7717D}" type="pres">
      <dgm:prSet presAssocID="{88197372-7128-4CC3-B86D-D955961602D3}" presName="Image" presStyleLbl="b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96" b="-16736"/>
          </a:stretch>
        </a:blipFill>
      </dgm:spPr>
    </dgm:pt>
    <dgm:pt modelId="{448E32B0-4AB5-4ABC-931A-1F258D6A6660}" type="pres">
      <dgm:prSet presAssocID="{88197372-7128-4CC3-B86D-D955961602D3}" presName="ChildText" presStyleLbl="fgAcc1" presStyleIdx="1" presStyleCnt="3" custScaleX="164384" custScaleY="163744" custLinFactNeighborX="21971" custLinFactNeighborY="11182">
        <dgm:presLayoutVars>
          <dgm:chMax val="0"/>
          <dgm:chPref val="0"/>
          <dgm:bulletEnabled val="1"/>
        </dgm:presLayoutVars>
      </dgm:prSet>
      <dgm:spPr/>
    </dgm:pt>
    <dgm:pt modelId="{62210CE4-0B5A-47BE-B412-E56E3D4F1965}" type="pres">
      <dgm:prSet presAssocID="{6D23C9D8-2ED8-45ED-A49D-5349F054012D}" presName="sibTrans" presStyleCnt="0"/>
      <dgm:spPr/>
    </dgm:pt>
    <dgm:pt modelId="{ABFEB99E-6F53-462E-812B-2965318C3946}" type="pres">
      <dgm:prSet presAssocID="{400AAA66-5681-455B-8E83-8FA1EE44A815}" presName="composite" presStyleCnt="0"/>
      <dgm:spPr/>
    </dgm:pt>
    <dgm:pt modelId="{0EB6A15D-BF67-43A9-9540-C45E53B7325D}" type="pres">
      <dgm:prSet presAssocID="{400AAA66-5681-455B-8E83-8FA1EE44A81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83426D99-DEFC-419B-9C08-EAB225502D6A}" type="pres">
      <dgm:prSet presAssocID="{400AAA66-5681-455B-8E83-8FA1EE44A815}" presName="Image" presStyleLbl="bgImgPlace1" presStyleIdx="2" presStyleCnt="3" custLinFactNeighborX="-9972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11" t="-16490" r="-6307" b="-22474"/>
          </a:stretch>
        </a:blipFill>
      </dgm:spPr>
    </dgm:pt>
    <dgm:pt modelId="{1E686628-60FC-4CB1-9616-854F01606D39}" type="pres">
      <dgm:prSet presAssocID="{400AAA66-5681-455B-8E83-8FA1EE44A815}" presName="ChildText" presStyleLbl="fgAcc1" presStyleIdx="2" presStyleCnt="3" custScaleX="142850" custScaleY="161732" custLinFactNeighborX="59" custLinFactNeighborY="12807">
        <dgm:presLayoutVars>
          <dgm:chMax val="0"/>
          <dgm:chPref val="0"/>
          <dgm:bulletEnabled val="1"/>
        </dgm:presLayoutVars>
      </dgm:prSet>
      <dgm:spPr/>
    </dgm:pt>
  </dgm:ptLst>
  <dgm:cxnLst>
    <dgm:cxn modelId="{C10D5C22-76B2-45DC-AE77-EE55D8686ED5}" srcId="{88197372-7128-4CC3-B86D-D955961602D3}" destId="{224DE7D2-3698-4537-AB75-B1DEE44D4759}" srcOrd="0" destOrd="0" parTransId="{46BF4E14-B52E-4831-A355-F0200A7BC97F}" sibTransId="{3FA3AC20-64A4-4C91-A727-01A96C4F437B}"/>
    <dgm:cxn modelId="{EC85AE5D-86B3-4FCE-8F5A-6A2F8BC910D0}" type="presOf" srcId="{72328252-6925-41D3-B00D-7FB2F9799BC8}" destId="{00C644B5-4140-4F18-835B-5CA52CEBAFA5}" srcOrd="0" destOrd="0" presId="urn:microsoft.com/office/officeart/2008/layout/TitledPictureBlocks"/>
    <dgm:cxn modelId="{0D15C065-C16C-4FE9-9E25-AD648E725B52}" type="presOf" srcId="{D8343608-3DE4-4E12-BB3C-CB2CFF46A82E}" destId="{1E686628-60FC-4CB1-9616-854F01606D39}" srcOrd="0" destOrd="0" presId="urn:microsoft.com/office/officeart/2008/layout/TitledPictureBlocks"/>
    <dgm:cxn modelId="{FD47B96F-E287-4013-BCE5-527603436A96}" type="presOf" srcId="{400AAA66-5681-455B-8E83-8FA1EE44A815}" destId="{0EB6A15D-BF67-43A9-9540-C45E53B7325D}" srcOrd="0" destOrd="0" presId="urn:microsoft.com/office/officeart/2008/layout/TitledPictureBlocks"/>
    <dgm:cxn modelId="{ACC75F86-7D48-43DC-8D40-02B093A14A40}" srcId="{40BDDF72-CD3E-429F-97AD-40885A4030B5}" destId="{88197372-7128-4CC3-B86D-D955961602D3}" srcOrd="1" destOrd="0" parTransId="{ADABB4EB-C8DA-450F-8A0F-8650F37CA185}" sibTransId="{6D23C9D8-2ED8-45ED-A49D-5349F054012D}"/>
    <dgm:cxn modelId="{74A27E89-56B6-4044-A0DF-DA5682127399}" type="presOf" srcId="{DE822CD4-1DFE-4524-BB35-FDDFDA508A09}" destId="{1F3B6D71-909D-4108-B158-A30E71203D05}" srcOrd="0" destOrd="0" presId="urn:microsoft.com/office/officeart/2008/layout/TitledPictureBlocks"/>
    <dgm:cxn modelId="{3CC5FCBD-B6B1-4DDC-8CC6-B6C7F74D5404}" type="presOf" srcId="{40BDDF72-CD3E-429F-97AD-40885A4030B5}" destId="{41FDDF5C-0E82-45EA-A49A-2FBA194277ED}" srcOrd="0" destOrd="0" presId="urn:microsoft.com/office/officeart/2008/layout/TitledPictureBlocks"/>
    <dgm:cxn modelId="{AEB23CBE-5D9F-4E87-833A-2F2BFC39BC8A}" type="presOf" srcId="{88197372-7128-4CC3-B86D-D955961602D3}" destId="{6142EC30-F58A-4068-A809-6A12665965A3}" srcOrd="0" destOrd="0" presId="urn:microsoft.com/office/officeart/2008/layout/TitledPictureBlocks"/>
    <dgm:cxn modelId="{4F0A1ED4-0564-4947-9D71-DAF7ACE8C2C2}" srcId="{40BDDF72-CD3E-429F-97AD-40885A4030B5}" destId="{72328252-6925-41D3-B00D-7FB2F9799BC8}" srcOrd="0" destOrd="0" parTransId="{DC636C36-2DE6-4371-A387-C3DD60E9D9DB}" sibTransId="{057EC846-A9AA-4A79-837F-BFAA70D475E4}"/>
    <dgm:cxn modelId="{82276DD5-93D9-4F0F-8BF3-2A1B5DE689DD}" srcId="{400AAA66-5681-455B-8E83-8FA1EE44A815}" destId="{D8343608-3DE4-4E12-BB3C-CB2CFF46A82E}" srcOrd="0" destOrd="0" parTransId="{F937FE76-5B39-4841-A209-C2CB5DB9BE6C}" sibTransId="{00E8BE33-7529-47AB-9545-2120D0F73BEE}"/>
    <dgm:cxn modelId="{0923CBD6-6B9C-4CE1-A27A-7DDB61438E25}" srcId="{40BDDF72-CD3E-429F-97AD-40885A4030B5}" destId="{400AAA66-5681-455B-8E83-8FA1EE44A815}" srcOrd="2" destOrd="0" parTransId="{6E85DF19-9EF1-489F-9FD6-5D462847034D}" sibTransId="{68B92136-0058-41CA-B82F-B65AAAEF537A}"/>
    <dgm:cxn modelId="{C9D41BDB-B7E0-4104-BA8D-B12495FF06A1}" type="presOf" srcId="{224DE7D2-3698-4537-AB75-B1DEE44D4759}" destId="{448E32B0-4AB5-4ABC-931A-1F258D6A6660}" srcOrd="0" destOrd="0" presId="urn:microsoft.com/office/officeart/2008/layout/TitledPictureBlocks"/>
    <dgm:cxn modelId="{D0367BDC-B5DA-48AB-A22F-D8C5F7B4E546}" srcId="{72328252-6925-41D3-B00D-7FB2F9799BC8}" destId="{DE822CD4-1DFE-4524-BB35-FDDFDA508A09}" srcOrd="0" destOrd="0" parTransId="{EB659FBC-DF1D-43A6-8603-AD1C250C7F67}" sibTransId="{8A095522-F26F-4B0B-89A5-CD8ABF276421}"/>
    <dgm:cxn modelId="{6E844D90-9C4C-44F3-B4FF-0D80DA27A4B0}" type="presParOf" srcId="{41FDDF5C-0E82-45EA-A49A-2FBA194277ED}" destId="{C777E9A1-EFE1-46FB-ACE6-16EC0AC652B3}" srcOrd="0" destOrd="0" presId="urn:microsoft.com/office/officeart/2008/layout/TitledPictureBlocks"/>
    <dgm:cxn modelId="{6F5BBF8E-E18D-4497-8F11-9D0AE512F8D8}" type="presParOf" srcId="{C777E9A1-EFE1-46FB-ACE6-16EC0AC652B3}" destId="{00C644B5-4140-4F18-835B-5CA52CEBAFA5}" srcOrd="0" destOrd="0" presId="urn:microsoft.com/office/officeart/2008/layout/TitledPictureBlocks"/>
    <dgm:cxn modelId="{B9E60FB7-BD96-44DD-900F-E98B8B521D57}" type="presParOf" srcId="{C777E9A1-EFE1-46FB-ACE6-16EC0AC652B3}" destId="{26663171-267B-4F27-AC37-43C167AEAA98}" srcOrd="1" destOrd="0" presId="urn:microsoft.com/office/officeart/2008/layout/TitledPictureBlocks"/>
    <dgm:cxn modelId="{1371EFF9-8B88-4607-8C20-E298A47C3442}" type="presParOf" srcId="{C777E9A1-EFE1-46FB-ACE6-16EC0AC652B3}" destId="{1F3B6D71-909D-4108-B158-A30E71203D05}" srcOrd="2" destOrd="0" presId="urn:microsoft.com/office/officeart/2008/layout/TitledPictureBlocks"/>
    <dgm:cxn modelId="{CC8D6B86-A6D8-4094-91F0-4F12B518717B}" type="presParOf" srcId="{41FDDF5C-0E82-45EA-A49A-2FBA194277ED}" destId="{06306CD8-C4DE-4128-9637-282CB229298B}" srcOrd="1" destOrd="0" presId="urn:microsoft.com/office/officeart/2008/layout/TitledPictureBlocks"/>
    <dgm:cxn modelId="{24BB36A4-5D8F-4C78-97AB-9C69D9BD649F}" type="presParOf" srcId="{41FDDF5C-0E82-45EA-A49A-2FBA194277ED}" destId="{8B083F7F-7A25-48EA-A2FC-2605C3FB2761}" srcOrd="2" destOrd="0" presId="urn:microsoft.com/office/officeart/2008/layout/TitledPictureBlocks"/>
    <dgm:cxn modelId="{EE80D09B-8705-4939-8400-45D87196FC89}" type="presParOf" srcId="{8B083F7F-7A25-48EA-A2FC-2605C3FB2761}" destId="{6142EC30-F58A-4068-A809-6A12665965A3}" srcOrd="0" destOrd="0" presId="urn:microsoft.com/office/officeart/2008/layout/TitledPictureBlocks"/>
    <dgm:cxn modelId="{C88C91C8-B3C2-4BB8-A984-0C0BD913BC52}" type="presParOf" srcId="{8B083F7F-7A25-48EA-A2FC-2605C3FB2761}" destId="{EDE90DAF-C3FD-40EC-A7FA-56D7CDC7717D}" srcOrd="1" destOrd="0" presId="urn:microsoft.com/office/officeart/2008/layout/TitledPictureBlocks"/>
    <dgm:cxn modelId="{DB5588CF-E275-4356-ACC0-6ABBBD50DA0A}" type="presParOf" srcId="{8B083F7F-7A25-48EA-A2FC-2605C3FB2761}" destId="{448E32B0-4AB5-4ABC-931A-1F258D6A6660}" srcOrd="2" destOrd="0" presId="urn:microsoft.com/office/officeart/2008/layout/TitledPictureBlocks"/>
    <dgm:cxn modelId="{02C466DB-576A-4F9F-A6AD-645B643F745A}" type="presParOf" srcId="{41FDDF5C-0E82-45EA-A49A-2FBA194277ED}" destId="{62210CE4-0B5A-47BE-B412-E56E3D4F1965}" srcOrd="3" destOrd="0" presId="urn:microsoft.com/office/officeart/2008/layout/TitledPictureBlocks"/>
    <dgm:cxn modelId="{397E4BDA-9DE4-4A7F-8512-9957101F3800}" type="presParOf" srcId="{41FDDF5C-0E82-45EA-A49A-2FBA194277ED}" destId="{ABFEB99E-6F53-462E-812B-2965318C3946}" srcOrd="4" destOrd="0" presId="urn:microsoft.com/office/officeart/2008/layout/TitledPictureBlocks"/>
    <dgm:cxn modelId="{DB4CC408-3CF0-4E4A-94D3-FEE9D9A3B99A}" type="presParOf" srcId="{ABFEB99E-6F53-462E-812B-2965318C3946}" destId="{0EB6A15D-BF67-43A9-9540-C45E53B7325D}" srcOrd="0" destOrd="0" presId="urn:microsoft.com/office/officeart/2008/layout/TitledPictureBlocks"/>
    <dgm:cxn modelId="{92C4F398-2AC0-4531-9F7A-962DC9F3F7C9}" type="presParOf" srcId="{ABFEB99E-6F53-462E-812B-2965318C3946}" destId="{83426D99-DEFC-419B-9C08-EAB225502D6A}" srcOrd="1" destOrd="0" presId="urn:microsoft.com/office/officeart/2008/layout/TitledPictureBlocks"/>
    <dgm:cxn modelId="{F28AC226-CD79-41C5-9BC2-43767B9E1A3B}" type="presParOf" srcId="{ABFEB99E-6F53-462E-812B-2965318C3946}" destId="{1E686628-60FC-4CB1-9616-854F01606D3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F64613-540C-423A-AE90-A4611318616D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5508384-7AD4-4905-939F-CC80835404DD}">
      <dgm:prSet phldrT="[Texto]" custT="1"/>
      <dgm:spPr/>
      <dgm:t>
        <a:bodyPr/>
        <a:lstStyle/>
        <a:p>
          <a:r>
            <a:rPr lang="es-ES" sz="2000" b="1" dirty="0"/>
            <a:t>“</a:t>
          </a:r>
          <a:r>
            <a:rPr lang="es-ES" sz="2000" b="1" dirty="0" err="1"/>
            <a:t>Syn</a:t>
          </a:r>
          <a:r>
            <a:rPr lang="es-ES" sz="2000" b="1" dirty="0"/>
            <a:t> </a:t>
          </a:r>
          <a:r>
            <a:rPr lang="es-ES" sz="2000" b="1" dirty="0" err="1"/>
            <a:t>hromu</a:t>
          </a:r>
          <a:r>
            <a:rPr lang="es-ES" sz="2000" b="1" dirty="0"/>
            <a:t>”</a:t>
          </a:r>
        </a:p>
      </dgm:t>
    </dgm:pt>
    <dgm:pt modelId="{20B94EFB-AFA4-44F6-9A6A-21C5A299CBC8}" type="parTrans" cxnId="{E851B470-8B5F-4C5A-A401-105461C7660D}">
      <dgm:prSet/>
      <dgm:spPr/>
      <dgm:t>
        <a:bodyPr/>
        <a:lstStyle/>
        <a:p>
          <a:endParaRPr lang="es-ES" sz="2000" b="1"/>
        </a:p>
      </dgm:t>
    </dgm:pt>
    <dgm:pt modelId="{B3BA6CA5-3A5E-472A-B95C-5C2E2CBAF41D}" type="sibTrans" cxnId="{E851B470-8B5F-4C5A-A401-105461C7660D}">
      <dgm:prSet/>
      <dgm:spPr/>
      <dgm:t>
        <a:bodyPr/>
        <a:lstStyle/>
        <a:p>
          <a:endParaRPr lang="es-ES" sz="2000" b="1"/>
        </a:p>
      </dgm:t>
    </dgm:pt>
    <dgm:pt modelId="{99C2BD43-CFE1-48C1-B3A7-38DFF571F04F}">
      <dgm:prSet phldrT="[Texto]" custT="1"/>
      <dgm:spPr/>
      <dgm:t>
        <a:bodyPr/>
        <a:lstStyle/>
        <a:p>
          <a:r>
            <a:rPr lang="cs-CZ" sz="2000" b="1" dirty="0"/>
            <a:t>Měl v</a:t>
          </a:r>
          <a:r>
            <a:rPr lang="es-ES" sz="2000" b="1" dirty="0" err="1"/>
            <a:t>roucí</a:t>
          </a:r>
          <a:r>
            <a:rPr lang="es-ES" sz="2000" b="1" dirty="0"/>
            <a:t>, </a:t>
          </a:r>
          <a:r>
            <a:rPr lang="es-ES" sz="2000" b="1" dirty="0" err="1"/>
            <a:t>upřímné</a:t>
          </a:r>
          <a:r>
            <a:rPr lang="es-ES" sz="2000" b="1" dirty="0"/>
            <a:t> a </a:t>
          </a:r>
          <a:r>
            <a:rPr lang="es-ES" sz="2000" b="1" dirty="0" err="1"/>
            <a:t>milující</a:t>
          </a:r>
          <a:r>
            <a:rPr lang="es-ES" sz="2000" b="1" dirty="0"/>
            <a:t> </a:t>
          </a:r>
          <a:r>
            <a:rPr lang="es-ES" sz="2000" b="1" dirty="0" err="1"/>
            <a:t>srdce</a:t>
          </a:r>
          <a:endParaRPr lang="es-ES" sz="2000" b="1" dirty="0"/>
        </a:p>
      </dgm:t>
    </dgm:pt>
    <dgm:pt modelId="{4AF4D7A5-3E0B-4AB8-A9FA-7E6ECC7743FF}" type="parTrans" cxnId="{4660F56B-BFB4-41FA-B66D-BCE628AB5E74}">
      <dgm:prSet/>
      <dgm:spPr/>
      <dgm:t>
        <a:bodyPr/>
        <a:lstStyle/>
        <a:p>
          <a:endParaRPr lang="es-ES" sz="2000" b="1"/>
        </a:p>
      </dgm:t>
    </dgm:pt>
    <dgm:pt modelId="{9D151540-0934-4609-877E-3DE93A60B0D0}" type="sibTrans" cxnId="{4660F56B-BFB4-41FA-B66D-BCE628AB5E74}">
      <dgm:prSet/>
      <dgm:spPr/>
      <dgm:t>
        <a:bodyPr/>
        <a:lstStyle/>
        <a:p>
          <a:endParaRPr lang="es-ES" sz="2000" b="1"/>
        </a:p>
      </dgm:t>
    </dgm:pt>
    <dgm:pt modelId="{C5FEFFCC-54F2-48D3-8442-EF78BAD0D27E}">
      <dgm:prSet phldrT="[Texto]" custT="1"/>
      <dgm:spPr/>
      <dgm:t>
        <a:bodyPr/>
        <a:lstStyle/>
        <a:p>
          <a:r>
            <a:rPr lang="es-ES" sz="2000" b="1" dirty="0" err="1"/>
            <a:t>Nejmladší</a:t>
          </a:r>
          <a:r>
            <a:rPr lang="es-ES" sz="2000" b="1" dirty="0"/>
            <a:t> z 12 </a:t>
          </a:r>
          <a:r>
            <a:rPr lang="es-ES" sz="2000" b="1" dirty="0" err="1"/>
            <a:t>apoštolů</a:t>
          </a:r>
          <a:endParaRPr lang="es-ES" sz="2000" b="1" dirty="0"/>
        </a:p>
      </dgm:t>
    </dgm:pt>
    <dgm:pt modelId="{2FA14AB5-0101-4850-ABA3-956D3F294DDA}" type="parTrans" cxnId="{C760B5BA-970B-4961-A53D-C9E28C47EDD2}">
      <dgm:prSet/>
      <dgm:spPr/>
      <dgm:t>
        <a:bodyPr/>
        <a:lstStyle/>
        <a:p>
          <a:endParaRPr lang="es-ES" sz="2000" b="1"/>
        </a:p>
      </dgm:t>
    </dgm:pt>
    <dgm:pt modelId="{DED18B04-DA4B-4622-9DE9-4FB34D7F0E7C}" type="sibTrans" cxnId="{C760B5BA-970B-4961-A53D-C9E28C47EDD2}">
      <dgm:prSet/>
      <dgm:spPr/>
      <dgm:t>
        <a:bodyPr/>
        <a:lstStyle/>
        <a:p>
          <a:endParaRPr lang="es-ES" sz="2000" b="1"/>
        </a:p>
      </dgm:t>
    </dgm:pt>
    <dgm:pt modelId="{6DD503D6-923D-4371-864F-5519DD011338}">
      <dgm:prSet phldrT="[Texto]" custT="1"/>
      <dgm:spPr/>
      <dgm:t>
        <a:bodyPr/>
        <a:lstStyle/>
        <a:p>
          <a:r>
            <a:rPr lang="es-ES" sz="2000" b="1" dirty="0" err="1"/>
            <a:t>Pocházel</a:t>
          </a:r>
          <a:r>
            <a:rPr lang="cs-CZ" sz="2000" b="1" dirty="0"/>
            <a:t>                  </a:t>
          </a:r>
          <a:r>
            <a:rPr lang="es-ES" sz="2000" b="1" dirty="0"/>
            <a:t> z </a:t>
          </a:r>
          <a:r>
            <a:rPr lang="es-ES" sz="2000" b="1" dirty="0" err="1"/>
            <a:t>Betsaidy</a:t>
          </a:r>
          <a:r>
            <a:rPr lang="es-ES" sz="2000" b="1" dirty="0"/>
            <a:t>, </a:t>
          </a:r>
          <a:r>
            <a:rPr lang="es-ES" sz="2000" b="1" dirty="0" err="1"/>
            <a:t>rybářské</a:t>
          </a:r>
          <a:r>
            <a:rPr lang="es-ES" sz="2000" b="1" dirty="0"/>
            <a:t> </a:t>
          </a:r>
          <a:r>
            <a:rPr lang="es-ES" sz="2000" b="1" dirty="0" err="1"/>
            <a:t>vesnice</a:t>
          </a:r>
          <a:endParaRPr lang="es-ES" sz="2000" b="1" dirty="0"/>
        </a:p>
      </dgm:t>
    </dgm:pt>
    <dgm:pt modelId="{14D85335-2AD1-443A-9004-35D1F89907BE}" type="parTrans" cxnId="{D68D2008-EDA6-480A-947C-78651F84A3E0}">
      <dgm:prSet/>
      <dgm:spPr/>
      <dgm:t>
        <a:bodyPr/>
        <a:lstStyle/>
        <a:p>
          <a:endParaRPr lang="es-ES" sz="2000" b="1"/>
        </a:p>
      </dgm:t>
    </dgm:pt>
    <dgm:pt modelId="{9699D2FB-59E1-4DD6-9C40-94F97E759B29}" type="sibTrans" cxnId="{D68D2008-EDA6-480A-947C-78651F84A3E0}">
      <dgm:prSet/>
      <dgm:spPr/>
      <dgm:t>
        <a:bodyPr/>
        <a:lstStyle/>
        <a:p>
          <a:endParaRPr lang="es-ES" sz="2000" b="1"/>
        </a:p>
      </dgm:t>
    </dgm:pt>
    <dgm:pt modelId="{B4233D4D-447E-43FD-BA2A-C5EB988BDD09}">
      <dgm:prSet phldrT="[Texto]" custT="1"/>
      <dgm:spPr/>
      <dgm:t>
        <a:bodyPr/>
        <a:lstStyle/>
        <a:p>
          <a:r>
            <a:rPr lang="es-ES" sz="2000" b="1" dirty="0" err="1"/>
            <a:t>Jeho</a:t>
          </a:r>
          <a:r>
            <a:rPr lang="es-ES" sz="2000" b="1" dirty="0"/>
            <a:t> </a:t>
          </a:r>
          <a:r>
            <a:rPr lang="es-ES" sz="2000" b="1" dirty="0" err="1"/>
            <a:t>matka</a:t>
          </a:r>
          <a:r>
            <a:rPr lang="es-ES" sz="2000" b="1" dirty="0"/>
            <a:t> </a:t>
          </a:r>
          <a:r>
            <a:rPr lang="es-ES" sz="2000" b="1" dirty="0" err="1"/>
            <a:t>ho</a:t>
          </a:r>
          <a:r>
            <a:rPr lang="es-ES" sz="2000" b="1" dirty="0"/>
            <a:t> </a:t>
          </a:r>
          <a:r>
            <a:rPr lang="es-ES" sz="2000" b="1" dirty="0" err="1"/>
            <a:t>doprovázela</a:t>
          </a:r>
          <a:br>
            <a:rPr lang="es-ES" sz="2000" b="1" dirty="0"/>
          </a:br>
          <a:r>
            <a:rPr lang="cs-CZ" sz="2000" b="1" dirty="0"/>
            <a:t>za</a:t>
          </a:r>
          <a:r>
            <a:rPr lang="es-ES" sz="2000" b="1" dirty="0"/>
            <a:t> </a:t>
          </a:r>
          <a:r>
            <a:rPr lang="es-ES" sz="2000" b="1" dirty="0" err="1"/>
            <a:t>Ježíš</a:t>
          </a:r>
          <a:r>
            <a:rPr lang="cs-CZ" sz="2000" b="1" dirty="0" err="1"/>
            <a:t>em</a:t>
          </a:r>
          <a:endParaRPr lang="es-ES" sz="2000" b="1" dirty="0"/>
        </a:p>
      </dgm:t>
    </dgm:pt>
    <dgm:pt modelId="{D94F7174-79A0-4C05-98B0-1CC239264C65}" type="parTrans" cxnId="{1CB54FCD-854B-4818-9B06-A90FD502375A}">
      <dgm:prSet/>
      <dgm:spPr/>
      <dgm:t>
        <a:bodyPr/>
        <a:lstStyle/>
        <a:p>
          <a:endParaRPr lang="es-ES" sz="2000" b="1"/>
        </a:p>
      </dgm:t>
    </dgm:pt>
    <dgm:pt modelId="{18B47B41-6132-4364-9E29-5F4B8953E2A4}" type="sibTrans" cxnId="{1CB54FCD-854B-4818-9B06-A90FD502375A}">
      <dgm:prSet/>
      <dgm:spPr/>
      <dgm:t>
        <a:bodyPr/>
        <a:lstStyle/>
        <a:p>
          <a:endParaRPr lang="es-ES" sz="2000" b="1"/>
        </a:p>
      </dgm:t>
    </dgm:pt>
    <dgm:pt modelId="{9FC92101-7248-4792-8A57-F59D71163589}">
      <dgm:prSet phldrT="[Texto]" custT="1"/>
      <dgm:spPr/>
      <dgm:t>
        <a:bodyPr/>
        <a:lstStyle/>
        <a:p>
          <a:r>
            <a:rPr lang="es-ES" sz="2000" b="1" dirty="0" err="1"/>
            <a:t>Ježíš</a:t>
          </a:r>
          <a:r>
            <a:rPr lang="es-ES" sz="2000" b="1" dirty="0"/>
            <a:t> mu </a:t>
          </a:r>
          <a:r>
            <a:rPr lang="es-ES" sz="2000" b="1" dirty="0" err="1"/>
            <a:t>svěřil</a:t>
          </a:r>
          <a:r>
            <a:rPr lang="es-ES" sz="2000" b="1" dirty="0"/>
            <a:t> </a:t>
          </a:r>
          <a:r>
            <a:rPr lang="cs-CZ" sz="2000" b="1" dirty="0"/>
            <a:t>do péče </a:t>
          </a:r>
          <a:r>
            <a:rPr lang="es-ES" sz="2000" b="1" dirty="0" err="1"/>
            <a:t>Marii</a:t>
          </a:r>
          <a:endParaRPr lang="es-ES" sz="2000" b="1" dirty="0"/>
        </a:p>
      </dgm:t>
    </dgm:pt>
    <dgm:pt modelId="{EE9273CB-D3B0-436C-8450-31AF01277E6D}" type="parTrans" cxnId="{B0E40149-92B9-421E-B694-186A44F348F1}">
      <dgm:prSet/>
      <dgm:spPr/>
      <dgm:t>
        <a:bodyPr/>
        <a:lstStyle/>
        <a:p>
          <a:endParaRPr lang="es-ES" sz="2000" b="1"/>
        </a:p>
      </dgm:t>
    </dgm:pt>
    <dgm:pt modelId="{DAEE6819-A87A-4D3C-810E-15183D18405D}" type="sibTrans" cxnId="{B0E40149-92B9-421E-B694-186A44F348F1}">
      <dgm:prSet/>
      <dgm:spPr/>
      <dgm:t>
        <a:bodyPr/>
        <a:lstStyle/>
        <a:p>
          <a:endParaRPr lang="es-ES" sz="2000" b="1"/>
        </a:p>
      </dgm:t>
    </dgm:pt>
    <dgm:pt modelId="{0E904610-855C-4E30-B875-9F4D75FFEA9C}">
      <dgm:prSet phldrT="[Texto]" custT="1"/>
      <dgm:spPr/>
      <dgm:t>
        <a:bodyPr/>
        <a:lstStyle/>
        <a:p>
          <a:r>
            <a:rPr lang="es-ES" sz="2000" b="1" dirty="0"/>
            <a:t>Fue el primer apóstol en llegar a la tumba</a:t>
          </a:r>
        </a:p>
      </dgm:t>
    </dgm:pt>
    <dgm:pt modelId="{DBB4D38F-AF6D-41CC-9E11-2F0320A9606B}" type="parTrans" cxnId="{EBB685D3-8B91-4892-9061-A41885963504}">
      <dgm:prSet/>
      <dgm:spPr/>
      <dgm:t>
        <a:bodyPr/>
        <a:lstStyle/>
        <a:p>
          <a:endParaRPr lang="es-ES" sz="2000" b="1"/>
        </a:p>
      </dgm:t>
    </dgm:pt>
    <dgm:pt modelId="{14196C68-098B-4F64-A960-0BEC33DB19C4}" type="sibTrans" cxnId="{EBB685D3-8B91-4892-9061-A41885963504}">
      <dgm:prSet/>
      <dgm:spPr/>
      <dgm:t>
        <a:bodyPr/>
        <a:lstStyle/>
        <a:p>
          <a:endParaRPr lang="es-ES" sz="2000" b="1"/>
        </a:p>
      </dgm:t>
    </dgm:pt>
    <dgm:pt modelId="{ED233333-9B3E-4DBB-9A10-66D54C2AFEE8}">
      <dgm:prSet phldrT="[Texto]" custT="1"/>
      <dgm:spPr/>
      <dgm:t>
        <a:bodyPr/>
        <a:lstStyle/>
        <a:p>
          <a:r>
            <a:rPr lang="es-ES" sz="2000" b="1" dirty="0" err="1"/>
            <a:t>Napsal</a:t>
          </a:r>
          <a:r>
            <a:rPr lang="es-ES" sz="2000" b="1" dirty="0"/>
            <a:t> </a:t>
          </a:r>
          <a:r>
            <a:rPr lang="cs-CZ" sz="2000" b="1" dirty="0"/>
            <a:t>Zjevení</a:t>
          </a:r>
          <a:r>
            <a:rPr lang="es-ES" sz="2000" b="1" dirty="0"/>
            <a:t> </a:t>
          </a:r>
          <a:r>
            <a:rPr lang="cs-CZ" sz="2000" b="1" dirty="0"/>
            <a:t>         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cs-CZ" sz="2000" b="1" dirty="0"/>
            <a:t>ostrově </a:t>
          </a:r>
          <a:r>
            <a:rPr lang="es-ES" sz="2000" b="1" dirty="0"/>
            <a:t>Patmos</a:t>
          </a:r>
        </a:p>
      </dgm:t>
    </dgm:pt>
    <dgm:pt modelId="{1D97D74C-72C7-4512-AD70-71D6907B0CCC}" type="parTrans" cxnId="{9DDB582A-AE62-4B4C-9FA2-DC934AB6CD96}">
      <dgm:prSet/>
      <dgm:spPr/>
      <dgm:t>
        <a:bodyPr/>
        <a:lstStyle/>
        <a:p>
          <a:endParaRPr lang="es-ES" sz="2000" b="1"/>
        </a:p>
      </dgm:t>
    </dgm:pt>
    <dgm:pt modelId="{FF156CDB-C9D5-4171-A934-76BCC323C706}" type="sibTrans" cxnId="{9DDB582A-AE62-4B4C-9FA2-DC934AB6CD96}">
      <dgm:prSet/>
      <dgm:spPr/>
      <dgm:t>
        <a:bodyPr/>
        <a:lstStyle/>
        <a:p>
          <a:endParaRPr lang="es-ES" sz="2000" b="1"/>
        </a:p>
      </dgm:t>
    </dgm:pt>
    <dgm:pt modelId="{335C381F-B84C-4B0E-801F-756F85393DC4}">
      <dgm:prSet phldrT="[Texto]" custT="1"/>
      <dgm:spPr/>
      <dgm:t>
        <a:bodyPr/>
        <a:lstStyle/>
        <a:p>
          <a:r>
            <a:rPr lang="es-ES" sz="2000" b="1" dirty="0"/>
            <a:t>Po </a:t>
          </a:r>
          <a:r>
            <a:rPr lang="es-ES" sz="2000" b="1" dirty="0" err="1"/>
            <a:t>návratu</a:t>
          </a:r>
          <a:r>
            <a:rPr lang="es-ES" sz="2000" b="1" dirty="0"/>
            <a:t> </a:t>
          </a:r>
          <a:r>
            <a:rPr lang="es-ES" sz="2000" b="1" dirty="0" err="1"/>
            <a:t>napsal</a:t>
          </a:r>
          <a:r>
            <a:rPr lang="es-ES" sz="2000" b="1" dirty="0"/>
            <a:t> </a:t>
          </a:r>
          <a:r>
            <a:rPr lang="es-ES" sz="2000" b="1" dirty="0" err="1"/>
            <a:t>evangelium</a:t>
          </a:r>
          <a:r>
            <a:rPr lang="es-ES" sz="2000" b="1" dirty="0"/>
            <a:t> </a:t>
          </a:r>
          <a:r>
            <a:rPr lang="cs-CZ" sz="2000" b="1" dirty="0"/>
            <a:t>             </a:t>
          </a:r>
          <a:r>
            <a:rPr lang="es-ES" sz="2000" b="1" dirty="0"/>
            <a:t>a </a:t>
          </a:r>
          <a:r>
            <a:rPr lang="es-ES" sz="2000" b="1" dirty="0" err="1"/>
            <a:t>tři</a:t>
          </a:r>
          <a:r>
            <a:rPr lang="es-ES" sz="2000" b="1" dirty="0"/>
            <a:t> </a:t>
          </a:r>
          <a:r>
            <a:rPr lang="es-ES" sz="2000" b="1" dirty="0" err="1"/>
            <a:t>epištoly</a:t>
          </a:r>
          <a:endParaRPr lang="es-ES" sz="2000" b="1" dirty="0"/>
        </a:p>
      </dgm:t>
    </dgm:pt>
    <dgm:pt modelId="{07A81E83-5278-4519-B28E-08C7A062D93C}" type="parTrans" cxnId="{13C1E6FF-1150-43B6-8B50-3C82553B9311}">
      <dgm:prSet/>
      <dgm:spPr/>
      <dgm:t>
        <a:bodyPr/>
        <a:lstStyle/>
        <a:p>
          <a:endParaRPr lang="es-ES" sz="2000" b="1"/>
        </a:p>
      </dgm:t>
    </dgm:pt>
    <dgm:pt modelId="{27DD69CA-902A-44A5-80FE-42769FDC15A1}" type="sibTrans" cxnId="{13C1E6FF-1150-43B6-8B50-3C82553B9311}">
      <dgm:prSet/>
      <dgm:spPr/>
      <dgm:t>
        <a:bodyPr/>
        <a:lstStyle/>
        <a:p>
          <a:endParaRPr lang="es-ES" sz="2000" b="1"/>
        </a:p>
      </dgm:t>
    </dgm:pt>
    <dgm:pt modelId="{9B8B496D-4354-43C1-B58F-CBA575216283}">
      <dgm:prSet custT="1"/>
      <dgm:spPr/>
      <dgm:t>
        <a:bodyPr/>
        <a:lstStyle/>
        <a:p>
          <a:r>
            <a:rPr lang="es-ES" sz="2000" b="1" dirty="0" err="1"/>
            <a:t>Učinil</a:t>
          </a:r>
          <a:r>
            <a:rPr lang="es-ES" sz="2000" b="1" dirty="0"/>
            <a:t> z </a:t>
          </a:r>
          <a:r>
            <a:rPr lang="es-ES" sz="2000" b="1" dirty="0" err="1"/>
            <a:t>Ježíše</a:t>
          </a:r>
          <a:r>
            <a:rPr lang="es-ES" sz="2000" b="1" dirty="0"/>
            <a:t> </a:t>
          </a:r>
          <a:r>
            <a:rPr lang="es-ES" sz="2000" b="1" dirty="0" err="1"/>
            <a:t>svého</a:t>
          </a:r>
          <a:r>
            <a:rPr lang="es-ES" sz="2000" b="1" dirty="0"/>
            <a:t> </a:t>
          </a:r>
          <a:r>
            <a:rPr lang="es-ES" sz="2000" b="1" dirty="0" err="1"/>
            <a:t>hrdinu</a:t>
          </a:r>
          <a:endParaRPr lang="es-ES" sz="2000" b="1" dirty="0"/>
        </a:p>
      </dgm:t>
    </dgm:pt>
    <dgm:pt modelId="{1856E6E6-D1EA-420E-A8BC-3918FCB46EA6}" type="parTrans" cxnId="{2B31B05E-5940-47BA-A7C9-65700A122E5B}">
      <dgm:prSet/>
      <dgm:spPr/>
      <dgm:t>
        <a:bodyPr/>
        <a:lstStyle/>
        <a:p>
          <a:endParaRPr lang="es-ES" sz="2000" b="1"/>
        </a:p>
      </dgm:t>
    </dgm:pt>
    <dgm:pt modelId="{79879709-BB05-4E81-ABAB-66FC4E3FC270}" type="sibTrans" cxnId="{2B31B05E-5940-47BA-A7C9-65700A122E5B}">
      <dgm:prSet/>
      <dgm:spPr/>
      <dgm:t>
        <a:bodyPr/>
        <a:lstStyle/>
        <a:p>
          <a:endParaRPr lang="es-ES" sz="2000" b="1"/>
        </a:p>
      </dgm:t>
    </dgm:pt>
    <dgm:pt modelId="{1C14D51D-FE65-46A4-8085-F35015F9C663}" type="pres">
      <dgm:prSet presAssocID="{59F64613-540C-423A-AE90-A4611318616D}" presName="Name0" presStyleCnt="0">
        <dgm:presLayoutVars>
          <dgm:dir/>
          <dgm:resizeHandles val="exact"/>
        </dgm:presLayoutVars>
      </dgm:prSet>
      <dgm:spPr/>
    </dgm:pt>
    <dgm:pt modelId="{94C0737E-6E89-45CE-B232-04AAC6CEE24A}" type="pres">
      <dgm:prSet presAssocID="{65508384-7AD4-4905-939F-CC80835404DD}" presName="compNode" presStyleCnt="0"/>
      <dgm:spPr/>
    </dgm:pt>
    <dgm:pt modelId="{7606C695-AF8A-4B2A-9DAF-6670450AA310}" type="pres">
      <dgm:prSet presAssocID="{65508384-7AD4-4905-939F-CC80835404DD}" presName="pictRect" presStyleLbl="node1" presStyleIdx="0" presStyleCnt="10" custLinFactNeighborY="0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60" t="-23474" r="-4180" b="-66468"/>
          </a:stretch>
        </a:blipFill>
        <a:ln>
          <a:solidFill>
            <a:srgbClr val="FFFF00"/>
          </a:solidFill>
        </a:ln>
      </dgm:spPr>
    </dgm:pt>
    <dgm:pt modelId="{577E5260-7A8B-4AC5-A6CF-93A4745D077A}" type="pres">
      <dgm:prSet presAssocID="{65508384-7AD4-4905-939F-CC80835404DD}" presName="textRect" presStyleLbl="revTx" presStyleIdx="0" presStyleCnt="10" custScaleX="118745">
        <dgm:presLayoutVars>
          <dgm:bulletEnabled val="1"/>
        </dgm:presLayoutVars>
      </dgm:prSet>
      <dgm:spPr/>
    </dgm:pt>
    <dgm:pt modelId="{887D83B0-5189-4A6C-9E81-51746F4C7C4E}" type="pres">
      <dgm:prSet presAssocID="{B3BA6CA5-3A5E-472A-B95C-5C2E2CBAF41D}" presName="sibTrans" presStyleLbl="sibTrans2D1" presStyleIdx="0" presStyleCnt="0"/>
      <dgm:spPr/>
    </dgm:pt>
    <dgm:pt modelId="{B2806E07-2DEC-41B0-BB76-0B358A730B94}" type="pres">
      <dgm:prSet presAssocID="{99C2BD43-CFE1-48C1-B3A7-38DFF571F04F}" presName="compNode" presStyleCnt="0"/>
      <dgm:spPr/>
    </dgm:pt>
    <dgm:pt modelId="{95E46D22-66A2-47F1-BB3E-A66487F9FF47}" type="pres">
      <dgm:prSet presAssocID="{99C2BD43-CFE1-48C1-B3A7-38DFF571F04F}" presName="pictRect" presStyleLbl="node1" presStyleIdx="1" presStyleCnt="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solidFill>
            <a:srgbClr val="FFFF00"/>
          </a:solidFill>
        </a:ln>
      </dgm:spPr>
    </dgm:pt>
    <dgm:pt modelId="{9618E7D9-34FB-4F77-95F7-1BCC927C23D9}" type="pres">
      <dgm:prSet presAssocID="{99C2BD43-CFE1-48C1-B3A7-38DFF571F04F}" presName="textRect" presStyleLbl="revTx" presStyleIdx="1" presStyleCnt="10" custScaleX="124739">
        <dgm:presLayoutVars>
          <dgm:bulletEnabled val="1"/>
        </dgm:presLayoutVars>
      </dgm:prSet>
      <dgm:spPr/>
    </dgm:pt>
    <dgm:pt modelId="{544523EE-3606-453C-A49D-F3EFF4EB4416}" type="pres">
      <dgm:prSet presAssocID="{9D151540-0934-4609-877E-3DE93A60B0D0}" presName="sibTrans" presStyleLbl="sibTrans2D1" presStyleIdx="0" presStyleCnt="0"/>
      <dgm:spPr/>
    </dgm:pt>
    <dgm:pt modelId="{0D952C53-FB2F-4EE5-AE4A-11169A8EEC2E}" type="pres">
      <dgm:prSet presAssocID="{C5FEFFCC-54F2-48D3-8442-EF78BAD0D27E}" presName="compNode" presStyleCnt="0"/>
      <dgm:spPr/>
    </dgm:pt>
    <dgm:pt modelId="{3EB73A2E-8667-4320-AA3B-895BFF2DED6F}" type="pres">
      <dgm:prSet presAssocID="{C5FEFFCC-54F2-48D3-8442-EF78BAD0D27E}" presName="pictRect" presStyleLbl="node1" presStyleIdx="2" presStyleCnt="10"/>
      <dgm:spPr>
        <a:blipFill dpi="0" rotWithShape="1">
          <a:blip xmlns:r="http://schemas.openxmlformats.org/officeDocument/2006/relationships" r:embed="rId3"/>
          <a:srcRect/>
          <a:stretch>
            <a:fillRect l="625" t="-9063" r="-625" b="-53056"/>
          </a:stretch>
        </a:blipFill>
        <a:ln>
          <a:solidFill>
            <a:srgbClr val="FFFF00"/>
          </a:solidFill>
        </a:ln>
      </dgm:spPr>
    </dgm:pt>
    <dgm:pt modelId="{054D33EE-0D8D-47CD-A740-14DEA5E0B281}" type="pres">
      <dgm:prSet presAssocID="{C5FEFFCC-54F2-48D3-8442-EF78BAD0D27E}" presName="textRect" presStyleLbl="revTx" presStyleIdx="2" presStyleCnt="10" custScaleX="109990">
        <dgm:presLayoutVars>
          <dgm:bulletEnabled val="1"/>
        </dgm:presLayoutVars>
      </dgm:prSet>
      <dgm:spPr/>
    </dgm:pt>
    <dgm:pt modelId="{AA1CC592-798E-44CB-B0F0-094514AD68C9}" type="pres">
      <dgm:prSet presAssocID="{DED18B04-DA4B-4622-9DE9-4FB34D7F0E7C}" presName="sibTrans" presStyleLbl="sibTrans2D1" presStyleIdx="0" presStyleCnt="0"/>
      <dgm:spPr/>
    </dgm:pt>
    <dgm:pt modelId="{E3CC8988-0FD6-43A8-B3BB-3398C23CD888}" type="pres">
      <dgm:prSet presAssocID="{9B8B496D-4354-43C1-B58F-CBA575216283}" presName="compNode" presStyleCnt="0"/>
      <dgm:spPr/>
    </dgm:pt>
    <dgm:pt modelId="{A26DBF35-263C-435F-8D5C-0832D7754C1E}" type="pres">
      <dgm:prSet presAssocID="{9B8B496D-4354-43C1-B58F-CBA575216283}" presName="pictRect" presStyleLbl="node1" presStyleIdx="3" presStyleCnt="10"/>
      <dgm:spPr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solidFill>
            <a:srgbClr val="FFFF00"/>
          </a:solidFill>
        </a:ln>
      </dgm:spPr>
    </dgm:pt>
    <dgm:pt modelId="{6A7613A9-4F0F-4BAD-9E23-84DEA56B32FA}" type="pres">
      <dgm:prSet presAssocID="{9B8B496D-4354-43C1-B58F-CBA575216283}" presName="textRect" presStyleLbl="revTx" presStyleIdx="3" presStyleCnt="10">
        <dgm:presLayoutVars>
          <dgm:bulletEnabled val="1"/>
        </dgm:presLayoutVars>
      </dgm:prSet>
      <dgm:spPr/>
    </dgm:pt>
    <dgm:pt modelId="{79A7597E-D950-4F86-A8AC-C8743D7DB95A}" type="pres">
      <dgm:prSet presAssocID="{79879709-BB05-4E81-ABAB-66FC4E3FC270}" presName="sibTrans" presStyleLbl="sibTrans2D1" presStyleIdx="0" presStyleCnt="0"/>
      <dgm:spPr/>
    </dgm:pt>
    <dgm:pt modelId="{DE85A6E4-5D0E-446F-89AF-EF91D0BFED8F}" type="pres">
      <dgm:prSet presAssocID="{6DD503D6-923D-4371-864F-5519DD011338}" presName="compNode" presStyleCnt="0"/>
      <dgm:spPr/>
    </dgm:pt>
    <dgm:pt modelId="{0BD23A1D-9DC5-4FCD-B031-B228C4DD5969}" type="pres">
      <dgm:prSet presAssocID="{6DD503D6-923D-4371-864F-5519DD011338}" presName="pictRect" presStyleLbl="node1" presStyleIdx="4" presStyleCnt="10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8" r="-859"/>
          </a:stretch>
        </a:blipFill>
        <a:ln>
          <a:solidFill>
            <a:srgbClr val="FFFF00"/>
          </a:solidFill>
        </a:ln>
      </dgm:spPr>
    </dgm:pt>
    <dgm:pt modelId="{1B645F5B-48BA-4248-8983-3822BAE4CFDE}" type="pres">
      <dgm:prSet presAssocID="{6DD503D6-923D-4371-864F-5519DD011338}" presName="textRect" presStyleLbl="revTx" presStyleIdx="4" presStyleCnt="10" custScaleX="121794">
        <dgm:presLayoutVars>
          <dgm:bulletEnabled val="1"/>
        </dgm:presLayoutVars>
      </dgm:prSet>
      <dgm:spPr/>
    </dgm:pt>
    <dgm:pt modelId="{6E4D5725-B308-4B90-AE9F-1ED112E94B68}" type="pres">
      <dgm:prSet presAssocID="{9699D2FB-59E1-4DD6-9C40-94F97E759B29}" presName="sibTrans" presStyleLbl="sibTrans2D1" presStyleIdx="0" presStyleCnt="0"/>
      <dgm:spPr/>
    </dgm:pt>
    <dgm:pt modelId="{D0F68151-8023-43F8-AD1D-49081E4BECAB}" type="pres">
      <dgm:prSet presAssocID="{B4233D4D-447E-43FD-BA2A-C5EB988BDD09}" presName="compNode" presStyleCnt="0"/>
      <dgm:spPr/>
    </dgm:pt>
    <dgm:pt modelId="{D0738317-D49A-4268-BFC5-B0EEDD5A3368}" type="pres">
      <dgm:prSet presAssocID="{B4233D4D-447E-43FD-BA2A-C5EB988BDD09}" presName="pictRect" presStyleLbl="node1" presStyleIdx="5" presStyleCnt="10" custLinFactNeighborY="1274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solidFill>
            <a:srgbClr val="FFFF00"/>
          </a:solidFill>
        </a:ln>
      </dgm:spPr>
    </dgm:pt>
    <dgm:pt modelId="{6648C3E2-DE2B-4504-9CB9-BC69A2D9F977}" type="pres">
      <dgm:prSet presAssocID="{B4233D4D-447E-43FD-BA2A-C5EB988BDD09}" presName="textRect" presStyleLbl="revTx" presStyleIdx="5" presStyleCnt="10" custLinFactNeighborY="23668">
        <dgm:presLayoutVars>
          <dgm:bulletEnabled val="1"/>
        </dgm:presLayoutVars>
      </dgm:prSet>
      <dgm:spPr/>
    </dgm:pt>
    <dgm:pt modelId="{D3386B08-F93F-4E17-AF6F-1A8D88C359C8}" type="pres">
      <dgm:prSet presAssocID="{18B47B41-6132-4364-9E29-5F4B8953E2A4}" presName="sibTrans" presStyleLbl="sibTrans2D1" presStyleIdx="0" presStyleCnt="0"/>
      <dgm:spPr/>
    </dgm:pt>
    <dgm:pt modelId="{39D6CAE1-5A4D-4E77-B686-615A662D43B4}" type="pres">
      <dgm:prSet presAssocID="{9FC92101-7248-4792-8A57-F59D71163589}" presName="compNode" presStyleCnt="0"/>
      <dgm:spPr/>
    </dgm:pt>
    <dgm:pt modelId="{E522FEFF-ABB5-41E4-9014-7B4FDD4672FB}" type="pres">
      <dgm:prSet presAssocID="{9FC92101-7248-4792-8A57-F59D71163589}" presName="pictRect" presStyleLbl="node1" presStyleIdx="6" presStyleCnt="10" custScaleX="90691" custLinFactNeighborY="12743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119" b="-21522"/>
          </a:stretch>
        </a:blipFill>
        <a:ln>
          <a:solidFill>
            <a:srgbClr val="FFFF00"/>
          </a:solidFill>
        </a:ln>
      </dgm:spPr>
    </dgm:pt>
    <dgm:pt modelId="{9D69975C-B4A2-4011-BCA0-0A4B9F4EACD0}" type="pres">
      <dgm:prSet presAssocID="{9FC92101-7248-4792-8A57-F59D71163589}" presName="textRect" presStyleLbl="revTx" presStyleIdx="6" presStyleCnt="10" custLinFactNeighborY="23668">
        <dgm:presLayoutVars>
          <dgm:bulletEnabled val="1"/>
        </dgm:presLayoutVars>
      </dgm:prSet>
      <dgm:spPr/>
    </dgm:pt>
    <dgm:pt modelId="{69D0A085-BAA4-475B-950A-39B2032372B5}" type="pres">
      <dgm:prSet presAssocID="{DAEE6819-A87A-4D3C-810E-15183D18405D}" presName="sibTrans" presStyleLbl="sibTrans2D1" presStyleIdx="0" presStyleCnt="0"/>
      <dgm:spPr/>
    </dgm:pt>
    <dgm:pt modelId="{A9B8EB32-E003-42D4-9321-817B885D4BC7}" type="pres">
      <dgm:prSet presAssocID="{0E904610-855C-4E30-B875-9F4D75FFEA9C}" presName="compNode" presStyleCnt="0"/>
      <dgm:spPr/>
    </dgm:pt>
    <dgm:pt modelId="{4738ED72-A94D-440F-9AF0-CAE3BDE5C4AE}" type="pres">
      <dgm:prSet presAssocID="{0E904610-855C-4E30-B875-9F4D75FFEA9C}" presName="pictRect" presStyleLbl="node1" presStyleIdx="7" presStyleCnt="10" custLinFactNeighborY="12743"/>
      <dgm:spPr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512" b="-57414"/>
          </a:stretch>
        </a:blipFill>
        <a:ln>
          <a:solidFill>
            <a:srgbClr val="FFFF00"/>
          </a:solidFill>
        </a:ln>
      </dgm:spPr>
    </dgm:pt>
    <dgm:pt modelId="{19359F6E-8D1A-4621-856C-E8D558DAA49E}" type="pres">
      <dgm:prSet presAssocID="{0E904610-855C-4E30-B875-9F4D75FFEA9C}" presName="textRect" presStyleLbl="revTx" presStyleIdx="7" presStyleCnt="10" custLinFactNeighborY="23668">
        <dgm:presLayoutVars>
          <dgm:bulletEnabled val="1"/>
        </dgm:presLayoutVars>
      </dgm:prSet>
      <dgm:spPr/>
    </dgm:pt>
    <dgm:pt modelId="{E31EB29C-9538-4B6A-83F0-C0B7F929D416}" type="pres">
      <dgm:prSet presAssocID="{14196C68-098B-4F64-A960-0BEC33DB19C4}" presName="sibTrans" presStyleLbl="sibTrans2D1" presStyleIdx="0" presStyleCnt="0"/>
      <dgm:spPr/>
    </dgm:pt>
    <dgm:pt modelId="{1FE2D84A-5853-4E15-9C03-E383D9BD12C4}" type="pres">
      <dgm:prSet presAssocID="{ED233333-9B3E-4DBB-9A10-66D54C2AFEE8}" presName="compNode" presStyleCnt="0"/>
      <dgm:spPr/>
    </dgm:pt>
    <dgm:pt modelId="{297014CB-B56E-4282-901B-5EEE5FEE4386}" type="pres">
      <dgm:prSet presAssocID="{ED233333-9B3E-4DBB-9A10-66D54C2AFEE8}" presName="pictRect" presStyleLbl="node1" presStyleIdx="8" presStyleCnt="10" custLinFactNeighborY="12743"/>
      <dgm:spPr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8" b="-58"/>
          </a:stretch>
        </a:blipFill>
        <a:ln>
          <a:solidFill>
            <a:srgbClr val="FFFF00"/>
          </a:solidFill>
        </a:ln>
      </dgm:spPr>
    </dgm:pt>
    <dgm:pt modelId="{128058EE-F178-44A5-94FE-9999C7454ECE}" type="pres">
      <dgm:prSet presAssocID="{ED233333-9B3E-4DBB-9A10-66D54C2AFEE8}" presName="textRect" presStyleLbl="revTx" presStyleIdx="8" presStyleCnt="10" custLinFactNeighborY="23668">
        <dgm:presLayoutVars>
          <dgm:bulletEnabled val="1"/>
        </dgm:presLayoutVars>
      </dgm:prSet>
      <dgm:spPr/>
    </dgm:pt>
    <dgm:pt modelId="{A63A579E-8821-4971-A464-1B1B36672BFC}" type="pres">
      <dgm:prSet presAssocID="{FF156CDB-C9D5-4171-A934-76BCC323C706}" presName="sibTrans" presStyleLbl="sibTrans2D1" presStyleIdx="0" presStyleCnt="0"/>
      <dgm:spPr/>
    </dgm:pt>
    <dgm:pt modelId="{3F33DC02-E7E2-4575-9398-7E393814A712}" type="pres">
      <dgm:prSet presAssocID="{335C381F-B84C-4B0E-801F-756F85393DC4}" presName="compNode" presStyleCnt="0"/>
      <dgm:spPr/>
    </dgm:pt>
    <dgm:pt modelId="{EADD66CA-16C6-4837-864C-CE859961DA89}" type="pres">
      <dgm:prSet presAssocID="{335C381F-B84C-4B0E-801F-756F85393DC4}" presName="pictRect" presStyleLbl="node1" presStyleIdx="9" presStyleCnt="10" custLinFactNeighborY="12743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rgbClr val="FFFF00"/>
          </a:solidFill>
        </a:ln>
      </dgm:spPr>
    </dgm:pt>
    <dgm:pt modelId="{14C40247-563F-4C1A-9348-9EC3CAF10E5A}" type="pres">
      <dgm:prSet presAssocID="{335C381F-B84C-4B0E-801F-756F85393DC4}" presName="textRect" presStyleLbl="revTx" presStyleIdx="9" presStyleCnt="10" custLinFactNeighborY="23668">
        <dgm:presLayoutVars>
          <dgm:bulletEnabled val="1"/>
        </dgm:presLayoutVars>
      </dgm:prSet>
      <dgm:spPr/>
    </dgm:pt>
  </dgm:ptLst>
  <dgm:cxnLst>
    <dgm:cxn modelId="{D68D2008-EDA6-480A-947C-78651F84A3E0}" srcId="{59F64613-540C-423A-AE90-A4611318616D}" destId="{6DD503D6-923D-4371-864F-5519DD011338}" srcOrd="4" destOrd="0" parTransId="{14D85335-2AD1-443A-9004-35D1F89907BE}" sibTransId="{9699D2FB-59E1-4DD6-9C40-94F97E759B29}"/>
    <dgm:cxn modelId="{B27A880E-B0F6-4851-A2CE-7A158FAD41F5}" type="presOf" srcId="{B4233D4D-447E-43FD-BA2A-C5EB988BDD09}" destId="{6648C3E2-DE2B-4504-9CB9-BC69A2D9F977}" srcOrd="0" destOrd="0" presId="urn:microsoft.com/office/officeart/2005/8/layout/pList1"/>
    <dgm:cxn modelId="{897A1013-9E34-4010-9ADF-142AC7E9742F}" type="presOf" srcId="{9699D2FB-59E1-4DD6-9C40-94F97E759B29}" destId="{6E4D5725-B308-4B90-AE9F-1ED112E94B68}" srcOrd="0" destOrd="0" presId="urn:microsoft.com/office/officeart/2005/8/layout/pList1"/>
    <dgm:cxn modelId="{AF674D26-DECC-40B7-A0AA-3052EB8FDF55}" type="presOf" srcId="{9B8B496D-4354-43C1-B58F-CBA575216283}" destId="{6A7613A9-4F0F-4BAD-9E23-84DEA56B32FA}" srcOrd="0" destOrd="0" presId="urn:microsoft.com/office/officeart/2005/8/layout/pList1"/>
    <dgm:cxn modelId="{9DDB582A-AE62-4B4C-9FA2-DC934AB6CD96}" srcId="{59F64613-540C-423A-AE90-A4611318616D}" destId="{ED233333-9B3E-4DBB-9A10-66D54C2AFEE8}" srcOrd="8" destOrd="0" parTransId="{1D97D74C-72C7-4512-AD70-71D6907B0CCC}" sibTransId="{FF156CDB-C9D5-4171-A934-76BCC323C706}"/>
    <dgm:cxn modelId="{C10D0932-EB1C-48CD-A403-6B706D69FB6A}" type="presOf" srcId="{335C381F-B84C-4B0E-801F-756F85393DC4}" destId="{14C40247-563F-4C1A-9348-9EC3CAF10E5A}" srcOrd="0" destOrd="0" presId="urn:microsoft.com/office/officeart/2005/8/layout/pList1"/>
    <dgm:cxn modelId="{496A2C34-00C6-44EB-8864-C60DCDF2587C}" type="presOf" srcId="{6DD503D6-923D-4371-864F-5519DD011338}" destId="{1B645F5B-48BA-4248-8983-3822BAE4CFDE}" srcOrd="0" destOrd="0" presId="urn:microsoft.com/office/officeart/2005/8/layout/pList1"/>
    <dgm:cxn modelId="{287CC536-2172-478D-948E-239D93C2E76C}" type="presOf" srcId="{FF156CDB-C9D5-4171-A934-76BCC323C706}" destId="{A63A579E-8821-4971-A464-1B1B36672BFC}" srcOrd="0" destOrd="0" presId="urn:microsoft.com/office/officeart/2005/8/layout/pList1"/>
    <dgm:cxn modelId="{51946F40-ABB9-4B3A-8CD2-A30F10BF897F}" type="presOf" srcId="{18B47B41-6132-4364-9E29-5F4B8953E2A4}" destId="{D3386B08-F93F-4E17-AF6F-1A8D88C359C8}" srcOrd="0" destOrd="0" presId="urn:microsoft.com/office/officeart/2005/8/layout/pList1"/>
    <dgm:cxn modelId="{2B31B05E-5940-47BA-A7C9-65700A122E5B}" srcId="{59F64613-540C-423A-AE90-A4611318616D}" destId="{9B8B496D-4354-43C1-B58F-CBA575216283}" srcOrd="3" destOrd="0" parTransId="{1856E6E6-D1EA-420E-A8BC-3918FCB46EA6}" sibTransId="{79879709-BB05-4E81-ABAB-66FC4E3FC270}"/>
    <dgm:cxn modelId="{9CDF2441-F7C3-42A6-9A57-8E57667C0AFC}" type="presOf" srcId="{14196C68-098B-4F64-A960-0BEC33DB19C4}" destId="{E31EB29C-9538-4B6A-83F0-C0B7F929D416}" srcOrd="0" destOrd="0" presId="urn:microsoft.com/office/officeart/2005/8/layout/pList1"/>
    <dgm:cxn modelId="{54F77666-3B8A-44B0-856E-9CAC138C215E}" type="presOf" srcId="{C5FEFFCC-54F2-48D3-8442-EF78BAD0D27E}" destId="{054D33EE-0D8D-47CD-A740-14DEA5E0B281}" srcOrd="0" destOrd="0" presId="urn:microsoft.com/office/officeart/2005/8/layout/pList1"/>
    <dgm:cxn modelId="{B0E40149-92B9-421E-B694-186A44F348F1}" srcId="{59F64613-540C-423A-AE90-A4611318616D}" destId="{9FC92101-7248-4792-8A57-F59D71163589}" srcOrd="6" destOrd="0" parTransId="{EE9273CB-D3B0-436C-8450-31AF01277E6D}" sibTransId="{DAEE6819-A87A-4D3C-810E-15183D18405D}"/>
    <dgm:cxn modelId="{E20B614A-D629-4A2F-9EF8-49C3F6E81231}" type="presOf" srcId="{59F64613-540C-423A-AE90-A4611318616D}" destId="{1C14D51D-FE65-46A4-8085-F35015F9C663}" srcOrd="0" destOrd="0" presId="urn:microsoft.com/office/officeart/2005/8/layout/pList1"/>
    <dgm:cxn modelId="{612D846A-AA22-4880-8462-A089D023D8D2}" type="presOf" srcId="{DAEE6819-A87A-4D3C-810E-15183D18405D}" destId="{69D0A085-BAA4-475B-950A-39B2032372B5}" srcOrd="0" destOrd="0" presId="urn:microsoft.com/office/officeart/2005/8/layout/pList1"/>
    <dgm:cxn modelId="{4660F56B-BFB4-41FA-B66D-BCE628AB5E74}" srcId="{59F64613-540C-423A-AE90-A4611318616D}" destId="{99C2BD43-CFE1-48C1-B3A7-38DFF571F04F}" srcOrd="1" destOrd="0" parTransId="{4AF4D7A5-3E0B-4AB8-A9FA-7E6ECC7743FF}" sibTransId="{9D151540-0934-4609-877E-3DE93A60B0D0}"/>
    <dgm:cxn modelId="{43A3354C-CC05-4293-BCBE-8FFF9C89E397}" type="presOf" srcId="{9D151540-0934-4609-877E-3DE93A60B0D0}" destId="{544523EE-3606-453C-A49D-F3EFF4EB4416}" srcOrd="0" destOrd="0" presId="urn:microsoft.com/office/officeart/2005/8/layout/pList1"/>
    <dgm:cxn modelId="{3AAA636C-D76E-497D-B93B-7DBC363EFCE7}" type="presOf" srcId="{B3BA6CA5-3A5E-472A-B95C-5C2E2CBAF41D}" destId="{887D83B0-5189-4A6C-9E81-51746F4C7C4E}" srcOrd="0" destOrd="0" presId="urn:microsoft.com/office/officeart/2005/8/layout/pList1"/>
    <dgm:cxn modelId="{E851B470-8B5F-4C5A-A401-105461C7660D}" srcId="{59F64613-540C-423A-AE90-A4611318616D}" destId="{65508384-7AD4-4905-939F-CC80835404DD}" srcOrd="0" destOrd="0" parTransId="{20B94EFB-AFA4-44F6-9A6A-21C5A299CBC8}" sibTransId="{B3BA6CA5-3A5E-472A-B95C-5C2E2CBAF41D}"/>
    <dgm:cxn modelId="{1B002C71-D65F-4D73-B718-9C8BC34F474B}" type="presOf" srcId="{9FC92101-7248-4792-8A57-F59D71163589}" destId="{9D69975C-B4A2-4011-BCA0-0A4B9F4EACD0}" srcOrd="0" destOrd="0" presId="urn:microsoft.com/office/officeart/2005/8/layout/pList1"/>
    <dgm:cxn modelId="{1E33AC5A-C656-4D7F-8132-B0804A6A72E7}" type="presOf" srcId="{DED18B04-DA4B-4622-9DE9-4FB34D7F0E7C}" destId="{AA1CC592-798E-44CB-B0F0-094514AD68C9}" srcOrd="0" destOrd="0" presId="urn:microsoft.com/office/officeart/2005/8/layout/pList1"/>
    <dgm:cxn modelId="{C1F5C3B3-7AD5-42BC-B2C0-0F8E38E08743}" type="presOf" srcId="{0E904610-855C-4E30-B875-9F4D75FFEA9C}" destId="{19359F6E-8D1A-4621-856C-E8D558DAA49E}" srcOrd="0" destOrd="0" presId="urn:microsoft.com/office/officeart/2005/8/layout/pList1"/>
    <dgm:cxn modelId="{C760B5BA-970B-4961-A53D-C9E28C47EDD2}" srcId="{59F64613-540C-423A-AE90-A4611318616D}" destId="{C5FEFFCC-54F2-48D3-8442-EF78BAD0D27E}" srcOrd="2" destOrd="0" parTransId="{2FA14AB5-0101-4850-ABA3-956D3F294DDA}" sibTransId="{DED18B04-DA4B-4622-9DE9-4FB34D7F0E7C}"/>
    <dgm:cxn modelId="{1CB54FCD-854B-4818-9B06-A90FD502375A}" srcId="{59F64613-540C-423A-AE90-A4611318616D}" destId="{B4233D4D-447E-43FD-BA2A-C5EB988BDD09}" srcOrd="5" destOrd="0" parTransId="{D94F7174-79A0-4C05-98B0-1CC239264C65}" sibTransId="{18B47B41-6132-4364-9E29-5F4B8953E2A4}"/>
    <dgm:cxn modelId="{EBB685D3-8B91-4892-9061-A41885963504}" srcId="{59F64613-540C-423A-AE90-A4611318616D}" destId="{0E904610-855C-4E30-B875-9F4D75FFEA9C}" srcOrd="7" destOrd="0" parTransId="{DBB4D38F-AF6D-41CC-9E11-2F0320A9606B}" sibTransId="{14196C68-098B-4F64-A960-0BEC33DB19C4}"/>
    <dgm:cxn modelId="{0AA4ADD7-5556-4F0E-85DA-F663D704F055}" type="presOf" srcId="{ED233333-9B3E-4DBB-9A10-66D54C2AFEE8}" destId="{128058EE-F178-44A5-94FE-9999C7454ECE}" srcOrd="0" destOrd="0" presId="urn:microsoft.com/office/officeart/2005/8/layout/pList1"/>
    <dgm:cxn modelId="{8C581DDA-4A97-470E-86DF-DED5D18A4D05}" type="presOf" srcId="{65508384-7AD4-4905-939F-CC80835404DD}" destId="{577E5260-7A8B-4AC5-A6CF-93A4745D077A}" srcOrd="0" destOrd="0" presId="urn:microsoft.com/office/officeart/2005/8/layout/pList1"/>
    <dgm:cxn modelId="{4F272FE1-6DB2-4C73-B909-46E128B40E73}" type="presOf" srcId="{99C2BD43-CFE1-48C1-B3A7-38DFF571F04F}" destId="{9618E7D9-34FB-4F77-95F7-1BCC927C23D9}" srcOrd="0" destOrd="0" presId="urn:microsoft.com/office/officeart/2005/8/layout/pList1"/>
    <dgm:cxn modelId="{C1E718F6-4062-48AB-98F9-D25A1966BBB6}" type="presOf" srcId="{79879709-BB05-4E81-ABAB-66FC4E3FC270}" destId="{79A7597E-D950-4F86-A8AC-C8743D7DB95A}" srcOrd="0" destOrd="0" presId="urn:microsoft.com/office/officeart/2005/8/layout/pList1"/>
    <dgm:cxn modelId="{13C1E6FF-1150-43B6-8B50-3C82553B9311}" srcId="{59F64613-540C-423A-AE90-A4611318616D}" destId="{335C381F-B84C-4B0E-801F-756F85393DC4}" srcOrd="9" destOrd="0" parTransId="{07A81E83-5278-4519-B28E-08C7A062D93C}" sibTransId="{27DD69CA-902A-44A5-80FE-42769FDC15A1}"/>
    <dgm:cxn modelId="{2E31DC7E-756E-4D20-8B6B-CE07E8FDCFFF}" type="presParOf" srcId="{1C14D51D-FE65-46A4-8085-F35015F9C663}" destId="{94C0737E-6E89-45CE-B232-04AAC6CEE24A}" srcOrd="0" destOrd="0" presId="urn:microsoft.com/office/officeart/2005/8/layout/pList1"/>
    <dgm:cxn modelId="{4B7DDF21-C258-4410-B7B7-58B79860E2E1}" type="presParOf" srcId="{94C0737E-6E89-45CE-B232-04AAC6CEE24A}" destId="{7606C695-AF8A-4B2A-9DAF-6670450AA310}" srcOrd="0" destOrd="0" presId="urn:microsoft.com/office/officeart/2005/8/layout/pList1"/>
    <dgm:cxn modelId="{EDB4FB09-0821-4876-B059-1C18DBAE76A9}" type="presParOf" srcId="{94C0737E-6E89-45CE-B232-04AAC6CEE24A}" destId="{577E5260-7A8B-4AC5-A6CF-93A4745D077A}" srcOrd="1" destOrd="0" presId="urn:microsoft.com/office/officeart/2005/8/layout/pList1"/>
    <dgm:cxn modelId="{139C3CBA-DB5D-4D95-9A28-C553182EBE6D}" type="presParOf" srcId="{1C14D51D-FE65-46A4-8085-F35015F9C663}" destId="{887D83B0-5189-4A6C-9E81-51746F4C7C4E}" srcOrd="1" destOrd="0" presId="urn:microsoft.com/office/officeart/2005/8/layout/pList1"/>
    <dgm:cxn modelId="{9F34907A-A0BF-4282-A03A-CBCD5005BFA5}" type="presParOf" srcId="{1C14D51D-FE65-46A4-8085-F35015F9C663}" destId="{B2806E07-2DEC-41B0-BB76-0B358A730B94}" srcOrd="2" destOrd="0" presId="urn:microsoft.com/office/officeart/2005/8/layout/pList1"/>
    <dgm:cxn modelId="{CC191EE9-2E54-4595-A224-D064BAFC7F14}" type="presParOf" srcId="{B2806E07-2DEC-41B0-BB76-0B358A730B94}" destId="{95E46D22-66A2-47F1-BB3E-A66487F9FF47}" srcOrd="0" destOrd="0" presId="urn:microsoft.com/office/officeart/2005/8/layout/pList1"/>
    <dgm:cxn modelId="{2FDF37AA-49A0-45B4-AB5A-F2A7C32CD5CA}" type="presParOf" srcId="{B2806E07-2DEC-41B0-BB76-0B358A730B94}" destId="{9618E7D9-34FB-4F77-95F7-1BCC927C23D9}" srcOrd="1" destOrd="0" presId="urn:microsoft.com/office/officeart/2005/8/layout/pList1"/>
    <dgm:cxn modelId="{638C56D6-64B6-43DE-8F2C-3D351DEA1AFD}" type="presParOf" srcId="{1C14D51D-FE65-46A4-8085-F35015F9C663}" destId="{544523EE-3606-453C-A49D-F3EFF4EB4416}" srcOrd="3" destOrd="0" presId="urn:microsoft.com/office/officeart/2005/8/layout/pList1"/>
    <dgm:cxn modelId="{F0D200A9-3912-4BAF-B4E5-8D2FCCC70C0A}" type="presParOf" srcId="{1C14D51D-FE65-46A4-8085-F35015F9C663}" destId="{0D952C53-FB2F-4EE5-AE4A-11169A8EEC2E}" srcOrd="4" destOrd="0" presId="urn:microsoft.com/office/officeart/2005/8/layout/pList1"/>
    <dgm:cxn modelId="{4E0E05FD-1C11-4A8C-9392-F85A0216BBB7}" type="presParOf" srcId="{0D952C53-FB2F-4EE5-AE4A-11169A8EEC2E}" destId="{3EB73A2E-8667-4320-AA3B-895BFF2DED6F}" srcOrd="0" destOrd="0" presId="urn:microsoft.com/office/officeart/2005/8/layout/pList1"/>
    <dgm:cxn modelId="{0E72A888-99BB-4C1E-A5B8-44078B273A8A}" type="presParOf" srcId="{0D952C53-FB2F-4EE5-AE4A-11169A8EEC2E}" destId="{054D33EE-0D8D-47CD-A740-14DEA5E0B281}" srcOrd="1" destOrd="0" presId="urn:microsoft.com/office/officeart/2005/8/layout/pList1"/>
    <dgm:cxn modelId="{DD5A74B3-6700-445B-A7FB-2E8C6929FEA4}" type="presParOf" srcId="{1C14D51D-FE65-46A4-8085-F35015F9C663}" destId="{AA1CC592-798E-44CB-B0F0-094514AD68C9}" srcOrd="5" destOrd="0" presId="urn:microsoft.com/office/officeart/2005/8/layout/pList1"/>
    <dgm:cxn modelId="{85B151B3-81AB-4C81-A670-BD81D70FE6C9}" type="presParOf" srcId="{1C14D51D-FE65-46A4-8085-F35015F9C663}" destId="{E3CC8988-0FD6-43A8-B3BB-3398C23CD888}" srcOrd="6" destOrd="0" presId="urn:microsoft.com/office/officeart/2005/8/layout/pList1"/>
    <dgm:cxn modelId="{CF7519D1-79B2-45A7-9336-AD0D9FB197EE}" type="presParOf" srcId="{E3CC8988-0FD6-43A8-B3BB-3398C23CD888}" destId="{A26DBF35-263C-435F-8D5C-0832D7754C1E}" srcOrd="0" destOrd="0" presId="urn:microsoft.com/office/officeart/2005/8/layout/pList1"/>
    <dgm:cxn modelId="{D42A3D11-A806-42ED-8FCA-A45056C372AE}" type="presParOf" srcId="{E3CC8988-0FD6-43A8-B3BB-3398C23CD888}" destId="{6A7613A9-4F0F-4BAD-9E23-84DEA56B32FA}" srcOrd="1" destOrd="0" presId="urn:microsoft.com/office/officeart/2005/8/layout/pList1"/>
    <dgm:cxn modelId="{36F98E2F-28CE-4B38-9254-580861CE2C86}" type="presParOf" srcId="{1C14D51D-FE65-46A4-8085-F35015F9C663}" destId="{79A7597E-D950-4F86-A8AC-C8743D7DB95A}" srcOrd="7" destOrd="0" presId="urn:microsoft.com/office/officeart/2005/8/layout/pList1"/>
    <dgm:cxn modelId="{AFC9A83F-9AE6-4BF4-89E8-C2F486E82E69}" type="presParOf" srcId="{1C14D51D-FE65-46A4-8085-F35015F9C663}" destId="{DE85A6E4-5D0E-446F-89AF-EF91D0BFED8F}" srcOrd="8" destOrd="0" presId="urn:microsoft.com/office/officeart/2005/8/layout/pList1"/>
    <dgm:cxn modelId="{2B7AB5B2-A058-469B-85F3-22A3BB74C996}" type="presParOf" srcId="{DE85A6E4-5D0E-446F-89AF-EF91D0BFED8F}" destId="{0BD23A1D-9DC5-4FCD-B031-B228C4DD5969}" srcOrd="0" destOrd="0" presId="urn:microsoft.com/office/officeart/2005/8/layout/pList1"/>
    <dgm:cxn modelId="{B93C9613-E5C0-4099-83CA-0EECBFD2BF22}" type="presParOf" srcId="{DE85A6E4-5D0E-446F-89AF-EF91D0BFED8F}" destId="{1B645F5B-48BA-4248-8983-3822BAE4CFDE}" srcOrd="1" destOrd="0" presId="urn:microsoft.com/office/officeart/2005/8/layout/pList1"/>
    <dgm:cxn modelId="{307881F2-1973-4CB0-BECD-454C7C1860B3}" type="presParOf" srcId="{1C14D51D-FE65-46A4-8085-F35015F9C663}" destId="{6E4D5725-B308-4B90-AE9F-1ED112E94B68}" srcOrd="9" destOrd="0" presId="urn:microsoft.com/office/officeart/2005/8/layout/pList1"/>
    <dgm:cxn modelId="{D41E2B39-D3E7-4494-A9B7-7881483E37BE}" type="presParOf" srcId="{1C14D51D-FE65-46A4-8085-F35015F9C663}" destId="{D0F68151-8023-43F8-AD1D-49081E4BECAB}" srcOrd="10" destOrd="0" presId="urn:microsoft.com/office/officeart/2005/8/layout/pList1"/>
    <dgm:cxn modelId="{A144874A-B261-4B94-A8C5-9F41CB0CECFB}" type="presParOf" srcId="{D0F68151-8023-43F8-AD1D-49081E4BECAB}" destId="{D0738317-D49A-4268-BFC5-B0EEDD5A3368}" srcOrd="0" destOrd="0" presId="urn:microsoft.com/office/officeart/2005/8/layout/pList1"/>
    <dgm:cxn modelId="{593324A5-BFB3-4FD4-93D1-5E267447E03A}" type="presParOf" srcId="{D0F68151-8023-43F8-AD1D-49081E4BECAB}" destId="{6648C3E2-DE2B-4504-9CB9-BC69A2D9F977}" srcOrd="1" destOrd="0" presId="urn:microsoft.com/office/officeart/2005/8/layout/pList1"/>
    <dgm:cxn modelId="{317BD6C1-E2F9-4840-9D3D-375D2131738A}" type="presParOf" srcId="{1C14D51D-FE65-46A4-8085-F35015F9C663}" destId="{D3386B08-F93F-4E17-AF6F-1A8D88C359C8}" srcOrd="11" destOrd="0" presId="urn:microsoft.com/office/officeart/2005/8/layout/pList1"/>
    <dgm:cxn modelId="{0DDB45F2-9D02-42D2-91EB-D7C930DE9F09}" type="presParOf" srcId="{1C14D51D-FE65-46A4-8085-F35015F9C663}" destId="{39D6CAE1-5A4D-4E77-B686-615A662D43B4}" srcOrd="12" destOrd="0" presId="urn:microsoft.com/office/officeart/2005/8/layout/pList1"/>
    <dgm:cxn modelId="{95B040FC-57F1-4A15-BB14-F110FE118D83}" type="presParOf" srcId="{39D6CAE1-5A4D-4E77-B686-615A662D43B4}" destId="{E522FEFF-ABB5-41E4-9014-7B4FDD4672FB}" srcOrd="0" destOrd="0" presId="urn:microsoft.com/office/officeart/2005/8/layout/pList1"/>
    <dgm:cxn modelId="{622EF17A-A3D1-46FE-AC42-8D53330786C0}" type="presParOf" srcId="{39D6CAE1-5A4D-4E77-B686-615A662D43B4}" destId="{9D69975C-B4A2-4011-BCA0-0A4B9F4EACD0}" srcOrd="1" destOrd="0" presId="urn:microsoft.com/office/officeart/2005/8/layout/pList1"/>
    <dgm:cxn modelId="{1F72A1E0-A757-4982-BA4A-3F9131DC79C5}" type="presParOf" srcId="{1C14D51D-FE65-46A4-8085-F35015F9C663}" destId="{69D0A085-BAA4-475B-950A-39B2032372B5}" srcOrd="13" destOrd="0" presId="urn:microsoft.com/office/officeart/2005/8/layout/pList1"/>
    <dgm:cxn modelId="{928FEAEC-641A-4730-A5F2-BE6BDB8850E4}" type="presParOf" srcId="{1C14D51D-FE65-46A4-8085-F35015F9C663}" destId="{A9B8EB32-E003-42D4-9321-817B885D4BC7}" srcOrd="14" destOrd="0" presId="urn:microsoft.com/office/officeart/2005/8/layout/pList1"/>
    <dgm:cxn modelId="{D1ABCF94-2810-4ED2-8C38-F9F63EB247D4}" type="presParOf" srcId="{A9B8EB32-E003-42D4-9321-817B885D4BC7}" destId="{4738ED72-A94D-440F-9AF0-CAE3BDE5C4AE}" srcOrd="0" destOrd="0" presId="urn:microsoft.com/office/officeart/2005/8/layout/pList1"/>
    <dgm:cxn modelId="{532D8FDC-E5A5-4B1E-B36B-6F64CB99F4E5}" type="presParOf" srcId="{A9B8EB32-E003-42D4-9321-817B885D4BC7}" destId="{19359F6E-8D1A-4621-856C-E8D558DAA49E}" srcOrd="1" destOrd="0" presId="urn:microsoft.com/office/officeart/2005/8/layout/pList1"/>
    <dgm:cxn modelId="{930AB7A7-925E-42AE-862F-AAE8AEF52943}" type="presParOf" srcId="{1C14D51D-FE65-46A4-8085-F35015F9C663}" destId="{E31EB29C-9538-4B6A-83F0-C0B7F929D416}" srcOrd="15" destOrd="0" presId="urn:microsoft.com/office/officeart/2005/8/layout/pList1"/>
    <dgm:cxn modelId="{CDD4986A-AB6E-4A64-A3E7-35D26534AAD5}" type="presParOf" srcId="{1C14D51D-FE65-46A4-8085-F35015F9C663}" destId="{1FE2D84A-5853-4E15-9C03-E383D9BD12C4}" srcOrd="16" destOrd="0" presId="urn:microsoft.com/office/officeart/2005/8/layout/pList1"/>
    <dgm:cxn modelId="{C6C2A69D-7944-467C-9902-BBA9C1F5A191}" type="presParOf" srcId="{1FE2D84A-5853-4E15-9C03-E383D9BD12C4}" destId="{297014CB-B56E-4282-901B-5EEE5FEE4386}" srcOrd="0" destOrd="0" presId="urn:microsoft.com/office/officeart/2005/8/layout/pList1"/>
    <dgm:cxn modelId="{01356539-6D10-4D7B-985B-E1BAC03E7727}" type="presParOf" srcId="{1FE2D84A-5853-4E15-9C03-E383D9BD12C4}" destId="{128058EE-F178-44A5-94FE-9999C7454ECE}" srcOrd="1" destOrd="0" presId="urn:microsoft.com/office/officeart/2005/8/layout/pList1"/>
    <dgm:cxn modelId="{E6D2A540-630F-47E1-B5C5-CA161CDBA29D}" type="presParOf" srcId="{1C14D51D-FE65-46A4-8085-F35015F9C663}" destId="{A63A579E-8821-4971-A464-1B1B36672BFC}" srcOrd="17" destOrd="0" presId="urn:microsoft.com/office/officeart/2005/8/layout/pList1"/>
    <dgm:cxn modelId="{9F5D44BB-6316-4A03-860E-B758A72F9E7A}" type="presParOf" srcId="{1C14D51D-FE65-46A4-8085-F35015F9C663}" destId="{3F33DC02-E7E2-4575-9398-7E393814A712}" srcOrd="18" destOrd="0" presId="urn:microsoft.com/office/officeart/2005/8/layout/pList1"/>
    <dgm:cxn modelId="{69BE2A5F-2179-4EE7-A6BE-056002D204DF}" type="presParOf" srcId="{3F33DC02-E7E2-4575-9398-7E393814A712}" destId="{EADD66CA-16C6-4837-864C-CE859961DA89}" srcOrd="0" destOrd="0" presId="urn:microsoft.com/office/officeart/2005/8/layout/pList1"/>
    <dgm:cxn modelId="{88B8DB80-E8AD-4DDE-ADAA-D5F587207067}" type="presParOf" srcId="{3F33DC02-E7E2-4575-9398-7E393814A712}" destId="{14C40247-563F-4C1A-9348-9EC3CAF10E5A}" srcOrd="1" destOrd="0" presId="urn:microsoft.com/office/officeart/2005/8/layout/pList1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619F37-B383-4C7C-B3D3-6B8A02C88AE8}" type="doc">
      <dgm:prSet loTypeId="urn:microsoft.com/office/officeart/2005/8/layout/list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A69A1104-F9A7-4AB3-B5B4-36191562ED40}">
      <dgm:prSet phldrT="[Texto]"/>
      <dgm:spPr/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6D459C-8A0E-4215-B6A8-EC63C77ACDC2}" type="parTrans" cxnId="{A03FFF11-FF4B-4B58-B53D-9EA335379235}">
      <dgm:prSet/>
      <dgm:spPr/>
      <dgm:t>
        <a:bodyPr/>
        <a:lstStyle/>
        <a:p>
          <a:endParaRPr lang="es-ES" b="1"/>
        </a:p>
      </dgm:t>
    </dgm:pt>
    <dgm:pt modelId="{D947F136-70D0-4067-901E-CE9482302ABB}" type="sibTrans" cxnId="{A03FFF11-FF4B-4B58-B53D-9EA335379235}">
      <dgm:prSet/>
      <dgm:spPr/>
      <dgm:t>
        <a:bodyPr/>
        <a:lstStyle/>
        <a:p>
          <a:endParaRPr lang="es-ES" b="1"/>
        </a:p>
      </dgm:t>
    </dgm:pt>
    <dgm:pt modelId="{97CC9A01-AA95-4007-B011-1909C9BD0660}">
      <dgm:prSet phldrT="[Texto]"/>
      <dgm:spPr/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4D2374-E6B4-4743-AD8F-0E6D649E002B}" type="parTrans" cxnId="{FB7EF4BC-311F-4FBB-888A-D6BA9E952A1D}">
      <dgm:prSet/>
      <dgm:spPr/>
      <dgm:t>
        <a:bodyPr/>
        <a:lstStyle/>
        <a:p>
          <a:endParaRPr lang="es-ES" b="1"/>
        </a:p>
      </dgm:t>
    </dgm:pt>
    <dgm:pt modelId="{160B7522-3EAB-4770-8CF7-10DF7B82C09E}" type="sibTrans" cxnId="{FB7EF4BC-311F-4FBB-888A-D6BA9E952A1D}">
      <dgm:prSet/>
      <dgm:spPr/>
      <dgm:t>
        <a:bodyPr/>
        <a:lstStyle/>
        <a:p>
          <a:endParaRPr lang="es-ES" b="1"/>
        </a:p>
      </dgm:t>
    </dgm:pt>
    <dgm:pt modelId="{5DBAD058-E7DE-4050-9777-E8963F1414CC}">
      <dgm:prSet phldrT="[Texto]"/>
      <dgm:spPr/>
      <dgm:t>
        <a:bodyPr/>
        <a:lstStyle/>
        <a:p>
          <a:r>
            <a: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</a:t>
          </a:r>
        </a:p>
      </dgm:t>
    </dgm:pt>
    <dgm:pt modelId="{5E4FF39D-B7D8-43E5-B009-FFE2041CDB7D}" type="parTrans" cxnId="{71BE5DA1-453A-42C3-A98C-36BFD16633BB}">
      <dgm:prSet/>
      <dgm:spPr/>
      <dgm:t>
        <a:bodyPr/>
        <a:lstStyle/>
        <a:p>
          <a:endParaRPr lang="es-ES" b="1"/>
        </a:p>
      </dgm:t>
    </dgm:pt>
    <dgm:pt modelId="{D54846DF-4661-47B7-A7C4-59E2F44366C1}" type="sibTrans" cxnId="{71BE5DA1-453A-42C3-A98C-36BFD16633BB}">
      <dgm:prSet/>
      <dgm:spPr/>
      <dgm:t>
        <a:bodyPr/>
        <a:lstStyle/>
        <a:p>
          <a:endParaRPr lang="es-ES" b="1"/>
        </a:p>
      </dgm:t>
    </dgm:pt>
    <dgm:pt modelId="{DCFA7D01-DBEB-4A90-A206-53E7A1AC01A9}">
      <dgm:prSet phldrT="[Texto]"/>
      <dgm:spPr/>
      <dgm:t>
        <a:bodyPr/>
        <a:lstStyle/>
        <a:p>
          <a:r>
            <a:rPr lang="es-ES" b="1" dirty="0"/>
            <a:t>V </a:t>
          </a:r>
          <a:r>
            <a:rPr lang="es-ES" b="1" dirty="0" err="1"/>
            <a:t>řečtině</a:t>
          </a:r>
          <a:r>
            <a:rPr lang="es-ES" b="1" dirty="0"/>
            <a:t>, </a:t>
          </a:r>
          <a:r>
            <a:rPr lang="es-ES" b="1" dirty="0" err="1"/>
            <a:t>diktován</a:t>
          </a:r>
          <a:r>
            <a:rPr lang="cs-CZ" b="1" dirty="0" err="1"/>
            <a:t>ím</a:t>
          </a:r>
          <a:endParaRPr lang="es-ES" b="1" dirty="0"/>
        </a:p>
      </dgm:t>
    </dgm:pt>
    <dgm:pt modelId="{4B65F353-670E-421D-A17A-E0868F8C04B6}" type="parTrans" cxnId="{E7C589B0-6FC7-4EC5-AFD9-A8B28BD32C4A}">
      <dgm:prSet/>
      <dgm:spPr/>
      <dgm:t>
        <a:bodyPr/>
        <a:lstStyle/>
        <a:p>
          <a:endParaRPr lang="es-ES" b="1"/>
        </a:p>
      </dgm:t>
    </dgm:pt>
    <dgm:pt modelId="{CEBF362B-1D3B-4642-A6B1-5C0078D12E1D}" type="sibTrans" cxnId="{E7C589B0-6FC7-4EC5-AFD9-A8B28BD32C4A}">
      <dgm:prSet/>
      <dgm:spPr/>
      <dgm:t>
        <a:bodyPr/>
        <a:lstStyle/>
        <a:p>
          <a:endParaRPr lang="es-ES" b="1"/>
        </a:p>
      </dgm:t>
    </dgm:pt>
    <dgm:pt modelId="{363B25B4-2504-42BB-99FF-4770344347D8}">
      <dgm:prSet phldrT="[Texto]"/>
      <dgm:spPr/>
      <dgm:t>
        <a:bodyPr/>
        <a:lstStyle/>
        <a:p>
          <a:r>
            <a:rPr lang="cs-CZ" b="1" dirty="0"/>
            <a:t>V 1. století</a:t>
          </a:r>
          <a:r>
            <a:rPr lang="es-ES" b="1" dirty="0"/>
            <a:t> (± 90 </a:t>
          </a:r>
          <a:r>
            <a:rPr lang="cs-CZ" b="1" dirty="0"/>
            <a:t>po </a:t>
          </a:r>
          <a:r>
            <a:rPr lang="cs-CZ" b="1" dirty="0" err="1"/>
            <a:t>Kr</a:t>
          </a:r>
          <a:r>
            <a:rPr lang="es-ES" b="1" dirty="0"/>
            <a:t>.) </a:t>
          </a:r>
        </a:p>
      </dgm:t>
    </dgm:pt>
    <dgm:pt modelId="{DF387D0B-BBE4-461A-8F54-C7A8A26607C6}" type="parTrans" cxnId="{36CC29A3-D5B1-4373-B8B7-1F013565F038}">
      <dgm:prSet/>
      <dgm:spPr/>
      <dgm:t>
        <a:bodyPr/>
        <a:lstStyle/>
        <a:p>
          <a:endParaRPr lang="es-ES" b="1"/>
        </a:p>
      </dgm:t>
    </dgm:pt>
    <dgm:pt modelId="{223CEA70-E11E-42AF-BFD6-47ED0766FAE9}" type="sibTrans" cxnId="{36CC29A3-D5B1-4373-B8B7-1F013565F038}">
      <dgm:prSet/>
      <dgm:spPr/>
      <dgm:t>
        <a:bodyPr/>
        <a:lstStyle/>
        <a:p>
          <a:endParaRPr lang="es-ES" b="1"/>
        </a:p>
      </dgm:t>
    </dgm:pt>
    <dgm:pt modelId="{DB80CBB5-2145-413F-A283-6A07EEF2C4F1}">
      <dgm:prSet phldrT="[Texto]"/>
      <dgm:spPr/>
      <dgm:t>
        <a:bodyPr/>
        <a:lstStyle/>
        <a:p>
          <a:r>
            <a:rPr lang="es-ES" b="1" dirty="0"/>
            <a:t>V </a:t>
          </a:r>
          <a:r>
            <a:rPr lang="es-ES" b="1" dirty="0" err="1"/>
            <a:t>Efezu</a:t>
          </a:r>
          <a:r>
            <a:rPr lang="es-ES" b="1" dirty="0"/>
            <a:t>, </a:t>
          </a:r>
          <a:r>
            <a:rPr lang="es-ES" b="1" dirty="0" err="1"/>
            <a:t>kde</a:t>
          </a:r>
          <a:r>
            <a:rPr lang="es-ES" b="1" dirty="0"/>
            <a:t> </a:t>
          </a:r>
          <a:r>
            <a:rPr lang="es-ES" b="1" dirty="0" err="1"/>
            <a:t>byl</a:t>
          </a:r>
          <a:r>
            <a:rPr lang="es-ES" b="1" dirty="0"/>
            <a:t> </a:t>
          </a:r>
          <a:r>
            <a:rPr lang="es-ES" b="1" dirty="0" err="1"/>
            <a:t>starším</a:t>
          </a:r>
          <a:r>
            <a:rPr lang="es-ES" b="1" dirty="0"/>
            <a:t> </a:t>
          </a:r>
          <a:r>
            <a:rPr lang="es-ES" b="1" dirty="0" err="1"/>
            <a:t>církve</a:t>
          </a:r>
          <a:endParaRPr lang="es-ES" b="1" dirty="0"/>
        </a:p>
      </dgm:t>
    </dgm:pt>
    <dgm:pt modelId="{37DD61AE-8964-4FA5-812C-60A0640F9864}" type="parTrans" cxnId="{0832E621-92E9-4EFA-AA87-98D8DE7690A6}">
      <dgm:prSet/>
      <dgm:spPr/>
      <dgm:t>
        <a:bodyPr/>
        <a:lstStyle/>
        <a:p>
          <a:endParaRPr lang="es-ES" b="1"/>
        </a:p>
      </dgm:t>
    </dgm:pt>
    <dgm:pt modelId="{919E3D26-9035-48AE-A8EA-D285528806E6}" type="sibTrans" cxnId="{0832E621-92E9-4EFA-AA87-98D8DE7690A6}">
      <dgm:prSet/>
      <dgm:spPr/>
      <dgm:t>
        <a:bodyPr/>
        <a:lstStyle/>
        <a:p>
          <a:endParaRPr lang="es-ES" b="1"/>
        </a:p>
      </dgm:t>
    </dgm:pt>
    <dgm:pt modelId="{6DF7869A-A15A-4AEF-8A5C-5910C3C31E6F}" type="pres">
      <dgm:prSet presAssocID="{2E619F37-B383-4C7C-B3D3-6B8A02C88AE8}" presName="linear" presStyleCnt="0">
        <dgm:presLayoutVars>
          <dgm:dir/>
          <dgm:animLvl val="lvl"/>
          <dgm:resizeHandles val="exact"/>
        </dgm:presLayoutVars>
      </dgm:prSet>
      <dgm:spPr/>
    </dgm:pt>
    <dgm:pt modelId="{3EC0CDC9-E352-4FAE-8EB0-9B179B45CF12}" type="pres">
      <dgm:prSet presAssocID="{A69A1104-F9A7-4AB3-B5B4-36191562ED40}" presName="parentLin" presStyleCnt="0"/>
      <dgm:spPr/>
    </dgm:pt>
    <dgm:pt modelId="{F985B11A-6978-4FB6-9317-72F782D1899A}" type="pres">
      <dgm:prSet presAssocID="{A69A1104-F9A7-4AB3-B5B4-36191562ED40}" presName="parentLeftMargin" presStyleLbl="node1" presStyleIdx="0" presStyleCnt="3"/>
      <dgm:spPr/>
    </dgm:pt>
    <dgm:pt modelId="{6093539D-AFE5-47BD-9B90-2C6DF3E716F0}" type="pres">
      <dgm:prSet presAssocID="{A69A1104-F9A7-4AB3-B5B4-36191562ED4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368E5ED-3CEA-4F4A-91B2-2878FEDBA14D}" type="pres">
      <dgm:prSet presAssocID="{A69A1104-F9A7-4AB3-B5B4-36191562ED40}" presName="negativeSpace" presStyleCnt="0"/>
      <dgm:spPr/>
    </dgm:pt>
    <dgm:pt modelId="{0F75C867-18D9-413E-91B0-9747DDE7C1D6}" type="pres">
      <dgm:prSet presAssocID="{A69A1104-F9A7-4AB3-B5B4-36191562ED40}" presName="childText" presStyleLbl="conFgAcc1" presStyleIdx="0" presStyleCnt="3">
        <dgm:presLayoutVars>
          <dgm:bulletEnabled val="1"/>
        </dgm:presLayoutVars>
      </dgm:prSet>
      <dgm:spPr/>
    </dgm:pt>
    <dgm:pt modelId="{DCA101BB-83E5-4327-AAA5-5C2B534C2C6C}" type="pres">
      <dgm:prSet presAssocID="{D947F136-70D0-4067-901E-CE9482302ABB}" presName="spaceBetweenRectangles" presStyleCnt="0"/>
      <dgm:spPr/>
    </dgm:pt>
    <dgm:pt modelId="{C203D2A3-FBDA-4639-864F-CA86D42AFD66}" type="pres">
      <dgm:prSet presAssocID="{97CC9A01-AA95-4007-B011-1909C9BD0660}" presName="parentLin" presStyleCnt="0"/>
      <dgm:spPr/>
    </dgm:pt>
    <dgm:pt modelId="{4A996574-E9C4-42EF-9F8E-D36BD6A39513}" type="pres">
      <dgm:prSet presAssocID="{97CC9A01-AA95-4007-B011-1909C9BD0660}" presName="parentLeftMargin" presStyleLbl="node1" presStyleIdx="0" presStyleCnt="3"/>
      <dgm:spPr/>
    </dgm:pt>
    <dgm:pt modelId="{D01A3202-36C3-4BA1-B3F3-308BE5DC3B22}" type="pres">
      <dgm:prSet presAssocID="{97CC9A01-AA95-4007-B011-1909C9BD066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08B73D8-676A-4FB8-BEEF-5B54771F37F9}" type="pres">
      <dgm:prSet presAssocID="{97CC9A01-AA95-4007-B011-1909C9BD0660}" presName="negativeSpace" presStyleCnt="0"/>
      <dgm:spPr/>
    </dgm:pt>
    <dgm:pt modelId="{5A6C13AC-45E7-43E7-AE92-72AED4CA38E9}" type="pres">
      <dgm:prSet presAssocID="{97CC9A01-AA95-4007-B011-1909C9BD0660}" presName="childText" presStyleLbl="conFgAcc1" presStyleIdx="1" presStyleCnt="3">
        <dgm:presLayoutVars>
          <dgm:bulletEnabled val="1"/>
        </dgm:presLayoutVars>
      </dgm:prSet>
      <dgm:spPr/>
    </dgm:pt>
    <dgm:pt modelId="{F100A2E2-BAC3-46D8-B475-CC3543427383}" type="pres">
      <dgm:prSet presAssocID="{160B7522-3EAB-4770-8CF7-10DF7B82C09E}" presName="spaceBetweenRectangles" presStyleCnt="0"/>
      <dgm:spPr/>
    </dgm:pt>
    <dgm:pt modelId="{BE38C125-3515-4110-A1E0-563211EACC82}" type="pres">
      <dgm:prSet presAssocID="{5DBAD058-E7DE-4050-9777-E8963F1414CC}" presName="parentLin" presStyleCnt="0"/>
      <dgm:spPr/>
    </dgm:pt>
    <dgm:pt modelId="{74B0F714-C004-480F-A0FD-573C0DE9954A}" type="pres">
      <dgm:prSet presAssocID="{5DBAD058-E7DE-4050-9777-E8963F1414CC}" presName="parentLeftMargin" presStyleLbl="node1" presStyleIdx="1" presStyleCnt="3"/>
      <dgm:spPr/>
    </dgm:pt>
    <dgm:pt modelId="{E2FF22D8-344B-4BBA-B510-2CAAA1983AD8}" type="pres">
      <dgm:prSet presAssocID="{5DBAD058-E7DE-4050-9777-E8963F1414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344D8F1-FD86-48B6-A53E-32C3647C319B}" type="pres">
      <dgm:prSet presAssocID="{5DBAD058-E7DE-4050-9777-E8963F1414CC}" presName="negativeSpace" presStyleCnt="0"/>
      <dgm:spPr/>
    </dgm:pt>
    <dgm:pt modelId="{83A5B234-B796-4A9E-8EAD-6433823BC0B5}" type="pres">
      <dgm:prSet presAssocID="{5DBAD058-E7DE-4050-9777-E8963F1414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FE8001-653D-4E44-9559-0E2CBE1EF78A}" type="presOf" srcId="{DCFA7D01-DBEB-4A90-A206-53E7A1AC01A9}" destId="{0F75C867-18D9-413E-91B0-9747DDE7C1D6}" srcOrd="0" destOrd="0" presId="urn:microsoft.com/office/officeart/2005/8/layout/list1"/>
    <dgm:cxn modelId="{A03FFF11-FF4B-4B58-B53D-9EA335379235}" srcId="{2E619F37-B383-4C7C-B3D3-6B8A02C88AE8}" destId="{A69A1104-F9A7-4AB3-B5B4-36191562ED40}" srcOrd="0" destOrd="0" parTransId="{376D459C-8A0E-4215-B6A8-EC63C77ACDC2}" sibTransId="{D947F136-70D0-4067-901E-CE9482302ABB}"/>
    <dgm:cxn modelId="{0832E621-92E9-4EFA-AA87-98D8DE7690A6}" srcId="{5DBAD058-E7DE-4050-9777-E8963F1414CC}" destId="{DB80CBB5-2145-413F-A283-6A07EEF2C4F1}" srcOrd="0" destOrd="0" parTransId="{37DD61AE-8964-4FA5-812C-60A0640F9864}" sibTransId="{919E3D26-9035-48AE-A8EA-D285528806E6}"/>
    <dgm:cxn modelId="{66F87730-0E8D-4B85-831E-29DD0EFF0FC1}" type="presOf" srcId="{363B25B4-2504-42BB-99FF-4770344347D8}" destId="{5A6C13AC-45E7-43E7-AE92-72AED4CA38E9}" srcOrd="0" destOrd="0" presId="urn:microsoft.com/office/officeart/2005/8/layout/list1"/>
    <dgm:cxn modelId="{26C53E64-5E00-4D2C-BD0B-97E936A05689}" type="presOf" srcId="{2E619F37-B383-4C7C-B3D3-6B8A02C88AE8}" destId="{6DF7869A-A15A-4AEF-8A5C-5910C3C31E6F}" srcOrd="0" destOrd="0" presId="urn:microsoft.com/office/officeart/2005/8/layout/list1"/>
    <dgm:cxn modelId="{22B1C646-B915-43F2-A89D-0AAD8E89F391}" type="presOf" srcId="{5DBAD058-E7DE-4050-9777-E8963F1414CC}" destId="{74B0F714-C004-480F-A0FD-573C0DE9954A}" srcOrd="0" destOrd="0" presId="urn:microsoft.com/office/officeart/2005/8/layout/list1"/>
    <dgm:cxn modelId="{AB026250-57CF-434F-BB4A-0CDD0D12BC81}" type="presOf" srcId="{A69A1104-F9A7-4AB3-B5B4-36191562ED40}" destId="{6093539D-AFE5-47BD-9B90-2C6DF3E716F0}" srcOrd="1" destOrd="0" presId="urn:microsoft.com/office/officeart/2005/8/layout/list1"/>
    <dgm:cxn modelId="{DE77FC7A-B159-4D00-9812-7983ACA87A1B}" type="presOf" srcId="{97CC9A01-AA95-4007-B011-1909C9BD0660}" destId="{4A996574-E9C4-42EF-9F8E-D36BD6A39513}" srcOrd="0" destOrd="0" presId="urn:microsoft.com/office/officeart/2005/8/layout/list1"/>
    <dgm:cxn modelId="{96C6DD9B-0C72-400E-8D75-90144CC6299B}" type="presOf" srcId="{A69A1104-F9A7-4AB3-B5B4-36191562ED40}" destId="{F985B11A-6978-4FB6-9317-72F782D1899A}" srcOrd="0" destOrd="0" presId="urn:microsoft.com/office/officeart/2005/8/layout/list1"/>
    <dgm:cxn modelId="{71BE5DA1-453A-42C3-A98C-36BFD16633BB}" srcId="{2E619F37-B383-4C7C-B3D3-6B8A02C88AE8}" destId="{5DBAD058-E7DE-4050-9777-E8963F1414CC}" srcOrd="2" destOrd="0" parTransId="{5E4FF39D-B7D8-43E5-B009-FFE2041CDB7D}" sibTransId="{D54846DF-4661-47B7-A7C4-59E2F44366C1}"/>
    <dgm:cxn modelId="{36CC29A3-D5B1-4373-B8B7-1F013565F038}" srcId="{97CC9A01-AA95-4007-B011-1909C9BD0660}" destId="{363B25B4-2504-42BB-99FF-4770344347D8}" srcOrd="0" destOrd="0" parTransId="{DF387D0B-BBE4-461A-8F54-C7A8A26607C6}" sibTransId="{223CEA70-E11E-42AF-BFD6-47ED0766FAE9}"/>
    <dgm:cxn modelId="{E7C589B0-6FC7-4EC5-AFD9-A8B28BD32C4A}" srcId="{A69A1104-F9A7-4AB3-B5B4-36191562ED40}" destId="{DCFA7D01-DBEB-4A90-A206-53E7A1AC01A9}" srcOrd="0" destOrd="0" parTransId="{4B65F353-670E-421D-A17A-E0868F8C04B6}" sibTransId="{CEBF362B-1D3B-4642-A6B1-5C0078D12E1D}"/>
    <dgm:cxn modelId="{FB7EF4BC-311F-4FBB-888A-D6BA9E952A1D}" srcId="{2E619F37-B383-4C7C-B3D3-6B8A02C88AE8}" destId="{97CC9A01-AA95-4007-B011-1909C9BD0660}" srcOrd="1" destOrd="0" parTransId="{674D2374-E6B4-4743-AD8F-0E6D649E002B}" sibTransId="{160B7522-3EAB-4770-8CF7-10DF7B82C09E}"/>
    <dgm:cxn modelId="{9F39B6D5-366A-4E13-8E44-75C81E5EEE46}" type="presOf" srcId="{97CC9A01-AA95-4007-B011-1909C9BD0660}" destId="{D01A3202-36C3-4BA1-B3F3-308BE5DC3B22}" srcOrd="1" destOrd="0" presId="urn:microsoft.com/office/officeart/2005/8/layout/list1"/>
    <dgm:cxn modelId="{DA6BE2E4-3F5D-4F29-B8DA-45F1C428117B}" type="presOf" srcId="{DB80CBB5-2145-413F-A283-6A07EEF2C4F1}" destId="{83A5B234-B796-4A9E-8EAD-6433823BC0B5}" srcOrd="0" destOrd="0" presId="urn:microsoft.com/office/officeart/2005/8/layout/list1"/>
    <dgm:cxn modelId="{4D4070E5-1D53-4506-80D7-89359765A457}" type="presOf" srcId="{5DBAD058-E7DE-4050-9777-E8963F1414CC}" destId="{E2FF22D8-344B-4BBA-B510-2CAAA1983AD8}" srcOrd="1" destOrd="0" presId="urn:microsoft.com/office/officeart/2005/8/layout/list1"/>
    <dgm:cxn modelId="{BB6C3ED3-09DC-4AB7-9231-AC0F3B306D2D}" type="presParOf" srcId="{6DF7869A-A15A-4AEF-8A5C-5910C3C31E6F}" destId="{3EC0CDC9-E352-4FAE-8EB0-9B179B45CF12}" srcOrd="0" destOrd="0" presId="urn:microsoft.com/office/officeart/2005/8/layout/list1"/>
    <dgm:cxn modelId="{D1063B7C-CDE8-472C-A84B-8910CEE12896}" type="presParOf" srcId="{3EC0CDC9-E352-4FAE-8EB0-9B179B45CF12}" destId="{F985B11A-6978-4FB6-9317-72F782D1899A}" srcOrd="0" destOrd="0" presId="urn:microsoft.com/office/officeart/2005/8/layout/list1"/>
    <dgm:cxn modelId="{E2DE3959-B1A3-419D-9153-C495179A5C6B}" type="presParOf" srcId="{3EC0CDC9-E352-4FAE-8EB0-9B179B45CF12}" destId="{6093539D-AFE5-47BD-9B90-2C6DF3E716F0}" srcOrd="1" destOrd="0" presId="urn:microsoft.com/office/officeart/2005/8/layout/list1"/>
    <dgm:cxn modelId="{F2EBBDD2-AE80-4FA9-A25F-E3A65BB8879A}" type="presParOf" srcId="{6DF7869A-A15A-4AEF-8A5C-5910C3C31E6F}" destId="{6368E5ED-3CEA-4F4A-91B2-2878FEDBA14D}" srcOrd="1" destOrd="0" presId="urn:microsoft.com/office/officeart/2005/8/layout/list1"/>
    <dgm:cxn modelId="{4E7D4534-9066-438F-B088-BBD9C12574CF}" type="presParOf" srcId="{6DF7869A-A15A-4AEF-8A5C-5910C3C31E6F}" destId="{0F75C867-18D9-413E-91B0-9747DDE7C1D6}" srcOrd="2" destOrd="0" presId="urn:microsoft.com/office/officeart/2005/8/layout/list1"/>
    <dgm:cxn modelId="{51A6E36F-1637-49DB-A54A-7E29C4C72A24}" type="presParOf" srcId="{6DF7869A-A15A-4AEF-8A5C-5910C3C31E6F}" destId="{DCA101BB-83E5-4327-AAA5-5C2B534C2C6C}" srcOrd="3" destOrd="0" presId="urn:microsoft.com/office/officeart/2005/8/layout/list1"/>
    <dgm:cxn modelId="{6AE667BA-90FF-436C-A746-35A383025D76}" type="presParOf" srcId="{6DF7869A-A15A-4AEF-8A5C-5910C3C31E6F}" destId="{C203D2A3-FBDA-4639-864F-CA86D42AFD66}" srcOrd="4" destOrd="0" presId="urn:microsoft.com/office/officeart/2005/8/layout/list1"/>
    <dgm:cxn modelId="{EFC2E4EC-26B5-4E51-A20A-BFF2BD4E6D16}" type="presParOf" srcId="{C203D2A3-FBDA-4639-864F-CA86D42AFD66}" destId="{4A996574-E9C4-42EF-9F8E-D36BD6A39513}" srcOrd="0" destOrd="0" presId="urn:microsoft.com/office/officeart/2005/8/layout/list1"/>
    <dgm:cxn modelId="{BEB9FD36-D92C-4DE1-8072-A8E43A9F4EBE}" type="presParOf" srcId="{C203D2A3-FBDA-4639-864F-CA86D42AFD66}" destId="{D01A3202-36C3-4BA1-B3F3-308BE5DC3B22}" srcOrd="1" destOrd="0" presId="urn:microsoft.com/office/officeart/2005/8/layout/list1"/>
    <dgm:cxn modelId="{C22B355C-06C1-4A39-9310-74A0BC6B1E6E}" type="presParOf" srcId="{6DF7869A-A15A-4AEF-8A5C-5910C3C31E6F}" destId="{A08B73D8-676A-4FB8-BEEF-5B54771F37F9}" srcOrd="5" destOrd="0" presId="urn:microsoft.com/office/officeart/2005/8/layout/list1"/>
    <dgm:cxn modelId="{2F1DD58A-C77D-4A07-91EC-A823D03675B9}" type="presParOf" srcId="{6DF7869A-A15A-4AEF-8A5C-5910C3C31E6F}" destId="{5A6C13AC-45E7-43E7-AE92-72AED4CA38E9}" srcOrd="6" destOrd="0" presId="urn:microsoft.com/office/officeart/2005/8/layout/list1"/>
    <dgm:cxn modelId="{310EE341-3BA5-4E3B-9003-CFF4162CB68D}" type="presParOf" srcId="{6DF7869A-A15A-4AEF-8A5C-5910C3C31E6F}" destId="{F100A2E2-BAC3-46D8-B475-CC3543427383}" srcOrd="7" destOrd="0" presId="urn:microsoft.com/office/officeart/2005/8/layout/list1"/>
    <dgm:cxn modelId="{69DBFD61-3CDF-4AFC-9E07-C62C7E83103B}" type="presParOf" srcId="{6DF7869A-A15A-4AEF-8A5C-5910C3C31E6F}" destId="{BE38C125-3515-4110-A1E0-563211EACC82}" srcOrd="8" destOrd="0" presId="urn:microsoft.com/office/officeart/2005/8/layout/list1"/>
    <dgm:cxn modelId="{B95E9A0C-2313-4498-87E3-37A1EE8F458B}" type="presParOf" srcId="{BE38C125-3515-4110-A1E0-563211EACC82}" destId="{74B0F714-C004-480F-A0FD-573C0DE9954A}" srcOrd="0" destOrd="0" presId="urn:microsoft.com/office/officeart/2005/8/layout/list1"/>
    <dgm:cxn modelId="{96898947-9AF1-4722-AB69-D29F9555E6C8}" type="presParOf" srcId="{BE38C125-3515-4110-A1E0-563211EACC82}" destId="{E2FF22D8-344B-4BBA-B510-2CAAA1983AD8}" srcOrd="1" destOrd="0" presId="urn:microsoft.com/office/officeart/2005/8/layout/list1"/>
    <dgm:cxn modelId="{0F15A774-CCBD-4B82-9AB4-BEE0D1B60269}" type="presParOf" srcId="{6DF7869A-A15A-4AEF-8A5C-5910C3C31E6F}" destId="{E344D8F1-FD86-48B6-A53E-32C3647C319B}" srcOrd="9" destOrd="0" presId="urn:microsoft.com/office/officeart/2005/8/layout/list1"/>
    <dgm:cxn modelId="{C3457E29-262A-421F-9775-8DC155860273}" type="presParOf" srcId="{6DF7869A-A15A-4AEF-8A5C-5910C3C31E6F}" destId="{83A5B234-B796-4A9E-8EAD-6433823BC0B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C36C7-3060-4047-8014-3509C3030C9C}" type="doc">
      <dgm:prSet loTypeId="urn:microsoft.com/office/officeart/2005/8/layout/vList4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C8CB6E3-5004-46DE-9152-6E79A20BE89E}">
      <dgm:prSet phldrT="[Texto]" custT="1"/>
      <dgm:spPr/>
      <dgm:t>
        <a:bodyPr/>
        <a:lstStyle/>
        <a:p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uvěřili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"T</a:t>
          </a:r>
          <a:r>
            <a:rPr lang="cs-CZ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však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apsán</a:t>
          </a:r>
          <a:r>
            <a:rPr lang="cs-CZ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cs-CZ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jsoua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abyste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věřili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cs-CZ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Kristus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Syn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abyste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věříce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měli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jménu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(Jan 20</a:t>
          </a:r>
          <a:r>
            <a:rPr lang="cs-CZ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31).</a:t>
          </a:r>
          <a:endParaRPr lang="es-E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115A3-2BB1-443F-BBEC-AC5332161A6A}" type="parTrans" cxnId="{7173E0F6-9F30-4764-B54C-163F57C2ACD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61E864-011F-456E-B833-F56C32E3B43B}" type="sibTrans" cxnId="{7173E0F6-9F30-4764-B54C-163F57C2ACD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AB21FA-632F-416B-8ED4-D187AAB0580D}">
      <dgm:prSet custT="1"/>
      <dgm:spPr/>
      <dgm:t>
        <a:bodyPr/>
        <a:lstStyle/>
        <a:p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Bojovat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herezi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Jan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vyvrací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falešné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představy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gnosticismu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hříchu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spáse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prostřednictvím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své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zprávy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Ježíšově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životě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54C446-2230-47BF-AE33-64089EE5A14A}" type="parTrans" cxnId="{307CF20E-C0AC-4550-AE52-6E80B64FCE7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687B29-DA15-415F-9DCC-D18DF449CC7D}" type="sibTrans" cxnId="{307CF20E-C0AC-4550-AE52-6E80B64FCE73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ADFB7-C754-4FB0-B9B9-5075825B80E1}">
      <dgm:prSet custT="1"/>
      <dgm:spPr/>
      <dgm:t>
        <a:bodyPr/>
        <a:lstStyle/>
        <a:p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Povzbuzovat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tváří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tvář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pronásledování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Tím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Jan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uzavírá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své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evangelium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vyprávěním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předpovědi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Petrovy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mučednictví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připravuje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své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posluchače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čelili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pronásledování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které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již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bylo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církvi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rozpoutáno</a:t>
          </a:r>
          <a:r>
            <a:rPr lang="es-ES" sz="24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11C649-B28B-4E2D-A9A3-0C1C4FE0FB2C}" type="parTrans" cxnId="{9D0E878B-973B-44DB-82FC-93E83C083AE9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08FB2-4D07-4729-9679-D671198CBA1E}" type="sibTrans" cxnId="{9D0E878B-973B-44DB-82FC-93E83C083AE9}">
      <dgm:prSet/>
      <dgm:spPr/>
      <dgm:t>
        <a:bodyPr/>
        <a:lstStyle/>
        <a:p>
          <a:endParaRPr lang="es-ES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A59F3F-258A-495B-AA52-72EFE8E9183A}" type="pres">
      <dgm:prSet presAssocID="{D60C36C7-3060-4047-8014-3509C3030C9C}" presName="linear" presStyleCnt="0">
        <dgm:presLayoutVars>
          <dgm:dir/>
          <dgm:resizeHandles val="exact"/>
        </dgm:presLayoutVars>
      </dgm:prSet>
      <dgm:spPr/>
    </dgm:pt>
    <dgm:pt modelId="{BF584727-A204-445A-9CCB-B3369459F2FF}" type="pres">
      <dgm:prSet presAssocID="{9C8CB6E3-5004-46DE-9152-6E79A20BE89E}" presName="comp" presStyleCnt="0"/>
      <dgm:spPr/>
    </dgm:pt>
    <dgm:pt modelId="{AE2FC7CC-79C7-4203-A942-4846E24A1D01}" type="pres">
      <dgm:prSet presAssocID="{9C8CB6E3-5004-46DE-9152-6E79A20BE89E}" presName="box" presStyleLbl="node1" presStyleIdx="0" presStyleCnt="3"/>
      <dgm:spPr/>
    </dgm:pt>
    <dgm:pt modelId="{B2B50236-963C-40C3-932C-57923BC0C691}" type="pres">
      <dgm:prSet presAssocID="{9C8CB6E3-5004-46DE-9152-6E79A20BE89E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540" t="-11758" r="-13451" b="-163918"/>
          </a:stretch>
        </a:blipFill>
      </dgm:spPr>
    </dgm:pt>
    <dgm:pt modelId="{A5C6BC30-D6E9-4053-AB29-BCEEA33854B6}" type="pres">
      <dgm:prSet presAssocID="{9C8CB6E3-5004-46DE-9152-6E79A20BE89E}" presName="text" presStyleLbl="node1" presStyleIdx="0" presStyleCnt="3">
        <dgm:presLayoutVars>
          <dgm:bulletEnabled val="1"/>
        </dgm:presLayoutVars>
      </dgm:prSet>
      <dgm:spPr/>
    </dgm:pt>
    <dgm:pt modelId="{71C4640D-AC74-456D-96EB-718B8D6AF5E7}" type="pres">
      <dgm:prSet presAssocID="{D561E864-011F-456E-B833-F56C32E3B43B}" presName="spacer" presStyleCnt="0"/>
      <dgm:spPr/>
    </dgm:pt>
    <dgm:pt modelId="{ACA6507F-9808-47B2-AAAB-13D463666C0E}" type="pres">
      <dgm:prSet presAssocID="{98AB21FA-632F-416B-8ED4-D187AAB0580D}" presName="comp" presStyleCnt="0"/>
      <dgm:spPr/>
    </dgm:pt>
    <dgm:pt modelId="{B25566D7-ED8C-4956-98F4-DAF063403003}" type="pres">
      <dgm:prSet presAssocID="{98AB21FA-632F-416B-8ED4-D187AAB0580D}" presName="box" presStyleLbl="node1" presStyleIdx="1" presStyleCnt="3"/>
      <dgm:spPr/>
    </dgm:pt>
    <dgm:pt modelId="{1887D81C-7234-41E0-9592-E79617C67023}" type="pres">
      <dgm:prSet presAssocID="{98AB21FA-632F-416B-8ED4-D187AAB0580D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015A6EF3-7818-447C-ABD1-0575B0047AEF}" type="pres">
      <dgm:prSet presAssocID="{98AB21FA-632F-416B-8ED4-D187AAB0580D}" presName="text" presStyleLbl="node1" presStyleIdx="1" presStyleCnt="3">
        <dgm:presLayoutVars>
          <dgm:bulletEnabled val="1"/>
        </dgm:presLayoutVars>
      </dgm:prSet>
      <dgm:spPr/>
    </dgm:pt>
    <dgm:pt modelId="{60BB1A8D-3177-4EAB-9319-0B4CDD8250FB}" type="pres">
      <dgm:prSet presAssocID="{98687B29-DA15-415F-9DCC-D18DF449CC7D}" presName="spacer" presStyleCnt="0"/>
      <dgm:spPr/>
    </dgm:pt>
    <dgm:pt modelId="{A7DFBF5B-C651-4985-B73A-6554F0E6ABD6}" type="pres">
      <dgm:prSet presAssocID="{69CADFB7-C754-4FB0-B9B9-5075825B80E1}" presName="comp" presStyleCnt="0"/>
      <dgm:spPr/>
    </dgm:pt>
    <dgm:pt modelId="{0EABD6CF-EA04-412D-B621-DD9FE6B301E9}" type="pres">
      <dgm:prSet presAssocID="{69CADFB7-C754-4FB0-B9B9-5075825B80E1}" presName="box" presStyleLbl="node1" presStyleIdx="2" presStyleCnt="3" custLinFactNeighborY="587"/>
      <dgm:spPr/>
    </dgm:pt>
    <dgm:pt modelId="{80BFA05E-1ED6-41F5-956B-4832291DC5E6}" type="pres">
      <dgm:prSet presAssocID="{69CADFB7-C754-4FB0-B9B9-5075825B80E1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</dgm:spPr>
    </dgm:pt>
    <dgm:pt modelId="{6814ED66-AE07-4DB3-9AE2-49B8D8A30478}" type="pres">
      <dgm:prSet presAssocID="{69CADFB7-C754-4FB0-B9B9-5075825B80E1}" presName="text" presStyleLbl="node1" presStyleIdx="2" presStyleCnt="3">
        <dgm:presLayoutVars>
          <dgm:bulletEnabled val="1"/>
        </dgm:presLayoutVars>
      </dgm:prSet>
      <dgm:spPr/>
    </dgm:pt>
  </dgm:ptLst>
  <dgm:cxnLst>
    <dgm:cxn modelId="{B7131B05-717E-4917-AB17-0B8632765929}" type="presOf" srcId="{98AB21FA-632F-416B-8ED4-D187AAB0580D}" destId="{015A6EF3-7818-447C-ABD1-0575B0047AEF}" srcOrd="1" destOrd="0" presId="urn:microsoft.com/office/officeart/2005/8/layout/vList4"/>
    <dgm:cxn modelId="{1ED8560A-9DCE-4F81-9E28-AB0A37371B23}" type="presOf" srcId="{9C8CB6E3-5004-46DE-9152-6E79A20BE89E}" destId="{AE2FC7CC-79C7-4203-A942-4846E24A1D01}" srcOrd="0" destOrd="0" presId="urn:microsoft.com/office/officeart/2005/8/layout/vList4"/>
    <dgm:cxn modelId="{307CF20E-C0AC-4550-AE52-6E80B64FCE73}" srcId="{D60C36C7-3060-4047-8014-3509C3030C9C}" destId="{98AB21FA-632F-416B-8ED4-D187AAB0580D}" srcOrd="1" destOrd="0" parTransId="{1754C446-2230-47BF-AE33-64089EE5A14A}" sibTransId="{98687B29-DA15-415F-9DCC-D18DF449CC7D}"/>
    <dgm:cxn modelId="{11E3A810-4EC4-4603-A3E7-5C658F2DAF49}" type="presOf" srcId="{98AB21FA-632F-416B-8ED4-D187AAB0580D}" destId="{B25566D7-ED8C-4956-98F4-DAF063403003}" srcOrd="0" destOrd="0" presId="urn:microsoft.com/office/officeart/2005/8/layout/vList4"/>
    <dgm:cxn modelId="{80EEB979-DCFF-4D85-A742-54DBC0F62727}" type="presOf" srcId="{9C8CB6E3-5004-46DE-9152-6E79A20BE89E}" destId="{A5C6BC30-D6E9-4053-AB29-BCEEA33854B6}" srcOrd="1" destOrd="0" presId="urn:microsoft.com/office/officeart/2005/8/layout/vList4"/>
    <dgm:cxn modelId="{C59D5D82-096D-4057-95EE-169CACAF094F}" type="presOf" srcId="{69CADFB7-C754-4FB0-B9B9-5075825B80E1}" destId="{0EABD6CF-EA04-412D-B621-DD9FE6B301E9}" srcOrd="0" destOrd="0" presId="urn:microsoft.com/office/officeart/2005/8/layout/vList4"/>
    <dgm:cxn modelId="{9D0E878B-973B-44DB-82FC-93E83C083AE9}" srcId="{D60C36C7-3060-4047-8014-3509C3030C9C}" destId="{69CADFB7-C754-4FB0-B9B9-5075825B80E1}" srcOrd="2" destOrd="0" parTransId="{6811C649-B28B-4E2D-A9A3-0C1C4FE0FB2C}" sibTransId="{92208FB2-4D07-4729-9679-D671198CBA1E}"/>
    <dgm:cxn modelId="{30B270BA-B20F-4C29-BF78-E8457714C57C}" type="presOf" srcId="{69CADFB7-C754-4FB0-B9B9-5075825B80E1}" destId="{6814ED66-AE07-4DB3-9AE2-49B8D8A30478}" srcOrd="1" destOrd="0" presId="urn:microsoft.com/office/officeart/2005/8/layout/vList4"/>
    <dgm:cxn modelId="{2E3FF6DE-D01C-4032-8051-72F747778BF7}" type="presOf" srcId="{D60C36C7-3060-4047-8014-3509C3030C9C}" destId="{1CA59F3F-258A-495B-AA52-72EFE8E9183A}" srcOrd="0" destOrd="0" presId="urn:microsoft.com/office/officeart/2005/8/layout/vList4"/>
    <dgm:cxn modelId="{7173E0F6-9F30-4764-B54C-163F57C2ACD3}" srcId="{D60C36C7-3060-4047-8014-3509C3030C9C}" destId="{9C8CB6E3-5004-46DE-9152-6E79A20BE89E}" srcOrd="0" destOrd="0" parTransId="{6FC115A3-2BB1-443F-BBEC-AC5332161A6A}" sibTransId="{D561E864-011F-456E-B833-F56C32E3B43B}"/>
    <dgm:cxn modelId="{75EDAB0A-0C9E-4350-B634-666CE0F86C06}" type="presParOf" srcId="{1CA59F3F-258A-495B-AA52-72EFE8E9183A}" destId="{BF584727-A204-445A-9CCB-B3369459F2FF}" srcOrd="0" destOrd="0" presId="urn:microsoft.com/office/officeart/2005/8/layout/vList4"/>
    <dgm:cxn modelId="{4701E094-2566-45D9-BC91-06D32E0D3614}" type="presParOf" srcId="{BF584727-A204-445A-9CCB-B3369459F2FF}" destId="{AE2FC7CC-79C7-4203-A942-4846E24A1D01}" srcOrd="0" destOrd="0" presId="urn:microsoft.com/office/officeart/2005/8/layout/vList4"/>
    <dgm:cxn modelId="{3F188CE3-EEF3-4968-886A-FBEFD95C1867}" type="presParOf" srcId="{BF584727-A204-445A-9CCB-B3369459F2FF}" destId="{B2B50236-963C-40C3-932C-57923BC0C691}" srcOrd="1" destOrd="0" presId="urn:microsoft.com/office/officeart/2005/8/layout/vList4"/>
    <dgm:cxn modelId="{0BDA87DC-D893-453E-86FE-999DD43702CA}" type="presParOf" srcId="{BF584727-A204-445A-9CCB-B3369459F2FF}" destId="{A5C6BC30-D6E9-4053-AB29-BCEEA33854B6}" srcOrd="2" destOrd="0" presId="urn:microsoft.com/office/officeart/2005/8/layout/vList4"/>
    <dgm:cxn modelId="{4BB18A19-F537-4A44-8AB7-373AA4EADD95}" type="presParOf" srcId="{1CA59F3F-258A-495B-AA52-72EFE8E9183A}" destId="{71C4640D-AC74-456D-96EB-718B8D6AF5E7}" srcOrd="1" destOrd="0" presId="urn:microsoft.com/office/officeart/2005/8/layout/vList4"/>
    <dgm:cxn modelId="{C900B3C6-F208-4859-B62A-5A85F72568BC}" type="presParOf" srcId="{1CA59F3F-258A-495B-AA52-72EFE8E9183A}" destId="{ACA6507F-9808-47B2-AAAB-13D463666C0E}" srcOrd="2" destOrd="0" presId="urn:microsoft.com/office/officeart/2005/8/layout/vList4"/>
    <dgm:cxn modelId="{3D625B16-1C29-4F6E-AA7B-DA9920DC5216}" type="presParOf" srcId="{ACA6507F-9808-47B2-AAAB-13D463666C0E}" destId="{B25566D7-ED8C-4956-98F4-DAF063403003}" srcOrd="0" destOrd="0" presId="urn:microsoft.com/office/officeart/2005/8/layout/vList4"/>
    <dgm:cxn modelId="{C1518996-8F6E-4046-8639-BC97A9742B01}" type="presParOf" srcId="{ACA6507F-9808-47B2-AAAB-13D463666C0E}" destId="{1887D81C-7234-41E0-9592-E79617C67023}" srcOrd="1" destOrd="0" presId="urn:microsoft.com/office/officeart/2005/8/layout/vList4"/>
    <dgm:cxn modelId="{C280C98B-AE79-4463-89BF-D3DB453F59FA}" type="presParOf" srcId="{ACA6507F-9808-47B2-AAAB-13D463666C0E}" destId="{015A6EF3-7818-447C-ABD1-0575B0047AEF}" srcOrd="2" destOrd="0" presId="urn:microsoft.com/office/officeart/2005/8/layout/vList4"/>
    <dgm:cxn modelId="{D15F076E-44ED-45A6-801E-AAAD602FDF45}" type="presParOf" srcId="{1CA59F3F-258A-495B-AA52-72EFE8E9183A}" destId="{60BB1A8D-3177-4EAB-9319-0B4CDD8250FB}" srcOrd="3" destOrd="0" presId="urn:microsoft.com/office/officeart/2005/8/layout/vList4"/>
    <dgm:cxn modelId="{AA617BBD-DF8C-4514-94B7-27D2509B5882}" type="presParOf" srcId="{1CA59F3F-258A-495B-AA52-72EFE8E9183A}" destId="{A7DFBF5B-C651-4985-B73A-6554F0E6ABD6}" srcOrd="4" destOrd="0" presId="urn:microsoft.com/office/officeart/2005/8/layout/vList4"/>
    <dgm:cxn modelId="{9D76EF09-B49C-465F-88B5-94CFA3CBCEA3}" type="presParOf" srcId="{A7DFBF5B-C651-4985-B73A-6554F0E6ABD6}" destId="{0EABD6CF-EA04-412D-B621-DD9FE6B301E9}" srcOrd="0" destOrd="0" presId="urn:microsoft.com/office/officeart/2005/8/layout/vList4"/>
    <dgm:cxn modelId="{4724D872-8E4A-4605-A266-070BE5ADD1F7}" type="presParOf" srcId="{A7DFBF5B-C651-4985-B73A-6554F0E6ABD6}" destId="{80BFA05E-1ED6-41F5-956B-4832291DC5E6}" srcOrd="1" destOrd="0" presId="urn:microsoft.com/office/officeart/2005/8/layout/vList4"/>
    <dgm:cxn modelId="{30FDACC3-E254-45A4-8118-1ECB843B39BA}" type="presParOf" srcId="{A7DFBF5B-C651-4985-B73A-6554F0E6ABD6}" destId="{6814ED66-AE07-4DB3-9AE2-49B8D8A3047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CE9559"/>
              </a:solidFill>
            </a:rPr>
            <a:t>P</a:t>
          </a:r>
          <a:r>
            <a:rPr lang="cs-CZ" sz="2800" b="1" dirty="0" err="1">
              <a:solidFill>
                <a:srgbClr val="CE9559"/>
              </a:solidFill>
            </a:rPr>
            <a:t>ovolání</a:t>
          </a:r>
          <a:r>
            <a:rPr lang="cs-CZ" sz="2800" b="1" dirty="0">
              <a:solidFill>
                <a:srgbClr val="CE9559"/>
              </a:solidFill>
            </a:rPr>
            <a:t> p</a:t>
          </a:r>
          <a:r>
            <a:rPr lang="es-ES" sz="2800" b="1" dirty="0" err="1">
              <a:solidFill>
                <a:srgbClr val="CE9559"/>
              </a:solidFill>
            </a:rPr>
            <a:t>rvní</a:t>
          </a:r>
          <a:r>
            <a:rPr lang="cs-CZ" sz="2800" b="1" dirty="0">
              <a:solidFill>
                <a:srgbClr val="CE9559"/>
              </a:solidFill>
            </a:rPr>
            <a:t>ch</a:t>
          </a:r>
          <a:r>
            <a:rPr lang="es-ES" sz="2800" b="1" dirty="0">
              <a:solidFill>
                <a:srgbClr val="CE9559"/>
              </a:solidFill>
            </a:rPr>
            <a:t> </a:t>
          </a:r>
          <a:r>
            <a:rPr lang="es-ES" sz="2800" b="1" dirty="0" err="1">
              <a:solidFill>
                <a:srgbClr val="CE9559"/>
              </a:solidFill>
            </a:rPr>
            <a:t>učední</a:t>
          </a:r>
          <a:r>
            <a:rPr lang="cs-CZ" sz="2800" b="1" dirty="0" err="1">
              <a:solidFill>
                <a:srgbClr val="CE9559"/>
              </a:solidFill>
            </a:rPr>
            <a:t>ků</a:t>
          </a:r>
          <a:r>
            <a:rPr lang="cs-CZ" sz="2800" b="1" dirty="0">
              <a:solidFill>
                <a:srgbClr val="CE9559"/>
              </a:solidFill>
            </a:rPr>
            <a:t>.</a:t>
          </a:r>
          <a:endParaRPr lang="es-ES" sz="2800" b="1" dirty="0">
            <a:solidFill>
              <a:srgbClr val="CE9559"/>
            </a:solidFill>
          </a:endParaRP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 err="1">
              <a:solidFill>
                <a:srgbClr val="FF6699"/>
              </a:solidFill>
            </a:rPr>
            <a:t>Svatba</a:t>
          </a:r>
          <a:r>
            <a:rPr lang="es-ES" sz="2800" b="1" dirty="0">
              <a:solidFill>
                <a:srgbClr val="FF6699"/>
              </a:solidFill>
            </a:rPr>
            <a:t> v </a:t>
          </a:r>
          <a:r>
            <a:rPr lang="es-ES" sz="2800" b="1" dirty="0" err="1">
              <a:solidFill>
                <a:srgbClr val="FF6699"/>
              </a:solidFill>
            </a:rPr>
            <a:t>Káně</a:t>
          </a:r>
          <a:r>
            <a:rPr lang="cs-CZ" sz="2800" b="1" dirty="0">
              <a:solidFill>
                <a:srgbClr val="FF6699"/>
              </a:solidFill>
            </a:rPr>
            <a:t>.</a:t>
          </a:r>
          <a:endParaRPr lang="es-ES" sz="2800" b="1" dirty="0">
            <a:solidFill>
              <a:srgbClr val="FF6699"/>
            </a:solidFill>
          </a:endParaRP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68" t="-3114" r="-368" b="-27984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109338" custScaleY="32421" custLinFactNeighborX="-1542" custLinFactNeighborY="11485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78" t="-15424" r="-1864" b="-9339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Y="32421" custLinFactNeighborX="-1542" custLinFactNeighborY="12713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>
              <a:solidFill>
                <a:srgbClr val="BD8460"/>
              </a:solidFill>
            </a:rPr>
            <a:t>Ni</a:t>
          </a:r>
          <a:r>
            <a:rPr lang="cs-CZ" sz="2800" b="1" dirty="0">
              <a:solidFill>
                <a:srgbClr val="BD8460"/>
              </a:solidFill>
            </a:rPr>
            <a:t>k</a:t>
          </a:r>
          <a:r>
            <a:rPr lang="es-ES" sz="2800" b="1" dirty="0" err="1">
              <a:solidFill>
                <a:srgbClr val="BD8460"/>
              </a:solidFill>
            </a:rPr>
            <a:t>od</a:t>
          </a:r>
          <a:r>
            <a:rPr lang="cs-CZ" sz="2800" b="1" dirty="0">
              <a:solidFill>
                <a:srgbClr val="BD8460"/>
              </a:solidFill>
            </a:rPr>
            <a:t>é</a:t>
          </a:r>
          <a:r>
            <a:rPr lang="es-ES" sz="2800" b="1" dirty="0">
              <a:solidFill>
                <a:srgbClr val="BD8460"/>
              </a:solidFill>
            </a:rPr>
            <a:t>m</a:t>
          </a: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2800" b="1" dirty="0">
              <a:solidFill>
                <a:srgbClr val="DEBF5C"/>
              </a:solidFill>
            </a:rPr>
            <a:t>S</a:t>
          </a:r>
          <a:r>
            <a:rPr lang="es-ES" sz="2800" b="1" dirty="0">
              <a:solidFill>
                <a:srgbClr val="DEBF5C"/>
              </a:solidFill>
            </a:rPr>
            <a:t>ama</a:t>
          </a:r>
          <a:r>
            <a:rPr lang="cs-CZ" sz="2800" b="1" dirty="0" err="1">
              <a:solidFill>
                <a:srgbClr val="DEBF5C"/>
              </a:solidFill>
            </a:rPr>
            <a:t>řanka</a:t>
          </a:r>
          <a:endParaRPr lang="es-ES" sz="2800" b="1" dirty="0">
            <a:solidFill>
              <a:srgbClr val="DEBF5C"/>
            </a:solidFill>
          </a:endParaRP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52294" custScaleY="32421" custLinFactNeighborX="-1542" custLinFactNeighborY="11485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067" t="-2031" r="-1153" b="-25989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X="62043" custScaleY="32421" custLinFactNeighborX="-1542" custLinFactNeighborY="11485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2800" b="1" dirty="0">
              <a:solidFill>
                <a:srgbClr val="C35C04"/>
              </a:solidFill>
            </a:rPr>
            <a:t>Ochrnutý muž u</a:t>
          </a:r>
          <a:r>
            <a:rPr lang="es-ES" sz="2800" b="1" dirty="0">
              <a:solidFill>
                <a:srgbClr val="C35C04"/>
              </a:solidFill>
            </a:rPr>
            <a:t> </a:t>
          </a:r>
          <a:r>
            <a:rPr lang="es-ES" sz="2800" b="1" dirty="0" err="1">
              <a:solidFill>
                <a:srgbClr val="C35C04"/>
              </a:solidFill>
            </a:rPr>
            <a:t>Bethesdy</a:t>
          </a:r>
          <a:r>
            <a:rPr lang="cs-CZ" sz="2800" b="1" dirty="0">
              <a:solidFill>
                <a:srgbClr val="C35C04"/>
              </a:solidFill>
            </a:rPr>
            <a:t>.</a:t>
          </a:r>
          <a:endParaRPr lang="es-ES" sz="2800" b="1" dirty="0">
            <a:solidFill>
              <a:srgbClr val="C35C04"/>
            </a:solidFill>
          </a:endParaRP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 err="1">
              <a:solidFill>
                <a:srgbClr val="7A719A"/>
              </a:solidFill>
            </a:rPr>
            <a:t>Dobrý</a:t>
          </a:r>
          <a:r>
            <a:rPr lang="es-ES" sz="2800" b="1" dirty="0">
              <a:solidFill>
                <a:srgbClr val="7A719A"/>
              </a:solidFill>
            </a:rPr>
            <a:t> </a:t>
          </a:r>
          <a:r>
            <a:rPr lang="es-ES" sz="2800" b="1" dirty="0" err="1">
              <a:solidFill>
                <a:srgbClr val="7A719A"/>
              </a:solidFill>
            </a:rPr>
            <a:t>pastýř</a:t>
          </a:r>
          <a:r>
            <a:rPr lang="es-ES" sz="2800" b="1" dirty="0">
              <a:solidFill>
                <a:srgbClr val="7A719A"/>
              </a:solidFill>
            </a:rPr>
            <a:t>.</a:t>
          </a: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104388" custScaleY="32421" custLinFactNeighborX="220" custLinFactNeighborY="12099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713" t="-12632" r="-1330" b="-39167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X="64688" custScaleY="32421" custLinFactNeighborX="-1542" custLinFactNeighborY="12099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B0E5EC-2917-4EE2-B73B-5C31FCB1CF2E}" type="doc">
      <dgm:prSet loTypeId="urn:microsoft.com/office/officeart/2005/8/layout/pList1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AA4D91B-71B0-4F33-85A7-E5824A865F70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s-ES" sz="2800" b="1" dirty="0" err="1">
              <a:solidFill>
                <a:srgbClr val="80687E"/>
              </a:solidFill>
            </a:rPr>
            <a:t>Vzkříšení</a:t>
          </a:r>
          <a:r>
            <a:rPr lang="es-ES" sz="2800" b="1" dirty="0">
              <a:solidFill>
                <a:srgbClr val="80687E"/>
              </a:solidFill>
            </a:rPr>
            <a:t> Lazara</a:t>
          </a:r>
          <a:r>
            <a:rPr lang="cs-CZ" sz="2800" b="1">
              <a:solidFill>
                <a:srgbClr val="80687E"/>
              </a:solidFill>
            </a:rPr>
            <a:t>.</a:t>
          </a:r>
          <a:endParaRPr lang="es-ES" sz="2800" b="1" dirty="0">
            <a:solidFill>
              <a:srgbClr val="80687E"/>
            </a:solidFill>
          </a:endParaRPr>
        </a:p>
      </dgm:t>
    </dgm:pt>
    <dgm:pt modelId="{BC4EA100-5F86-4363-A782-E2900D647558}" type="parTrans" cxnId="{E9DD20C6-62C3-47DD-9473-50C476CA8542}">
      <dgm:prSet/>
      <dgm:spPr/>
      <dgm:t>
        <a:bodyPr/>
        <a:lstStyle/>
        <a:p>
          <a:endParaRPr lang="es-ES"/>
        </a:p>
      </dgm:t>
    </dgm:pt>
    <dgm:pt modelId="{DAA7899A-B3F3-420C-99DE-457ADDD24248}" type="sibTrans" cxnId="{E9DD20C6-62C3-47DD-9473-50C476CA8542}">
      <dgm:prSet/>
      <dgm:spPr/>
      <dgm:t>
        <a:bodyPr/>
        <a:lstStyle/>
        <a:p>
          <a:endParaRPr lang="es-ES"/>
        </a:p>
      </dgm:t>
    </dgm:pt>
    <dgm:pt modelId="{985A18DE-220F-49AB-95A5-CE10D5554702}">
      <dgm:prSet phldrT="[Texto]" custT="1"/>
      <dgm:spPr/>
      <dgm:t>
        <a:bodyPr tIns="0" anchor="ctr" anchorCtr="0"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cs-CZ" sz="2800" b="1" dirty="0">
              <a:solidFill>
                <a:srgbClr val="DFBA8D"/>
              </a:solidFill>
            </a:rPr>
            <a:t>Umýván</a:t>
          </a:r>
          <a:r>
            <a:rPr lang="es-ES" sz="2800" b="1" dirty="0">
              <a:solidFill>
                <a:srgbClr val="DFBA8D"/>
              </a:solidFill>
            </a:rPr>
            <a:t>í </a:t>
          </a:r>
          <a:r>
            <a:rPr lang="es-ES" sz="2800" b="1" dirty="0" err="1">
              <a:solidFill>
                <a:srgbClr val="DFBA8D"/>
              </a:solidFill>
            </a:rPr>
            <a:t>nohou</a:t>
          </a:r>
          <a:r>
            <a:rPr lang="cs-CZ" sz="2800" b="1" dirty="0">
              <a:solidFill>
                <a:srgbClr val="DFBA8D"/>
              </a:solidFill>
            </a:rPr>
            <a:t>.</a:t>
          </a:r>
          <a:endParaRPr lang="es-ES" sz="2800" b="1" dirty="0">
            <a:solidFill>
              <a:srgbClr val="DFBA8D"/>
            </a:solidFill>
          </a:endParaRPr>
        </a:p>
      </dgm:t>
    </dgm:pt>
    <dgm:pt modelId="{CE1A9BA3-7F78-4141-A4D6-2685533C868D}" type="parTrans" cxnId="{BAA41261-3FA2-4068-AFC2-02980170C14B}">
      <dgm:prSet/>
      <dgm:spPr/>
      <dgm:t>
        <a:bodyPr/>
        <a:lstStyle/>
        <a:p>
          <a:endParaRPr lang="es-ES"/>
        </a:p>
      </dgm:t>
    </dgm:pt>
    <dgm:pt modelId="{834C5A90-B1BF-42B0-9A38-05885873C7F0}" type="sibTrans" cxnId="{BAA41261-3FA2-4068-AFC2-02980170C14B}">
      <dgm:prSet/>
      <dgm:spPr/>
      <dgm:t>
        <a:bodyPr/>
        <a:lstStyle/>
        <a:p>
          <a:endParaRPr lang="es-ES"/>
        </a:p>
      </dgm:t>
    </dgm:pt>
    <dgm:pt modelId="{B5E8BF56-60D0-4D69-B2AB-FFE40DE2A3C5}" type="pres">
      <dgm:prSet presAssocID="{6AB0E5EC-2917-4EE2-B73B-5C31FCB1CF2E}" presName="Name0" presStyleCnt="0">
        <dgm:presLayoutVars>
          <dgm:dir/>
          <dgm:resizeHandles val="exact"/>
        </dgm:presLayoutVars>
      </dgm:prSet>
      <dgm:spPr/>
    </dgm:pt>
    <dgm:pt modelId="{325E367C-93E1-452E-AEF8-C378999C7096}" type="pres">
      <dgm:prSet presAssocID="{AAA4D91B-71B0-4F33-85A7-E5824A865F70}" presName="compNode" presStyleCnt="0"/>
      <dgm:spPr/>
    </dgm:pt>
    <dgm:pt modelId="{D461357B-48E7-4F58-9B77-084185F20C50}" type="pres">
      <dgm:prSet presAssocID="{AAA4D91B-71B0-4F33-85A7-E5824A865F70}" presName="pictRect" presStyleLbl="node1" presStyleIdx="0" presStyleCnt="2" custScaleX="123887" custScaleY="170795" custLinFactNeighborX="-132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51255" t="-1277" r="-10124" b="-729"/>
          </a:stretch>
        </a:blipFill>
      </dgm:spPr>
    </dgm:pt>
    <dgm:pt modelId="{7C528A09-7BCB-418D-B1AD-B85DEE73A7D0}" type="pres">
      <dgm:prSet presAssocID="{AAA4D91B-71B0-4F33-85A7-E5824A865F70}" presName="textRect" presStyleLbl="revTx" presStyleIdx="0" presStyleCnt="2" custScaleX="106523" custScaleY="32421" custLinFactNeighborX="220" custLinFactNeighborY="12099">
        <dgm:presLayoutVars>
          <dgm:bulletEnabled val="1"/>
        </dgm:presLayoutVars>
      </dgm:prSet>
      <dgm:spPr/>
    </dgm:pt>
    <dgm:pt modelId="{7C5AA4F3-2B89-41FC-9D5A-9278D5AFB824}" type="pres">
      <dgm:prSet presAssocID="{DAA7899A-B3F3-420C-99DE-457ADDD24248}" presName="sibTrans" presStyleLbl="sibTrans2D1" presStyleIdx="0" presStyleCnt="0"/>
      <dgm:spPr/>
    </dgm:pt>
    <dgm:pt modelId="{A5BAAA3B-0136-45B0-BEB7-3F82A3D8AD2B}" type="pres">
      <dgm:prSet presAssocID="{985A18DE-220F-49AB-95A5-CE10D5554702}" presName="compNode" presStyleCnt="0"/>
      <dgm:spPr/>
    </dgm:pt>
    <dgm:pt modelId="{4218CDED-0069-4B16-9F14-619E46C1503F}" type="pres">
      <dgm:prSet presAssocID="{985A18DE-220F-49AB-95A5-CE10D5554702}" presName="pictRect" presStyleLbl="node1" presStyleIdx="1" presStyleCnt="2" custScaleX="123887" custScaleY="170795" custLinFactNeighborY="-12419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316" t="-5583" r="-1157" b="-3349"/>
          </a:stretch>
        </a:blipFill>
      </dgm:spPr>
    </dgm:pt>
    <dgm:pt modelId="{155E73DC-5FC2-4655-9A6D-FD8B2C95E0C4}" type="pres">
      <dgm:prSet presAssocID="{985A18DE-220F-49AB-95A5-CE10D5554702}" presName="textRect" presStyleLbl="revTx" presStyleIdx="1" presStyleCnt="2" custScaleX="87173" custScaleY="32421" custLinFactNeighborX="-1542" custLinFactNeighborY="12099">
        <dgm:presLayoutVars>
          <dgm:bulletEnabled val="1"/>
        </dgm:presLayoutVars>
      </dgm:prSet>
      <dgm:spPr/>
    </dgm:pt>
  </dgm:ptLst>
  <dgm:cxnLst>
    <dgm:cxn modelId="{6221D81F-E359-4D3A-BA19-0799937144F4}" type="presOf" srcId="{985A18DE-220F-49AB-95A5-CE10D5554702}" destId="{155E73DC-5FC2-4655-9A6D-FD8B2C95E0C4}" srcOrd="0" destOrd="0" presId="urn:microsoft.com/office/officeart/2005/8/layout/pList1"/>
    <dgm:cxn modelId="{BAA41261-3FA2-4068-AFC2-02980170C14B}" srcId="{6AB0E5EC-2917-4EE2-B73B-5C31FCB1CF2E}" destId="{985A18DE-220F-49AB-95A5-CE10D5554702}" srcOrd="1" destOrd="0" parTransId="{CE1A9BA3-7F78-4141-A4D6-2685533C868D}" sibTransId="{834C5A90-B1BF-42B0-9A38-05885873C7F0}"/>
    <dgm:cxn modelId="{262AC86C-9540-4787-A24A-C0224CAD2FE6}" type="presOf" srcId="{AAA4D91B-71B0-4F33-85A7-E5824A865F70}" destId="{7C528A09-7BCB-418D-B1AD-B85DEE73A7D0}" srcOrd="0" destOrd="0" presId="urn:microsoft.com/office/officeart/2005/8/layout/pList1"/>
    <dgm:cxn modelId="{FA766471-07ED-4074-A4D5-F78596D04635}" type="presOf" srcId="{DAA7899A-B3F3-420C-99DE-457ADDD24248}" destId="{7C5AA4F3-2B89-41FC-9D5A-9278D5AFB824}" srcOrd="0" destOrd="0" presId="urn:microsoft.com/office/officeart/2005/8/layout/pList1"/>
    <dgm:cxn modelId="{1726BC9E-BDBC-49E2-AB21-34431FB98BC9}" type="presOf" srcId="{6AB0E5EC-2917-4EE2-B73B-5C31FCB1CF2E}" destId="{B5E8BF56-60D0-4D69-B2AB-FFE40DE2A3C5}" srcOrd="0" destOrd="0" presId="urn:microsoft.com/office/officeart/2005/8/layout/pList1"/>
    <dgm:cxn modelId="{E9DD20C6-62C3-47DD-9473-50C476CA8542}" srcId="{6AB0E5EC-2917-4EE2-B73B-5C31FCB1CF2E}" destId="{AAA4D91B-71B0-4F33-85A7-E5824A865F70}" srcOrd="0" destOrd="0" parTransId="{BC4EA100-5F86-4363-A782-E2900D647558}" sibTransId="{DAA7899A-B3F3-420C-99DE-457ADDD24248}"/>
    <dgm:cxn modelId="{36EE86B1-E82A-4779-9A4E-3CCF6C70D539}" type="presParOf" srcId="{B5E8BF56-60D0-4D69-B2AB-FFE40DE2A3C5}" destId="{325E367C-93E1-452E-AEF8-C378999C7096}" srcOrd="0" destOrd="0" presId="urn:microsoft.com/office/officeart/2005/8/layout/pList1"/>
    <dgm:cxn modelId="{84F93C4C-4319-49FD-913F-712D2E6197A6}" type="presParOf" srcId="{325E367C-93E1-452E-AEF8-C378999C7096}" destId="{D461357B-48E7-4F58-9B77-084185F20C50}" srcOrd="0" destOrd="0" presId="urn:microsoft.com/office/officeart/2005/8/layout/pList1"/>
    <dgm:cxn modelId="{8720ED5D-7D30-489F-9963-4B9D5A72E2C8}" type="presParOf" srcId="{325E367C-93E1-452E-AEF8-C378999C7096}" destId="{7C528A09-7BCB-418D-B1AD-B85DEE73A7D0}" srcOrd="1" destOrd="0" presId="urn:microsoft.com/office/officeart/2005/8/layout/pList1"/>
    <dgm:cxn modelId="{28FB31DC-CE36-4476-9E16-9F7B8188B296}" type="presParOf" srcId="{B5E8BF56-60D0-4D69-B2AB-FFE40DE2A3C5}" destId="{7C5AA4F3-2B89-41FC-9D5A-9278D5AFB824}" srcOrd="1" destOrd="0" presId="urn:microsoft.com/office/officeart/2005/8/layout/pList1"/>
    <dgm:cxn modelId="{8B55D4BF-0F4C-4FAD-81D6-B40F05403DBC}" type="presParOf" srcId="{B5E8BF56-60D0-4D69-B2AB-FFE40DE2A3C5}" destId="{A5BAAA3B-0136-45B0-BEB7-3F82A3D8AD2B}" srcOrd="2" destOrd="0" presId="urn:microsoft.com/office/officeart/2005/8/layout/pList1"/>
    <dgm:cxn modelId="{E86E9A67-960A-4214-9236-F93DEDA0ACDF}" type="presParOf" srcId="{A5BAAA3B-0136-45B0-BEB7-3F82A3D8AD2B}" destId="{4218CDED-0069-4B16-9F14-619E46C1503F}" srcOrd="0" destOrd="0" presId="urn:microsoft.com/office/officeart/2005/8/layout/pList1"/>
    <dgm:cxn modelId="{393AD3E5-0DCA-4251-BC80-C49B4EE01866}" type="presParOf" srcId="{A5BAAA3B-0136-45B0-BEB7-3F82A3D8AD2B}" destId="{155E73DC-5FC2-4655-9A6D-FD8B2C95E0C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89A38E-A3AF-4D0A-BDD8-258F0404FC88}">
      <dsp:nvSpPr>
        <dsp:cNvPr id="0" name=""/>
        <dsp:cNvSpPr/>
      </dsp:nvSpPr>
      <dsp:spPr>
        <a:xfrm>
          <a:off x="111408" y="1766"/>
          <a:ext cx="3082348" cy="175482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1000" b="-21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437B3E5-8657-4AE4-8153-EE08C885C130}">
      <dsp:nvSpPr>
        <dsp:cNvPr id="0" name=""/>
        <dsp:cNvSpPr/>
      </dsp:nvSpPr>
      <dsp:spPr>
        <a:xfrm>
          <a:off x="288843" y="1621813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lumMod val="75000"/>
              </a:schemeClr>
            </a:gs>
            <a:gs pos="50000">
              <a:srgbClr val="AA4512"/>
            </a:gs>
            <a:gs pos="100000">
              <a:schemeClr val="accent2">
                <a:lumMod val="50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MATO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UŠ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Lev z Judy</a:t>
          </a:r>
        </a:p>
      </dsp:txBody>
      <dsp:txXfrm>
        <a:off x="288843" y="1621813"/>
        <a:ext cx="2743290" cy="718741"/>
      </dsp:txXfrm>
    </dsp:sp>
    <dsp:sp modelId="{5D3F30A5-6A20-4C69-B6CD-6BB9B5A9A882}">
      <dsp:nvSpPr>
        <dsp:cNvPr id="0" name=""/>
        <dsp:cNvSpPr/>
      </dsp:nvSpPr>
      <dsp:spPr>
        <a:xfrm>
          <a:off x="3317010" y="0"/>
          <a:ext cx="3082348" cy="175482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1668" t="-7345" r="-9079" b="-51725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28A03D3-9339-49B2-A950-F9DB2A6A8685}">
      <dsp:nvSpPr>
        <dsp:cNvPr id="0" name=""/>
        <dsp:cNvSpPr/>
      </dsp:nvSpPr>
      <dsp:spPr>
        <a:xfrm>
          <a:off x="3472864" y="1641664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F20000"/>
            </a:gs>
            <a:gs pos="50000">
              <a:srgbClr val="C00000"/>
            </a:gs>
            <a:gs pos="100000">
              <a:srgbClr val="C00000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MAR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EK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Trpící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služebník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2864" y="1641664"/>
        <a:ext cx="2743290" cy="718741"/>
      </dsp:txXfrm>
    </dsp:sp>
    <dsp:sp modelId="{2F466703-EDB8-4113-BF9B-B83A35DE4B68}">
      <dsp:nvSpPr>
        <dsp:cNvPr id="0" name=""/>
        <dsp:cNvSpPr/>
      </dsp:nvSpPr>
      <dsp:spPr>
        <a:xfrm>
          <a:off x="161025" y="2460613"/>
          <a:ext cx="3082348" cy="175482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322" t="-17071" r="322" b="-4629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1E5EF8C-D582-48EC-95E3-45D0DAA61D2A}">
      <dsp:nvSpPr>
        <dsp:cNvPr id="0" name=""/>
        <dsp:cNvSpPr/>
      </dsp:nvSpPr>
      <dsp:spPr>
        <a:xfrm>
          <a:off x="357816" y="3997611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AC51A0"/>
            </a:gs>
            <a:gs pos="50000">
              <a:srgbClr val="AC51A0"/>
            </a:gs>
            <a:gs pos="100000">
              <a:srgbClr val="AC51A0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LU</a:t>
          </a: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KÁŠ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Syn člověka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816" y="3997611"/>
        <a:ext cx="2743290" cy="718741"/>
      </dsp:txXfrm>
    </dsp:sp>
    <dsp:sp modelId="{8A393681-C74F-4C5D-B77D-E4F233E23C4C}">
      <dsp:nvSpPr>
        <dsp:cNvPr id="0" name=""/>
        <dsp:cNvSpPr/>
      </dsp:nvSpPr>
      <dsp:spPr>
        <a:xfrm>
          <a:off x="3317010" y="2466926"/>
          <a:ext cx="3082348" cy="1769301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-29058" t="3802" r="-27431" b="-109918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C1D2FC4-5B8C-4C93-A3CF-DA13F1A6912E}">
      <dsp:nvSpPr>
        <dsp:cNvPr id="0" name=""/>
        <dsp:cNvSpPr/>
      </dsp:nvSpPr>
      <dsp:spPr>
        <a:xfrm>
          <a:off x="3462927" y="4001230"/>
          <a:ext cx="2743290" cy="718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05A2DF"/>
            </a:gs>
            <a:gs pos="50000">
              <a:srgbClr val="05A2DF"/>
            </a:gs>
            <a:gs pos="100000">
              <a:srgbClr val="05A2D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JAN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62927" y="4001230"/>
        <a:ext cx="2743290" cy="7187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18CDED-0069-4B16-9F14-619E46C1503F}">
      <dsp:nvSpPr>
        <dsp:cNvPr id="0" name=""/>
        <dsp:cNvSpPr/>
      </dsp:nvSpPr>
      <dsp:spPr>
        <a:xfrm>
          <a:off x="184766" y="0"/>
          <a:ext cx="8679020" cy="5718199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790" r="-79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8979678" y="1991082"/>
          <a:ext cx="2655165" cy="980361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0" rIns="227584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1" kern="1200" dirty="0">
              <a:solidFill>
                <a:srgbClr val="94593C"/>
              </a:solidFill>
            </a:rPr>
            <a:t>Petrovo veřejné vyznání</a:t>
          </a:r>
          <a:endParaRPr lang="es-ES" sz="3200" b="1" kern="1200" dirty="0">
            <a:solidFill>
              <a:srgbClr val="94593C"/>
            </a:solidFill>
          </a:endParaRPr>
        </a:p>
      </dsp:txBody>
      <dsp:txXfrm>
        <a:off x="8979678" y="1991082"/>
        <a:ext cx="2655165" cy="9803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63171-267B-4F27-AC37-43C167AEAA98}">
      <dsp:nvSpPr>
        <dsp:cNvPr id="0" name=""/>
        <dsp:cNvSpPr/>
      </dsp:nvSpPr>
      <dsp:spPr>
        <a:xfrm>
          <a:off x="667" y="1756531"/>
          <a:ext cx="2374144" cy="2011598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96" t="-892" r="-21740" b="-4238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F3B6D71-909D-4108-B158-A30E71203D05}">
      <dsp:nvSpPr>
        <dsp:cNvPr id="0" name=""/>
        <dsp:cNvSpPr/>
      </dsp:nvSpPr>
      <dsp:spPr>
        <a:xfrm>
          <a:off x="1961146" y="1836506"/>
          <a:ext cx="2284081" cy="19327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Je </a:t>
          </a:r>
          <a:r>
            <a:rPr lang="es-ES" sz="1800" b="1" kern="1200" dirty="0" err="1"/>
            <a:t>jmenovitě</a:t>
          </a:r>
          <a:r>
            <a:rPr lang="es-ES" sz="1800" b="1" kern="1200" dirty="0"/>
            <a:t> </a:t>
          </a:r>
          <a:r>
            <a:rPr lang="es-ES" sz="1800" b="1" kern="1200" dirty="0" err="1"/>
            <a:t>zmíněn</a:t>
          </a:r>
          <a:r>
            <a:rPr lang="es-ES" sz="1800" b="1" kern="1200" dirty="0"/>
            <a:t> v </a:t>
          </a:r>
          <a:r>
            <a:rPr lang="es-ES" sz="1800" b="1" kern="1200" dirty="0" err="1"/>
            <a:t>evangeliu</a:t>
          </a:r>
          <a:r>
            <a:rPr lang="es-ES" sz="1800" b="1" kern="1200" dirty="0"/>
            <a:t>, ale </a:t>
          </a:r>
          <a:r>
            <a:rPr lang="es-ES" sz="1800" b="1" kern="1200" dirty="0" err="1"/>
            <a:t>nemůže</a:t>
          </a:r>
          <a:r>
            <a:rPr lang="es-ES" sz="1800" b="1" kern="1200" dirty="0"/>
            <a:t> </a:t>
          </a:r>
          <a:r>
            <a:rPr lang="es-ES" sz="1800" b="1" kern="1200" dirty="0" err="1"/>
            <a:t>být</a:t>
          </a:r>
          <a:r>
            <a:rPr lang="es-ES" sz="1800" b="1" kern="1200" dirty="0"/>
            <a:t> </a:t>
          </a:r>
          <a:r>
            <a:rPr lang="es-ES" sz="1800" b="1" kern="1200" dirty="0" err="1"/>
            <a:t>autorem</a:t>
          </a:r>
          <a:r>
            <a:rPr lang="es-ES" sz="1800" b="1" kern="1200" dirty="0"/>
            <a:t> </a:t>
          </a:r>
          <a:r>
            <a:rPr lang="es-ES" sz="1800" b="1" kern="1200" dirty="0" err="1"/>
            <a:t>evangelia</a:t>
          </a:r>
          <a:endParaRPr lang="es-ES" sz="1800" b="1" kern="1200" dirty="0"/>
        </a:p>
      </dsp:txBody>
      <dsp:txXfrm>
        <a:off x="2017756" y="1893116"/>
        <a:ext cx="2170861" cy="1819578"/>
      </dsp:txXfrm>
    </dsp:sp>
    <dsp:sp modelId="{00C644B5-4140-4F18-835B-5CA52CEBAFA5}">
      <dsp:nvSpPr>
        <dsp:cNvPr id="0" name=""/>
        <dsp:cNvSpPr/>
      </dsp:nvSpPr>
      <dsp:spPr>
        <a:xfrm>
          <a:off x="667" y="1372962"/>
          <a:ext cx="2374144" cy="3463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PE</a:t>
          </a:r>
          <a:r>
            <a:rPr lang="cs-CZ" sz="1800" b="1" kern="1200" dirty="0"/>
            <a:t>T</a:t>
          </a:r>
          <a:r>
            <a:rPr lang="es-ES" sz="1800" b="1" kern="1200" dirty="0"/>
            <a:t>R</a:t>
          </a:r>
        </a:p>
      </dsp:txBody>
      <dsp:txXfrm>
        <a:off x="667" y="1372962"/>
        <a:ext cx="2374144" cy="346389"/>
      </dsp:txXfrm>
    </dsp:sp>
    <dsp:sp modelId="{EDE90DAF-C3FD-40EC-A7FA-56D7CDC7717D}">
      <dsp:nvSpPr>
        <dsp:cNvPr id="0" name=""/>
        <dsp:cNvSpPr/>
      </dsp:nvSpPr>
      <dsp:spPr>
        <a:xfrm>
          <a:off x="4319514" y="1756531"/>
          <a:ext cx="2374144" cy="2011598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96" b="-1673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E32B0-4AB5-4ABC-931A-1F258D6A6660}">
      <dsp:nvSpPr>
        <dsp:cNvPr id="0" name=""/>
        <dsp:cNvSpPr/>
      </dsp:nvSpPr>
      <dsp:spPr>
        <a:xfrm>
          <a:off x="6262443" y="1795601"/>
          <a:ext cx="1850609" cy="19186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 err="1"/>
            <a:t>Byl</a:t>
          </a:r>
          <a:r>
            <a:rPr lang="pt-BR" sz="1800" b="1" kern="1200" dirty="0"/>
            <a:t> </a:t>
          </a:r>
          <a:r>
            <a:rPr lang="pt-BR" sz="1800" b="1" kern="1200" dirty="0" err="1"/>
            <a:t>sťat</a:t>
          </a:r>
          <a:r>
            <a:rPr lang="pt-BR" sz="1800" b="1" kern="1200" dirty="0"/>
            <a:t> </a:t>
          </a:r>
          <a:r>
            <a:rPr lang="pt-BR" sz="1800" b="1" kern="1200" dirty="0" err="1"/>
            <a:t>Herodem</a:t>
          </a:r>
          <a:r>
            <a:rPr lang="cs-CZ" sz="1800" b="1" kern="1200" dirty="0"/>
            <a:t>           </a:t>
          </a:r>
          <a:r>
            <a:rPr lang="pt-BR" sz="1800" b="1" kern="1200" dirty="0"/>
            <a:t> v roce 40 </a:t>
          </a:r>
          <a:r>
            <a:rPr lang="pt-BR" sz="1800" b="1" kern="1200" dirty="0" err="1"/>
            <a:t>n.l</a:t>
          </a:r>
          <a:r>
            <a:rPr lang="pt-BR" sz="1800" b="1" kern="1200" dirty="0"/>
            <a:t>., </a:t>
          </a:r>
          <a:r>
            <a:rPr lang="pt-BR" sz="1800" b="1" kern="1200" dirty="0" err="1"/>
            <a:t>nemůže</a:t>
          </a:r>
          <a:r>
            <a:rPr lang="pt-BR" sz="1800" b="1" kern="1200" dirty="0"/>
            <a:t> </a:t>
          </a:r>
          <a:r>
            <a:rPr lang="pt-BR" sz="1800" b="1" kern="1200" dirty="0" err="1"/>
            <a:t>být</a:t>
          </a:r>
          <a:r>
            <a:rPr lang="pt-BR" sz="1800" b="1" kern="1200" dirty="0"/>
            <a:t> </a:t>
          </a:r>
          <a:r>
            <a:rPr lang="pt-BR" sz="1800" b="1" kern="1200" dirty="0" err="1"/>
            <a:t>ani</a:t>
          </a:r>
          <a:r>
            <a:rPr lang="pt-BR" sz="1800" b="1" kern="1200" dirty="0"/>
            <a:t> </a:t>
          </a:r>
          <a:r>
            <a:rPr lang="pt-BR" sz="1800" b="1" kern="1200" dirty="0" err="1"/>
            <a:t>autorem</a:t>
          </a:r>
          <a:r>
            <a:rPr lang="pt-BR" sz="1800" b="1" kern="1200" dirty="0"/>
            <a:t> </a:t>
          </a:r>
          <a:r>
            <a:rPr lang="pt-BR" sz="1800" b="1" kern="1200" dirty="0" err="1"/>
            <a:t>evangelia</a:t>
          </a:r>
          <a:endParaRPr lang="es-ES" sz="1800" b="1" kern="1200" dirty="0"/>
        </a:p>
      </dsp:txBody>
      <dsp:txXfrm>
        <a:off x="6316645" y="1849803"/>
        <a:ext cx="1742205" cy="1810216"/>
      </dsp:txXfrm>
    </dsp:sp>
    <dsp:sp modelId="{6142EC30-F58A-4068-A809-6A12665965A3}">
      <dsp:nvSpPr>
        <dsp:cNvPr id="0" name=""/>
        <dsp:cNvSpPr/>
      </dsp:nvSpPr>
      <dsp:spPr>
        <a:xfrm>
          <a:off x="4319514" y="1372962"/>
          <a:ext cx="2374144" cy="3463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JA</a:t>
          </a:r>
          <a:r>
            <a:rPr lang="cs-CZ" sz="1800" b="1" kern="1200" dirty="0"/>
            <a:t>KU</a:t>
          </a:r>
          <a:r>
            <a:rPr lang="es-ES" sz="1800" b="1" kern="1200" dirty="0"/>
            <a:t>B</a:t>
          </a:r>
        </a:p>
      </dsp:txBody>
      <dsp:txXfrm>
        <a:off x="4319514" y="1372962"/>
        <a:ext cx="2374144" cy="346389"/>
      </dsp:txXfrm>
    </dsp:sp>
    <dsp:sp modelId="{83426D99-DEFC-419B-9C08-EAB225502D6A}">
      <dsp:nvSpPr>
        <dsp:cNvPr id="0" name=""/>
        <dsp:cNvSpPr/>
      </dsp:nvSpPr>
      <dsp:spPr>
        <a:xfrm>
          <a:off x="8184876" y="1756531"/>
          <a:ext cx="2374144" cy="2011598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11" t="-16490" r="-6307" b="-2247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E686628-60FC-4CB1-9616-854F01606D39}">
      <dsp:nvSpPr>
        <dsp:cNvPr id="0" name=""/>
        <dsp:cNvSpPr/>
      </dsp:nvSpPr>
      <dsp:spPr>
        <a:xfrm>
          <a:off x="10239085" y="1826429"/>
          <a:ext cx="1608183" cy="18950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Jediný</a:t>
          </a:r>
          <a:r>
            <a:rPr lang="es-ES" sz="1800" b="1" kern="1200" dirty="0"/>
            <a:t> </a:t>
          </a:r>
          <a:r>
            <a:rPr lang="es-ES" sz="1800" b="1" kern="1200" dirty="0" err="1"/>
            <a:t>možný</a:t>
          </a:r>
          <a:r>
            <a:rPr lang="es-ES" sz="1800" b="1" kern="1200" dirty="0"/>
            <a:t> autor </a:t>
          </a:r>
          <a:r>
            <a:rPr lang="es-ES" sz="1800" b="1" kern="1200" dirty="0" err="1"/>
            <a:t>evangelia</a:t>
          </a:r>
          <a:r>
            <a:rPr lang="es-ES" sz="1800" b="1" kern="1200" dirty="0"/>
            <a:t>.</a:t>
          </a:r>
          <a:br>
            <a:rPr lang="es-ES" sz="1800" b="1" kern="1200" dirty="0"/>
          </a:br>
          <a:r>
            <a:rPr lang="es-ES" sz="1800" b="1" kern="1200" dirty="0" err="1"/>
            <a:t>On</a:t>
          </a:r>
          <a:r>
            <a:rPr lang="es-ES" sz="1800" b="1" kern="1200" dirty="0"/>
            <a:t> je </a:t>
          </a:r>
          <a:r>
            <a:rPr lang="es-ES" sz="1800" b="1" kern="1200" dirty="0" err="1"/>
            <a:t>milovaný</a:t>
          </a:r>
          <a:r>
            <a:rPr lang="es-ES" sz="1800" b="1" kern="1200" dirty="0"/>
            <a:t> </a:t>
          </a:r>
          <a:r>
            <a:rPr lang="es-ES" sz="1800" b="1" kern="1200" dirty="0" err="1"/>
            <a:t>učedník</a:t>
          </a:r>
          <a:endParaRPr lang="es-ES" sz="1800" b="1" kern="1200" dirty="0"/>
        </a:p>
      </dsp:txBody>
      <dsp:txXfrm>
        <a:off x="10286187" y="1873531"/>
        <a:ext cx="1513979" cy="1800841"/>
      </dsp:txXfrm>
    </dsp:sp>
    <dsp:sp modelId="{0EB6A15D-BF67-43A9-9540-C45E53B7325D}">
      <dsp:nvSpPr>
        <dsp:cNvPr id="0" name=""/>
        <dsp:cNvSpPr/>
      </dsp:nvSpPr>
      <dsp:spPr>
        <a:xfrm>
          <a:off x="8421626" y="1372962"/>
          <a:ext cx="2374144" cy="3463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JAN</a:t>
          </a:r>
        </a:p>
      </dsp:txBody>
      <dsp:txXfrm>
        <a:off x="8421626" y="1372962"/>
        <a:ext cx="2374144" cy="3463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06C695-AF8A-4B2A-9DAF-6670450AA310}">
      <dsp:nvSpPr>
        <dsp:cNvPr id="0" name=""/>
        <dsp:cNvSpPr/>
      </dsp:nvSpPr>
      <dsp:spPr>
        <a:xfrm>
          <a:off x="190682" y="715419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60" t="-23474" r="-4180" b="-66468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7E5260-7A8B-4AC5-A6CF-93A4745D077A}">
      <dsp:nvSpPr>
        <dsp:cNvPr id="0" name=""/>
        <dsp:cNvSpPr/>
      </dsp:nvSpPr>
      <dsp:spPr>
        <a:xfrm>
          <a:off x="8863" y="2052019"/>
          <a:ext cx="2303549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</a:t>
          </a:r>
          <a:r>
            <a:rPr lang="es-ES" sz="2000" b="1" kern="1200" dirty="0" err="1"/>
            <a:t>Syn</a:t>
          </a:r>
          <a:r>
            <a:rPr lang="es-ES" sz="2000" b="1" kern="1200" dirty="0"/>
            <a:t> </a:t>
          </a:r>
          <a:r>
            <a:rPr lang="es-ES" sz="2000" b="1" kern="1200" dirty="0" err="1"/>
            <a:t>hromu</a:t>
          </a:r>
          <a:r>
            <a:rPr lang="es-ES" sz="2000" b="1" kern="1200" dirty="0"/>
            <a:t>”</a:t>
          </a:r>
        </a:p>
      </dsp:txBody>
      <dsp:txXfrm>
        <a:off x="8863" y="2052019"/>
        <a:ext cx="2303549" cy="719707"/>
      </dsp:txXfrm>
    </dsp:sp>
    <dsp:sp modelId="{95E46D22-66A2-47F1-BB3E-A66487F9FF47}">
      <dsp:nvSpPr>
        <dsp:cNvPr id="0" name=""/>
        <dsp:cNvSpPr/>
      </dsp:nvSpPr>
      <dsp:spPr>
        <a:xfrm>
          <a:off x="2746444" y="715419"/>
          <a:ext cx="1939913" cy="133660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18E7D9-34FB-4F77-95F7-1BCC927C23D9}">
      <dsp:nvSpPr>
        <dsp:cNvPr id="0" name=""/>
        <dsp:cNvSpPr/>
      </dsp:nvSpPr>
      <dsp:spPr>
        <a:xfrm>
          <a:off x="2506486" y="2052019"/>
          <a:ext cx="2419828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Měl v</a:t>
          </a:r>
          <a:r>
            <a:rPr lang="es-ES" sz="2000" b="1" kern="1200" dirty="0" err="1"/>
            <a:t>roucí</a:t>
          </a:r>
          <a:r>
            <a:rPr lang="es-ES" sz="2000" b="1" kern="1200" dirty="0"/>
            <a:t>, </a:t>
          </a:r>
          <a:r>
            <a:rPr lang="es-ES" sz="2000" b="1" kern="1200" dirty="0" err="1"/>
            <a:t>upřímné</a:t>
          </a:r>
          <a:r>
            <a:rPr lang="es-ES" sz="2000" b="1" kern="1200" dirty="0"/>
            <a:t> a </a:t>
          </a:r>
          <a:r>
            <a:rPr lang="es-ES" sz="2000" b="1" kern="1200" dirty="0" err="1"/>
            <a:t>milující</a:t>
          </a:r>
          <a:r>
            <a:rPr lang="es-ES" sz="2000" b="1" kern="1200" dirty="0"/>
            <a:t> </a:t>
          </a:r>
          <a:r>
            <a:rPr lang="es-ES" sz="2000" b="1" kern="1200" dirty="0" err="1"/>
            <a:t>srdce</a:t>
          </a:r>
          <a:endParaRPr lang="es-ES" sz="2000" b="1" kern="1200" dirty="0"/>
        </a:p>
      </dsp:txBody>
      <dsp:txXfrm>
        <a:off x="2506486" y="2052019"/>
        <a:ext cx="2419828" cy="719707"/>
      </dsp:txXfrm>
    </dsp:sp>
    <dsp:sp modelId="{3EB73A2E-8667-4320-AA3B-895BFF2DED6F}">
      <dsp:nvSpPr>
        <dsp:cNvPr id="0" name=""/>
        <dsp:cNvSpPr/>
      </dsp:nvSpPr>
      <dsp:spPr>
        <a:xfrm>
          <a:off x="5217286" y="715419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625" t="-9063" r="-625" b="-53056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4D33EE-0D8D-47CD-A740-14DEA5E0B281}">
      <dsp:nvSpPr>
        <dsp:cNvPr id="0" name=""/>
        <dsp:cNvSpPr/>
      </dsp:nvSpPr>
      <dsp:spPr>
        <a:xfrm>
          <a:off x="5120387" y="2052019"/>
          <a:ext cx="2133710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Nejmladší</a:t>
          </a:r>
          <a:r>
            <a:rPr lang="es-ES" sz="2000" b="1" kern="1200" dirty="0"/>
            <a:t> z 12 </a:t>
          </a:r>
          <a:r>
            <a:rPr lang="es-ES" sz="2000" b="1" kern="1200" dirty="0" err="1"/>
            <a:t>apoštolů</a:t>
          </a:r>
          <a:endParaRPr lang="es-ES" sz="2000" b="1" kern="1200" dirty="0"/>
        </a:p>
      </dsp:txBody>
      <dsp:txXfrm>
        <a:off x="5120387" y="2052019"/>
        <a:ext cx="2133710" cy="719707"/>
      </dsp:txXfrm>
    </dsp:sp>
    <dsp:sp modelId="{A26DBF35-263C-435F-8D5C-0832D7754C1E}">
      <dsp:nvSpPr>
        <dsp:cNvPr id="0" name=""/>
        <dsp:cNvSpPr/>
      </dsp:nvSpPr>
      <dsp:spPr>
        <a:xfrm>
          <a:off x="7448170" y="715419"/>
          <a:ext cx="1939913" cy="1336600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t="-4000" b="-4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7613A9-4F0F-4BAD-9E23-84DEA56B32FA}">
      <dsp:nvSpPr>
        <dsp:cNvPr id="0" name=""/>
        <dsp:cNvSpPr/>
      </dsp:nvSpPr>
      <dsp:spPr>
        <a:xfrm>
          <a:off x="7448170" y="205201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Učinil</a:t>
          </a:r>
          <a:r>
            <a:rPr lang="es-ES" sz="2000" b="1" kern="1200" dirty="0"/>
            <a:t> z </a:t>
          </a:r>
          <a:r>
            <a:rPr lang="es-ES" sz="2000" b="1" kern="1200" dirty="0" err="1"/>
            <a:t>Ježíše</a:t>
          </a:r>
          <a:r>
            <a:rPr lang="es-ES" sz="2000" b="1" kern="1200" dirty="0"/>
            <a:t> </a:t>
          </a:r>
          <a:r>
            <a:rPr lang="es-ES" sz="2000" b="1" kern="1200" dirty="0" err="1"/>
            <a:t>svého</a:t>
          </a:r>
          <a:r>
            <a:rPr lang="es-ES" sz="2000" b="1" kern="1200" dirty="0"/>
            <a:t> </a:t>
          </a:r>
          <a:r>
            <a:rPr lang="es-ES" sz="2000" b="1" kern="1200" dirty="0" err="1"/>
            <a:t>hrdinu</a:t>
          </a:r>
          <a:endParaRPr lang="es-ES" sz="2000" b="1" kern="1200" dirty="0"/>
        </a:p>
      </dsp:txBody>
      <dsp:txXfrm>
        <a:off x="7448170" y="2052019"/>
        <a:ext cx="1939913" cy="719707"/>
      </dsp:txXfrm>
    </dsp:sp>
    <dsp:sp modelId="{0BD23A1D-9DC5-4FCD-B031-B228C4DD5969}">
      <dsp:nvSpPr>
        <dsp:cNvPr id="0" name=""/>
        <dsp:cNvSpPr/>
      </dsp:nvSpPr>
      <dsp:spPr>
        <a:xfrm>
          <a:off x="9793548" y="715419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8" r="-859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645F5B-48BA-4248-8983-3822BAE4CFDE}">
      <dsp:nvSpPr>
        <dsp:cNvPr id="0" name=""/>
        <dsp:cNvSpPr/>
      </dsp:nvSpPr>
      <dsp:spPr>
        <a:xfrm>
          <a:off x="9582156" y="2052019"/>
          <a:ext cx="2362697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Pocházel</a:t>
          </a:r>
          <a:r>
            <a:rPr lang="cs-CZ" sz="2000" b="1" kern="1200" dirty="0"/>
            <a:t>                  </a:t>
          </a:r>
          <a:r>
            <a:rPr lang="es-ES" sz="2000" b="1" kern="1200" dirty="0"/>
            <a:t> z </a:t>
          </a:r>
          <a:r>
            <a:rPr lang="es-ES" sz="2000" b="1" kern="1200" dirty="0" err="1"/>
            <a:t>Betsaidy</a:t>
          </a:r>
          <a:r>
            <a:rPr lang="es-ES" sz="2000" b="1" kern="1200" dirty="0"/>
            <a:t>, </a:t>
          </a:r>
          <a:r>
            <a:rPr lang="es-ES" sz="2000" b="1" kern="1200" dirty="0" err="1"/>
            <a:t>rybářské</a:t>
          </a:r>
          <a:r>
            <a:rPr lang="es-ES" sz="2000" b="1" kern="1200" dirty="0"/>
            <a:t> </a:t>
          </a:r>
          <a:r>
            <a:rPr lang="es-ES" sz="2000" b="1" kern="1200" dirty="0" err="1"/>
            <a:t>vesnice</a:t>
          </a:r>
          <a:endParaRPr lang="es-ES" sz="2000" b="1" kern="1200" dirty="0"/>
        </a:p>
      </dsp:txBody>
      <dsp:txXfrm>
        <a:off x="9582156" y="2052019"/>
        <a:ext cx="2362697" cy="719707"/>
      </dsp:txXfrm>
    </dsp:sp>
    <dsp:sp modelId="{D0738317-D49A-4268-BFC5-B0EEDD5A3368}">
      <dsp:nvSpPr>
        <dsp:cNvPr id="0" name=""/>
        <dsp:cNvSpPr/>
      </dsp:nvSpPr>
      <dsp:spPr>
        <a:xfrm>
          <a:off x="738930" y="3136041"/>
          <a:ext cx="1939913" cy="1336600"/>
        </a:xfrm>
        <a:prstGeom prst="round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48C3E2-DE2B-4504-9CB9-BC69A2D9F977}">
      <dsp:nvSpPr>
        <dsp:cNvPr id="0" name=""/>
        <dsp:cNvSpPr/>
      </dsp:nvSpPr>
      <dsp:spPr>
        <a:xfrm>
          <a:off x="738930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Jeho</a:t>
          </a:r>
          <a:r>
            <a:rPr lang="es-ES" sz="2000" b="1" kern="1200" dirty="0"/>
            <a:t> </a:t>
          </a:r>
          <a:r>
            <a:rPr lang="es-ES" sz="2000" b="1" kern="1200" dirty="0" err="1"/>
            <a:t>matka</a:t>
          </a:r>
          <a:r>
            <a:rPr lang="es-ES" sz="2000" b="1" kern="1200" dirty="0"/>
            <a:t> </a:t>
          </a:r>
          <a:r>
            <a:rPr lang="es-ES" sz="2000" b="1" kern="1200" dirty="0" err="1"/>
            <a:t>ho</a:t>
          </a:r>
          <a:r>
            <a:rPr lang="es-ES" sz="2000" b="1" kern="1200" dirty="0"/>
            <a:t> </a:t>
          </a:r>
          <a:r>
            <a:rPr lang="es-ES" sz="2000" b="1" kern="1200" dirty="0" err="1"/>
            <a:t>doprovázela</a:t>
          </a:r>
          <a:br>
            <a:rPr lang="es-ES" sz="2000" b="1" kern="1200" dirty="0"/>
          </a:br>
          <a:r>
            <a:rPr lang="cs-CZ" sz="2000" b="1" kern="1200" dirty="0"/>
            <a:t>za</a:t>
          </a:r>
          <a:r>
            <a:rPr lang="es-ES" sz="2000" b="1" kern="1200" dirty="0"/>
            <a:t> </a:t>
          </a:r>
          <a:r>
            <a:rPr lang="es-ES" sz="2000" b="1" kern="1200" dirty="0" err="1"/>
            <a:t>Ježíš</a:t>
          </a:r>
          <a:r>
            <a:rPr lang="cs-CZ" sz="2000" b="1" kern="1200" dirty="0" err="1"/>
            <a:t>em</a:t>
          </a:r>
          <a:endParaRPr lang="es-ES" sz="2000" b="1" kern="1200" dirty="0"/>
        </a:p>
      </dsp:txBody>
      <dsp:txXfrm>
        <a:off x="738930" y="4472659"/>
        <a:ext cx="1939913" cy="719707"/>
      </dsp:txXfrm>
    </dsp:sp>
    <dsp:sp modelId="{E522FEFF-ABB5-41E4-9014-7B4FDD4672FB}">
      <dsp:nvSpPr>
        <dsp:cNvPr id="0" name=""/>
        <dsp:cNvSpPr/>
      </dsp:nvSpPr>
      <dsp:spPr>
        <a:xfrm>
          <a:off x="2963209" y="3136041"/>
          <a:ext cx="1759326" cy="1336600"/>
        </a:xfrm>
        <a:prstGeom prst="roundRect">
          <a:avLst/>
        </a:prstGeom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119" b="-21522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69975C-B4A2-4011-BCA0-0A4B9F4EACD0}">
      <dsp:nvSpPr>
        <dsp:cNvPr id="0" name=""/>
        <dsp:cNvSpPr/>
      </dsp:nvSpPr>
      <dsp:spPr>
        <a:xfrm>
          <a:off x="2872916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Ježíš</a:t>
          </a:r>
          <a:r>
            <a:rPr lang="es-ES" sz="2000" b="1" kern="1200" dirty="0"/>
            <a:t> mu </a:t>
          </a:r>
          <a:r>
            <a:rPr lang="es-ES" sz="2000" b="1" kern="1200" dirty="0" err="1"/>
            <a:t>svěřil</a:t>
          </a:r>
          <a:r>
            <a:rPr lang="es-ES" sz="2000" b="1" kern="1200" dirty="0"/>
            <a:t> </a:t>
          </a:r>
          <a:r>
            <a:rPr lang="cs-CZ" sz="2000" b="1" kern="1200" dirty="0"/>
            <a:t>do péče </a:t>
          </a:r>
          <a:r>
            <a:rPr lang="es-ES" sz="2000" b="1" kern="1200" dirty="0" err="1"/>
            <a:t>Marii</a:t>
          </a:r>
          <a:endParaRPr lang="es-ES" sz="2000" b="1" kern="1200" dirty="0"/>
        </a:p>
      </dsp:txBody>
      <dsp:txXfrm>
        <a:off x="2872916" y="4472659"/>
        <a:ext cx="1939913" cy="719707"/>
      </dsp:txXfrm>
    </dsp:sp>
    <dsp:sp modelId="{4738ED72-A94D-440F-9AF0-CAE3BDE5C4AE}">
      <dsp:nvSpPr>
        <dsp:cNvPr id="0" name=""/>
        <dsp:cNvSpPr/>
      </dsp:nvSpPr>
      <dsp:spPr>
        <a:xfrm>
          <a:off x="5006902" y="3136041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512" b="-57414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359F6E-8D1A-4621-856C-E8D558DAA49E}">
      <dsp:nvSpPr>
        <dsp:cNvPr id="0" name=""/>
        <dsp:cNvSpPr/>
      </dsp:nvSpPr>
      <dsp:spPr>
        <a:xfrm>
          <a:off x="5006902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Fue el primer apóstol en llegar a la tumba</a:t>
          </a:r>
        </a:p>
      </dsp:txBody>
      <dsp:txXfrm>
        <a:off x="5006902" y="4472659"/>
        <a:ext cx="1939913" cy="719707"/>
      </dsp:txXfrm>
    </dsp:sp>
    <dsp:sp modelId="{297014CB-B56E-4282-901B-5EEE5FEE4386}">
      <dsp:nvSpPr>
        <dsp:cNvPr id="0" name=""/>
        <dsp:cNvSpPr/>
      </dsp:nvSpPr>
      <dsp:spPr>
        <a:xfrm>
          <a:off x="7140888" y="3136041"/>
          <a:ext cx="1939913" cy="1336600"/>
        </a:xfrm>
        <a:prstGeom prst="roundRect">
          <a:avLst/>
        </a:prstGeom>
        <a:blipFill dpi="0"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48" b="-58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8058EE-F178-44A5-94FE-9999C7454ECE}">
      <dsp:nvSpPr>
        <dsp:cNvPr id="0" name=""/>
        <dsp:cNvSpPr/>
      </dsp:nvSpPr>
      <dsp:spPr>
        <a:xfrm>
          <a:off x="7140888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Napsal</a:t>
          </a:r>
          <a:r>
            <a:rPr lang="es-ES" sz="2000" b="1" kern="1200" dirty="0"/>
            <a:t> </a:t>
          </a:r>
          <a:r>
            <a:rPr lang="cs-CZ" sz="2000" b="1" kern="1200" dirty="0"/>
            <a:t>Zjevení</a:t>
          </a:r>
          <a:r>
            <a:rPr lang="es-ES" sz="2000" b="1" kern="1200" dirty="0"/>
            <a:t> </a:t>
          </a:r>
          <a:r>
            <a:rPr lang="cs-CZ" sz="2000" b="1" kern="1200" dirty="0"/>
            <a:t>         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cs-CZ" sz="2000" b="1" kern="1200" dirty="0"/>
            <a:t>ostrově </a:t>
          </a:r>
          <a:r>
            <a:rPr lang="es-ES" sz="2000" b="1" kern="1200" dirty="0"/>
            <a:t>Patmos</a:t>
          </a:r>
        </a:p>
      </dsp:txBody>
      <dsp:txXfrm>
        <a:off x="7140888" y="4472659"/>
        <a:ext cx="1939913" cy="719707"/>
      </dsp:txXfrm>
    </dsp:sp>
    <dsp:sp modelId="{EADD66CA-16C6-4837-864C-CE859961DA89}">
      <dsp:nvSpPr>
        <dsp:cNvPr id="0" name=""/>
        <dsp:cNvSpPr/>
      </dsp:nvSpPr>
      <dsp:spPr>
        <a:xfrm>
          <a:off x="9274874" y="3136041"/>
          <a:ext cx="1939913" cy="1336600"/>
        </a:xfrm>
        <a:prstGeom prst="round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rgbClr val="FFFF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40247-563F-4C1A-9348-9EC3CAF10E5A}">
      <dsp:nvSpPr>
        <dsp:cNvPr id="0" name=""/>
        <dsp:cNvSpPr/>
      </dsp:nvSpPr>
      <dsp:spPr>
        <a:xfrm>
          <a:off x="9274874" y="4472659"/>
          <a:ext cx="1939913" cy="71970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 </a:t>
          </a:r>
          <a:r>
            <a:rPr lang="es-ES" sz="2000" b="1" kern="1200" dirty="0" err="1"/>
            <a:t>návratu</a:t>
          </a:r>
          <a:r>
            <a:rPr lang="es-ES" sz="2000" b="1" kern="1200" dirty="0"/>
            <a:t> </a:t>
          </a:r>
          <a:r>
            <a:rPr lang="es-ES" sz="2000" b="1" kern="1200" dirty="0" err="1"/>
            <a:t>napsal</a:t>
          </a:r>
          <a:r>
            <a:rPr lang="es-ES" sz="2000" b="1" kern="1200" dirty="0"/>
            <a:t> </a:t>
          </a:r>
          <a:r>
            <a:rPr lang="es-ES" sz="2000" b="1" kern="1200" dirty="0" err="1"/>
            <a:t>evangelium</a:t>
          </a:r>
          <a:r>
            <a:rPr lang="es-ES" sz="2000" b="1" kern="1200" dirty="0"/>
            <a:t> </a:t>
          </a:r>
          <a:r>
            <a:rPr lang="cs-CZ" sz="2000" b="1" kern="1200" dirty="0"/>
            <a:t>             </a:t>
          </a:r>
          <a:r>
            <a:rPr lang="es-ES" sz="2000" b="1" kern="1200" dirty="0"/>
            <a:t>a </a:t>
          </a:r>
          <a:r>
            <a:rPr lang="es-ES" sz="2000" b="1" kern="1200" dirty="0" err="1"/>
            <a:t>tři</a:t>
          </a:r>
          <a:r>
            <a:rPr lang="es-ES" sz="2000" b="1" kern="1200" dirty="0"/>
            <a:t> </a:t>
          </a:r>
          <a:r>
            <a:rPr lang="es-ES" sz="2000" b="1" kern="1200" dirty="0" err="1"/>
            <a:t>epištoly</a:t>
          </a:r>
          <a:endParaRPr lang="es-ES" sz="2000" b="1" kern="1200" dirty="0"/>
        </a:p>
      </dsp:txBody>
      <dsp:txXfrm>
        <a:off x="9274874" y="4472659"/>
        <a:ext cx="1939913" cy="7197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5C867-18D9-413E-91B0-9747DDE7C1D6}">
      <dsp:nvSpPr>
        <dsp:cNvPr id="0" name=""/>
        <dsp:cNvSpPr/>
      </dsp:nvSpPr>
      <dsp:spPr>
        <a:xfrm>
          <a:off x="0" y="488876"/>
          <a:ext cx="8128000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604012" rIns="630823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b="1" kern="1200" dirty="0"/>
            <a:t>V </a:t>
          </a:r>
          <a:r>
            <a:rPr lang="es-ES" sz="2900" b="1" kern="1200" dirty="0" err="1"/>
            <a:t>řečtině</a:t>
          </a:r>
          <a:r>
            <a:rPr lang="es-ES" sz="2900" b="1" kern="1200" dirty="0"/>
            <a:t>, </a:t>
          </a:r>
          <a:r>
            <a:rPr lang="es-ES" sz="2900" b="1" kern="1200" dirty="0" err="1"/>
            <a:t>diktován</a:t>
          </a:r>
          <a:r>
            <a:rPr lang="cs-CZ" sz="2900" b="1" kern="1200" dirty="0" err="1"/>
            <a:t>ím</a:t>
          </a:r>
          <a:endParaRPr lang="es-ES" sz="2900" b="1" kern="1200" dirty="0"/>
        </a:p>
      </dsp:txBody>
      <dsp:txXfrm>
        <a:off x="0" y="488876"/>
        <a:ext cx="8128000" cy="1233225"/>
      </dsp:txXfrm>
    </dsp:sp>
    <dsp:sp modelId="{6093539D-AFE5-47BD-9B90-2C6DF3E716F0}">
      <dsp:nvSpPr>
        <dsp:cNvPr id="0" name=""/>
        <dsp:cNvSpPr/>
      </dsp:nvSpPr>
      <dsp:spPr>
        <a:xfrm>
          <a:off x="406400" y="60835"/>
          <a:ext cx="5689600" cy="8560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JAK</a:t>
          </a:r>
          <a:endParaRPr lang="es-E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190" y="102625"/>
        <a:ext cx="5606020" cy="772500"/>
      </dsp:txXfrm>
    </dsp:sp>
    <dsp:sp modelId="{5A6C13AC-45E7-43E7-AE92-72AED4CA38E9}">
      <dsp:nvSpPr>
        <dsp:cNvPr id="0" name=""/>
        <dsp:cNvSpPr/>
      </dsp:nvSpPr>
      <dsp:spPr>
        <a:xfrm>
          <a:off x="0" y="2306741"/>
          <a:ext cx="8128000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3221807"/>
              <a:satOff val="-9246"/>
              <a:lumOff val="-1480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604012" rIns="630823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900" b="1" kern="1200" dirty="0"/>
            <a:t>V 1. století</a:t>
          </a:r>
          <a:r>
            <a:rPr lang="es-ES" sz="2900" b="1" kern="1200" dirty="0"/>
            <a:t> (± 90 </a:t>
          </a:r>
          <a:r>
            <a:rPr lang="cs-CZ" sz="2900" b="1" kern="1200" dirty="0"/>
            <a:t>po </a:t>
          </a:r>
          <a:r>
            <a:rPr lang="cs-CZ" sz="2900" b="1" kern="1200" dirty="0" err="1"/>
            <a:t>Kr</a:t>
          </a:r>
          <a:r>
            <a:rPr lang="es-ES" sz="2900" b="1" kern="1200" dirty="0"/>
            <a:t>.) </a:t>
          </a:r>
        </a:p>
      </dsp:txBody>
      <dsp:txXfrm>
        <a:off x="0" y="2306741"/>
        <a:ext cx="8128000" cy="1233225"/>
      </dsp:txXfrm>
    </dsp:sp>
    <dsp:sp modelId="{D01A3202-36C3-4BA1-B3F3-308BE5DC3B22}">
      <dsp:nvSpPr>
        <dsp:cNvPr id="0" name=""/>
        <dsp:cNvSpPr/>
      </dsp:nvSpPr>
      <dsp:spPr>
        <a:xfrm>
          <a:off x="406400" y="1878701"/>
          <a:ext cx="5689600" cy="856080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</a:t>
          </a:r>
          <a:endParaRPr lang="es-ES" sz="2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48190" y="1920491"/>
        <a:ext cx="5606020" cy="772500"/>
      </dsp:txXfrm>
    </dsp:sp>
    <dsp:sp modelId="{83A5B234-B796-4A9E-8EAD-6433823BC0B5}">
      <dsp:nvSpPr>
        <dsp:cNvPr id="0" name=""/>
        <dsp:cNvSpPr/>
      </dsp:nvSpPr>
      <dsp:spPr>
        <a:xfrm>
          <a:off x="0" y="4124606"/>
          <a:ext cx="8128000" cy="1233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604012" rIns="630823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b="1" kern="1200" dirty="0"/>
            <a:t>V </a:t>
          </a:r>
          <a:r>
            <a:rPr lang="es-ES" sz="2900" b="1" kern="1200" dirty="0" err="1"/>
            <a:t>Efezu</a:t>
          </a:r>
          <a:r>
            <a:rPr lang="es-ES" sz="2900" b="1" kern="1200" dirty="0"/>
            <a:t>, </a:t>
          </a:r>
          <a:r>
            <a:rPr lang="es-ES" sz="2900" b="1" kern="1200" dirty="0" err="1"/>
            <a:t>kde</a:t>
          </a:r>
          <a:r>
            <a:rPr lang="es-ES" sz="2900" b="1" kern="1200" dirty="0"/>
            <a:t> </a:t>
          </a:r>
          <a:r>
            <a:rPr lang="es-ES" sz="2900" b="1" kern="1200" dirty="0" err="1"/>
            <a:t>byl</a:t>
          </a:r>
          <a:r>
            <a:rPr lang="es-ES" sz="2900" b="1" kern="1200" dirty="0"/>
            <a:t> </a:t>
          </a:r>
          <a:r>
            <a:rPr lang="es-ES" sz="2900" b="1" kern="1200" dirty="0" err="1"/>
            <a:t>starším</a:t>
          </a:r>
          <a:r>
            <a:rPr lang="es-ES" sz="2900" b="1" kern="1200" dirty="0"/>
            <a:t> </a:t>
          </a:r>
          <a:r>
            <a:rPr lang="es-ES" sz="2900" b="1" kern="1200" dirty="0" err="1"/>
            <a:t>církve</a:t>
          </a:r>
          <a:endParaRPr lang="es-ES" sz="2900" b="1" kern="1200" dirty="0"/>
        </a:p>
      </dsp:txBody>
      <dsp:txXfrm>
        <a:off x="0" y="4124606"/>
        <a:ext cx="8128000" cy="1233225"/>
      </dsp:txXfrm>
    </dsp:sp>
    <dsp:sp modelId="{E2FF22D8-344B-4BBA-B510-2CAAA1983AD8}">
      <dsp:nvSpPr>
        <dsp:cNvPr id="0" name=""/>
        <dsp:cNvSpPr/>
      </dsp:nvSpPr>
      <dsp:spPr>
        <a:xfrm>
          <a:off x="406400" y="3696566"/>
          <a:ext cx="5689600" cy="85608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</a:t>
          </a:r>
        </a:p>
      </dsp:txBody>
      <dsp:txXfrm>
        <a:off x="448190" y="3738356"/>
        <a:ext cx="5606020" cy="772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FC7CC-79C7-4203-A942-4846E24A1D01}">
      <dsp:nvSpPr>
        <dsp:cNvPr id="0" name=""/>
        <dsp:cNvSpPr/>
      </dsp:nvSpPr>
      <dsp:spPr>
        <a:xfrm>
          <a:off x="0" y="0"/>
          <a:ext cx="10749722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uvěřili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Bůh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"T</a:t>
          </a:r>
          <a:r>
            <a:rPr lang="cs-CZ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však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apsán</a:t>
          </a:r>
          <a:r>
            <a:rPr lang="cs-CZ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</a:t>
          </a:r>
          <a:r>
            <a:rPr lang="cs-CZ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jsoua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abyste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věřili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je </a:t>
          </a:r>
          <a:r>
            <a:rPr lang="cs-CZ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Kristus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Syn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Boží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abyste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věříce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měli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jeho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jménu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" (Jan 20</a:t>
          </a:r>
          <a:r>
            <a:rPr lang="cs-CZ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31).</a:t>
          </a:r>
          <a:endParaRPr lang="es-E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9277" y="0"/>
        <a:ext cx="8430444" cy="1693333"/>
      </dsp:txXfrm>
    </dsp:sp>
    <dsp:sp modelId="{B2B50236-963C-40C3-932C-57923BC0C691}">
      <dsp:nvSpPr>
        <dsp:cNvPr id="0" name=""/>
        <dsp:cNvSpPr/>
      </dsp:nvSpPr>
      <dsp:spPr>
        <a:xfrm>
          <a:off x="169333" y="169333"/>
          <a:ext cx="2149944" cy="135466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540" t="-11758" r="-13451" b="-163918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5566D7-ED8C-4956-98F4-DAF063403003}">
      <dsp:nvSpPr>
        <dsp:cNvPr id="0" name=""/>
        <dsp:cNvSpPr/>
      </dsp:nvSpPr>
      <dsp:spPr>
        <a:xfrm>
          <a:off x="0" y="1862666"/>
          <a:ext cx="10749722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076075"/>
                <a:satOff val="-413"/>
                <a:lumOff val="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076075"/>
                <a:satOff val="-413"/>
                <a:lumOff val="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076075"/>
                <a:satOff val="-413"/>
                <a:lumOff val="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Bojovat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herezi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Jan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vyvrací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falešné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představy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gnosticismu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hříchu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spáse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prostřednictvím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své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zprávy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cs-CZ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Ježíšově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životě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9277" y="1862666"/>
        <a:ext cx="8430444" cy="1693333"/>
      </dsp:txXfrm>
    </dsp:sp>
    <dsp:sp modelId="{1887D81C-7234-41E0-9592-E79617C67023}">
      <dsp:nvSpPr>
        <dsp:cNvPr id="0" name=""/>
        <dsp:cNvSpPr/>
      </dsp:nvSpPr>
      <dsp:spPr>
        <a:xfrm>
          <a:off x="169333" y="2032000"/>
          <a:ext cx="2149944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EABD6CF-EA04-412D-B621-DD9FE6B301E9}">
      <dsp:nvSpPr>
        <dsp:cNvPr id="0" name=""/>
        <dsp:cNvSpPr/>
      </dsp:nvSpPr>
      <dsp:spPr>
        <a:xfrm>
          <a:off x="0" y="3725333"/>
          <a:ext cx="10749722" cy="16933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Povzbuzovat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tváří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tvář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pronásledování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Tím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Jan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uzavírá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své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evangelium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vyprávěním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předpovědi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Petrovy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mučednictví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připravuje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své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posluchače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aby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čelili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pronásledování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které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již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bylo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v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církvi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rozpoutáno</a:t>
          </a:r>
          <a:r>
            <a:rPr lang="es-ES" sz="2400" b="1" kern="12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9277" y="3725333"/>
        <a:ext cx="8430444" cy="1693333"/>
      </dsp:txXfrm>
    </dsp:sp>
    <dsp:sp modelId="{80BFA05E-1ED6-41F5-956B-4832291DC5E6}">
      <dsp:nvSpPr>
        <dsp:cNvPr id="0" name=""/>
        <dsp:cNvSpPr/>
      </dsp:nvSpPr>
      <dsp:spPr>
        <a:xfrm>
          <a:off x="169333" y="3894666"/>
          <a:ext cx="2149944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68" t="-3114" r="-368" b="-27984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264652" y="5320984"/>
          <a:ext cx="4933901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CE9559"/>
              </a:solidFill>
            </a:rPr>
            <a:t>P</a:t>
          </a:r>
          <a:r>
            <a:rPr lang="cs-CZ" sz="2800" b="1" kern="1200" dirty="0" err="1">
              <a:solidFill>
                <a:srgbClr val="CE9559"/>
              </a:solidFill>
            </a:rPr>
            <a:t>ovolání</a:t>
          </a:r>
          <a:r>
            <a:rPr lang="cs-CZ" sz="2800" b="1" kern="1200" dirty="0">
              <a:solidFill>
                <a:srgbClr val="CE9559"/>
              </a:solidFill>
            </a:rPr>
            <a:t> p</a:t>
          </a:r>
          <a:r>
            <a:rPr lang="es-ES" sz="2800" b="1" kern="1200" dirty="0" err="1">
              <a:solidFill>
                <a:srgbClr val="CE9559"/>
              </a:solidFill>
            </a:rPr>
            <a:t>rvní</a:t>
          </a:r>
          <a:r>
            <a:rPr lang="cs-CZ" sz="2800" b="1" kern="1200" dirty="0">
              <a:solidFill>
                <a:srgbClr val="CE9559"/>
              </a:solidFill>
            </a:rPr>
            <a:t>ch</a:t>
          </a:r>
          <a:r>
            <a:rPr lang="es-ES" sz="2800" b="1" kern="1200" dirty="0">
              <a:solidFill>
                <a:srgbClr val="CE9559"/>
              </a:solidFill>
            </a:rPr>
            <a:t> </a:t>
          </a:r>
          <a:r>
            <a:rPr lang="es-ES" sz="2800" b="1" kern="1200" dirty="0" err="1">
              <a:solidFill>
                <a:srgbClr val="CE9559"/>
              </a:solidFill>
            </a:rPr>
            <a:t>učední</a:t>
          </a:r>
          <a:r>
            <a:rPr lang="cs-CZ" sz="2800" b="1" kern="1200" dirty="0" err="1">
              <a:solidFill>
                <a:srgbClr val="CE9559"/>
              </a:solidFill>
            </a:rPr>
            <a:t>ků</a:t>
          </a:r>
          <a:r>
            <a:rPr lang="cs-CZ" sz="2800" b="1" kern="1200" dirty="0">
              <a:solidFill>
                <a:srgbClr val="CE9559"/>
              </a:solidFill>
            </a:rPr>
            <a:t>.</a:t>
          </a:r>
          <a:endParaRPr lang="es-ES" sz="2800" b="1" kern="1200" dirty="0">
            <a:solidFill>
              <a:srgbClr val="CE9559"/>
            </a:solidFill>
          </a:endParaRPr>
        </a:p>
      </dsp:txBody>
      <dsp:txXfrm>
        <a:off x="264652" y="5320984"/>
        <a:ext cx="4933901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78" t="-15424" r="-1864" b="-933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6517211" y="5341543"/>
          <a:ext cx="4512521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 err="1">
              <a:solidFill>
                <a:srgbClr val="FF6699"/>
              </a:solidFill>
            </a:rPr>
            <a:t>Svatba</a:t>
          </a:r>
          <a:r>
            <a:rPr lang="es-ES" sz="2800" b="1" kern="1200" dirty="0">
              <a:solidFill>
                <a:srgbClr val="FF6699"/>
              </a:solidFill>
            </a:rPr>
            <a:t> v </a:t>
          </a:r>
          <a:r>
            <a:rPr lang="es-ES" sz="2800" b="1" kern="1200" dirty="0" err="1">
              <a:solidFill>
                <a:srgbClr val="FF6699"/>
              </a:solidFill>
            </a:rPr>
            <a:t>Káně</a:t>
          </a:r>
          <a:r>
            <a:rPr lang="cs-CZ" sz="2800" b="1" kern="1200" dirty="0">
              <a:solidFill>
                <a:srgbClr val="FF6699"/>
              </a:solidFill>
            </a:rPr>
            <a:t>.</a:t>
          </a:r>
          <a:endParaRPr lang="es-ES" sz="2800" b="1" kern="1200" dirty="0">
            <a:solidFill>
              <a:srgbClr val="FF6699"/>
            </a:solidFill>
          </a:endParaRPr>
        </a:p>
      </dsp:txBody>
      <dsp:txXfrm>
        <a:off x="6517211" y="5341543"/>
        <a:ext cx="4512521" cy="5427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1551713" y="5320984"/>
          <a:ext cx="2359778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BD8460"/>
              </a:solidFill>
            </a:rPr>
            <a:t>Ni</a:t>
          </a:r>
          <a:r>
            <a:rPr lang="cs-CZ" sz="2800" b="1" kern="1200" dirty="0">
              <a:solidFill>
                <a:srgbClr val="BD8460"/>
              </a:solidFill>
            </a:rPr>
            <a:t>k</a:t>
          </a:r>
          <a:r>
            <a:rPr lang="es-ES" sz="2800" b="1" kern="1200" dirty="0" err="1">
              <a:solidFill>
                <a:srgbClr val="BD8460"/>
              </a:solidFill>
            </a:rPr>
            <a:t>od</a:t>
          </a:r>
          <a:r>
            <a:rPr lang="cs-CZ" sz="2800" b="1" kern="1200" dirty="0">
              <a:solidFill>
                <a:srgbClr val="BD8460"/>
              </a:solidFill>
            </a:rPr>
            <a:t>é</a:t>
          </a:r>
          <a:r>
            <a:rPr lang="es-ES" sz="2800" b="1" kern="1200" dirty="0">
              <a:solidFill>
                <a:srgbClr val="BD8460"/>
              </a:solidFill>
            </a:rPr>
            <a:t>m</a:t>
          </a:r>
        </a:p>
      </dsp:txBody>
      <dsp:txXfrm>
        <a:off x="1551713" y="5320984"/>
        <a:ext cx="2359778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1067" t="-2031" r="-1153" b="-2598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7373620" y="5320984"/>
          <a:ext cx="2799704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rgbClr val="DEBF5C"/>
              </a:solidFill>
            </a:rPr>
            <a:t>S</a:t>
          </a:r>
          <a:r>
            <a:rPr lang="es-ES" sz="2800" b="1" kern="1200" dirty="0">
              <a:solidFill>
                <a:srgbClr val="DEBF5C"/>
              </a:solidFill>
            </a:rPr>
            <a:t>ama</a:t>
          </a:r>
          <a:r>
            <a:rPr lang="cs-CZ" sz="2800" b="1" kern="1200" dirty="0" err="1">
              <a:solidFill>
                <a:srgbClr val="DEBF5C"/>
              </a:solidFill>
            </a:rPr>
            <a:t>řanka</a:t>
          </a:r>
          <a:endParaRPr lang="es-ES" sz="2800" b="1" kern="1200" dirty="0">
            <a:solidFill>
              <a:srgbClr val="DEBF5C"/>
            </a:solidFill>
          </a:endParaRPr>
        </a:p>
      </dsp:txBody>
      <dsp:txXfrm>
        <a:off x="7373620" y="5320984"/>
        <a:ext cx="2799704" cy="5427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455847" y="5331263"/>
          <a:ext cx="4710531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rgbClr val="C35C04"/>
              </a:solidFill>
            </a:rPr>
            <a:t>Ochrnutý muž u</a:t>
          </a:r>
          <a:r>
            <a:rPr lang="es-ES" sz="2800" b="1" kern="1200" dirty="0">
              <a:solidFill>
                <a:srgbClr val="C35C04"/>
              </a:solidFill>
            </a:rPr>
            <a:t> </a:t>
          </a:r>
          <a:r>
            <a:rPr lang="es-ES" sz="2800" b="1" kern="1200" dirty="0" err="1">
              <a:solidFill>
                <a:srgbClr val="C35C04"/>
              </a:solidFill>
            </a:rPr>
            <a:t>Bethesdy</a:t>
          </a:r>
          <a:r>
            <a:rPr lang="cs-CZ" sz="2800" b="1" kern="1200" dirty="0">
              <a:solidFill>
                <a:srgbClr val="C35C04"/>
              </a:solidFill>
            </a:rPr>
            <a:t>.</a:t>
          </a:r>
          <a:endParaRPr lang="es-ES" sz="2800" b="1" kern="1200" dirty="0">
            <a:solidFill>
              <a:srgbClr val="C35C04"/>
            </a:solidFill>
          </a:endParaRPr>
        </a:p>
      </dsp:txBody>
      <dsp:txXfrm>
        <a:off x="455847" y="5331263"/>
        <a:ext cx="4710531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713" t="-12632" r="-1330" b="-39167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7313942" y="5331263"/>
          <a:ext cx="2919060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 err="1">
              <a:solidFill>
                <a:srgbClr val="7A719A"/>
              </a:solidFill>
            </a:rPr>
            <a:t>Dobrý</a:t>
          </a:r>
          <a:r>
            <a:rPr lang="es-ES" sz="2800" b="1" kern="1200" dirty="0">
              <a:solidFill>
                <a:srgbClr val="7A719A"/>
              </a:solidFill>
            </a:rPr>
            <a:t> </a:t>
          </a:r>
          <a:r>
            <a:rPr lang="es-ES" sz="2800" b="1" kern="1200" dirty="0" err="1">
              <a:solidFill>
                <a:srgbClr val="7A719A"/>
              </a:solidFill>
            </a:rPr>
            <a:t>pastýř</a:t>
          </a:r>
          <a:r>
            <a:rPr lang="es-ES" sz="2800" b="1" kern="1200" dirty="0">
              <a:solidFill>
                <a:srgbClr val="7A719A"/>
              </a:solidFill>
            </a:rPr>
            <a:t>.</a:t>
          </a:r>
        </a:p>
      </dsp:txBody>
      <dsp:txXfrm>
        <a:off x="7313942" y="5331263"/>
        <a:ext cx="2919060" cy="5427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1357B-48E7-4F58-9B77-084185F20C50}">
      <dsp:nvSpPr>
        <dsp:cNvPr id="0" name=""/>
        <dsp:cNvSpPr/>
      </dsp:nvSpPr>
      <dsp:spPr>
        <a:xfrm>
          <a:off x="15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51255" t="-1277" r="-10124" b="-72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528A09-7BCB-418D-B1AD-B85DEE73A7D0}">
      <dsp:nvSpPr>
        <dsp:cNvPr id="0" name=""/>
        <dsp:cNvSpPr/>
      </dsp:nvSpPr>
      <dsp:spPr>
        <a:xfrm>
          <a:off x="407676" y="5331263"/>
          <a:ext cx="4806873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 err="1">
              <a:solidFill>
                <a:srgbClr val="80687E"/>
              </a:solidFill>
            </a:rPr>
            <a:t>Vzkříšení</a:t>
          </a:r>
          <a:r>
            <a:rPr lang="es-ES" sz="2800" b="1" kern="1200" dirty="0">
              <a:solidFill>
                <a:srgbClr val="80687E"/>
              </a:solidFill>
            </a:rPr>
            <a:t> Lazara</a:t>
          </a:r>
          <a:r>
            <a:rPr lang="cs-CZ" sz="2800" b="1" kern="1200">
              <a:solidFill>
                <a:srgbClr val="80687E"/>
              </a:solidFill>
            </a:rPr>
            <a:t>.</a:t>
          </a:r>
          <a:endParaRPr lang="es-ES" sz="2800" b="1" kern="1200" dirty="0">
            <a:solidFill>
              <a:srgbClr val="80687E"/>
            </a:solidFill>
          </a:endParaRPr>
        </a:p>
      </dsp:txBody>
      <dsp:txXfrm>
        <a:off x="407676" y="5331263"/>
        <a:ext cx="4806873" cy="542774"/>
      </dsp:txXfrm>
    </dsp:sp>
    <dsp:sp modelId="{4218CDED-0069-4B16-9F14-619E46C1503F}">
      <dsp:nvSpPr>
        <dsp:cNvPr id="0" name=""/>
        <dsp:cNvSpPr/>
      </dsp:nvSpPr>
      <dsp:spPr>
        <a:xfrm>
          <a:off x="6047841" y="0"/>
          <a:ext cx="5590428" cy="5310234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2316" t="-5583" r="-1157" b="-3349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5E73DC-5FC2-4655-9A6D-FD8B2C95E0C4}">
      <dsp:nvSpPr>
        <dsp:cNvPr id="0" name=""/>
        <dsp:cNvSpPr/>
      </dsp:nvSpPr>
      <dsp:spPr>
        <a:xfrm>
          <a:off x="6806622" y="5331263"/>
          <a:ext cx="3933700" cy="542774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>
              <a:solidFill>
                <a:srgbClr val="DFBA8D"/>
              </a:solidFill>
            </a:rPr>
            <a:t>Umýván</a:t>
          </a:r>
          <a:r>
            <a:rPr lang="es-ES" sz="2800" b="1" kern="1200" dirty="0">
              <a:solidFill>
                <a:srgbClr val="DFBA8D"/>
              </a:solidFill>
            </a:rPr>
            <a:t>í </a:t>
          </a:r>
          <a:r>
            <a:rPr lang="es-ES" sz="2800" b="1" kern="1200" dirty="0" err="1">
              <a:solidFill>
                <a:srgbClr val="DFBA8D"/>
              </a:solidFill>
            </a:rPr>
            <a:t>nohou</a:t>
          </a:r>
          <a:r>
            <a:rPr lang="cs-CZ" sz="2800" b="1" kern="1200" dirty="0">
              <a:solidFill>
                <a:srgbClr val="DFBA8D"/>
              </a:solidFill>
            </a:rPr>
            <a:t>.</a:t>
          </a:r>
          <a:endParaRPr lang="es-ES" sz="2800" b="1" kern="1200" dirty="0">
            <a:solidFill>
              <a:srgbClr val="DFBA8D"/>
            </a:solidFill>
          </a:endParaRPr>
        </a:p>
      </dsp:txBody>
      <dsp:txXfrm>
        <a:off x="6806622" y="5331263"/>
        <a:ext cx="3933700" cy="542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CA641D-5EBB-0E13-756D-16F800099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41FC28-9FDF-5F61-E8E1-83AF2ECD8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BF491C-F9DC-D4C7-947B-D6A928C8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2706E2-576E-DDC5-CF7F-C2FFAED6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B6DA37-FCB0-F1DF-242D-58F98B63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3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354A1F-7C0A-1EDB-6AE7-8D5D8DC2C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33AE626-FB6B-4B88-F656-813C3F8F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319C2-8CF6-0CC1-B588-B0CD1575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5CF885-C231-D579-103B-EEFED625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444F8-12E4-F4C6-0325-A21C7E1D5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20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158554-3638-9C74-0385-7A86DE844E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0613CE9-3DC8-4C50-BA84-F94BC3897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2546D-C6EF-9A9E-FEFA-555971F4A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4FCD1-B5D7-75B3-7A10-63BB372F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A420AB-FF69-00E8-F1A5-775C30B3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5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32F76-4680-2D57-C5F9-708E4ED4F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ED26AB-C497-F3E0-1AEB-3693474FA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663D52-7709-9FD1-BE39-1AD750EF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98BAFD-8D67-4960-A50C-14E42C4B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1F56B3-503E-1223-3F59-CE2DB2E9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48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939B22-DFD4-7E3E-4FFC-DC6D3686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2D15F6-1356-F34D-C271-2FC59349B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407775-98D5-413F-9728-BC7560FA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861987-862D-F017-15E2-A2C2EEDB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190661-9198-C119-E3D8-7A2CCFC6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00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1C940C-5C27-9738-877A-BBAF251AF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B703AF-9636-3026-3ED9-11D62A0D5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65BD1-D379-8682-F77D-D3C050D6E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A504AB-1E8E-34B0-0ADB-5346F36C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DFB052-9B67-A224-944D-29F71366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179C6E1-2359-D59F-7AB6-A956EEEF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33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34EFC-F47D-439D-8FDC-B566F3A1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7A9CD7D-400A-F8C8-4998-E72422D41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9D7DCE-5E63-23C9-8DBC-FCCE70F06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B1DA267-24E4-187A-25A0-2639EC41D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E5A071-503C-E82F-8230-894385A79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396BD6-DFF0-4A20-50E2-39A442E3A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E9E2BD-CDE8-C8D9-FE82-1C0999B9A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6770D34-6329-2F68-D5CD-E272170D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8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F14E4-5D59-193E-7416-2D7CBAFD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DD4FD3-82A4-CC58-040B-68E9367AA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458314-0AEA-8129-FCF6-1EEA27C39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A4988AB-80B2-3B09-08B6-9B2F5EE9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9EA064-243B-F134-755C-CF300B1E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5B0F4C4-D341-0988-FBDF-69A33E74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59C59E-51B8-DC41-5FAB-4EE6F5E3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0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9BCA85-0001-3F8A-E128-3B3AC340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5AD3E7-1C8E-C51D-5018-D83E3144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8709F20-5F71-4426-C9FE-64BEAB60E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A39D83-0C60-A766-D187-89856D95B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D0DD0B1-EE26-749B-EE50-79AB730AA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4BC6FA-C78F-986B-C038-139E4773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73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2E520-C69B-D95C-08A0-27894BD6E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183B88-56EE-0523-D87A-9637E0899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5574DCE-0046-ACA1-5834-FE8C025BB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2F4FD5-1FDB-58B3-C37B-C1FD548BC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702644-C445-E7E9-1B9B-E4CD14F3A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1D8C67-54FA-7E34-74FD-4BC3565B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32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0ACF83-E9D0-ADAE-710D-D8594894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4B8FDB-7355-002F-10B5-3DD7D2F20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BCCF5-C129-D816-DD1A-8CF2A41CE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1ED928-B14D-4F06-A4B1-BD0E5DF6024E}" type="datetimeFigureOut">
              <a:rPr lang="es-ES" smtClean="0"/>
              <a:t>08/09/2024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0B832D-730E-6BC0-0310-A5FB9C2C9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3F3A6E-6201-64C9-8CC5-6C54D63D0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C6C8B5-EF10-474D-8763-96C7BFFB006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88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790C50-CD1C-BEC1-803D-BAC3D4A30503}"/>
              </a:ext>
            </a:extLst>
          </p:cNvPr>
          <p:cNvSpPr txBox="1"/>
          <p:nvPr/>
        </p:nvSpPr>
        <p:spPr>
          <a:xfrm>
            <a:off x="7225747" y="775252"/>
            <a:ext cx="45819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8000" b="1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defRPr>
            </a:lvl1pPr>
          </a:lstStyle>
          <a:p>
            <a:r>
              <a:rPr lang="es-ES" dirty="0">
                <a:gradFill>
                  <a:gsLst>
                    <a:gs pos="0">
                      <a:srgbClr val="F0DDBE"/>
                    </a:gs>
                    <a:gs pos="41000">
                      <a:srgbClr val="E1D6A9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JAN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AB9902-7819-134B-F1B0-35FC22FA6A94}"/>
              </a:ext>
            </a:extLst>
          </p:cNvPr>
          <p:cNvSpPr txBox="1"/>
          <p:nvPr/>
        </p:nvSpPr>
        <p:spPr>
          <a:xfrm>
            <a:off x="5951621" y="2616733"/>
            <a:ext cx="6240379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EVANGELI</a:t>
            </a:r>
            <a:r>
              <a:rPr lang="cs-CZ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-</a:t>
            </a:r>
            <a:r>
              <a:rPr lang="es-ES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UM</a:t>
            </a:r>
            <a:r>
              <a:rPr lang="cs-CZ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 </a:t>
            </a:r>
            <a:r>
              <a:rPr lang="es-ES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MIL</a:t>
            </a:r>
            <a:r>
              <a:rPr lang="cs-CZ" sz="8000" b="1" dirty="0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ÁČKA PÁNĚ</a:t>
            </a:r>
            <a:endParaRPr lang="es-ES" sz="8000" b="1" dirty="0">
              <a:ln w="127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rgbClr val="D39A3D"/>
                  </a:gs>
                  <a:gs pos="41000">
                    <a:srgbClr val="D1C17D"/>
                  </a:gs>
                  <a:gs pos="87000">
                    <a:srgbClr val="FFFF98"/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256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994828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23288" y="79166"/>
            <a:ext cx="1196939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PŘÍBĚHY, KTERÉ NÁM ZANECHAL JEN JAN</a:t>
            </a:r>
          </a:p>
        </p:txBody>
      </p:sp>
    </p:spTree>
    <p:extLst>
      <p:ext uri="{BB962C8B-B14F-4D97-AF65-F5344CB8AC3E}">
        <p14:creationId xmlns:p14="http://schemas.microsoft.com/office/powerpoint/2010/main" val="22076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099899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50688" y="63821"/>
            <a:ext cx="1200021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PŘÍBĚHY, KTERÉ NÁM ZANECHAL JEN JAN</a:t>
            </a:r>
          </a:p>
        </p:txBody>
      </p:sp>
    </p:spTree>
    <p:extLst>
      <p:ext uri="{BB962C8B-B14F-4D97-AF65-F5344CB8AC3E}">
        <p14:creationId xmlns:p14="http://schemas.microsoft.com/office/powerpoint/2010/main" val="25735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4527765"/>
              </p:ext>
            </p:extLst>
          </p:nvPr>
        </p:nvGraphicFramePr>
        <p:xfrm>
          <a:off x="273879" y="833174"/>
          <a:ext cx="11644242" cy="5927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01029" y="75062"/>
            <a:ext cx="1198994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PŘÍBĚHY, KTERÉ NÁM ZANECHAL JEN JAN</a:t>
            </a:r>
          </a:p>
        </p:txBody>
      </p:sp>
    </p:spTree>
    <p:extLst>
      <p:ext uri="{BB962C8B-B14F-4D97-AF65-F5344CB8AC3E}">
        <p14:creationId xmlns:p14="http://schemas.microsoft.com/office/powerpoint/2010/main" val="29068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F36CB2C6-C5ED-3891-66C0-F632DE68E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FCFABB-9CA6-6F37-3CED-9E0FE44421E0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KLENOTY EVANGELIA PODLE JANA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309081" y="2161383"/>
            <a:ext cx="3847671" cy="40318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cs-CZ" sz="3200" b="1" dirty="0">
                <a:solidFill>
                  <a:schemeClr val="accent2">
                    <a:lumMod val="50000"/>
                  </a:schemeClr>
                </a:solidFill>
              </a:rPr>
              <a:t>A Slovo se stalo tělem a přebývalo mezi námi. Spatřili jsme jeho slávu, slávu, jakou má od Otce jednorozený Syn, plný milosti a pravdy</a:t>
            </a:r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” (Jan 1</a:t>
            </a:r>
            <a:r>
              <a:rPr lang="cs-CZ" sz="3200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es-ES" sz="3200" b="1" dirty="0">
                <a:solidFill>
                  <a:schemeClr val="accent2">
                    <a:lumMod val="50000"/>
                  </a:schemeClr>
                </a:solidFill>
              </a:rPr>
              <a:t>14)</a:t>
            </a:r>
          </a:p>
        </p:txBody>
      </p:sp>
      <p:pic>
        <p:nvPicPr>
          <p:cNvPr id="21" name="Imagen 20" descr="Un grupo de personas junto a un caballo&#10;&#10;Descripción generada automáticamente con confianza media">
            <a:extLst>
              <a:ext uri="{FF2B5EF4-FFF2-40B4-BE49-F238E27FC236}">
                <a16:creationId xmlns:a16="http://schemas.microsoft.com/office/drawing/2014/main" id="{13FDAA48-0E45-1714-6365-45E744FFE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60" y="1731868"/>
            <a:ext cx="7290371" cy="4851060"/>
          </a:xfrm>
          <a:prstGeom prst="rect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715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594616" y="2677092"/>
            <a:ext cx="5415766" cy="378565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0B76A0"/>
                </a:solidFill>
              </a:rPr>
              <a:t>“</a:t>
            </a:r>
            <a:r>
              <a:rPr lang="cs-CZ" sz="4000" b="1" dirty="0">
                <a:solidFill>
                  <a:srgbClr val="0B76A0"/>
                </a:solidFill>
              </a:rPr>
              <a:t>Druhého dne spatřil Jan Ježíše, jak jde          k němu, a </a:t>
            </a:r>
            <a:r>
              <a:rPr lang="cs-CZ" sz="4000" b="1" dirty="0" err="1">
                <a:solidFill>
                  <a:srgbClr val="0B76A0"/>
                </a:solidFill>
              </a:rPr>
              <a:t>řekl:´Hle</a:t>
            </a:r>
            <a:r>
              <a:rPr lang="cs-CZ" sz="4000" b="1" dirty="0">
                <a:solidFill>
                  <a:srgbClr val="0B76A0"/>
                </a:solidFill>
              </a:rPr>
              <a:t>, beránek Boží, který snímá hřích světa´</a:t>
            </a:r>
            <a:r>
              <a:rPr lang="es-ES" sz="4000" b="1" dirty="0">
                <a:solidFill>
                  <a:srgbClr val="0B76A0"/>
                </a:solidFill>
              </a:rPr>
              <a:t>” (Jan 1</a:t>
            </a:r>
            <a:r>
              <a:rPr lang="cs-CZ" sz="4000" b="1" dirty="0">
                <a:solidFill>
                  <a:srgbClr val="0B76A0"/>
                </a:solidFill>
              </a:rPr>
              <a:t>,</a:t>
            </a:r>
            <a:r>
              <a:rPr lang="es-ES" sz="4000" b="1" dirty="0">
                <a:solidFill>
                  <a:srgbClr val="0B76A0"/>
                </a:solidFill>
              </a:rPr>
              <a:t>29)</a:t>
            </a:r>
          </a:p>
        </p:txBody>
      </p:sp>
      <p:pic>
        <p:nvPicPr>
          <p:cNvPr id="2" name="Imagen 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BA398B9-2EC3-EC25-3F31-56C99C616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ADD1D0A-C82F-444A-3029-1AA93FFE0C52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KLENOTY EVANGELIA PODLE JANA</a:t>
            </a:r>
          </a:p>
        </p:txBody>
      </p:sp>
      <p:pic>
        <p:nvPicPr>
          <p:cNvPr id="6" name="Imagen 5" descr="Grupo de personas junto a un cuerpo de agua&#10;&#10;Descripción generada automáticamente">
            <a:extLst>
              <a:ext uri="{FF2B5EF4-FFF2-40B4-BE49-F238E27FC236}">
                <a16:creationId xmlns:a16="http://schemas.microsoft.com/office/drawing/2014/main" id="{C120EADC-FA6C-60DE-E94D-57A5AA99E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73" y="94862"/>
            <a:ext cx="4793749" cy="666827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72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491874" y="3347285"/>
            <a:ext cx="3847671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3200" b="1" dirty="0">
                <a:solidFill>
                  <a:srgbClr val="C00000"/>
                </a:solidFill>
              </a:rPr>
              <a:t>“</a:t>
            </a:r>
            <a:r>
              <a:rPr lang="cs-CZ" sz="3200" b="1" dirty="0">
                <a:solidFill>
                  <a:srgbClr val="C00000"/>
                </a:solidFill>
              </a:rPr>
              <a:t>Ježíš jí řekl</a:t>
            </a:r>
            <a:r>
              <a:rPr lang="es-ES" sz="3200" b="1" dirty="0">
                <a:solidFill>
                  <a:srgbClr val="C00000"/>
                </a:solidFill>
              </a:rPr>
              <a:t>: </a:t>
            </a:r>
            <a:r>
              <a:rPr lang="cs-CZ" sz="3200" b="1" dirty="0">
                <a:solidFill>
                  <a:srgbClr val="C00000"/>
                </a:solidFill>
              </a:rPr>
              <a:t>´Já jsem vzkříšení i život. Kdo věří         ve mne, i kdyby umřel, bude žít.´</a:t>
            </a:r>
            <a:r>
              <a:rPr lang="es-ES" sz="3200" b="1" dirty="0">
                <a:solidFill>
                  <a:srgbClr val="C00000"/>
                </a:solidFill>
              </a:rPr>
              <a:t>” (Jan 11</a:t>
            </a:r>
            <a:r>
              <a:rPr lang="cs-CZ" sz="3200" b="1" dirty="0">
                <a:solidFill>
                  <a:srgbClr val="C00000"/>
                </a:solidFill>
              </a:rPr>
              <a:t>,</a:t>
            </a:r>
            <a:r>
              <a:rPr lang="es-ES" sz="3200" b="1" dirty="0">
                <a:solidFill>
                  <a:srgbClr val="C00000"/>
                </a:solidFill>
              </a:rPr>
              <a:t>25)</a:t>
            </a:r>
          </a:p>
        </p:txBody>
      </p:sp>
      <p:pic>
        <p:nvPicPr>
          <p:cNvPr id="2" name="Imagen 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1FCED118-1A11-FD0C-6D87-91421F26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9104691-0A78-AC21-E6E4-3273553EF588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KLENOTY EVANGELIA PODLE JANA</a:t>
            </a:r>
          </a:p>
        </p:txBody>
      </p:sp>
      <p:pic>
        <p:nvPicPr>
          <p:cNvPr id="9" name="Imagen 8" descr="Imagen que contiene persona, exterior, hombre, parado&#10;&#10;Descripción generada automáticamente">
            <a:extLst>
              <a:ext uri="{FF2B5EF4-FFF2-40B4-BE49-F238E27FC236}">
                <a16:creationId xmlns:a16="http://schemas.microsoft.com/office/drawing/2014/main" id="{3424A461-1DF7-8716-F267-AA588762A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52" y="1504464"/>
            <a:ext cx="7004203" cy="525315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96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899FF8EE-63F0-E0DC-9DAA-D831D492AA61}"/>
              </a:ext>
            </a:extLst>
          </p:cNvPr>
          <p:cNvSpPr txBox="1"/>
          <p:nvPr/>
        </p:nvSpPr>
        <p:spPr>
          <a:xfrm>
            <a:off x="368585" y="2697700"/>
            <a:ext cx="4419172" cy="35394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defRPr sz="3200" b="1">
                <a:solidFill>
                  <a:srgbClr val="C00000"/>
                </a:solidFill>
              </a:defRPr>
            </a:lvl1pPr>
          </a:lstStyle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“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Neboť Bůh tak miloval svět, že dal svého jediného Syna, aby žádný, kdo v něho věří, nezahynul, ale měl život věčný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”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              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 (Jan 3</a:t>
            </a:r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16).</a:t>
            </a:r>
          </a:p>
        </p:txBody>
      </p:sp>
      <p:pic>
        <p:nvPicPr>
          <p:cNvPr id="2" name="Imagen 1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154877C0-3160-1CE9-77A9-0687EC5E3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9" y="100384"/>
            <a:ext cx="5552328" cy="1270138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FAD5FCE-82F4-11E4-8C83-AB391176A934}"/>
              </a:ext>
            </a:extLst>
          </p:cNvPr>
          <p:cNvSpPr txBox="1"/>
          <p:nvPr/>
        </p:nvSpPr>
        <p:spPr>
          <a:xfrm>
            <a:off x="237162" y="172302"/>
            <a:ext cx="5136222" cy="1066959"/>
          </a:xfrm>
          <a:prstGeom prst="rect">
            <a:avLst/>
          </a:prstGeom>
          <a:noFill/>
        </p:spPr>
        <p:txBody>
          <a:bodyPr wrap="square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3800"/>
              </a:lnSpc>
            </a:pPr>
            <a:r>
              <a:rPr lang="es-ES" sz="3200" b="1" dirty="0">
                <a:solidFill>
                  <a:srgbClr val="952788"/>
                </a:solidFill>
              </a:rPr>
              <a:t>KLENOTY EVANGELIA PODLE JANA</a:t>
            </a:r>
          </a:p>
        </p:txBody>
      </p:sp>
      <p:pic>
        <p:nvPicPr>
          <p:cNvPr id="6" name="Imagen 5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BA9F73F0-90AE-22DA-70B1-37C47E241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90" y="120932"/>
            <a:ext cx="6264878" cy="6608641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35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790C50-CD1C-BEC1-803D-BAC3D4A30503}"/>
              </a:ext>
            </a:extLst>
          </p:cNvPr>
          <p:cNvSpPr txBox="1"/>
          <p:nvPr/>
        </p:nvSpPr>
        <p:spPr>
          <a:xfrm>
            <a:off x="7225747" y="775252"/>
            <a:ext cx="458193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>
            <a:defPPr>
              <a:defRPr lang="es-ES"/>
            </a:defPPr>
            <a:lvl1pPr algn="ctr">
              <a:defRPr sz="8000" b="1">
                <a:ln w="127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rgbClr val="D39A3D"/>
                    </a:gs>
                    <a:gs pos="41000">
                      <a:srgbClr val="D1C17D"/>
                    </a:gs>
                    <a:gs pos="87000">
                      <a:srgbClr val="FFFF98"/>
                    </a:gs>
                  </a:gsLst>
                  <a:lin ang="5400000"/>
                </a:gradFill>
              </a:defRPr>
            </a:lvl1pPr>
          </a:lstStyle>
          <a:p>
            <a:r>
              <a:rPr lang="es-ES" dirty="0">
                <a:gradFill>
                  <a:gsLst>
                    <a:gs pos="0">
                      <a:srgbClr val="F0DDBE"/>
                    </a:gs>
                    <a:gs pos="41000">
                      <a:srgbClr val="E1D6A9"/>
                    </a:gs>
                    <a:gs pos="87000">
                      <a:srgbClr val="FFFF98"/>
                    </a:gs>
                  </a:gsLst>
                  <a:lin ang="5400000"/>
                </a:gradFill>
              </a:rPr>
              <a:t>JAN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D6B502-320B-38AD-814A-E2C63120105D}"/>
              </a:ext>
            </a:extLst>
          </p:cNvPr>
          <p:cNvSpPr txBox="1"/>
          <p:nvPr/>
        </p:nvSpPr>
        <p:spPr>
          <a:xfrm>
            <a:off x="6347011" y="2694777"/>
            <a:ext cx="58270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Janovým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oblíbeným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tématem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byla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nekonečná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láska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Kristova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Věřil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Boha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jako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syn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věří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laskavého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něžného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otce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Rozuměl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Ježíšově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povaze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dílu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. a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když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viděl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své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židovské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bratry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jak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tápou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na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své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cestě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bez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paprsku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Slunce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spravedlnosti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který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by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jim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osvítil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cestu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toužil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jim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představit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Ježíše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Světlo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onstantia" panose="02030602050306030303" pitchFamily="18" charset="0"/>
              </a:rPr>
              <a:t>světa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9FE54B-71BA-DC03-5F34-992F8CE36645}"/>
              </a:ext>
            </a:extLst>
          </p:cNvPr>
          <p:cNvSpPr txBox="1"/>
          <p:nvPr/>
        </p:nvSpPr>
        <p:spPr>
          <a:xfrm>
            <a:off x="8064099" y="6251036"/>
            <a:ext cx="4109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400" dirty="0">
                <a:solidFill>
                  <a:schemeClr val="bg1"/>
                </a:solidFill>
              </a:rPr>
              <a:t>(</a:t>
            </a:r>
            <a:r>
              <a:rPr lang="es-ES" sz="1400" dirty="0">
                <a:solidFill>
                  <a:schemeClr val="bg1"/>
                </a:solidFill>
              </a:rPr>
              <a:t>E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  <a:r>
              <a:rPr lang="es-ES" sz="1400" dirty="0">
                <a:solidFill>
                  <a:schemeClr val="bg1"/>
                </a:solidFill>
              </a:rPr>
              <a:t>G</a:t>
            </a:r>
            <a:r>
              <a:rPr lang="cs-CZ" sz="1400" dirty="0">
                <a:solidFill>
                  <a:schemeClr val="bg1"/>
                </a:solidFill>
              </a:rPr>
              <a:t>.</a:t>
            </a:r>
            <a:r>
              <a:rPr lang="es-ES" sz="1400" dirty="0">
                <a:solidFill>
                  <a:schemeClr val="bg1"/>
                </a:solidFill>
              </a:rPr>
              <a:t>W</a:t>
            </a:r>
            <a:r>
              <a:rPr lang="cs-CZ" sz="1400" dirty="0">
                <a:solidFill>
                  <a:schemeClr val="bg1"/>
                </a:solidFill>
              </a:rPr>
              <a:t>.: SL 62 – neautorizovaný překlad: Ivo Kapec</a:t>
            </a:r>
            <a:r>
              <a:rPr lang="es-ES" sz="1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5065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CA96AFC-7439-C443-1C1B-F27D9B59C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281768"/>
              </p:ext>
            </p:extLst>
          </p:nvPr>
        </p:nvGraphicFramePr>
        <p:xfrm>
          <a:off x="5724480" y="1967948"/>
          <a:ext cx="6399359" cy="4721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705411D-EE43-8006-3205-781C5DBF8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18" y="996084"/>
            <a:ext cx="5659632" cy="569360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A6C1007-F9A4-C5D1-DC3F-FDB12773A112}"/>
              </a:ext>
            </a:extLst>
          </p:cNvPr>
          <p:cNvSpPr txBox="1"/>
          <p:nvPr/>
        </p:nvSpPr>
        <p:spPr>
          <a:xfrm>
            <a:off x="0" y="15772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800" b="1" dirty="0">
                <a:solidFill>
                  <a:srgbClr val="F47206"/>
                </a:solidFill>
                <a:latin typeface="+mj-lt"/>
                <a:ea typeface="+mj-ea"/>
                <a:cs typeface="+mj-cs"/>
              </a:rPr>
              <a:t>ČTYŘI EVANGELIA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82EFC3-6032-22E8-7422-97A802A9A9DC}"/>
              </a:ext>
            </a:extLst>
          </p:cNvPr>
          <p:cNvSpPr txBox="1"/>
          <p:nvPr/>
        </p:nvSpPr>
        <p:spPr>
          <a:xfrm>
            <a:off x="6424452" y="988719"/>
            <a:ext cx="554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Tradičně</a:t>
            </a:r>
            <a:r>
              <a:rPr lang="es-ES" b="1" dirty="0"/>
              <a:t> se </a:t>
            </a:r>
            <a:r>
              <a:rPr lang="es-ES" b="1" dirty="0" err="1"/>
              <a:t>čtyři</a:t>
            </a:r>
            <a:r>
              <a:rPr lang="es-ES" b="1" dirty="0"/>
              <a:t> </a:t>
            </a:r>
            <a:r>
              <a:rPr lang="es-ES" b="1" dirty="0" err="1"/>
              <a:t>evangelia</a:t>
            </a:r>
            <a:r>
              <a:rPr lang="es-ES" b="1" dirty="0"/>
              <a:t> </a:t>
            </a:r>
            <a:r>
              <a:rPr lang="es-ES" b="1" dirty="0" err="1"/>
              <a:t>vztahují</a:t>
            </a:r>
            <a:r>
              <a:rPr lang="es-ES" b="1" dirty="0"/>
              <a:t> ke </a:t>
            </a:r>
            <a:r>
              <a:rPr lang="es-ES" b="1" dirty="0" err="1"/>
              <a:t>čtyřem</a:t>
            </a:r>
            <a:r>
              <a:rPr lang="es-ES" b="1" dirty="0"/>
              <a:t> </a:t>
            </a:r>
            <a:r>
              <a:rPr lang="es-ES" b="1" dirty="0" err="1"/>
              <a:t>aspektům</a:t>
            </a:r>
            <a:r>
              <a:rPr lang="es-ES" b="1" dirty="0"/>
              <a:t> </a:t>
            </a:r>
            <a:r>
              <a:rPr lang="es-ES" b="1" dirty="0" err="1"/>
              <a:t>nebeských</a:t>
            </a:r>
            <a:r>
              <a:rPr lang="es-ES" b="1" dirty="0"/>
              <a:t> </a:t>
            </a:r>
            <a:r>
              <a:rPr lang="es-ES" b="1" dirty="0" err="1"/>
              <a:t>bytostí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ukázány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ve </a:t>
            </a:r>
            <a:r>
              <a:rPr lang="es-ES" b="1" dirty="0" err="1"/>
              <a:t>Zjevení</a:t>
            </a:r>
            <a:r>
              <a:rPr lang="es-ES" b="1" dirty="0"/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19379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2089A38E-A3AF-4D0A-BDD8-258F0404F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5437B3E5-8657-4AE4-8153-EE08C885C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5D3F30A5-6A20-4C69-B6CD-6BB9B5A9A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A28A03D3-9339-49B2-A950-F9DB2A6A86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2F466703-EDB8-4113-BF9B-B83A35DE4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E1E5EF8C-D582-48EC-95E3-45D0DAA6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8A393681-C74F-4C5D-B77D-E4F233E23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3C1D2FC4-5B8C-4C93-A3CF-DA13F1A69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06F15BD-044F-A50A-42BF-C3F50C2DDF2E}"/>
              </a:ext>
            </a:extLst>
          </p:cNvPr>
          <p:cNvSpPr txBox="1"/>
          <p:nvPr/>
        </p:nvSpPr>
        <p:spPr>
          <a:xfrm>
            <a:off x="10903" y="27608"/>
            <a:ext cx="916732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dirty="0">
                <a:solidFill>
                  <a:srgbClr val="166C92"/>
                </a:solidFill>
                <a:latin typeface="+mj-lt"/>
                <a:ea typeface="+mj-ea"/>
                <a:cs typeface="+mj-cs"/>
              </a:rPr>
              <a:t>JEDINEČNÉ EVANGELIUM</a:t>
            </a: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FC51F976-5595-EA3E-81EB-93694A9165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3642933"/>
              </p:ext>
            </p:extLst>
          </p:nvPr>
        </p:nvGraphicFramePr>
        <p:xfrm>
          <a:off x="4085655" y="3156640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BA6BC734-3169-BBEB-8D24-BF2A9BEC4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687165"/>
              </p:ext>
            </p:extLst>
          </p:nvPr>
        </p:nvGraphicFramePr>
        <p:xfrm>
          <a:off x="6073826" y="3156640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4AAFCE3B-4B45-DDA2-2E3B-9ABF8A3B7C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502972"/>
              </p:ext>
            </p:extLst>
          </p:nvPr>
        </p:nvGraphicFramePr>
        <p:xfrm>
          <a:off x="8075390" y="3166579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14AAC932-840D-675F-FBB4-CF70B52686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504508"/>
              </p:ext>
            </p:extLst>
          </p:nvPr>
        </p:nvGraphicFramePr>
        <p:xfrm>
          <a:off x="10054037" y="3156640"/>
          <a:ext cx="2279317" cy="229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WordArt 17">
            <a:extLst>
              <a:ext uri="{FF2B5EF4-FFF2-40B4-BE49-F238E27FC236}">
                <a16:creationId xmlns:a16="http://schemas.microsoft.com/office/drawing/2014/main" id="{3B0C7AED-AEFC-BAFE-5E39-85B78FFDC7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15713" y="2218428"/>
            <a:ext cx="1219200" cy="638175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12 %</a:t>
            </a:r>
          </a:p>
        </p:txBody>
      </p:sp>
      <p:sp>
        <p:nvSpPr>
          <p:cNvPr id="9" name="WordArt 18">
            <a:extLst>
              <a:ext uri="{FF2B5EF4-FFF2-40B4-BE49-F238E27FC236}">
                <a16:creationId xmlns:a16="http://schemas.microsoft.com/office/drawing/2014/main" id="{44CBED96-8B39-59B4-2A30-94122A5A96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03884" y="2245415"/>
            <a:ext cx="12192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0 %</a:t>
            </a:r>
          </a:p>
        </p:txBody>
      </p:sp>
      <p:sp>
        <p:nvSpPr>
          <p:cNvPr id="10" name="WordArt 19">
            <a:extLst>
              <a:ext uri="{FF2B5EF4-FFF2-40B4-BE49-F238E27FC236}">
                <a16:creationId xmlns:a16="http://schemas.microsoft.com/office/drawing/2014/main" id="{8DE1FD44-C783-639F-D673-E84476B9CD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605448" y="2239479"/>
            <a:ext cx="12192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35 %</a:t>
            </a:r>
          </a:p>
        </p:txBody>
      </p:sp>
      <p:sp>
        <p:nvSpPr>
          <p:cNvPr id="11" name="WordArt 20">
            <a:extLst>
              <a:ext uri="{FF2B5EF4-FFF2-40B4-BE49-F238E27FC236}">
                <a16:creationId xmlns:a16="http://schemas.microsoft.com/office/drawing/2014/main" id="{07C92DB4-B005-7641-443D-EAC269582A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84095" y="2288278"/>
            <a:ext cx="12192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DDDDDD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66 %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F6E7EA9-A99B-2E82-A896-AC321C8D7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513" y="5857944"/>
            <a:ext cx="504825" cy="503237"/>
          </a:xfrm>
          <a:prstGeom prst="rect">
            <a:avLst/>
          </a:prstGeom>
          <a:solidFill>
            <a:srgbClr val="125878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3C68FA2E-2A76-2E82-ECEB-2851133BE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532" y="5784919"/>
            <a:ext cx="504825" cy="503237"/>
          </a:xfrm>
          <a:prstGeom prst="rect">
            <a:avLst/>
          </a:prstGeom>
          <a:solidFill>
            <a:srgbClr val="D7682E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ED40AEDB-A93E-97C9-3C88-8ED291153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236" y="5751581"/>
            <a:ext cx="2868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Sdílen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s </a:t>
            </a:r>
            <a:r>
              <a:rPr lang="es-E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jinými</a:t>
            </a: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evangelii</a:t>
            </a:r>
            <a:endParaRPr lang="es-ES_tradnl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id="{186CD1B9-868E-6314-CFD7-FD896AE56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232" y="5746819"/>
            <a:ext cx="27654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s-E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Jedinečné</a:t>
            </a: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z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e všech</a:t>
            </a:r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evangeli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í</a:t>
            </a:r>
            <a:endParaRPr lang="es-ES_tradnl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716967C-02E8-C372-7C06-32599CAA2D6D}"/>
              </a:ext>
            </a:extLst>
          </p:cNvPr>
          <p:cNvSpPr txBox="1"/>
          <p:nvPr/>
        </p:nvSpPr>
        <p:spPr>
          <a:xfrm>
            <a:off x="36306" y="783009"/>
            <a:ext cx="93462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S </a:t>
            </a:r>
            <a:r>
              <a:rPr lang="es-ES" b="1" dirty="0" err="1"/>
              <a:t>výjimkou</a:t>
            </a:r>
            <a:r>
              <a:rPr lang="es-ES" b="1" dirty="0"/>
              <a:t> </a:t>
            </a:r>
            <a:r>
              <a:rPr lang="es-ES" b="1" dirty="0" err="1"/>
              <a:t>několika</a:t>
            </a:r>
            <a:r>
              <a:rPr lang="es-ES" b="1" dirty="0"/>
              <a:t> </a:t>
            </a:r>
            <a:r>
              <a:rPr lang="es-ES" b="1" dirty="0" err="1"/>
              <a:t>pozoruhodných</a:t>
            </a:r>
            <a:r>
              <a:rPr lang="es-ES" b="1" dirty="0"/>
              <a:t> </a:t>
            </a:r>
            <a:r>
              <a:rPr lang="es-ES" b="1" dirty="0" err="1"/>
              <a:t>případů</a:t>
            </a:r>
            <a:r>
              <a:rPr lang="es-ES" b="1" dirty="0"/>
              <a:t> se Jan </a:t>
            </a:r>
            <a:r>
              <a:rPr lang="es-ES" b="1" dirty="0" err="1"/>
              <a:t>zabývá</a:t>
            </a:r>
            <a:r>
              <a:rPr lang="es-ES" b="1" dirty="0"/>
              <a:t> </a:t>
            </a:r>
            <a:r>
              <a:rPr lang="es-ES" b="1" dirty="0" err="1"/>
              <a:t>výhradně</a:t>
            </a:r>
            <a:r>
              <a:rPr lang="es-ES" b="1" dirty="0"/>
              <a:t>, a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rozsáhle</a:t>
            </a:r>
            <a:r>
              <a:rPr lang="es-ES" b="1" dirty="0"/>
              <a:t>, </a:t>
            </a:r>
            <a:r>
              <a:rPr lang="es-ES" b="1" dirty="0" err="1"/>
              <a:t>těmi</a:t>
            </a:r>
            <a:r>
              <a:rPr lang="es-ES" b="1" dirty="0"/>
              <a:t> </a:t>
            </a:r>
            <a:r>
              <a:rPr lang="es-ES" b="1" dirty="0" err="1"/>
              <a:t>událostmi</a:t>
            </a:r>
            <a:r>
              <a:rPr lang="es-ES" b="1" dirty="0"/>
              <a:t> v </a:t>
            </a:r>
            <a:r>
              <a:rPr lang="es-ES" b="1" dirty="0" err="1"/>
              <a:t>Judeji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týkaly</a:t>
            </a:r>
            <a:r>
              <a:rPr lang="es-ES" b="1" dirty="0"/>
              <a:t> </a:t>
            </a:r>
            <a:r>
              <a:rPr lang="es-ES" b="1" dirty="0" err="1"/>
              <a:t>vůdců</a:t>
            </a:r>
            <a:r>
              <a:rPr lang="es-ES" b="1" dirty="0"/>
              <a:t> </a:t>
            </a:r>
            <a:r>
              <a:rPr lang="es-ES" b="1" dirty="0" err="1"/>
              <a:t>židovského</a:t>
            </a:r>
            <a:r>
              <a:rPr lang="es-ES" b="1" dirty="0"/>
              <a:t> </a:t>
            </a:r>
            <a:r>
              <a:rPr lang="es-ES" b="1" dirty="0" err="1"/>
              <a:t>národa</a:t>
            </a:r>
            <a:r>
              <a:rPr lang="es-ES" b="1" dirty="0"/>
              <a:t>.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smyslu</a:t>
            </a:r>
            <a:r>
              <a:rPr lang="es-ES" b="1" dirty="0"/>
              <a:t> je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evangelium</a:t>
            </a:r>
            <a:r>
              <a:rPr lang="es-ES" b="1" dirty="0"/>
              <a:t> </a:t>
            </a:r>
            <a:r>
              <a:rPr lang="es-ES" b="1" dirty="0" err="1"/>
              <a:t>doplňkem</a:t>
            </a:r>
            <a:r>
              <a:rPr lang="es-ES" b="1" dirty="0"/>
              <a:t> k </a:t>
            </a:r>
            <a:r>
              <a:rPr lang="es-ES" b="1" dirty="0" err="1"/>
              <a:t>synoptikům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se </a:t>
            </a:r>
            <a:r>
              <a:rPr lang="es-ES" b="1" dirty="0" err="1"/>
              <a:t>obšírně</a:t>
            </a:r>
            <a:r>
              <a:rPr lang="es-ES" b="1" dirty="0"/>
              <a:t> </a:t>
            </a:r>
            <a:r>
              <a:rPr lang="es-ES" b="1" dirty="0" err="1"/>
              <a:t>zabývají</a:t>
            </a:r>
            <a:r>
              <a:rPr lang="es-ES" b="1" dirty="0"/>
              <a:t> </a:t>
            </a:r>
            <a:r>
              <a:rPr lang="es-ES" b="1" dirty="0" err="1"/>
              <a:t>službou</a:t>
            </a:r>
            <a:r>
              <a:rPr lang="es-ES" b="1" dirty="0"/>
              <a:t> v </a:t>
            </a:r>
            <a:r>
              <a:rPr lang="es-ES" b="1" dirty="0" err="1"/>
              <a:t>Galileji</a:t>
            </a:r>
            <a:r>
              <a:rPr lang="es-ES" b="1" dirty="0"/>
              <a:t> a v </a:t>
            </a:r>
            <a:r>
              <a:rPr lang="es-ES" b="1" dirty="0" err="1"/>
              <a:t>rela</a:t>
            </a:r>
            <a:r>
              <a:rPr lang="cs-CZ" b="1" dirty="0"/>
              <a:t>-</a:t>
            </a:r>
            <a:r>
              <a:rPr lang="es-ES" b="1" dirty="0" err="1"/>
              <a:t>tivním</a:t>
            </a:r>
            <a:r>
              <a:rPr lang="es-ES" b="1" dirty="0"/>
              <a:t> </a:t>
            </a:r>
            <a:r>
              <a:rPr lang="es-ES" b="1" dirty="0" err="1"/>
              <a:t>mlčení</a:t>
            </a:r>
            <a:r>
              <a:rPr lang="es-ES" b="1" dirty="0"/>
              <a:t> </a:t>
            </a:r>
            <a:r>
              <a:rPr lang="es-ES" b="1" dirty="0" err="1"/>
              <a:t>ignorují</a:t>
            </a:r>
            <a:r>
              <a:rPr lang="es-ES" b="1" dirty="0"/>
              <a:t> </a:t>
            </a:r>
            <a:r>
              <a:rPr lang="es-ES" b="1" dirty="0" err="1"/>
              <a:t>většinu</a:t>
            </a:r>
            <a:r>
              <a:rPr lang="es-ES" b="1" dirty="0"/>
              <a:t> </a:t>
            </a:r>
            <a:r>
              <a:rPr lang="es-ES" b="1" dirty="0" err="1"/>
              <a:t>událostí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odehrály</a:t>
            </a:r>
            <a:r>
              <a:rPr lang="es-ES" b="1" dirty="0"/>
              <a:t> v </a:t>
            </a:r>
            <a:r>
              <a:rPr lang="es-ES" b="1" dirty="0" err="1"/>
              <a:t>Judeji</a:t>
            </a:r>
            <a:r>
              <a:rPr lang="es-ES" b="1" dirty="0"/>
              <a:t>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9615493-1484-2A53-F9FC-C1DE95CF5CE8}"/>
              </a:ext>
            </a:extLst>
          </p:cNvPr>
          <p:cNvSpPr txBox="1"/>
          <p:nvPr/>
        </p:nvSpPr>
        <p:spPr>
          <a:xfrm>
            <a:off x="27845" y="2287492"/>
            <a:ext cx="425985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evangeliu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rozsáhlé</a:t>
            </a:r>
            <a:r>
              <a:rPr lang="es-ES" b="1" dirty="0"/>
              <a:t> </a:t>
            </a:r>
            <a:r>
              <a:rPr lang="es-ES" b="1" dirty="0" err="1"/>
              <a:t>části</a:t>
            </a:r>
            <a:r>
              <a:rPr lang="es-ES" b="1" dirty="0"/>
              <a:t> </a:t>
            </a:r>
            <a:r>
              <a:rPr lang="es-ES" b="1" dirty="0" err="1"/>
              <a:t>věnované</a:t>
            </a:r>
            <a:r>
              <a:rPr lang="es-ES" b="1" dirty="0"/>
              <a:t> </a:t>
            </a:r>
            <a:r>
              <a:rPr lang="es-ES" b="1" dirty="0" err="1"/>
              <a:t>dlouhým</a:t>
            </a:r>
            <a:r>
              <a:rPr lang="es-ES" b="1" dirty="0"/>
              <a:t> </a:t>
            </a:r>
            <a:r>
              <a:rPr lang="es-ES" b="1" dirty="0" err="1"/>
              <a:t>polemikám</a:t>
            </a:r>
            <a:r>
              <a:rPr lang="es-ES" b="1" dirty="0"/>
              <a:t> v </a:t>
            </a:r>
            <a:r>
              <a:rPr lang="es-ES" b="1" dirty="0" err="1"/>
              <a:t>jeruzalémském</a:t>
            </a:r>
            <a:r>
              <a:rPr lang="es-ES" b="1" dirty="0"/>
              <a:t> </a:t>
            </a:r>
            <a:r>
              <a:rPr lang="es-ES" b="1" dirty="0" err="1"/>
              <a:t>chrámu</a:t>
            </a:r>
            <a:r>
              <a:rPr lang="es-ES" b="1" dirty="0"/>
              <a:t>. </a:t>
            </a:r>
            <a:r>
              <a:rPr lang="es-ES" b="1" dirty="0" err="1"/>
              <a:t>Kromě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je </a:t>
            </a:r>
            <a:r>
              <a:rPr lang="es-ES" b="1" dirty="0" err="1"/>
              <a:t>několik</a:t>
            </a:r>
            <a:r>
              <a:rPr lang="es-ES" b="1" dirty="0"/>
              <a:t> </a:t>
            </a:r>
            <a:r>
              <a:rPr lang="es-ES" b="1" dirty="0" err="1"/>
              <a:t>kapitol</a:t>
            </a:r>
            <a:r>
              <a:rPr lang="es-ES" b="1" dirty="0"/>
              <a:t> </a:t>
            </a:r>
            <a:r>
              <a:rPr lang="es-ES" b="1" dirty="0" err="1"/>
              <a:t>věnováno</a:t>
            </a:r>
            <a:r>
              <a:rPr lang="es-ES" b="1" dirty="0"/>
              <a:t> </a:t>
            </a:r>
            <a:r>
              <a:rPr lang="es-ES" b="1" dirty="0" err="1"/>
              <a:t>pokynům</a:t>
            </a:r>
            <a:r>
              <a:rPr lang="es-ES" b="1" dirty="0"/>
              <a:t> </a:t>
            </a:r>
            <a:r>
              <a:rPr lang="es-ES" b="1" dirty="0" err="1"/>
              <a:t>daným</a:t>
            </a:r>
            <a:r>
              <a:rPr lang="es-ES" b="1" dirty="0"/>
              <a:t> </a:t>
            </a:r>
            <a:r>
              <a:rPr lang="es-ES" b="1" dirty="0" err="1"/>
              <a:t>učedníkům</a:t>
            </a:r>
            <a:r>
              <a:rPr lang="es-ES" b="1" dirty="0"/>
              <a:t> v </a:t>
            </a:r>
            <a:r>
              <a:rPr lang="es-ES" b="1" dirty="0" err="1"/>
              <a:t>předvečer</a:t>
            </a:r>
            <a:r>
              <a:rPr lang="es-ES" b="1" dirty="0"/>
              <a:t> </a:t>
            </a:r>
            <a:r>
              <a:rPr lang="es-ES" b="1" dirty="0" err="1"/>
              <a:t>ukřižování</a:t>
            </a:r>
            <a:r>
              <a:rPr lang="es-ES" b="1" dirty="0"/>
              <a:t>. </a:t>
            </a:r>
            <a:r>
              <a:rPr lang="es-ES" b="1" dirty="0" err="1"/>
              <a:t>Zázraky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zaznamenává</a:t>
            </a:r>
            <a:r>
              <a:rPr lang="es-ES" b="1" dirty="0"/>
              <a:t>,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výslovně</a:t>
            </a:r>
            <a:r>
              <a:rPr lang="es-ES" b="1" dirty="0"/>
              <a:t> </a:t>
            </a:r>
            <a:r>
              <a:rPr lang="es-ES" b="1" dirty="0" err="1"/>
              <a:t>prezentovány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důkaz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 a </a:t>
            </a:r>
            <a:r>
              <a:rPr lang="es-ES" b="1" dirty="0" err="1"/>
              <a:t>přispívají</a:t>
            </a:r>
            <a:r>
              <a:rPr lang="es-ES" b="1" dirty="0"/>
              <a:t> k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prokázalo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je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cílem</a:t>
            </a:r>
            <a:r>
              <a:rPr lang="es-ES" b="1" dirty="0"/>
              <a:t> je </a:t>
            </a:r>
            <a:r>
              <a:rPr lang="es-ES" b="1" dirty="0" err="1"/>
              <a:t>psát</a:t>
            </a:r>
            <a:r>
              <a:rPr lang="es-ES" b="1" dirty="0"/>
              <a:t> </a:t>
            </a:r>
            <a:r>
              <a:rPr lang="es-ES" b="1" dirty="0" err="1"/>
              <a:t>teologii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historického</a:t>
            </a:r>
            <a:r>
              <a:rPr lang="es-ES" b="1" dirty="0"/>
              <a:t> a </a:t>
            </a:r>
            <a:r>
              <a:rPr lang="es-ES" b="1" dirty="0" err="1"/>
              <a:t>biografického</a:t>
            </a:r>
            <a:r>
              <a:rPr lang="es-ES" b="1" dirty="0"/>
              <a:t> </a:t>
            </a:r>
            <a:r>
              <a:rPr lang="es-ES" b="1" dirty="0" err="1"/>
              <a:t>materiálu</a:t>
            </a:r>
            <a:r>
              <a:rPr lang="es-ES" b="1" dirty="0"/>
              <a:t>. Jan v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kapitole</a:t>
            </a:r>
            <a:r>
              <a:rPr lang="es-ES" b="1" dirty="0"/>
              <a:t> </a:t>
            </a:r>
            <a:r>
              <a:rPr lang="es-ES" b="1" dirty="0" err="1"/>
              <a:t>směle</a:t>
            </a:r>
            <a:r>
              <a:rPr lang="es-ES" b="1" dirty="0"/>
              <a:t> </a:t>
            </a:r>
            <a:r>
              <a:rPr lang="es-ES" b="1" dirty="0" err="1"/>
              <a:t>potvrzuje</a:t>
            </a:r>
            <a:r>
              <a:rPr lang="es-ES" b="1" dirty="0"/>
              <a:t> </a:t>
            </a:r>
            <a:r>
              <a:rPr lang="es-ES" b="1" dirty="0" err="1"/>
              <a:t>Ježíšovo</a:t>
            </a:r>
            <a:r>
              <a:rPr lang="es-ES" b="1" dirty="0"/>
              <a:t> </a:t>
            </a:r>
            <a:r>
              <a:rPr lang="es-ES" b="1" dirty="0" err="1"/>
              <a:t>mesiášství</a:t>
            </a:r>
            <a:r>
              <a:rPr lang="es-ES" b="1" dirty="0"/>
              <a:t> a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předkládá</a:t>
            </a:r>
            <a:r>
              <a:rPr lang="es-ES" b="1" dirty="0"/>
              <a:t> </a:t>
            </a:r>
            <a:r>
              <a:rPr lang="es-ES" b="1" dirty="0" err="1"/>
              <a:t>důkaz</a:t>
            </a:r>
            <a:r>
              <a:rPr lang="es-ES" b="1" dirty="0"/>
              <a:t>.</a:t>
            </a:r>
          </a:p>
        </p:txBody>
      </p:sp>
      <p:pic>
        <p:nvPicPr>
          <p:cNvPr id="21" name="Imagen 20" descr="Imagen que contiene persona, hombre, tabla, sostener&#10;&#10;Descripción generada automáticamente">
            <a:extLst>
              <a:ext uri="{FF2B5EF4-FFF2-40B4-BE49-F238E27FC236}">
                <a16:creationId xmlns:a16="http://schemas.microsoft.com/office/drawing/2014/main" id="{1063725E-1098-66C2-25CA-F0D92990EC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69" y="86899"/>
            <a:ext cx="2548187" cy="1911140"/>
          </a:xfrm>
          <a:prstGeom prst="ellipse">
            <a:avLst/>
          </a:prstGeom>
          <a:ln w="63500" cap="rnd">
            <a:solidFill>
              <a:srgbClr val="125878"/>
            </a:solidFill>
          </a:ln>
          <a:effectLst>
            <a:outerShdw blurRad="368300" dist="190500" dir="4200000" sx="1000" sy="1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54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Graphic spid="5" grpId="0">
        <p:bldAsOne/>
      </p:bldGraphic>
      <p:bldGraphic spid="6" grpId="0">
        <p:bldAsOne/>
      </p:bldGraphic>
      <p:bldGraphic spid="7" grpId="0">
        <p:bldAsOne/>
      </p:bldGraphic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7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3367AAB-89EA-5FB7-709D-7B60A51C9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9869158"/>
              </p:ext>
            </p:extLst>
          </p:nvPr>
        </p:nvGraphicFramePr>
        <p:xfrm>
          <a:off x="117504" y="1399665"/>
          <a:ext cx="11847272" cy="5141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62403E1-25FA-5E33-9492-E557AE324A47}"/>
              </a:ext>
            </a:extLst>
          </p:cNvPr>
          <p:cNvSpPr txBox="1"/>
          <p:nvPr/>
        </p:nvSpPr>
        <p:spPr>
          <a:xfrm>
            <a:off x="2303930" y="64911"/>
            <a:ext cx="988807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AUTOR: “</a:t>
            </a:r>
            <a:r>
              <a:rPr lang="es-ES" sz="54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Milovaný</a:t>
            </a:r>
            <a:r>
              <a:rPr lang="es-E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54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učedník</a:t>
            </a:r>
            <a:r>
              <a:rPr lang="es-ES" sz="5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51A37DE-B8DF-7451-990E-17B388259D80}"/>
              </a:ext>
            </a:extLst>
          </p:cNvPr>
          <p:cNvSpPr txBox="1"/>
          <p:nvPr/>
        </p:nvSpPr>
        <p:spPr>
          <a:xfrm>
            <a:off x="3328374" y="1376235"/>
            <a:ext cx="7839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err="1"/>
              <a:t>Který</a:t>
            </a:r>
            <a:r>
              <a:rPr lang="es-ES" sz="2800" b="1" dirty="0"/>
              <a:t> </a:t>
            </a:r>
            <a:r>
              <a:rPr lang="es-ES" sz="2800" b="1" dirty="0" err="1"/>
              <a:t>ze</a:t>
            </a:r>
            <a:r>
              <a:rPr lang="es-ES" sz="2800" b="1" dirty="0"/>
              <a:t> </a:t>
            </a:r>
            <a:r>
              <a:rPr lang="es-ES" sz="2800" b="1" dirty="0" err="1"/>
              <a:t>tří</a:t>
            </a:r>
            <a:r>
              <a:rPr lang="es-ES" sz="2800" b="1" dirty="0"/>
              <a:t> </a:t>
            </a:r>
            <a:r>
              <a:rPr lang="cs-CZ" sz="2800" b="1" dirty="0"/>
              <a:t>Ježíšových blízkých </a:t>
            </a:r>
            <a:r>
              <a:rPr lang="es-ES" sz="2800" b="1" dirty="0" err="1"/>
              <a:t>učedníků</a:t>
            </a:r>
            <a:r>
              <a:rPr lang="pl-PL" sz="2800" b="1" dirty="0"/>
              <a:t>                        by mohl být autorem</a:t>
            </a:r>
            <a:r>
              <a:rPr lang="es-ES" sz="2800" b="1" dirty="0"/>
              <a:t>?</a:t>
            </a:r>
          </a:p>
        </p:txBody>
      </p:sp>
      <p:pic>
        <p:nvPicPr>
          <p:cNvPr id="13" name="Imagen 12" descr="Un grupo de personas posando haciendo muecas&#10;&#10;Descripción generada automáticamente">
            <a:extLst>
              <a:ext uri="{FF2B5EF4-FFF2-40B4-BE49-F238E27FC236}">
                <a16:creationId xmlns:a16="http://schemas.microsoft.com/office/drawing/2014/main" id="{3776C7E4-02DA-82BC-E830-48A4718FA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4" y="-210539"/>
            <a:ext cx="2315695" cy="286982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4513C8-5C01-DEB9-8B5B-733966E7E67E}"/>
              </a:ext>
            </a:extLst>
          </p:cNvPr>
          <p:cNvSpPr txBox="1"/>
          <p:nvPr/>
        </p:nvSpPr>
        <p:spPr>
          <a:xfrm>
            <a:off x="454094" y="5315761"/>
            <a:ext cx="114389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Autor se </a:t>
            </a:r>
            <a:r>
              <a:rPr lang="es-ES" b="1" dirty="0" err="1"/>
              <a:t>záměrně</a:t>
            </a:r>
            <a:r>
              <a:rPr lang="es-ES" b="1" dirty="0"/>
              <a:t> </a:t>
            </a:r>
            <a:r>
              <a:rPr lang="es-ES" b="1" dirty="0" err="1"/>
              <a:t>vyhýbá</a:t>
            </a:r>
            <a:r>
              <a:rPr lang="es-ES" b="1" dirty="0"/>
              <a:t> </a:t>
            </a:r>
            <a:r>
              <a:rPr lang="es-ES" b="1" dirty="0" err="1"/>
              <a:t>jakékoli</a:t>
            </a:r>
            <a:r>
              <a:rPr lang="es-ES" b="1" dirty="0"/>
              <a:t> </a:t>
            </a:r>
            <a:r>
              <a:rPr lang="es-ES" b="1" dirty="0" err="1"/>
              <a:t>zmínce</a:t>
            </a:r>
            <a:r>
              <a:rPr lang="es-ES" b="1" dirty="0"/>
              <a:t> 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osobě</a:t>
            </a:r>
            <a:r>
              <a:rPr lang="es-ES" b="1" dirty="0"/>
              <a:t> </a:t>
            </a:r>
            <a:r>
              <a:rPr lang="es-ES" b="1" dirty="0" err="1"/>
              <a:t>jménem</a:t>
            </a:r>
            <a:r>
              <a:rPr lang="es-ES" b="1" dirty="0"/>
              <a:t>. </a:t>
            </a:r>
            <a:r>
              <a:rPr lang="es-ES" b="1" dirty="0" err="1"/>
              <a:t>Jako</a:t>
            </a:r>
            <a:r>
              <a:rPr lang="es-ES" b="1" dirty="0"/>
              <a:t> jeden z </a:t>
            </a:r>
            <a:r>
              <a:rPr lang="es-ES" b="1" dirty="0" err="1"/>
              <a:t>prvních</a:t>
            </a:r>
            <a:r>
              <a:rPr lang="es-ES" b="1" dirty="0"/>
              <a:t> </a:t>
            </a:r>
            <a:r>
              <a:rPr lang="es-ES" b="1" dirty="0" err="1"/>
              <a:t>dvou</a:t>
            </a:r>
            <a:r>
              <a:rPr lang="es-ES" b="1" dirty="0"/>
              <a:t> </a:t>
            </a:r>
            <a:r>
              <a:rPr lang="es-ES" b="1" dirty="0" err="1"/>
              <a:t>učedníků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následovali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identifikován</a:t>
            </a:r>
            <a:r>
              <a:rPr lang="es-ES" b="1" dirty="0"/>
              <a:t> </a:t>
            </a:r>
            <a:r>
              <a:rPr lang="es-ES" b="1" dirty="0" err="1"/>
              <a:t>jménem</a:t>
            </a:r>
            <a:r>
              <a:rPr lang="es-ES" b="1" dirty="0"/>
              <a:t> (Jan 1</a:t>
            </a:r>
            <a:r>
              <a:rPr lang="cs-CZ" b="1" dirty="0"/>
              <a:t>,</a:t>
            </a:r>
            <a:r>
              <a:rPr lang="es-ES" b="1" dirty="0"/>
              <a:t>35-40. </a:t>
            </a:r>
            <a:r>
              <a:rPr lang="cs-CZ" b="1" dirty="0"/>
              <a:t>Touha věků strana</a:t>
            </a:r>
            <a:r>
              <a:rPr lang="es-ES" b="1" dirty="0"/>
              <a:t> 112) a se </a:t>
            </a:r>
            <a:r>
              <a:rPr lang="es-ES" b="1" dirty="0" err="1"/>
              <a:t>zjevnou</a:t>
            </a:r>
            <a:r>
              <a:rPr lang="es-ES" b="1" dirty="0"/>
              <a:t> </a:t>
            </a:r>
            <a:r>
              <a:rPr lang="es-ES" b="1" dirty="0" err="1"/>
              <a:t>skromností</a:t>
            </a:r>
            <a:r>
              <a:rPr lang="es-ES" b="1" dirty="0"/>
              <a:t> se o </a:t>
            </a:r>
            <a:r>
              <a:rPr lang="es-ES" b="1" dirty="0" err="1"/>
              <a:t>sobě</a:t>
            </a:r>
            <a:r>
              <a:rPr lang="es-ES" b="1" dirty="0"/>
              <a:t> </a:t>
            </a:r>
            <a:r>
              <a:rPr lang="es-ES" b="1" dirty="0" err="1"/>
              <a:t>zmiňuje</a:t>
            </a:r>
            <a:r>
              <a:rPr lang="es-ES" b="1" dirty="0"/>
              <a:t> </a:t>
            </a:r>
            <a:r>
              <a:rPr lang="es-ES" b="1" dirty="0" err="1"/>
              <a:t>výrazy</a:t>
            </a:r>
            <a:r>
              <a:rPr lang="es-ES" b="1" dirty="0"/>
              <a:t>: "ten </a:t>
            </a:r>
            <a:r>
              <a:rPr lang="es-ES" b="1" dirty="0" err="1"/>
              <a:t>učedník</a:t>
            </a:r>
            <a:r>
              <a:rPr lang="es-ES" b="1" dirty="0"/>
              <a:t>" (</a:t>
            </a:r>
            <a:r>
              <a:rPr lang="es-ES" b="1" dirty="0" err="1"/>
              <a:t>kap</a:t>
            </a:r>
            <a:r>
              <a:rPr lang="es-ES" b="1" dirty="0"/>
              <a:t>. 21,23), "</a:t>
            </a:r>
            <a:r>
              <a:rPr lang="es-ES" b="1" dirty="0" err="1"/>
              <a:t>učedník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" (v.20), "</a:t>
            </a:r>
            <a:r>
              <a:rPr lang="es-ES" b="1" dirty="0" err="1"/>
              <a:t>učedník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o </a:t>
            </a:r>
            <a:r>
              <a:rPr lang="es-ES" b="1" dirty="0" err="1"/>
              <a:t>těchto</a:t>
            </a:r>
            <a:r>
              <a:rPr lang="es-ES" b="1" dirty="0"/>
              <a:t> </a:t>
            </a:r>
            <a:r>
              <a:rPr lang="es-ES" b="1" dirty="0" err="1"/>
              <a:t>věcech</a:t>
            </a:r>
            <a:r>
              <a:rPr lang="es-ES" b="1" dirty="0"/>
              <a:t> </a:t>
            </a:r>
            <a:r>
              <a:rPr lang="es-ES" b="1" dirty="0" err="1"/>
              <a:t>svědčí</a:t>
            </a:r>
            <a:r>
              <a:rPr lang="es-ES" b="1" dirty="0"/>
              <a:t> a </a:t>
            </a:r>
            <a:r>
              <a:rPr lang="es-ES" b="1" dirty="0" err="1"/>
              <a:t>napsal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" (v.24).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starověku</a:t>
            </a:r>
            <a:r>
              <a:rPr lang="es-ES" b="1" dirty="0"/>
              <a:t> </a:t>
            </a:r>
            <a:r>
              <a:rPr lang="es-ES" b="1" dirty="0" err="1"/>
              <a:t>křesťanská</a:t>
            </a:r>
            <a:r>
              <a:rPr lang="es-ES" b="1" dirty="0"/>
              <a:t> </a:t>
            </a:r>
            <a:r>
              <a:rPr lang="es-ES" b="1" dirty="0" err="1"/>
              <a:t>tradice</a:t>
            </a:r>
            <a:r>
              <a:rPr lang="es-ES" b="1" dirty="0"/>
              <a:t> </a:t>
            </a:r>
            <a:r>
              <a:rPr lang="es-ES" b="1" dirty="0" err="1"/>
              <a:t>poukazovala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milovaného</a:t>
            </a:r>
            <a:r>
              <a:rPr lang="es-ES" b="1" dirty="0"/>
              <a:t> Jana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pisatele</a:t>
            </a:r>
            <a:r>
              <a:rPr lang="es-ES" b="1" dirty="0"/>
              <a:t> </a:t>
            </a:r>
            <a:r>
              <a:rPr lang="es-ES" b="1" dirty="0" err="1"/>
              <a:t>evangelia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nese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66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26663171-267B-4F27-AC37-43C167AEAA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00C644B5-4140-4F18-835B-5CA52CEBA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3B6D71-909D-4108-B158-A30E71203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1F3B6D71-909D-4108-B158-A30E71203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EDE90DAF-C3FD-40EC-A7FA-56D7CDC771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142EC30-F58A-4068-A809-6A1266596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E32B0-4AB5-4ABC-931A-1F258D6A6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">
                                            <p:graphicEl>
                                              <a:dgm id="{448E32B0-4AB5-4ABC-931A-1F258D6A6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83426D99-DEFC-419B-9C08-EAB225502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0EB6A15D-BF67-43A9-9540-C45E53B73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686628-60FC-4CB1-9616-854F01606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1E686628-60FC-4CB1-9616-854F01606D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9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CF6F463-2583-BA15-B92F-22158C5FC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6758743"/>
              </p:ext>
            </p:extLst>
          </p:nvPr>
        </p:nvGraphicFramePr>
        <p:xfrm>
          <a:off x="119141" y="767911"/>
          <a:ext cx="11953718" cy="5737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C92EEBA-B747-B045-CF2E-C3DEEDEFA251}"/>
              </a:ext>
            </a:extLst>
          </p:cNvPr>
          <p:cNvSpPr txBox="1"/>
          <p:nvPr/>
        </p:nvSpPr>
        <p:spPr>
          <a:xfrm>
            <a:off x="2934911" y="188259"/>
            <a:ext cx="668767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5400" b="1" spc="30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KDO BYL JAN?</a:t>
            </a:r>
          </a:p>
        </p:txBody>
      </p:sp>
    </p:spTree>
    <p:extLst>
      <p:ext uri="{BB962C8B-B14F-4D97-AF65-F5344CB8AC3E}">
        <p14:creationId xmlns:p14="http://schemas.microsoft.com/office/powerpoint/2010/main" val="892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7606C695-AF8A-4B2A-9DAF-6670450AA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77E5260-7A8B-4AC5-A6CF-93A4745D07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95E46D22-66A2-47F1-BB3E-A66487F9F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9618E7D9-34FB-4F77-95F7-1BCC927C2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3EB73A2E-8667-4320-AA3B-895BFF2DE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054D33EE-0D8D-47CD-A740-14DEA5E0B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A26DBF35-263C-435F-8D5C-0832D7754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6A7613A9-4F0F-4BAD-9E23-84DEA56B32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BD23A1D-9DC5-4FCD-B031-B228C4DD59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B645F5B-48BA-4248-8983-3822BAE4C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0738317-D49A-4268-BFC5-B0EEDD5A33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6648C3E2-DE2B-4504-9CB9-BC69A2D9F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E522FEFF-ABB5-41E4-9014-7B4FDD467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9D69975C-B4A2-4011-BCA0-0A4B9F4EA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4738ED72-A94D-440F-9AF0-CAE3BDE5C4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19359F6E-8D1A-4621-856C-E8D558DAA4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">
                                            <p:graphicEl>
                                              <a:dgm id="{297014CB-B56E-4282-901B-5EEE5FEE4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128058EE-F178-44A5-94FE-9999C7454E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">
                                            <p:graphicEl>
                                              <a:dgm id="{EADD66CA-16C6-4837-864C-CE859961D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14C40247-563F-4C1A-9348-9EC3CAF10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79F0CC-E4F6-3D41-C5A1-D68A7F7655FA}"/>
              </a:ext>
            </a:extLst>
          </p:cNvPr>
          <p:cNvSpPr txBox="1"/>
          <p:nvPr/>
        </p:nvSpPr>
        <p:spPr>
          <a:xfrm>
            <a:off x="0" y="173142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l-PL" sz="4800" b="1" dirty="0">
                <a:solidFill>
                  <a:srgbClr val="7A3D00"/>
                </a:solidFill>
              </a:rPr>
              <a:t>JAK, KDY A KDE NAPSAL EVANGELIUM</a:t>
            </a:r>
            <a:endParaRPr lang="es-ES" sz="4800" b="1" dirty="0">
              <a:solidFill>
                <a:srgbClr val="7A3D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2B9389-126A-6FB8-4279-BF46C8C97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443" y="2740494"/>
            <a:ext cx="3785917" cy="2867594"/>
          </a:xfrm>
          <a:prstGeom prst="rect">
            <a:avLst/>
          </a:prstGeom>
        </p:spPr>
      </p:pic>
      <p:sp>
        <p:nvSpPr>
          <p:cNvPr id="6" name="Text Box 15">
            <a:extLst>
              <a:ext uri="{FF2B5EF4-FFF2-40B4-BE49-F238E27FC236}">
                <a16:creationId xmlns:a16="http://schemas.microsoft.com/office/drawing/2014/main" id="{6763EBD9-9CD8-1C33-2D18-D62041B00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2672" y="1971501"/>
            <a:ext cx="27634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s-E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Fragment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Janova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evangelia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s-E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opis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z </a:t>
            </a:r>
            <a:r>
              <a:rPr lang="es-E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prvního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století</a:t>
            </a:r>
            <a:r>
              <a:rPr lang="es-E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40BBD53-9957-4054-AC87-DCFEA01CB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5979536"/>
              </p:ext>
            </p:extLst>
          </p:nvPr>
        </p:nvGraphicFramePr>
        <p:xfrm>
          <a:off x="163443" y="124991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656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93539D-AFE5-47BD-9B90-2C6DF3E71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6093539D-AFE5-47BD-9B90-2C6DF3E71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75C867-18D9-413E-91B0-9747DDE7C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F75C867-18D9-413E-91B0-9747DDE7C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1A3202-36C3-4BA1-B3F3-308BE5DC3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D01A3202-36C3-4BA1-B3F3-308BE5DC3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6C13AC-45E7-43E7-AE92-72AED4CA3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dgm id="{5A6C13AC-45E7-43E7-AE92-72AED4CA3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2FF22D8-344B-4BBA-B510-2CAAA1983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graphicEl>
                                              <a:dgm id="{E2FF22D8-344B-4BBA-B510-2CAAA1983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A5B234-B796-4A9E-8EAD-6433823BC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83A5B234-B796-4A9E-8EAD-6433823BC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ECE7DCF-9D7F-B02C-17D2-83ED569AB5D3}"/>
              </a:ext>
            </a:extLst>
          </p:cNvPr>
          <p:cNvSpPr txBox="1"/>
          <p:nvPr/>
        </p:nvSpPr>
        <p:spPr>
          <a:xfrm>
            <a:off x="1" y="232778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800" b="1" dirty="0">
                <a:solidFill>
                  <a:srgbClr val="7030A0"/>
                </a:solidFill>
              </a:rPr>
              <a:t>PROČ PS</a:t>
            </a:r>
            <a:r>
              <a:rPr lang="cs-CZ" sz="4800" b="1" dirty="0">
                <a:solidFill>
                  <a:srgbClr val="7030A0"/>
                </a:solidFill>
              </a:rPr>
              <a:t>AL</a:t>
            </a:r>
            <a:r>
              <a:rPr lang="es-ES" sz="4800" b="1" dirty="0">
                <a:solidFill>
                  <a:srgbClr val="7030A0"/>
                </a:solidFill>
              </a:rPr>
              <a:t> DALŠÍ EVANGELIUM?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30544F00-BDB5-C541-ADCC-FABFC1ED10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4890901"/>
              </p:ext>
            </p:extLst>
          </p:nvPr>
        </p:nvGraphicFramePr>
        <p:xfrm>
          <a:off x="721139" y="1296007"/>
          <a:ext cx="1074972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026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B2B50236-963C-40C3-932C-57923BC0C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2FC7CC-79C7-4203-A942-4846E24A1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AE2FC7CC-79C7-4203-A942-4846E24A1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1887D81C-7234-41E0-9592-E79617C670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5566D7-ED8C-4956-98F4-DAF063403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B25566D7-ED8C-4956-98F4-DAF0634030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80BFA05E-1ED6-41F5-956B-4832291DC5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ABD6CF-EA04-412D-B621-DD9FE6B30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0EABD6CF-EA04-412D-B621-DD9FE6B301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6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1760176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23290" y="86036"/>
            <a:ext cx="1199679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PŘÍBĚHY, KTERÉ NÁM ZANECHAL JEN JAN</a:t>
            </a:r>
          </a:p>
        </p:txBody>
      </p:sp>
    </p:spTree>
    <p:extLst>
      <p:ext uri="{BB962C8B-B14F-4D97-AF65-F5344CB8AC3E}">
        <p14:creationId xmlns:p14="http://schemas.microsoft.com/office/powerpoint/2010/main" val="2701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23000" r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80148185-1241-DC87-D563-12631666A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002699"/>
              </p:ext>
            </p:extLst>
          </p:nvPr>
        </p:nvGraphicFramePr>
        <p:xfrm>
          <a:off x="273879" y="833174"/>
          <a:ext cx="11644242" cy="6024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326385D-2FE8-4E0F-CE9C-03FE4B837A16}"/>
              </a:ext>
            </a:extLst>
          </p:cNvPr>
          <p:cNvSpPr txBox="1"/>
          <p:nvPr/>
        </p:nvSpPr>
        <p:spPr>
          <a:xfrm>
            <a:off x="144379" y="86036"/>
            <a:ext cx="119894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S" sz="4800" b="1" dirty="0">
                <a:solidFill>
                  <a:srgbClr val="009A96"/>
                </a:solidFill>
              </a:rPr>
              <a:t>PŘÍBĚHY, KTERÉ NÁM ZANECHAL JEN JAN</a:t>
            </a:r>
          </a:p>
        </p:txBody>
      </p:sp>
    </p:spTree>
    <p:extLst>
      <p:ext uri="{BB962C8B-B14F-4D97-AF65-F5344CB8AC3E}">
        <p14:creationId xmlns:p14="http://schemas.microsoft.com/office/powerpoint/2010/main" val="161535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graphicEl>
                                              <a:dgm id="{D461357B-48E7-4F58-9B77-084185F20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graphicEl>
                                              <a:dgm id="{7C528A09-7BCB-418D-B1AD-B85DEE73A7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graphicEl>
                                              <a:dgm id="{4218CDED-0069-4B16-9F14-619E46C150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graphicEl>
                                              <a:dgm id="{155E73DC-5FC2-4655-9A6D-FD8B2C95E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887</Words>
  <Application>Microsoft Office PowerPoint</Application>
  <PresentationFormat>Panorámica</PresentationFormat>
  <Paragraphs>82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Times New Roman</vt:lpstr>
      <vt:lpstr>Arial Black</vt:lpstr>
      <vt:lpstr>Constantia</vt:lpstr>
      <vt:lpstr>Arial</vt:lpstr>
      <vt:lpstr>Aptos Display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158</cp:revision>
  <dcterms:created xsi:type="dcterms:W3CDTF">2024-08-19T05:52:09Z</dcterms:created>
  <dcterms:modified xsi:type="dcterms:W3CDTF">2024-09-08T19:41:37Z</dcterms:modified>
</cp:coreProperties>
</file>