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59" r:id="rId1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976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98A58-B5CF-44FA-9875-A78F358FBF2F}" type="datetimeFigureOut">
              <a:rPr lang="es-ES" smtClean="0"/>
              <a:pPr/>
              <a:t>13/01/2023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BD4B5-4441-4262-90CD-7499C592EFC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98A58-B5CF-44FA-9875-A78F358FBF2F}" type="datetimeFigureOut">
              <a:rPr lang="es-ES" smtClean="0"/>
              <a:pPr/>
              <a:t>13/01/2023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BD4B5-4441-4262-90CD-7499C592EFC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98A58-B5CF-44FA-9875-A78F358FBF2F}" type="datetimeFigureOut">
              <a:rPr lang="es-ES" smtClean="0"/>
              <a:pPr/>
              <a:t>13/01/2023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BD4B5-4441-4262-90CD-7499C592EFC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98A58-B5CF-44FA-9875-A78F358FBF2F}" type="datetimeFigureOut">
              <a:rPr lang="es-ES" smtClean="0"/>
              <a:pPr/>
              <a:t>13/01/2023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BD4B5-4441-4262-90CD-7499C592EFC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98A58-B5CF-44FA-9875-A78F358FBF2F}" type="datetimeFigureOut">
              <a:rPr lang="es-ES" smtClean="0"/>
              <a:pPr/>
              <a:t>13/01/2023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BD4B5-4441-4262-90CD-7499C592EFC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98A58-B5CF-44FA-9875-A78F358FBF2F}" type="datetimeFigureOut">
              <a:rPr lang="es-ES" smtClean="0"/>
              <a:pPr/>
              <a:t>13/01/2023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BD4B5-4441-4262-90CD-7499C592EFC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98A58-B5CF-44FA-9875-A78F358FBF2F}" type="datetimeFigureOut">
              <a:rPr lang="es-ES" smtClean="0"/>
              <a:pPr/>
              <a:t>13/01/2023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BD4B5-4441-4262-90CD-7499C592EFC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98A58-B5CF-44FA-9875-A78F358FBF2F}" type="datetimeFigureOut">
              <a:rPr lang="es-ES" smtClean="0"/>
              <a:pPr/>
              <a:t>13/01/2023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BD4B5-4441-4262-90CD-7499C592EFC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98A58-B5CF-44FA-9875-A78F358FBF2F}" type="datetimeFigureOut">
              <a:rPr lang="es-ES" smtClean="0"/>
              <a:pPr/>
              <a:t>13/01/2023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BD4B5-4441-4262-90CD-7499C592EFC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98A58-B5CF-44FA-9875-A78F358FBF2F}" type="datetimeFigureOut">
              <a:rPr lang="es-ES" smtClean="0"/>
              <a:pPr/>
              <a:t>13/01/2023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BD4B5-4441-4262-90CD-7499C592EFC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98A58-B5CF-44FA-9875-A78F358FBF2F}" type="datetimeFigureOut">
              <a:rPr lang="es-ES" smtClean="0"/>
              <a:pPr/>
              <a:t>13/01/2023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BD4B5-4441-4262-90CD-7499C592EFC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998A58-B5CF-44FA-9875-A78F358FBF2F}" type="datetimeFigureOut">
              <a:rPr lang="es-ES" smtClean="0"/>
              <a:pPr/>
              <a:t>13/01/2023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4BD4B5-4441-4262-90CD-7499C592EFC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0" y="0"/>
            <a:ext cx="9144000" cy="193899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6000" b="1" dirty="0">
                <a:ln w="11430"/>
                <a:solidFill>
                  <a:srgbClr val="C97686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JEŽÍŠOVO BOŽSTVÍ
</a:t>
            </a: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/>
              <a:t>Ježíšovo božství </a:t>
            </a:r>
            <a:r>
              <a:rPr lang="cs-CZ" sz="2400" b="1" dirty="0"/>
              <a:t>potvrdili</a:t>
            </a:r>
            <a:r>
              <a:rPr lang="es-ES" sz="2400" b="1" dirty="0"/>
              <a:t> apoštol</a:t>
            </a:r>
            <a:r>
              <a:rPr lang="cs-CZ" sz="2400" b="1" dirty="0" err="1"/>
              <a:t>ové</a:t>
            </a:r>
            <a:r>
              <a:rPr lang="es-ES" sz="2400" b="1" dirty="0"/>
              <a:t>. 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755576" y="871552"/>
            <a:ext cx="74888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lphaUcPeriod" startAt="5"/>
            </a:pPr>
            <a:r>
              <a:rPr lang="es-ES" sz="2000" b="1" dirty="0">
                <a:solidFill>
                  <a:schemeClr val="accent6">
                    <a:lumMod val="75000"/>
                  </a:schemeClr>
                </a:solidFill>
              </a:rPr>
              <a:t>Koho by podle epištoly Židům měli samotní andělé uznat a uctívat jako Boha?  </a:t>
            </a:r>
            <a:r>
              <a:rPr lang="cs-CZ" sz="2000" b="1" dirty="0">
                <a:solidFill>
                  <a:schemeClr val="accent6">
                    <a:lumMod val="75000"/>
                  </a:schemeClr>
                </a:solidFill>
              </a:rPr>
              <a:t>(Židům</a:t>
            </a:r>
            <a:r>
              <a:rPr lang="es-ES" sz="2000" b="1" dirty="0">
                <a:solidFill>
                  <a:schemeClr val="accent6">
                    <a:lumMod val="75000"/>
                  </a:schemeClr>
                </a:solidFill>
              </a:rPr>
              <a:t> 1</a:t>
            </a:r>
            <a:r>
              <a:rPr lang="cs-CZ" sz="2000" b="1" dirty="0">
                <a:solidFill>
                  <a:schemeClr val="accent6">
                    <a:lumMod val="75000"/>
                  </a:schemeClr>
                </a:solidFill>
              </a:rPr>
              <a:t>,</a:t>
            </a:r>
            <a:r>
              <a:rPr lang="es-ES" sz="2000" b="1" dirty="0">
                <a:solidFill>
                  <a:schemeClr val="accent6">
                    <a:lumMod val="75000"/>
                  </a:schemeClr>
                </a:solidFill>
              </a:rPr>
              <a:t>6-8</a:t>
            </a:r>
            <a:r>
              <a:rPr lang="cs-CZ" sz="2000" b="1" dirty="0">
                <a:solidFill>
                  <a:schemeClr val="accent6">
                    <a:lumMod val="75000"/>
                  </a:schemeClr>
                </a:solidFill>
              </a:rPr>
              <a:t>):</a:t>
            </a:r>
            <a:endParaRPr lang="es-ES" sz="2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1115616" y="1663640"/>
            <a:ext cx="676875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/>
              <a:t>“A když</a:t>
            </a:r>
            <a:r>
              <a:rPr lang="cs-CZ" b="1" dirty="0"/>
              <a:t> chce</a:t>
            </a:r>
            <a:r>
              <a:rPr lang="es-ES" b="1" dirty="0"/>
              <a:t> uv</a:t>
            </a:r>
            <a:r>
              <a:rPr lang="cs-CZ" b="1" dirty="0" err="1"/>
              <a:t>ést</a:t>
            </a:r>
            <a:r>
              <a:rPr lang="es-ES" b="1" dirty="0"/>
              <a:t> Prvorozeného </a:t>
            </a:r>
            <a:r>
              <a:rPr lang="cs-CZ" b="1" dirty="0"/>
              <a:t>do</a:t>
            </a:r>
            <a:r>
              <a:rPr lang="es-ES" b="1" dirty="0"/>
              <a:t> svět</a:t>
            </a:r>
            <a:r>
              <a:rPr lang="cs-CZ" b="1" dirty="0"/>
              <a:t>a</a:t>
            </a:r>
            <a:r>
              <a:rPr lang="es-ES" b="1" dirty="0"/>
              <a:t>, </a:t>
            </a:r>
            <a:r>
              <a:rPr lang="cs-CZ" b="1" dirty="0"/>
              <a:t>praví opět: ´Ať se mu pokloní všichni andělé Boží!´ </a:t>
            </a:r>
            <a:r>
              <a:rPr lang="es-ES" b="1" dirty="0"/>
              <a:t>O anděl</a:t>
            </a:r>
            <a:r>
              <a:rPr lang="cs-CZ" b="1" dirty="0"/>
              <a:t>í</a:t>
            </a:r>
            <a:r>
              <a:rPr lang="es-ES" b="1" dirty="0"/>
              <a:t>ch j</a:t>
            </a:r>
            <a:r>
              <a:rPr lang="cs-CZ" b="1" dirty="0"/>
              <a:t>e</a:t>
            </a:r>
            <a:r>
              <a:rPr lang="es-ES" b="1" dirty="0"/>
              <a:t> ř</a:t>
            </a:r>
            <a:r>
              <a:rPr lang="cs-CZ" b="1" dirty="0" err="1"/>
              <a:t>ečeno</a:t>
            </a:r>
            <a:r>
              <a:rPr lang="es-ES" b="1" dirty="0"/>
              <a:t>:</a:t>
            </a:r>
            <a:r>
              <a:rPr lang="cs-CZ" b="1" dirty="0"/>
              <a:t> ´Jeho andělé jsou vanutí větru </a:t>
            </a:r>
            <a:r>
              <a:rPr lang="es-ES" b="1" dirty="0"/>
              <a:t>a jeho služební</a:t>
            </a:r>
            <a:r>
              <a:rPr lang="cs-CZ" b="1" dirty="0" err="1"/>
              <a:t>ci</a:t>
            </a:r>
            <a:r>
              <a:rPr lang="cs-CZ" b="1" dirty="0"/>
              <a:t> plápolající</a:t>
            </a:r>
            <a:r>
              <a:rPr lang="es-ES" b="1" dirty="0"/>
              <a:t> oh</a:t>
            </a:r>
            <a:r>
              <a:rPr lang="cs-CZ" b="1" dirty="0" err="1"/>
              <a:t>eň</a:t>
            </a:r>
            <a:r>
              <a:rPr lang="es-ES" b="1" dirty="0"/>
              <a:t>.</a:t>
            </a:r>
            <a:r>
              <a:rPr lang="cs-CZ" b="1" dirty="0"/>
              <a:t>´</a:t>
            </a:r>
            <a:r>
              <a:rPr lang="es-ES" b="1" dirty="0"/>
              <a:t> </a:t>
            </a:r>
            <a:r>
              <a:rPr lang="cs-CZ" b="1" dirty="0"/>
              <a:t>O</a:t>
            </a:r>
            <a:r>
              <a:rPr lang="es-ES" b="1" dirty="0"/>
              <a:t> Syn</a:t>
            </a:r>
            <a:r>
              <a:rPr lang="cs-CZ" b="1" dirty="0" err="1"/>
              <a:t>ovi</a:t>
            </a:r>
            <a:r>
              <a:rPr lang="cs-CZ" b="1" dirty="0"/>
              <a:t> však: ´Tvůj trůn, Bože, je na věky věků a žezlo práva je žezlem tvého království.</a:t>
            </a:r>
            <a:r>
              <a:rPr lang="es-ES" b="1" dirty="0"/>
              <a:t>u praví: Tvůj trůn, ó Bože, pro věk věku; Žezlo spravedlnosti je žezlem tvého království”</a:t>
            </a:r>
          </a:p>
        </p:txBody>
      </p:sp>
      <p:sp>
        <p:nvSpPr>
          <p:cNvPr id="6" name="5 Rectángulo"/>
          <p:cNvSpPr/>
          <p:nvPr/>
        </p:nvSpPr>
        <p:spPr>
          <a:xfrm>
            <a:off x="1115616" y="4228053"/>
            <a:ext cx="72008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b="1" dirty="0"/>
              <a:t>“</a:t>
            </a:r>
            <a:r>
              <a:rPr lang="cs-CZ" b="1" dirty="0"/>
              <a:t>A</a:t>
            </a:r>
            <a:r>
              <a:rPr lang="es-ES" b="1" dirty="0"/>
              <a:t> ukázal</a:t>
            </a:r>
            <a:r>
              <a:rPr lang="cs-CZ" b="1" dirty="0"/>
              <a:t> mi</a:t>
            </a:r>
            <a:r>
              <a:rPr lang="es-ES" b="1" dirty="0"/>
              <a:t> řeku</a:t>
            </a:r>
            <a:r>
              <a:rPr lang="cs-CZ" b="1" dirty="0"/>
              <a:t> živé</a:t>
            </a:r>
            <a:r>
              <a:rPr lang="es-ES" b="1" dirty="0"/>
              <a:t> vody </a:t>
            </a:r>
            <a:r>
              <a:rPr lang="cs-CZ" b="1" dirty="0"/>
              <a:t>čiré</a:t>
            </a:r>
            <a:r>
              <a:rPr lang="es-ES" b="1" dirty="0"/>
              <a:t> jako křišťál, </a:t>
            </a:r>
            <a:r>
              <a:rPr lang="cs-CZ" b="1" dirty="0"/>
              <a:t>která vyvěrala u</a:t>
            </a:r>
            <a:r>
              <a:rPr lang="es-ES" b="1" dirty="0"/>
              <a:t> trůnu Božího a Beránkova. Uprostřed měst</a:t>
            </a:r>
            <a:r>
              <a:rPr lang="cs-CZ" b="1" dirty="0"/>
              <a:t>a na náměstí, z</a:t>
            </a:r>
            <a:r>
              <a:rPr lang="es-ES" b="1" dirty="0"/>
              <a:t> obou stran řeky</a:t>
            </a:r>
            <a:r>
              <a:rPr lang="cs-CZ" b="1" dirty="0"/>
              <a:t>,</a:t>
            </a:r>
            <a:r>
              <a:rPr lang="es-ES" b="1" dirty="0"/>
              <a:t> by</a:t>
            </a:r>
            <a:r>
              <a:rPr lang="cs-CZ" b="1" dirty="0"/>
              <a:t>o</a:t>
            </a:r>
            <a:r>
              <a:rPr lang="es-ES" b="1" dirty="0"/>
              <a:t>l strom</a:t>
            </a:r>
            <a:r>
              <a:rPr lang="cs-CZ" b="1" dirty="0" err="1"/>
              <a:t>oví</a:t>
            </a:r>
            <a:r>
              <a:rPr lang="es-ES" b="1" dirty="0"/>
              <a:t> života</a:t>
            </a:r>
            <a:r>
              <a:rPr lang="cs-CZ" b="1" dirty="0"/>
              <a:t> nesoucí ovoce</a:t>
            </a:r>
            <a:r>
              <a:rPr lang="es-ES" b="1" dirty="0"/>
              <a:t> dvanáct</a:t>
            </a:r>
            <a:r>
              <a:rPr lang="cs-CZ" b="1" dirty="0"/>
              <a:t>krát do roka;</a:t>
            </a:r>
            <a:r>
              <a:rPr lang="es-ES" b="1" dirty="0"/>
              <a:t> každý měsíc </a:t>
            </a:r>
            <a:r>
              <a:rPr lang="cs-CZ" b="1" dirty="0"/>
              <a:t>dozrává na něm</a:t>
            </a:r>
            <a:r>
              <a:rPr lang="es-ES" b="1" dirty="0"/>
              <a:t> ovoce a</a:t>
            </a:r>
            <a:r>
              <a:rPr lang="cs-CZ" b="1" dirty="0"/>
              <a:t> jeho</a:t>
            </a:r>
            <a:r>
              <a:rPr lang="es-ES" b="1" dirty="0"/>
              <a:t> list</a:t>
            </a:r>
            <a:r>
              <a:rPr lang="cs-CZ" b="1" dirty="0"/>
              <a:t>í má léčivou moc pro </a:t>
            </a:r>
            <a:r>
              <a:rPr lang="cs-CZ" b="1" dirty="0" err="1"/>
              <a:t>všechn</a:t>
            </a:r>
            <a:r>
              <a:rPr lang="es-ES" b="1" dirty="0"/>
              <a:t>y národ</a:t>
            </a:r>
            <a:r>
              <a:rPr lang="cs-CZ" b="1" dirty="0"/>
              <a:t>y</a:t>
            </a:r>
            <a:r>
              <a:rPr lang="es-ES" b="1" dirty="0"/>
              <a:t>. A </a:t>
            </a:r>
            <a:r>
              <a:rPr lang="cs-CZ" b="1" dirty="0"/>
              <a:t>nebude tam nic proklatého. Bude tam</a:t>
            </a:r>
            <a:r>
              <a:rPr lang="es-ES" b="1" dirty="0"/>
              <a:t> trůn Boží a Beránkův</a:t>
            </a:r>
            <a:r>
              <a:rPr lang="cs-CZ" b="1" dirty="0"/>
              <a:t>, jeho</a:t>
            </a:r>
            <a:r>
              <a:rPr lang="es-ES" b="1" dirty="0"/>
              <a:t> služebníci </a:t>
            </a:r>
            <a:r>
              <a:rPr lang="cs-CZ" b="1" dirty="0"/>
              <a:t>mu</a:t>
            </a:r>
            <a:r>
              <a:rPr lang="es-ES" b="1" dirty="0"/>
              <a:t> budou sloužit</a:t>
            </a:r>
            <a:r>
              <a:rPr lang="cs-CZ" b="1" dirty="0"/>
              <a:t>, budou hledět na jeho</a:t>
            </a:r>
            <a:r>
              <a:rPr lang="es-ES" b="1" dirty="0"/>
              <a:t> tvář a</a:t>
            </a:r>
            <a:r>
              <a:rPr lang="cs-CZ" b="1" dirty="0"/>
              <a:t> na čele ponesou</a:t>
            </a:r>
            <a:r>
              <a:rPr lang="es-ES" b="1" dirty="0"/>
              <a:t> je</a:t>
            </a:r>
            <a:r>
              <a:rPr lang="cs-CZ" b="1" dirty="0"/>
              <a:t>ho</a:t>
            </a:r>
            <a:r>
              <a:rPr lang="es-ES" b="1" dirty="0"/>
              <a:t> jméno</a:t>
            </a:r>
            <a:r>
              <a:rPr lang="cs-CZ" b="1" dirty="0"/>
              <a:t>. Noci tam již nebude a </a:t>
            </a:r>
            <a:r>
              <a:rPr lang="es-ES" b="1" dirty="0"/>
              <a:t>ne</a:t>
            </a:r>
            <a:r>
              <a:rPr lang="cs-CZ" b="1" dirty="0"/>
              <a:t>budou </a:t>
            </a:r>
            <a:r>
              <a:rPr lang="es-ES" b="1" dirty="0"/>
              <a:t>potřeb</a:t>
            </a:r>
            <a:r>
              <a:rPr lang="cs-CZ" b="1" dirty="0" err="1"/>
              <a:t>ovet</a:t>
            </a:r>
            <a:r>
              <a:rPr lang="es-ES" b="1" dirty="0"/>
              <a:t> světlo lampy ani</a:t>
            </a:r>
            <a:r>
              <a:rPr lang="cs-CZ" b="1" dirty="0"/>
              <a:t> světlo</a:t>
            </a:r>
            <a:r>
              <a:rPr lang="es-ES" b="1" dirty="0"/>
              <a:t> slun</a:t>
            </a:r>
            <a:r>
              <a:rPr lang="cs-CZ" b="1" dirty="0"/>
              <a:t>c</a:t>
            </a:r>
            <a:r>
              <a:rPr lang="es-ES" b="1" dirty="0"/>
              <a:t>e, neboť Pán Bůh</a:t>
            </a:r>
            <a:r>
              <a:rPr lang="cs-CZ" b="1" dirty="0"/>
              <a:t> bude jejich světlem</a:t>
            </a:r>
            <a:r>
              <a:rPr lang="es-ES" b="1" dirty="0"/>
              <a:t> a bud</a:t>
            </a:r>
            <a:r>
              <a:rPr lang="cs-CZ" b="1" dirty="0"/>
              <a:t>ou s ním</a:t>
            </a:r>
            <a:r>
              <a:rPr lang="es-ES" b="1" dirty="0"/>
              <a:t> kralovat na věky věků. ”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755576" y="3440035"/>
            <a:ext cx="78488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lphaUcPeriod" startAt="6"/>
            </a:pPr>
            <a:r>
              <a:rPr lang="es-ES" sz="2000" b="1" dirty="0">
                <a:solidFill>
                  <a:schemeClr val="accent6">
                    <a:lumMod val="75000"/>
                  </a:schemeClr>
                </a:solidFill>
              </a:rPr>
              <a:t>Jaké bude Ježíšovo postavení na nové zemi podle knihy Zjevení?  </a:t>
            </a:r>
            <a:r>
              <a:rPr lang="cs-CZ" sz="2000" b="1" dirty="0">
                <a:solidFill>
                  <a:schemeClr val="accent6">
                    <a:lumMod val="75000"/>
                  </a:schemeClr>
                </a:solidFill>
              </a:rPr>
              <a:t>(Zjevení</a:t>
            </a:r>
            <a:r>
              <a:rPr lang="es-ES" sz="2000" b="1" dirty="0">
                <a:solidFill>
                  <a:schemeClr val="accent6">
                    <a:lumMod val="75000"/>
                  </a:schemeClr>
                </a:solidFill>
              </a:rPr>
              <a:t> 22</a:t>
            </a:r>
            <a:r>
              <a:rPr lang="cs-CZ" sz="2000" b="1" dirty="0">
                <a:solidFill>
                  <a:schemeClr val="accent6">
                    <a:lumMod val="75000"/>
                  </a:schemeClr>
                </a:solidFill>
              </a:rPr>
              <a:t>,</a:t>
            </a:r>
            <a:r>
              <a:rPr lang="es-ES" sz="2000" b="1" dirty="0">
                <a:solidFill>
                  <a:schemeClr val="accent6">
                    <a:lumMod val="75000"/>
                  </a:schemeClr>
                </a:solidFill>
              </a:rPr>
              <a:t>1-5</a:t>
            </a:r>
            <a:r>
              <a:rPr lang="cs-CZ" sz="2000" b="1" dirty="0">
                <a:solidFill>
                  <a:schemeClr val="accent6">
                    <a:lumMod val="75000"/>
                  </a:schemeClr>
                </a:solidFill>
              </a:rPr>
              <a:t>):</a:t>
            </a:r>
            <a:endParaRPr lang="es-ES" sz="20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791580" y="620688"/>
            <a:ext cx="756084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4000" b="1" dirty="0"/>
          </a:p>
          <a:p>
            <a:r>
              <a:rPr lang="es-ES" sz="2600" b="1" dirty="0"/>
              <a:t>“</a:t>
            </a:r>
            <a:r>
              <a:rPr lang="cs-CZ" sz="2600" b="1" dirty="0"/>
              <a:t>Nechť je mezi vámi takové smýšlení jako v Kristu Ježíši: Způsobem bytí byl roven Bohu, a přece na své rovnosti nelpěl, nýbrž sám sebe zmařil, vzal na sebe způsob služebníka, stal se jedním z lidí. A v podobě člověka se ponížil, v poslušnosti podstoupil i smrt,      a to smrt na kříži. Proto ho Bůh vyvýšil nade vše a dal mu jméno nad každé jméno, aby se před jménem Ježíšovým sklonilo každé koleno – na nebi, na zemi     i pod zemí – a k slávě Boha Otce každý jazyk aby vyznával: Ježíš Kristus jest Pán.</a:t>
            </a:r>
            <a:r>
              <a:rPr lang="es-ES" sz="2600" b="1" dirty="0"/>
              <a:t>”</a:t>
            </a:r>
          </a:p>
        </p:txBody>
      </p:sp>
      <p:sp>
        <p:nvSpPr>
          <p:cNvPr id="3" name="2 Rectángulo"/>
          <p:cNvSpPr/>
          <p:nvPr/>
        </p:nvSpPr>
        <p:spPr>
          <a:xfrm>
            <a:off x="4788024" y="5589240"/>
            <a:ext cx="28961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>
                <a:solidFill>
                  <a:prstClr val="black"/>
                </a:solidFill>
              </a:rPr>
              <a:t>list </a:t>
            </a:r>
            <a:r>
              <a:rPr lang="es-ES" b="1" dirty="0">
                <a:solidFill>
                  <a:prstClr val="black"/>
                </a:solidFill>
              </a:rPr>
              <a:t>Filips</a:t>
            </a:r>
            <a:r>
              <a:rPr lang="cs-CZ" b="1" dirty="0">
                <a:solidFill>
                  <a:prstClr val="black"/>
                </a:solidFill>
              </a:rPr>
              <a:t>kým</a:t>
            </a:r>
            <a:r>
              <a:rPr lang="es-ES" b="1" dirty="0">
                <a:solidFill>
                  <a:prstClr val="black"/>
                </a:solidFill>
              </a:rPr>
              <a:t> 2</a:t>
            </a:r>
            <a:r>
              <a:rPr lang="cs-CZ" b="1" dirty="0">
                <a:solidFill>
                  <a:prstClr val="black"/>
                </a:solidFill>
              </a:rPr>
              <a:t>,</a:t>
            </a:r>
            <a:r>
              <a:rPr lang="es-ES" b="1" dirty="0">
                <a:solidFill>
                  <a:prstClr val="black"/>
                </a:solidFill>
              </a:rPr>
              <a:t>5-11</a:t>
            </a:r>
            <a:endParaRPr lang="es-ES" b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419872" y="-15190"/>
            <a:ext cx="52565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/>
              <a:t>Ježíš byl starozákonními proroky prohlášen za božského. 
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251520" y="1076543"/>
            <a:ext cx="78488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lphaUcPeriod"/>
            </a:pPr>
            <a:r>
              <a:rPr lang="es-ES" sz="2000" b="1" dirty="0">
                <a:solidFill>
                  <a:schemeClr val="accent1">
                    <a:lumMod val="75000"/>
                  </a:schemeClr>
                </a:solidFill>
              </a:rPr>
              <a:t>Jaká jména připisuje Izaiáš přicházejícímu Mesiáši? Iza</a:t>
            </a:r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j</a:t>
            </a:r>
            <a:r>
              <a:rPr lang="es-ES" sz="2000" b="1" dirty="0">
                <a:solidFill>
                  <a:schemeClr val="accent1">
                    <a:lumMod val="75000"/>
                  </a:schemeClr>
                </a:solidFill>
              </a:rPr>
              <a:t>áš 7</a:t>
            </a:r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,</a:t>
            </a:r>
            <a:r>
              <a:rPr lang="es-ES" sz="2000" b="1" dirty="0">
                <a:solidFill>
                  <a:schemeClr val="accent1">
                    <a:lumMod val="75000"/>
                  </a:schemeClr>
                </a:solidFill>
              </a:rPr>
              <a:t>14; 9</a:t>
            </a:r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,</a:t>
            </a:r>
            <a:r>
              <a:rPr lang="es-ES" sz="2000" b="1" dirty="0">
                <a:solidFill>
                  <a:schemeClr val="accent1">
                    <a:lumMod val="75000"/>
                  </a:schemeClr>
                </a:solidFill>
              </a:rPr>
              <a:t>6 </a:t>
            </a:r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:</a:t>
            </a:r>
            <a:endParaRPr lang="es-ES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5076056" y="1652607"/>
            <a:ext cx="331236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/>
              <a:t>"Nebo</a:t>
            </a:r>
            <a:r>
              <a:rPr lang="cs-CZ" b="1" dirty="0"/>
              <a:t>ť</a:t>
            </a:r>
            <a:r>
              <a:rPr lang="es-ES" b="1" dirty="0"/>
              <a:t> se nám narodilo dítě, </a:t>
            </a:r>
            <a:r>
              <a:rPr lang="cs-CZ" b="1" dirty="0"/>
              <a:t>bude</a:t>
            </a:r>
            <a:r>
              <a:rPr lang="es-ES" b="1" dirty="0"/>
              <a:t> nám dán</a:t>
            </a:r>
            <a:r>
              <a:rPr lang="cs-CZ" b="1" dirty="0"/>
              <a:t> syn,</a:t>
            </a:r>
            <a:r>
              <a:rPr lang="es-ES" b="1" dirty="0"/>
              <a:t> na</a:t>
            </a:r>
            <a:r>
              <a:rPr lang="cs-CZ" b="1" dirty="0"/>
              <a:t> jehož</a:t>
            </a:r>
            <a:r>
              <a:rPr lang="es-ES" b="1" dirty="0"/>
              <a:t> rameni </a:t>
            </a:r>
            <a:r>
              <a:rPr lang="cs-CZ" b="1" dirty="0"/>
              <a:t>spočine vláda a bude mu dáno jméno: „Divuplný Rádce, Božský bohatýr, Otec věčnosti, Vládce pokoje.“</a:t>
            </a:r>
            <a:endParaRPr lang="es-ES" b="1" dirty="0"/>
          </a:p>
        </p:txBody>
      </p:sp>
      <p:sp>
        <p:nvSpPr>
          <p:cNvPr id="5" name="4 CuadroTexto"/>
          <p:cNvSpPr txBox="1"/>
          <p:nvPr/>
        </p:nvSpPr>
        <p:spPr>
          <a:xfrm>
            <a:off x="251520" y="3740839"/>
            <a:ext cx="88924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lphaUcPeriod" startAt="2"/>
            </a:pPr>
            <a:r>
              <a:rPr lang="es-ES" sz="2000" b="1" dirty="0">
                <a:solidFill>
                  <a:schemeClr val="accent1">
                    <a:lumMod val="75000"/>
                  </a:schemeClr>
                </a:solidFill>
              </a:rPr>
              <a:t>A co minulá věčnost dítěte, které se narodí v Betlémě? Micheáš 5</a:t>
            </a:r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,</a:t>
            </a:r>
            <a:r>
              <a:rPr lang="es-ES" sz="2000" b="1" dirty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:</a:t>
            </a:r>
            <a:endParaRPr lang="es-ES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1835696" y="4820959"/>
            <a:ext cx="525658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/>
              <a:t>"A ty, Betlémě </a:t>
            </a:r>
            <a:r>
              <a:rPr lang="cs-CZ" b="1" dirty="0"/>
              <a:t>e</a:t>
            </a:r>
            <a:r>
              <a:rPr lang="es-ES" b="1" dirty="0"/>
              <a:t>frat</a:t>
            </a:r>
            <a:r>
              <a:rPr lang="cs-CZ" b="1" dirty="0" err="1"/>
              <a:t>ský</a:t>
            </a:r>
            <a:r>
              <a:rPr lang="es-ES" b="1" dirty="0"/>
              <a:t>,</a:t>
            </a:r>
            <a:r>
              <a:rPr lang="cs-CZ" b="1" dirty="0"/>
              <a:t> ačkoli jsi nejmenší </a:t>
            </a:r>
            <a:r>
              <a:rPr lang="es-ES" b="1" dirty="0"/>
              <a:t>mezi </a:t>
            </a:r>
            <a:r>
              <a:rPr lang="cs-CZ" b="1" dirty="0"/>
              <a:t>judskými rody</a:t>
            </a:r>
            <a:r>
              <a:rPr lang="es-ES" b="1" dirty="0"/>
              <a:t>, z tebe</a:t>
            </a:r>
            <a:r>
              <a:rPr lang="cs-CZ" b="1" dirty="0"/>
              <a:t> mi</a:t>
            </a:r>
            <a:r>
              <a:rPr lang="es-ES" b="1" dirty="0"/>
              <a:t> vzejde ten, </a:t>
            </a:r>
            <a:r>
              <a:rPr lang="cs-CZ" b="1" dirty="0"/>
              <a:t>jenž</a:t>
            </a:r>
            <a:r>
              <a:rPr lang="es-ES" b="1" dirty="0"/>
              <a:t> bude </a:t>
            </a:r>
            <a:r>
              <a:rPr lang="cs-CZ" b="1" dirty="0"/>
              <a:t>vládcem </a:t>
            </a:r>
            <a:r>
              <a:rPr lang="es-ES" b="1" dirty="0"/>
              <a:t>v Izraeli</a:t>
            </a:r>
            <a:r>
              <a:rPr lang="cs-CZ" b="1" dirty="0"/>
              <a:t>,</a:t>
            </a:r>
            <a:r>
              <a:rPr lang="es-ES" b="1" dirty="0"/>
              <a:t> je</a:t>
            </a:r>
            <a:r>
              <a:rPr lang="cs-CZ" b="1" dirty="0" err="1"/>
              <a:t>hož</a:t>
            </a:r>
            <a:r>
              <a:rPr lang="es-ES" b="1" dirty="0"/>
              <a:t> </a:t>
            </a:r>
            <a:r>
              <a:rPr lang="cs-CZ" b="1" dirty="0" err="1"/>
              <a:t>pův</a:t>
            </a:r>
            <a:r>
              <a:rPr lang="es-ES" b="1" dirty="0"/>
              <a:t>od j</a:t>
            </a:r>
            <a:r>
              <a:rPr lang="cs-CZ" b="1" dirty="0"/>
              <a:t>e</a:t>
            </a:r>
            <a:r>
              <a:rPr lang="es-ES" b="1" dirty="0"/>
              <a:t> odp</a:t>
            </a:r>
            <a:r>
              <a:rPr lang="cs-CZ" b="1" dirty="0" err="1"/>
              <a:t>radávna</a:t>
            </a:r>
            <a:r>
              <a:rPr lang="es-ES" b="1" dirty="0"/>
              <a:t>, ode dnů věčn</a:t>
            </a:r>
            <a:r>
              <a:rPr lang="cs-CZ" b="1" dirty="0" err="1"/>
              <a:t>ých</a:t>
            </a:r>
            <a:r>
              <a:rPr lang="es-ES" b="1" dirty="0"/>
              <a:t>."
</a:t>
            </a:r>
          </a:p>
        </p:txBody>
      </p:sp>
      <p:sp>
        <p:nvSpPr>
          <p:cNvPr id="7" name="6 Rectángulo"/>
          <p:cNvSpPr/>
          <p:nvPr/>
        </p:nvSpPr>
        <p:spPr>
          <a:xfrm>
            <a:off x="395536" y="1929606"/>
            <a:ext cx="41764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/>
              <a:t>"Proto vám sám Pán dá znamení: Hle, panna počne a porodí syna a dá jméno své Immanuel (Bůh s námi)."
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331640" y="447055"/>
            <a:ext cx="74888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/>
              <a:t>Sám</a:t>
            </a:r>
            <a:r>
              <a:rPr lang="es-ES" sz="2400" b="1" dirty="0"/>
              <a:t> Ježíš</a:t>
            </a:r>
            <a:r>
              <a:rPr lang="cs-CZ" sz="2400" b="1" dirty="0"/>
              <a:t> se</a:t>
            </a:r>
            <a:r>
              <a:rPr lang="es-ES" sz="2400" b="1" dirty="0"/>
              <a:t> p</a:t>
            </a:r>
            <a:r>
              <a:rPr lang="cs-CZ" sz="2400" b="1" dirty="0" err="1"/>
              <a:t>ředstavuje</a:t>
            </a:r>
            <a:r>
              <a:rPr lang="es-ES" sz="2400" b="1" dirty="0"/>
              <a:t> jako </a:t>
            </a:r>
            <a:r>
              <a:rPr lang="cs-CZ" sz="2400" b="1" dirty="0"/>
              <a:t>B</a:t>
            </a:r>
            <a:r>
              <a:rPr lang="es-ES" sz="2400" b="1" dirty="0"/>
              <a:t>ož</a:t>
            </a:r>
            <a:r>
              <a:rPr lang="cs-CZ" sz="2400" b="1" dirty="0"/>
              <a:t>í Syn</a:t>
            </a:r>
            <a:r>
              <a:rPr lang="es-ES" sz="2400" b="1" dirty="0"/>
              <a:t>. 
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683568" y="1280954"/>
            <a:ext cx="72728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lphaUcPeriod"/>
            </a:pPr>
            <a:r>
              <a:rPr lang="es-ES" sz="2000" b="1" dirty="0">
                <a:solidFill>
                  <a:schemeClr val="accent6">
                    <a:lumMod val="50000"/>
                  </a:schemeClr>
                </a:solidFill>
              </a:rPr>
              <a:t>Jaké postavení si Ježíš přisuzoval ve vztahu k sobotě? </a:t>
            </a:r>
            <a:r>
              <a:rPr lang="cs-CZ" sz="2000" b="1" dirty="0">
                <a:solidFill>
                  <a:schemeClr val="accent6">
                    <a:lumMod val="50000"/>
                  </a:schemeClr>
                </a:solidFill>
              </a:rPr>
              <a:t>        </a:t>
            </a:r>
            <a:r>
              <a:rPr lang="es-ES" sz="2000" b="1" dirty="0">
                <a:solidFill>
                  <a:schemeClr val="accent6">
                    <a:lumMod val="50000"/>
                  </a:schemeClr>
                </a:solidFill>
              </a:rPr>
              <a:t>Marek 2</a:t>
            </a:r>
            <a:r>
              <a:rPr lang="cs-CZ" sz="2000" b="1" dirty="0">
                <a:solidFill>
                  <a:schemeClr val="accent6">
                    <a:lumMod val="50000"/>
                  </a:schemeClr>
                </a:solidFill>
              </a:rPr>
              <a:t>,</a:t>
            </a:r>
            <a:r>
              <a:rPr lang="es-ES" sz="2000" b="1" dirty="0">
                <a:solidFill>
                  <a:schemeClr val="accent6">
                    <a:lumMod val="50000"/>
                  </a:schemeClr>
                </a:solidFill>
              </a:rPr>
              <a:t>28</a:t>
            </a:r>
          </a:p>
        </p:txBody>
      </p:sp>
      <p:sp>
        <p:nvSpPr>
          <p:cNvPr id="4" name="3 Rectángulo"/>
          <p:cNvSpPr/>
          <p:nvPr/>
        </p:nvSpPr>
        <p:spPr>
          <a:xfrm>
            <a:off x="1547664" y="2134597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b="1" dirty="0"/>
              <a:t>"Proto je Syn člověka pánem nad sobotou."
</a:t>
            </a:r>
            <a:endParaRPr lang="es-ES" b="1" dirty="0"/>
          </a:p>
        </p:txBody>
      </p:sp>
      <p:sp>
        <p:nvSpPr>
          <p:cNvPr id="5" name="4 CuadroTexto"/>
          <p:cNvSpPr txBox="1"/>
          <p:nvPr/>
        </p:nvSpPr>
        <p:spPr>
          <a:xfrm>
            <a:off x="683568" y="3028890"/>
            <a:ext cx="55446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lphaUcPeriod" startAt="2"/>
            </a:pPr>
            <a:r>
              <a:rPr lang="es-ES" sz="2000" b="1" dirty="0">
                <a:solidFill>
                  <a:schemeClr val="accent6">
                    <a:lumMod val="50000"/>
                  </a:schemeClr>
                </a:solidFill>
              </a:rPr>
              <a:t>A co chrám? Matouš 12</a:t>
            </a:r>
            <a:r>
              <a:rPr lang="cs-CZ" sz="2000" b="1" dirty="0">
                <a:solidFill>
                  <a:schemeClr val="accent6">
                    <a:lumMod val="50000"/>
                  </a:schemeClr>
                </a:solidFill>
              </a:rPr>
              <a:t>,</a:t>
            </a:r>
            <a:r>
              <a:rPr lang="es-ES" sz="2000" b="1" dirty="0">
                <a:solidFill>
                  <a:schemeClr val="accent6">
                    <a:lumMod val="50000"/>
                  </a:schemeClr>
                </a:solidFill>
              </a:rPr>
              <a:t>6</a:t>
            </a:r>
          </a:p>
        </p:txBody>
      </p:sp>
      <p:sp>
        <p:nvSpPr>
          <p:cNvPr id="6" name="5 Rectángulo"/>
          <p:cNvSpPr/>
          <p:nvPr/>
        </p:nvSpPr>
        <p:spPr>
          <a:xfrm>
            <a:off x="1547664" y="3707740"/>
            <a:ext cx="57606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/>
              <a:t>„</a:t>
            </a:r>
            <a:r>
              <a:rPr lang="cs-CZ" b="1" dirty="0"/>
              <a:t>P</a:t>
            </a:r>
            <a:r>
              <a:rPr lang="es-ES" b="1" dirty="0"/>
              <a:t>ravím vám, že je </a:t>
            </a:r>
            <a:r>
              <a:rPr lang="cs-CZ" b="1" dirty="0"/>
              <a:t>zde víc</a:t>
            </a:r>
            <a:r>
              <a:rPr lang="es-ES" b="1" dirty="0"/>
              <a:t> než chrám."
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683568" y="4541058"/>
            <a:ext cx="5832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lphaUcPeriod" startAt="3"/>
            </a:pPr>
            <a:r>
              <a:rPr lang="es-ES" sz="2000" b="1" dirty="0">
                <a:solidFill>
                  <a:schemeClr val="accent6">
                    <a:lumMod val="50000"/>
                  </a:schemeClr>
                </a:solidFill>
              </a:rPr>
              <a:t>A co Abraham? Jan 8,58.59</a:t>
            </a:r>
          </a:p>
        </p:txBody>
      </p:sp>
      <p:sp>
        <p:nvSpPr>
          <p:cNvPr id="8" name="7 Rectángulo"/>
          <p:cNvSpPr/>
          <p:nvPr/>
        </p:nvSpPr>
        <p:spPr>
          <a:xfrm>
            <a:off x="1547664" y="4976008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b="1" dirty="0"/>
              <a:t>"Ježíš jim řekl: 'Amen, amen, pravím vám: Dříve než byl Abraham, já jsem. Pak vzali kameny, aby po něm házeli; ale Ježíš se schoval a vyšel z chrámu; a prošel jejich středem a odešel."
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611560" y="1653768"/>
            <a:ext cx="72728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lphaUcPeriod" startAt="4"/>
            </a:pPr>
            <a:r>
              <a:rPr lang="pl-PL" sz="2000" b="1" dirty="0">
                <a:solidFill>
                  <a:schemeClr val="accent3">
                    <a:lumMod val="50000"/>
                  </a:schemeClr>
                </a:solidFill>
              </a:rPr>
              <a:t>Má moc odpouštět hříchy?</a:t>
            </a:r>
            <a:r>
              <a:rPr lang="es-ES" sz="2000" b="1" dirty="0">
                <a:solidFill>
                  <a:schemeClr val="accent3">
                    <a:lumMod val="50000"/>
                  </a:schemeClr>
                </a:solidFill>
              </a:rPr>
              <a:t> Mar</a:t>
            </a:r>
            <a:r>
              <a:rPr lang="cs-CZ" sz="2000" b="1" dirty="0" err="1">
                <a:solidFill>
                  <a:schemeClr val="accent3">
                    <a:lumMod val="50000"/>
                  </a:schemeClr>
                </a:solidFill>
              </a:rPr>
              <a:t>ek</a:t>
            </a:r>
            <a:r>
              <a:rPr lang="es-ES" sz="2000" b="1" dirty="0">
                <a:solidFill>
                  <a:schemeClr val="accent3">
                    <a:lumMod val="50000"/>
                  </a:schemeClr>
                </a:solidFill>
              </a:rPr>
              <a:t> 2</a:t>
            </a:r>
            <a:r>
              <a:rPr lang="cs-CZ" sz="2000" b="1" dirty="0">
                <a:solidFill>
                  <a:schemeClr val="accent3">
                    <a:lumMod val="50000"/>
                  </a:schemeClr>
                </a:solidFill>
              </a:rPr>
              <a:t>,</a:t>
            </a:r>
            <a:r>
              <a:rPr lang="es-ES" sz="2000" b="1" dirty="0">
                <a:solidFill>
                  <a:schemeClr val="accent3">
                    <a:lumMod val="50000"/>
                  </a:schemeClr>
                </a:solidFill>
              </a:rPr>
              <a:t>5-7</a:t>
            </a:r>
          </a:p>
        </p:txBody>
      </p:sp>
      <p:sp>
        <p:nvSpPr>
          <p:cNvPr id="4" name="3 Rectángulo"/>
          <p:cNvSpPr/>
          <p:nvPr/>
        </p:nvSpPr>
        <p:spPr>
          <a:xfrm>
            <a:off x="1331640" y="2396494"/>
            <a:ext cx="56886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/>
              <a:t>“Když Ježíš viděl jejich víru, řekl ochrnutému: </a:t>
            </a:r>
            <a:r>
              <a:rPr lang="cs-CZ" b="1" dirty="0"/>
              <a:t>´</a:t>
            </a:r>
            <a:r>
              <a:rPr lang="es-ES" b="1" dirty="0"/>
              <a:t>Synu, </a:t>
            </a:r>
            <a:r>
              <a:rPr lang="cs-CZ" b="1" dirty="0"/>
              <a:t>odpouštějí se ti</a:t>
            </a:r>
            <a:r>
              <a:rPr lang="es-ES" b="1" dirty="0"/>
              <a:t> hříchy.</a:t>
            </a:r>
            <a:r>
              <a:rPr lang="cs-CZ" b="1" dirty="0"/>
              <a:t>´</a:t>
            </a:r>
            <a:r>
              <a:rPr lang="es-ES" b="1" dirty="0"/>
              <a:t> Seděli tam někteří z</a:t>
            </a:r>
            <a:r>
              <a:rPr lang="cs-CZ" b="1" dirty="0"/>
              <a:t>e z</a:t>
            </a:r>
            <a:r>
              <a:rPr lang="es-ES" b="1" dirty="0"/>
              <a:t>ákoní</a:t>
            </a:r>
            <a:r>
              <a:rPr lang="cs-CZ" b="1" dirty="0" err="1"/>
              <a:t>ků</a:t>
            </a:r>
            <a:r>
              <a:rPr lang="cs-CZ" b="1" dirty="0"/>
              <a:t>      a v duchu uvažovali</a:t>
            </a:r>
            <a:r>
              <a:rPr lang="es-ES" b="1" dirty="0"/>
              <a:t>: </a:t>
            </a:r>
            <a:r>
              <a:rPr lang="cs-CZ" b="1" dirty="0"/>
              <a:t>´Co to ten člověk říká? Rouhá se!  Kdo jiný může odpouštět </a:t>
            </a:r>
            <a:r>
              <a:rPr lang="es-ES" b="1" dirty="0"/>
              <a:t>hříchy než Bůh?</a:t>
            </a:r>
            <a:r>
              <a:rPr lang="cs-CZ" b="1" dirty="0"/>
              <a:t>´</a:t>
            </a:r>
            <a:r>
              <a:rPr lang="es-ES" b="1" dirty="0"/>
              <a:t>”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611560" y="4481824"/>
            <a:ext cx="69847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lphaUcPeriod" startAt="5"/>
            </a:pPr>
            <a:r>
              <a:rPr lang="pt-BR" sz="2000" b="1" dirty="0">
                <a:solidFill>
                  <a:schemeClr val="accent3">
                    <a:lumMod val="50000"/>
                  </a:schemeClr>
                </a:solidFill>
              </a:rPr>
              <a:t>A </a:t>
            </a:r>
            <a:r>
              <a:rPr lang="cs-CZ" sz="2000" b="1" dirty="0">
                <a:solidFill>
                  <a:schemeClr val="accent3">
                    <a:lumMod val="50000"/>
                  </a:schemeClr>
                </a:solidFill>
              </a:rPr>
              <a:t>má moc</a:t>
            </a:r>
            <a:r>
              <a:rPr lang="pt-BR" sz="2000" b="1" dirty="0">
                <a:solidFill>
                  <a:schemeClr val="accent3">
                    <a:lumMod val="50000"/>
                  </a:schemeClr>
                </a:solidFill>
              </a:rPr>
              <a:t> dávat život?</a:t>
            </a:r>
            <a:r>
              <a:rPr lang="es-ES" sz="2000" b="1" dirty="0">
                <a:solidFill>
                  <a:schemeClr val="accent3">
                    <a:lumMod val="50000"/>
                  </a:schemeClr>
                </a:solidFill>
              </a:rPr>
              <a:t> Jan</a:t>
            </a:r>
            <a:r>
              <a:rPr lang="cs-CZ" sz="2000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s-ES" sz="2000" b="1" dirty="0">
                <a:solidFill>
                  <a:schemeClr val="accent3">
                    <a:lumMod val="50000"/>
                  </a:schemeClr>
                </a:solidFill>
              </a:rPr>
              <a:t>11</a:t>
            </a:r>
            <a:r>
              <a:rPr lang="cs-CZ" sz="2000" b="1" dirty="0">
                <a:solidFill>
                  <a:schemeClr val="accent3">
                    <a:lumMod val="50000"/>
                  </a:schemeClr>
                </a:solidFill>
              </a:rPr>
              <a:t>,</a:t>
            </a:r>
            <a:r>
              <a:rPr lang="es-ES" sz="2000" b="1" dirty="0">
                <a:solidFill>
                  <a:schemeClr val="accent3">
                    <a:lumMod val="50000"/>
                  </a:schemeClr>
                </a:solidFill>
              </a:rPr>
              <a:t>25-26</a:t>
            </a:r>
          </a:p>
        </p:txBody>
      </p:sp>
      <p:sp>
        <p:nvSpPr>
          <p:cNvPr id="6" name="5 Rectángulo"/>
          <p:cNvSpPr/>
          <p:nvPr/>
        </p:nvSpPr>
        <p:spPr>
          <a:xfrm>
            <a:off x="1331640" y="5169966"/>
            <a:ext cx="590465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/>
              <a:t>“Ježíš </a:t>
            </a:r>
            <a:r>
              <a:rPr lang="cs-CZ" b="1" dirty="0"/>
              <a:t>jí</a:t>
            </a:r>
            <a:r>
              <a:rPr lang="es-ES" b="1" dirty="0"/>
              <a:t> řekl: </a:t>
            </a:r>
            <a:r>
              <a:rPr lang="cs-CZ" b="1" dirty="0"/>
              <a:t>´</a:t>
            </a:r>
            <a:r>
              <a:rPr lang="es-ES" b="1" dirty="0"/>
              <a:t>Já jsem vzkříšení a život; Kdo věří ve mne, i kdy</a:t>
            </a:r>
            <a:r>
              <a:rPr lang="cs-CZ" b="1" dirty="0"/>
              <a:t>by zemřel</a:t>
            </a:r>
            <a:r>
              <a:rPr lang="es-ES" b="1" dirty="0"/>
              <a:t>, bude žít. A každý, kdo žije a věří ve mne, ne</a:t>
            </a:r>
            <a:r>
              <a:rPr lang="cs-CZ" b="1" dirty="0"/>
              <a:t>u</a:t>
            </a:r>
            <a:r>
              <a:rPr lang="es-ES" b="1" dirty="0"/>
              <a:t>mře </a:t>
            </a:r>
            <a:r>
              <a:rPr lang="cs-CZ" b="1" dirty="0"/>
              <a:t>na</a:t>
            </a:r>
            <a:r>
              <a:rPr lang="es-ES" b="1" dirty="0"/>
              <a:t>vě</a:t>
            </a:r>
            <a:r>
              <a:rPr lang="cs-CZ" b="1" dirty="0" err="1"/>
              <a:t>ky</a:t>
            </a:r>
            <a:r>
              <a:rPr lang="es-ES" b="1" dirty="0"/>
              <a:t>. Věříte tomu?</a:t>
            </a:r>
            <a:r>
              <a:rPr lang="cs-CZ" b="1" dirty="0"/>
              <a:t>´</a:t>
            </a:r>
            <a:r>
              <a:rPr lang="es-ES" b="1" dirty="0"/>
              <a:t>”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1331640" y="447055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/>
              <a:t>Sám</a:t>
            </a:r>
            <a:r>
              <a:rPr lang="es-ES" sz="2400" b="1" dirty="0"/>
              <a:t> Ježíš</a:t>
            </a:r>
            <a:r>
              <a:rPr lang="cs-CZ" sz="2400" b="1" dirty="0"/>
              <a:t> se</a:t>
            </a:r>
            <a:r>
              <a:rPr lang="es-ES" sz="2400" b="1" dirty="0"/>
              <a:t> p</a:t>
            </a:r>
            <a:r>
              <a:rPr lang="cs-CZ" sz="2400" b="1" dirty="0" err="1"/>
              <a:t>ředstavuje</a:t>
            </a:r>
            <a:r>
              <a:rPr lang="es-ES" sz="2400" b="1" dirty="0"/>
              <a:t> jako </a:t>
            </a:r>
            <a:r>
              <a:rPr lang="cs-CZ" sz="2400" b="1" dirty="0"/>
              <a:t>B</a:t>
            </a:r>
            <a:r>
              <a:rPr lang="es-ES" sz="2400" b="1" dirty="0"/>
              <a:t>ož</a:t>
            </a:r>
            <a:r>
              <a:rPr lang="cs-CZ" sz="2400" b="1" dirty="0"/>
              <a:t>í Syn</a:t>
            </a:r>
            <a:endParaRPr lang="es-ES" sz="2400" b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duotone>
              <a:prstClr val="black"/>
              <a:schemeClr val="accent2">
                <a:tint val="45000"/>
                <a:satMod val="400000"/>
              </a:schemeClr>
            </a:duotone>
            <a:lum bright="28000"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251520" y="1187460"/>
            <a:ext cx="81369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lphaUcPeriod"/>
            </a:pPr>
            <a:r>
              <a:rPr lang="pl-PL" sz="2000" b="1" dirty="0">
                <a:solidFill>
                  <a:schemeClr val="accent2">
                    <a:lumMod val="75000"/>
                  </a:schemeClr>
                </a:solidFill>
              </a:rPr>
              <a:t>Co Ježíš řekl o svém vztahu s Otcem?</a:t>
            </a:r>
            <a:r>
              <a:rPr lang="es-ES" sz="2000" b="1" dirty="0">
                <a:solidFill>
                  <a:schemeClr val="accent2">
                    <a:lumMod val="75000"/>
                  </a:schemeClr>
                </a:solidFill>
              </a:rPr>
              <a:t> Jan 10</a:t>
            </a:r>
            <a:r>
              <a:rPr lang="cs-CZ" sz="2000" b="1" dirty="0">
                <a:solidFill>
                  <a:schemeClr val="accent2">
                    <a:lumMod val="75000"/>
                  </a:schemeClr>
                </a:solidFill>
              </a:rPr>
              <a:t>,</a:t>
            </a:r>
            <a:r>
              <a:rPr lang="es-ES" sz="2000" b="1" dirty="0">
                <a:solidFill>
                  <a:schemeClr val="accent2">
                    <a:lumMod val="75000"/>
                  </a:schemeClr>
                </a:solidFill>
              </a:rPr>
              <a:t>30</a:t>
            </a:r>
          </a:p>
        </p:txBody>
      </p:sp>
      <p:sp>
        <p:nvSpPr>
          <p:cNvPr id="4" name="3 Rectángulo"/>
          <p:cNvSpPr/>
          <p:nvPr/>
        </p:nvSpPr>
        <p:spPr>
          <a:xfrm>
            <a:off x="1115616" y="161950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b="1" dirty="0"/>
              <a:t>“</a:t>
            </a:r>
            <a:r>
              <a:rPr lang="pt-BR" b="1" dirty="0"/>
              <a:t>Já a Otec jsme jedno</a:t>
            </a:r>
            <a:r>
              <a:rPr lang="es-ES" b="1" dirty="0"/>
              <a:t>”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251520" y="2012647"/>
            <a:ext cx="79928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lphaUcPeriod" startAt="2"/>
            </a:pPr>
            <a:r>
              <a:rPr lang="es-ES" sz="2000" b="1" dirty="0">
                <a:solidFill>
                  <a:schemeClr val="accent2">
                    <a:lumMod val="75000"/>
                  </a:schemeClr>
                </a:solidFill>
              </a:rPr>
              <a:t>Jak Ježíš Petrovi odpověděl, když v něm Petr poznal Syna živého Boha? Mato</a:t>
            </a:r>
            <a:r>
              <a:rPr lang="cs-CZ" sz="2000" b="1" dirty="0" err="1">
                <a:solidFill>
                  <a:schemeClr val="accent2">
                    <a:lumMod val="75000"/>
                  </a:schemeClr>
                </a:solidFill>
              </a:rPr>
              <a:t>uš</a:t>
            </a:r>
            <a:r>
              <a:rPr lang="es-ES" sz="2000" b="1" dirty="0">
                <a:solidFill>
                  <a:schemeClr val="accent2">
                    <a:lumMod val="75000"/>
                  </a:schemeClr>
                </a:solidFill>
              </a:rPr>
              <a:t> 16</a:t>
            </a:r>
            <a:r>
              <a:rPr lang="cs-CZ" sz="2000" b="1" dirty="0">
                <a:solidFill>
                  <a:schemeClr val="accent2">
                    <a:lumMod val="75000"/>
                  </a:schemeClr>
                </a:solidFill>
              </a:rPr>
              <a:t>,</a:t>
            </a:r>
            <a:r>
              <a:rPr lang="es-ES" sz="2000" b="1" dirty="0">
                <a:solidFill>
                  <a:schemeClr val="accent2">
                    <a:lumMod val="75000"/>
                  </a:schemeClr>
                </a:solidFill>
              </a:rPr>
              <a:t>16</a:t>
            </a:r>
            <a:r>
              <a:rPr lang="cs-CZ" sz="2000" b="1" dirty="0">
                <a:solidFill>
                  <a:schemeClr val="accent2">
                    <a:lumMod val="75000"/>
                  </a:schemeClr>
                </a:solidFill>
              </a:rPr>
              <a:t>.</a:t>
            </a:r>
            <a:r>
              <a:rPr lang="es-ES" sz="2000" b="1" dirty="0">
                <a:solidFill>
                  <a:schemeClr val="accent2">
                    <a:lumMod val="75000"/>
                  </a:schemeClr>
                </a:solidFill>
              </a:rPr>
              <a:t>17</a:t>
            </a:r>
          </a:p>
        </p:txBody>
      </p:sp>
      <p:sp>
        <p:nvSpPr>
          <p:cNvPr id="6" name="5 Rectángulo"/>
          <p:cNvSpPr/>
          <p:nvPr/>
        </p:nvSpPr>
        <p:spPr>
          <a:xfrm>
            <a:off x="1115616" y="2660719"/>
            <a:ext cx="73083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/>
              <a:t>“Šimon Petr odpověděl: </a:t>
            </a:r>
            <a:r>
              <a:rPr lang="cs-CZ" b="1" dirty="0"/>
              <a:t>´</a:t>
            </a:r>
            <a:r>
              <a:rPr lang="es-ES" b="1" dirty="0"/>
              <a:t>Ty jsi </a:t>
            </a:r>
            <a:r>
              <a:rPr lang="cs-CZ" b="1" dirty="0"/>
              <a:t>Mesiáš</a:t>
            </a:r>
            <a:r>
              <a:rPr lang="es-ES" b="1" dirty="0"/>
              <a:t>, Syn Boha živého.</a:t>
            </a:r>
            <a:r>
              <a:rPr lang="cs-CZ" b="1" dirty="0"/>
              <a:t>´</a:t>
            </a:r>
            <a:r>
              <a:rPr lang="es-ES" b="1" dirty="0"/>
              <a:t> Ježíš</a:t>
            </a:r>
            <a:r>
              <a:rPr lang="cs-CZ" b="1" dirty="0"/>
              <a:t> mu</a:t>
            </a:r>
            <a:r>
              <a:rPr lang="es-ES" b="1" dirty="0"/>
              <a:t> odpově</a:t>
            </a:r>
            <a:r>
              <a:rPr lang="cs-CZ" b="1" dirty="0"/>
              <a:t>-</a:t>
            </a:r>
            <a:r>
              <a:rPr lang="es-ES" b="1" dirty="0"/>
              <a:t>děl: </a:t>
            </a:r>
            <a:r>
              <a:rPr lang="cs-CZ" b="1" dirty="0"/>
              <a:t>´Blaze tobě,</a:t>
            </a:r>
            <a:r>
              <a:rPr lang="es-ES" b="1" dirty="0"/>
              <a:t> Šimone Jonášův, </a:t>
            </a:r>
            <a:r>
              <a:rPr lang="cs-CZ" b="1" dirty="0"/>
              <a:t>protože</a:t>
            </a:r>
            <a:r>
              <a:rPr lang="es-ES" b="1" dirty="0"/>
              <a:t> ti to nezjevilo tělo a krev, ale můj Otec v nebesích.</a:t>
            </a:r>
            <a:r>
              <a:rPr lang="cs-CZ" b="1" dirty="0"/>
              <a:t>´</a:t>
            </a:r>
            <a:r>
              <a:rPr lang="es-ES" b="1" dirty="0"/>
              <a:t>”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251520" y="3861048"/>
            <a:ext cx="77048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lphaUcPeriod" startAt="3"/>
            </a:pPr>
            <a:r>
              <a:rPr lang="es-ES" sz="2000" b="1" dirty="0">
                <a:solidFill>
                  <a:schemeClr val="accent2">
                    <a:lumMod val="75000"/>
                  </a:schemeClr>
                </a:solidFill>
              </a:rPr>
              <a:t>Proč se Židé při několika příležitostech snažili Ježíše zabít? </a:t>
            </a:r>
            <a:r>
              <a:rPr lang="cs-CZ" sz="2000" b="1" dirty="0">
                <a:solidFill>
                  <a:schemeClr val="accent2">
                    <a:lumMod val="75000"/>
                  </a:schemeClr>
                </a:solidFill>
              </a:rPr>
              <a:t>             </a:t>
            </a:r>
            <a:r>
              <a:rPr lang="es-ES" sz="2000" b="1" dirty="0">
                <a:solidFill>
                  <a:schemeClr val="accent2">
                    <a:lumMod val="75000"/>
                  </a:schemeClr>
                </a:solidFill>
              </a:rPr>
              <a:t>Jan 5</a:t>
            </a:r>
            <a:r>
              <a:rPr lang="cs-CZ" sz="2000" b="1" dirty="0">
                <a:solidFill>
                  <a:schemeClr val="accent2">
                    <a:lumMod val="75000"/>
                  </a:schemeClr>
                </a:solidFill>
              </a:rPr>
              <a:t>,</a:t>
            </a:r>
            <a:r>
              <a:rPr lang="es-ES" sz="2000" b="1" dirty="0">
                <a:solidFill>
                  <a:schemeClr val="accent2">
                    <a:lumMod val="75000"/>
                  </a:schemeClr>
                </a:solidFill>
              </a:rPr>
              <a:t>18; 10</a:t>
            </a:r>
            <a:r>
              <a:rPr lang="cs-CZ" sz="2000" b="1" dirty="0">
                <a:solidFill>
                  <a:schemeClr val="accent2">
                    <a:lumMod val="75000"/>
                  </a:schemeClr>
                </a:solidFill>
              </a:rPr>
              <a:t>,</a:t>
            </a:r>
            <a:r>
              <a:rPr lang="es-ES" sz="2000" b="1" dirty="0">
                <a:solidFill>
                  <a:schemeClr val="accent2">
                    <a:lumMod val="75000"/>
                  </a:schemeClr>
                </a:solidFill>
              </a:rPr>
              <a:t>33</a:t>
            </a:r>
          </a:p>
        </p:txBody>
      </p:sp>
      <p:sp>
        <p:nvSpPr>
          <p:cNvPr id="8" name="7 Rectángulo"/>
          <p:cNvSpPr/>
          <p:nvPr/>
        </p:nvSpPr>
        <p:spPr>
          <a:xfrm>
            <a:off x="1115616" y="4581128"/>
            <a:ext cx="316835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/>
              <a:t>“To </a:t>
            </a:r>
            <a:r>
              <a:rPr lang="cs-CZ" b="1" dirty="0"/>
              <a:t>bylo</a:t>
            </a:r>
            <a:r>
              <a:rPr lang="es-ES" b="1" dirty="0"/>
              <a:t> </a:t>
            </a:r>
            <a:r>
              <a:rPr lang="cs-CZ" b="1" dirty="0"/>
              <a:t>příčin</a:t>
            </a:r>
            <a:r>
              <a:rPr lang="es-ES" b="1" dirty="0"/>
              <a:t>o</a:t>
            </a:r>
            <a:r>
              <a:rPr lang="cs-CZ" b="1" dirty="0"/>
              <a:t>u</a:t>
            </a:r>
            <a:r>
              <a:rPr lang="es-ES" b="1" dirty="0"/>
              <a:t>, </a:t>
            </a:r>
            <a:r>
              <a:rPr lang="cs-CZ" b="1" dirty="0"/>
              <a:t>že</a:t>
            </a:r>
            <a:r>
              <a:rPr lang="es-ES" b="1" dirty="0"/>
              <a:t> Židé ještě více </a:t>
            </a:r>
            <a:r>
              <a:rPr lang="cs-CZ" b="1" dirty="0"/>
              <a:t>usilovali Ježíše</a:t>
            </a:r>
            <a:r>
              <a:rPr lang="es-ES" b="1" dirty="0"/>
              <a:t>snažili zabít, protože nejen </a:t>
            </a:r>
            <a:r>
              <a:rPr lang="cs-CZ" b="1" dirty="0" err="1"/>
              <a:t>znesvěcova</a:t>
            </a:r>
            <a:r>
              <a:rPr lang="es-ES" b="1" dirty="0"/>
              <a:t>l sobotu, ale </a:t>
            </a:r>
            <a:r>
              <a:rPr lang="cs-CZ" b="1" dirty="0"/>
              <a:t>dokonce nazýval </a:t>
            </a:r>
            <a:r>
              <a:rPr lang="es-ES" b="1" dirty="0"/>
              <a:t>B</a:t>
            </a:r>
            <a:r>
              <a:rPr lang="cs-CZ" b="1" dirty="0"/>
              <a:t>o</a:t>
            </a:r>
            <a:r>
              <a:rPr lang="es-ES" b="1" dirty="0"/>
              <a:t>h</a:t>
            </a:r>
            <a:r>
              <a:rPr lang="cs-CZ" b="1" dirty="0"/>
              <a:t>a</a:t>
            </a:r>
            <a:r>
              <a:rPr lang="es-ES" b="1" dirty="0"/>
              <a:t> vlastní</a:t>
            </a:r>
            <a:r>
              <a:rPr lang="cs-CZ" b="1" dirty="0"/>
              <a:t>m</a:t>
            </a:r>
            <a:r>
              <a:rPr lang="es-ES" b="1" dirty="0"/>
              <a:t> Otec</a:t>
            </a:r>
            <a:r>
              <a:rPr lang="cs-CZ" b="1" dirty="0" err="1"/>
              <a:t>em</a:t>
            </a:r>
            <a:r>
              <a:rPr lang="es-ES" b="1" dirty="0"/>
              <a:t>, </a:t>
            </a:r>
            <a:r>
              <a:rPr lang="cs-CZ" b="1" dirty="0"/>
              <a:t>a tak   </a:t>
            </a:r>
            <a:r>
              <a:rPr lang="es-ES" b="1" dirty="0"/>
              <a:t>se </a:t>
            </a:r>
            <a:r>
              <a:rPr lang="cs-CZ" b="1" dirty="0"/>
              <a:t>mu </a:t>
            </a:r>
            <a:r>
              <a:rPr lang="es-ES" b="1" dirty="0"/>
              <a:t>stav</a:t>
            </a:r>
            <a:r>
              <a:rPr lang="cs-CZ" b="1" dirty="0" err="1"/>
              <a:t>ěl</a:t>
            </a:r>
            <a:r>
              <a:rPr lang="es-ES" b="1" dirty="0"/>
              <a:t> na roveň.”</a:t>
            </a:r>
          </a:p>
        </p:txBody>
      </p:sp>
      <p:sp>
        <p:nvSpPr>
          <p:cNvPr id="9" name="8 Rectángulo"/>
          <p:cNvSpPr/>
          <p:nvPr/>
        </p:nvSpPr>
        <p:spPr>
          <a:xfrm>
            <a:off x="4860032" y="4719627"/>
            <a:ext cx="35638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/>
              <a:t>“Židé mu odpověděli: </a:t>
            </a:r>
            <a:r>
              <a:rPr lang="cs-CZ" b="1" dirty="0"/>
              <a:t>´Nechceme</a:t>
            </a:r>
            <a:r>
              <a:rPr lang="es-ES" b="1" dirty="0"/>
              <a:t> tě kamen</a:t>
            </a:r>
            <a:r>
              <a:rPr lang="cs-CZ" b="1" dirty="0"/>
              <a:t>ovat pro dobrý skutek</a:t>
            </a:r>
            <a:r>
              <a:rPr lang="es-ES" b="1" dirty="0"/>
              <a:t>, </a:t>
            </a:r>
            <a:r>
              <a:rPr lang="cs-CZ" b="1" dirty="0"/>
              <a:t> </a:t>
            </a:r>
            <a:r>
              <a:rPr lang="es-ES" b="1" dirty="0"/>
              <a:t>ale </a:t>
            </a:r>
            <a:r>
              <a:rPr lang="cs-CZ" b="1" dirty="0"/>
              <a:t>pro</a:t>
            </a:r>
            <a:r>
              <a:rPr lang="es-ES" b="1" dirty="0"/>
              <a:t> rouhání</a:t>
            </a:r>
            <a:r>
              <a:rPr lang="cs-CZ" b="1" dirty="0"/>
              <a:t>: jsi</a:t>
            </a:r>
            <a:r>
              <a:rPr lang="es-ES" b="1" dirty="0"/>
              <a:t> člověk</a:t>
            </a:r>
            <a:r>
              <a:rPr lang="cs-CZ" b="1" dirty="0"/>
              <a:t> a tvrdíš</a:t>
            </a:r>
            <a:r>
              <a:rPr lang="es-ES" b="1" dirty="0"/>
              <a:t>, </a:t>
            </a:r>
            <a:r>
              <a:rPr lang="cs-CZ" b="1" dirty="0"/>
              <a:t>že jsi</a:t>
            </a:r>
            <a:r>
              <a:rPr lang="es-ES" b="1" dirty="0"/>
              <a:t> B</a:t>
            </a:r>
            <a:r>
              <a:rPr lang="cs-CZ" b="1" dirty="0"/>
              <a:t>ů</a:t>
            </a:r>
            <a:r>
              <a:rPr lang="es-ES" b="1" dirty="0"/>
              <a:t>h</a:t>
            </a:r>
            <a:r>
              <a:rPr lang="cs-CZ" b="1" dirty="0"/>
              <a:t>´</a:t>
            </a:r>
            <a:r>
              <a:rPr lang="es-ES" b="1" dirty="0"/>
              <a:t>”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0" y="519063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/>
              <a:t>Ježíš</a:t>
            </a:r>
            <a:r>
              <a:rPr lang="cs-CZ" sz="2400" b="1" dirty="0"/>
              <a:t> o sobě prohlašuje, že je</a:t>
            </a:r>
            <a:r>
              <a:rPr lang="es-ES" sz="2400" b="1" dirty="0"/>
              <a:t> </a:t>
            </a:r>
            <a:r>
              <a:rPr lang="cs-CZ" sz="2400" b="1" dirty="0"/>
              <a:t>B</a:t>
            </a:r>
            <a:r>
              <a:rPr lang="es-ES" sz="2400" b="1" dirty="0"/>
              <a:t>ož</a:t>
            </a:r>
            <a:r>
              <a:rPr lang="cs-CZ" sz="2400" b="1" dirty="0" err="1"/>
              <a:t>ím</a:t>
            </a:r>
            <a:r>
              <a:rPr lang="cs-CZ" sz="2400" b="1" dirty="0"/>
              <a:t> Synem.</a:t>
            </a:r>
            <a:r>
              <a:rPr lang="es-ES" sz="2400" b="1" dirty="0"/>
              <a:t>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  <a:lum bright="30000"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395536" y="1136938"/>
            <a:ext cx="78488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lphaUcPeriod" startAt="4"/>
            </a:pPr>
            <a:r>
              <a:rPr lang="cs-CZ" sz="2000" b="1" dirty="0">
                <a:solidFill>
                  <a:schemeClr val="accent5">
                    <a:lumMod val="50000"/>
                  </a:schemeClr>
                </a:solidFill>
              </a:rPr>
              <a:t>Proč během s</a:t>
            </a:r>
            <a:r>
              <a:rPr lang="es-ES" sz="2000" b="1" dirty="0">
                <a:solidFill>
                  <a:schemeClr val="accent5">
                    <a:lumMod val="50000"/>
                  </a:schemeClr>
                </a:solidFill>
              </a:rPr>
              <a:t>anhedrin</a:t>
            </a:r>
            <a:r>
              <a:rPr lang="cs-CZ" sz="2000" b="1" dirty="0" err="1">
                <a:solidFill>
                  <a:schemeClr val="accent5">
                    <a:lumMod val="50000"/>
                  </a:schemeClr>
                </a:solidFill>
              </a:rPr>
              <a:t>ského</a:t>
            </a:r>
            <a:r>
              <a:rPr lang="cs-CZ" sz="2000" b="1" dirty="0">
                <a:solidFill>
                  <a:schemeClr val="accent5">
                    <a:lumMod val="50000"/>
                  </a:schemeClr>
                </a:solidFill>
              </a:rPr>
              <a:t> soudu tvrdili</a:t>
            </a:r>
            <a:r>
              <a:rPr lang="es-ES" sz="2000" b="1" dirty="0">
                <a:solidFill>
                  <a:schemeClr val="accent5">
                    <a:lumMod val="50000"/>
                  </a:schemeClr>
                </a:solidFill>
              </a:rPr>
              <a:t>, že se Ježíš rouhal a </a:t>
            </a:r>
            <a:r>
              <a:rPr lang="cs-CZ" sz="2000" b="1" dirty="0">
                <a:solidFill>
                  <a:schemeClr val="accent5">
                    <a:lumMod val="50000"/>
                  </a:schemeClr>
                </a:solidFill>
              </a:rPr>
              <a:t>je hoden</a:t>
            </a:r>
            <a:r>
              <a:rPr lang="es-ES" sz="2000" b="1" dirty="0">
                <a:solidFill>
                  <a:schemeClr val="accent5">
                    <a:lumMod val="50000"/>
                  </a:schemeClr>
                </a:solidFill>
              </a:rPr>
              <a:t> smrti? Mato</a:t>
            </a:r>
            <a:r>
              <a:rPr lang="cs-CZ" sz="2000" b="1" dirty="0" err="1">
                <a:solidFill>
                  <a:schemeClr val="accent5">
                    <a:lumMod val="50000"/>
                  </a:schemeClr>
                </a:solidFill>
              </a:rPr>
              <a:t>uš</a:t>
            </a:r>
            <a:r>
              <a:rPr lang="es-ES" sz="2000" b="1" dirty="0">
                <a:solidFill>
                  <a:schemeClr val="accent5">
                    <a:lumMod val="50000"/>
                  </a:schemeClr>
                </a:solidFill>
              </a:rPr>
              <a:t> 26</a:t>
            </a:r>
            <a:r>
              <a:rPr lang="cs-CZ" sz="2000" b="1" dirty="0">
                <a:solidFill>
                  <a:schemeClr val="accent5">
                    <a:lumMod val="50000"/>
                  </a:schemeClr>
                </a:solidFill>
              </a:rPr>
              <a:t>,</a:t>
            </a:r>
            <a:r>
              <a:rPr lang="es-ES" sz="2000" b="1" dirty="0">
                <a:solidFill>
                  <a:schemeClr val="accent5">
                    <a:lumMod val="50000"/>
                  </a:schemeClr>
                </a:solidFill>
              </a:rPr>
              <a:t>63-65</a:t>
            </a:r>
            <a:r>
              <a:rPr lang="cs-CZ" sz="2000" b="1" dirty="0">
                <a:solidFill>
                  <a:schemeClr val="accent5">
                    <a:lumMod val="50000"/>
                  </a:schemeClr>
                </a:solidFill>
              </a:rPr>
              <a:t>:</a:t>
            </a:r>
            <a:r>
              <a:rPr lang="es-ES" sz="20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395536" y="4233282"/>
            <a:ext cx="84249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lphaUcPeriod" startAt="5"/>
            </a:pPr>
            <a:r>
              <a:rPr lang="es-ES" sz="2000" b="1" dirty="0">
                <a:solidFill>
                  <a:schemeClr val="accent5">
                    <a:lumMod val="50000"/>
                  </a:schemeClr>
                </a:solidFill>
              </a:rPr>
              <a:t>Z čeho byl Ježíš před Pilátem obviňován Židy, že je hoden smrti? </a:t>
            </a:r>
            <a:r>
              <a:rPr lang="cs-CZ" sz="2000" b="1" dirty="0">
                <a:solidFill>
                  <a:schemeClr val="accent5">
                    <a:lumMod val="50000"/>
                  </a:schemeClr>
                </a:solidFill>
              </a:rPr>
              <a:t>              </a:t>
            </a:r>
            <a:r>
              <a:rPr lang="es-ES" sz="2000" b="1" dirty="0">
                <a:solidFill>
                  <a:schemeClr val="accent5">
                    <a:lumMod val="50000"/>
                  </a:schemeClr>
                </a:solidFill>
              </a:rPr>
              <a:t>Jan</a:t>
            </a:r>
            <a:r>
              <a:rPr lang="cs-CZ" sz="20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s-ES" sz="2000" b="1" dirty="0">
                <a:solidFill>
                  <a:schemeClr val="accent5">
                    <a:lumMod val="50000"/>
                  </a:schemeClr>
                </a:solidFill>
              </a:rPr>
              <a:t>19</a:t>
            </a:r>
            <a:r>
              <a:rPr lang="cs-CZ" sz="2000" b="1" dirty="0">
                <a:solidFill>
                  <a:schemeClr val="accent5">
                    <a:lumMod val="50000"/>
                  </a:schemeClr>
                </a:solidFill>
              </a:rPr>
              <a:t>,</a:t>
            </a:r>
            <a:r>
              <a:rPr lang="es-ES" sz="2000" b="1" dirty="0">
                <a:solidFill>
                  <a:schemeClr val="accent5">
                    <a:lumMod val="50000"/>
                  </a:schemeClr>
                </a:solidFill>
              </a:rPr>
              <a:t>7</a:t>
            </a:r>
            <a:r>
              <a:rPr lang="cs-CZ" sz="2000" b="1" dirty="0">
                <a:solidFill>
                  <a:schemeClr val="accent5">
                    <a:lumMod val="50000"/>
                  </a:schemeClr>
                </a:solidFill>
              </a:rPr>
              <a:t>:</a:t>
            </a:r>
            <a:endParaRPr lang="es-ES" sz="20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916832"/>
            <a:ext cx="705678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/>
              <a:t>“Ale Ježíš mlčel. Tu mu velekněz řekl: „</a:t>
            </a:r>
            <a:r>
              <a:rPr lang="cs-CZ" b="1" dirty="0"/>
              <a:t>´</a:t>
            </a:r>
            <a:r>
              <a:rPr lang="es-ES" b="1" dirty="0"/>
              <a:t>Za</a:t>
            </a:r>
            <a:r>
              <a:rPr lang="cs-CZ" b="1" dirty="0"/>
              <a:t>přísahám tě při Bohu živém, abys</a:t>
            </a:r>
            <a:r>
              <a:rPr lang="es-ES" b="1" dirty="0"/>
              <a:t> nám</a:t>
            </a:r>
            <a:r>
              <a:rPr lang="cs-CZ" b="1" dirty="0"/>
              <a:t> řekl</a:t>
            </a:r>
            <a:r>
              <a:rPr lang="es-ES" b="1" dirty="0"/>
              <a:t>, jsi-li </a:t>
            </a:r>
            <a:r>
              <a:rPr lang="cs-CZ" b="1" dirty="0"/>
              <a:t>Mesiáš</a:t>
            </a:r>
            <a:r>
              <a:rPr lang="es-ES" b="1" dirty="0"/>
              <a:t>, Syn Boží.</a:t>
            </a:r>
            <a:r>
              <a:rPr lang="cs-CZ" b="1" dirty="0"/>
              <a:t>´</a:t>
            </a:r>
            <a:r>
              <a:rPr lang="es-ES" b="1" dirty="0"/>
              <a:t> Ježíš </a:t>
            </a:r>
            <a:r>
              <a:rPr lang="cs-CZ" b="1" dirty="0" err="1"/>
              <a:t>odpovědě</a:t>
            </a:r>
            <a:r>
              <a:rPr lang="es-ES" b="1" dirty="0"/>
              <a:t>l: </a:t>
            </a:r>
            <a:r>
              <a:rPr lang="cs-CZ" b="1" dirty="0"/>
              <a:t>´</a:t>
            </a:r>
            <a:r>
              <a:rPr lang="es-ES" b="1" dirty="0"/>
              <a:t>Ty </a:t>
            </a:r>
            <a:r>
              <a:rPr lang="cs-CZ" b="1" dirty="0"/>
              <a:t>sám </a:t>
            </a:r>
            <a:r>
              <a:rPr lang="es-ES" b="1" dirty="0"/>
              <a:t>jsi to řekl</a:t>
            </a:r>
            <a:r>
              <a:rPr lang="cs-CZ" b="1" dirty="0"/>
              <a:t>.</a:t>
            </a:r>
            <a:r>
              <a:rPr lang="es-ES" b="1" dirty="0"/>
              <a:t> </a:t>
            </a:r>
            <a:r>
              <a:rPr lang="cs-CZ" b="1" dirty="0"/>
              <a:t>Ale</a:t>
            </a:r>
            <a:r>
              <a:rPr lang="es-ES" b="1" dirty="0"/>
              <a:t> pravím vám, od nynějška u</a:t>
            </a:r>
            <a:r>
              <a:rPr lang="cs-CZ" b="1" dirty="0" err="1"/>
              <a:t>zř</a:t>
            </a:r>
            <a:r>
              <a:rPr lang="es-ES" b="1" dirty="0"/>
              <a:t>íte Syna Člověka sedět po pravici </a:t>
            </a:r>
            <a:r>
              <a:rPr lang="cs-CZ" b="1" dirty="0"/>
              <a:t>Všemohoucího</a:t>
            </a:r>
            <a:r>
              <a:rPr lang="es-ES" b="1" dirty="0"/>
              <a:t> a přicházet </a:t>
            </a:r>
            <a:r>
              <a:rPr lang="cs-CZ" b="1" dirty="0"/>
              <a:t>s oblaky</a:t>
            </a:r>
            <a:r>
              <a:rPr lang="es-ES" b="1" dirty="0"/>
              <a:t> nebeský</a:t>
            </a:r>
            <a:r>
              <a:rPr lang="cs-CZ" b="1" dirty="0"/>
              <a:t>mi.´</a:t>
            </a:r>
            <a:r>
              <a:rPr lang="es-ES" b="1" dirty="0"/>
              <a:t> </a:t>
            </a:r>
            <a:r>
              <a:rPr lang="cs-CZ" b="1" dirty="0"/>
              <a:t>T</a:t>
            </a:r>
            <a:r>
              <a:rPr lang="es-ES" b="1" dirty="0"/>
              <a:t>u velekněz roztrhl</a:t>
            </a:r>
            <a:r>
              <a:rPr lang="cs-CZ" b="1" dirty="0"/>
              <a:t> své</a:t>
            </a:r>
            <a:r>
              <a:rPr lang="es-ES" b="1" dirty="0"/>
              <a:t> roucho a řekl: </a:t>
            </a:r>
            <a:r>
              <a:rPr lang="cs-CZ" b="1" dirty="0"/>
              <a:t>´</a:t>
            </a:r>
            <a:r>
              <a:rPr lang="es-ES" b="1" dirty="0"/>
              <a:t>Rouhal se! </a:t>
            </a:r>
            <a:r>
              <a:rPr lang="cs-CZ" b="1" dirty="0"/>
              <a:t>Nač</a:t>
            </a:r>
            <a:r>
              <a:rPr lang="es-ES" b="1" dirty="0"/>
              <a:t> ještě potřebujeme pro svědky?  Hle, teď j</a:t>
            </a:r>
            <a:r>
              <a:rPr lang="cs-CZ" b="1" dirty="0" err="1"/>
              <a:t>ste</a:t>
            </a:r>
            <a:r>
              <a:rPr lang="es-ES" b="1" dirty="0"/>
              <a:t> slyšel</a:t>
            </a:r>
            <a:r>
              <a:rPr lang="cs-CZ" b="1" dirty="0"/>
              <a:t>i</a:t>
            </a:r>
            <a:r>
              <a:rPr lang="es-ES" b="1" dirty="0"/>
              <a:t> rouhání</a:t>
            </a:r>
            <a:r>
              <a:rPr lang="cs-CZ" b="1" dirty="0"/>
              <a:t>.´</a:t>
            </a:r>
            <a:r>
              <a:rPr lang="es-ES" b="1" dirty="0"/>
              <a:t>”</a:t>
            </a:r>
          </a:p>
        </p:txBody>
      </p:sp>
      <p:sp>
        <p:nvSpPr>
          <p:cNvPr id="9" name="8 Rectángulo"/>
          <p:cNvSpPr/>
          <p:nvPr/>
        </p:nvSpPr>
        <p:spPr>
          <a:xfrm>
            <a:off x="971600" y="5230941"/>
            <a:ext cx="74168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/>
              <a:t>“Židé mu odpověděli: "M</a:t>
            </a:r>
            <a:r>
              <a:rPr lang="cs-CZ" b="1" dirty="0"/>
              <a:t>y m</a:t>
            </a:r>
            <a:r>
              <a:rPr lang="es-ES" b="1" dirty="0"/>
              <a:t>áme zákon</a:t>
            </a:r>
            <a:r>
              <a:rPr lang="cs-CZ" b="1" dirty="0"/>
              <a:t>,</a:t>
            </a:r>
            <a:r>
              <a:rPr lang="es-ES" b="1" dirty="0"/>
              <a:t> a podle </a:t>
            </a:r>
            <a:r>
              <a:rPr lang="cs-CZ" b="1" dirty="0"/>
              <a:t>to</a:t>
            </a:r>
            <a:r>
              <a:rPr lang="es-ES" b="1" dirty="0"/>
              <a:t>ho zákona musí zemřít, protože se </a:t>
            </a:r>
            <a:r>
              <a:rPr lang="cs-CZ" b="1" dirty="0" err="1"/>
              <a:t>vydáva</a:t>
            </a:r>
            <a:r>
              <a:rPr lang="es-ES" b="1" dirty="0"/>
              <a:t>l</a:t>
            </a:r>
            <a:r>
              <a:rPr lang="cs-CZ" b="1" dirty="0"/>
              <a:t> za</a:t>
            </a:r>
            <a:r>
              <a:rPr lang="es-ES" b="1" dirty="0"/>
              <a:t> Syn</a:t>
            </a:r>
            <a:r>
              <a:rPr lang="cs-CZ" b="1" dirty="0"/>
              <a:t>a</a:t>
            </a:r>
            <a:r>
              <a:rPr lang="es-ES" b="1" dirty="0"/>
              <a:t> Boží</a:t>
            </a:r>
            <a:r>
              <a:rPr lang="cs-CZ" b="1" dirty="0"/>
              <a:t>ho</a:t>
            </a:r>
            <a:r>
              <a:rPr lang="es-ES" b="1" dirty="0"/>
              <a:t>."”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-7286590" y="519063"/>
            <a:ext cx="23717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/>
              <a:t>Ježíš</a:t>
            </a:r>
            <a:r>
              <a:rPr lang="cs-CZ" sz="2400" b="1" dirty="0"/>
              <a:t> o sobě prohlašuje, že je</a:t>
            </a:r>
            <a:r>
              <a:rPr lang="es-ES" sz="2400" b="1" dirty="0"/>
              <a:t> </a:t>
            </a:r>
            <a:r>
              <a:rPr lang="cs-CZ" sz="2400" b="1" dirty="0"/>
              <a:t>B</a:t>
            </a:r>
            <a:r>
              <a:rPr lang="es-ES" sz="2400" b="1" dirty="0"/>
              <a:t>ož</a:t>
            </a:r>
            <a:r>
              <a:rPr lang="cs-CZ" sz="2400" b="1" dirty="0" err="1"/>
              <a:t>ím</a:t>
            </a:r>
            <a:r>
              <a:rPr lang="cs-CZ" sz="2400" b="1" dirty="0"/>
              <a:t> Synem</a:t>
            </a:r>
            <a:r>
              <a:rPr lang="es-ES" sz="2400" b="1" dirty="0"/>
              <a:t>.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260648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/>
              <a:t>Důkaz</a:t>
            </a:r>
            <a:r>
              <a:rPr lang="cs-CZ" sz="2400" b="1" dirty="0"/>
              <a:t> </a:t>
            </a:r>
            <a:r>
              <a:rPr lang="es-ES" sz="2400" b="1" dirty="0"/>
              <a:t>pravdivosti je</a:t>
            </a:r>
            <a:r>
              <a:rPr lang="cs-CZ" sz="2400" b="1" dirty="0"/>
              <a:t>ho</a:t>
            </a:r>
            <a:r>
              <a:rPr lang="es-ES" sz="2400" b="1" dirty="0"/>
              <a:t> prohlášení. 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251520" y="920914"/>
            <a:ext cx="77768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lphaUcPeriod"/>
            </a:pPr>
            <a:r>
              <a:rPr lang="es-ES" sz="2000" b="1" dirty="0">
                <a:solidFill>
                  <a:schemeClr val="accent4">
                    <a:lumMod val="50000"/>
                  </a:schemeClr>
                </a:solidFill>
              </a:rPr>
              <a:t>Když žádali Ježíše o znamení pravdivosti svých tvrzení, jaký důkaz </a:t>
            </a:r>
            <a:r>
              <a:rPr lang="cs-CZ" sz="2000" b="1" dirty="0">
                <a:solidFill>
                  <a:schemeClr val="accent4">
                    <a:lumMod val="50000"/>
                  </a:schemeClr>
                </a:solidFill>
              </a:rPr>
              <a:t>ji</a:t>
            </a:r>
            <a:r>
              <a:rPr lang="es-ES" sz="2000" b="1" dirty="0">
                <a:solidFill>
                  <a:schemeClr val="accent4">
                    <a:lumMod val="50000"/>
                  </a:schemeClr>
                </a:solidFill>
              </a:rPr>
              <a:t>m předložil? Mato</a:t>
            </a:r>
            <a:r>
              <a:rPr lang="cs-CZ" sz="2000" b="1" dirty="0" err="1">
                <a:solidFill>
                  <a:schemeClr val="accent4">
                    <a:lumMod val="50000"/>
                  </a:schemeClr>
                </a:solidFill>
              </a:rPr>
              <a:t>uš</a:t>
            </a:r>
            <a:r>
              <a:rPr lang="es-ES" sz="2000" b="1" dirty="0">
                <a:solidFill>
                  <a:schemeClr val="accent4">
                    <a:lumMod val="50000"/>
                  </a:schemeClr>
                </a:solidFill>
              </a:rPr>
              <a:t>, 12</a:t>
            </a:r>
            <a:r>
              <a:rPr lang="cs-CZ" sz="2000" b="1" dirty="0">
                <a:solidFill>
                  <a:schemeClr val="accent4">
                    <a:lumMod val="50000"/>
                  </a:schemeClr>
                </a:solidFill>
              </a:rPr>
              <a:t>,</a:t>
            </a:r>
            <a:r>
              <a:rPr lang="es-ES" sz="2000" b="1" dirty="0">
                <a:solidFill>
                  <a:schemeClr val="accent4">
                    <a:lumMod val="50000"/>
                  </a:schemeClr>
                </a:solidFill>
              </a:rPr>
              <a:t>38-40</a:t>
            </a:r>
            <a:r>
              <a:rPr lang="cs-CZ" sz="2000" b="1" dirty="0">
                <a:solidFill>
                  <a:schemeClr val="accent4">
                    <a:lumMod val="50000"/>
                  </a:schemeClr>
                </a:solidFill>
              </a:rPr>
              <a:t>:</a:t>
            </a:r>
            <a:endParaRPr lang="es-ES" sz="20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900608" y="1628800"/>
            <a:ext cx="806388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/>
              <a:t>“</a:t>
            </a:r>
            <a:r>
              <a:rPr lang="cs-CZ" b="1" dirty="0"/>
              <a:t>Tehdy mu na to řekli někteří ze zákoníků a farizejů: ´Mistře, chceme od tebe    vidět znamení.´ On však jim odpověděl: ´Pokolení zlé a </a:t>
            </a:r>
            <a:r>
              <a:rPr lang="cs-CZ" b="1" dirty="0" err="1"/>
              <a:t>zpronevěřilé</a:t>
            </a:r>
            <a:r>
              <a:rPr lang="cs-CZ" b="1" dirty="0"/>
              <a:t> si hledá znamení; ale znamení mu nebude dáno, leč znamení proroka Jonáše. Jako byl  Jonáš v břiše mořské obludy tři dny a tři noci, tak bude  Syn člověka tře dny              a tři noci v srdci země´</a:t>
            </a:r>
            <a:r>
              <a:rPr lang="es-ES" b="1" dirty="0"/>
              <a:t>”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251520" y="3153162"/>
            <a:ext cx="82809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lphaUcPeriod" startAt="2"/>
            </a:pPr>
            <a:r>
              <a:rPr lang="es-ES" sz="2000" b="1" dirty="0">
                <a:solidFill>
                  <a:schemeClr val="accent4">
                    <a:lumMod val="50000"/>
                  </a:schemeClr>
                </a:solidFill>
              </a:rPr>
              <a:t>Co andělé odpověděli ženám, které ráno v den vzkříšení hledaly Ježíše? Lu</a:t>
            </a:r>
            <a:r>
              <a:rPr lang="cs-CZ" sz="2000" b="1" dirty="0" err="1">
                <a:solidFill>
                  <a:schemeClr val="accent4">
                    <a:lumMod val="50000"/>
                  </a:schemeClr>
                </a:solidFill>
              </a:rPr>
              <a:t>káš</a:t>
            </a:r>
            <a:r>
              <a:rPr lang="es-ES" sz="2000" b="1" dirty="0">
                <a:solidFill>
                  <a:schemeClr val="accent4">
                    <a:lumMod val="50000"/>
                  </a:schemeClr>
                </a:solidFill>
              </a:rPr>
              <a:t>, 24</a:t>
            </a:r>
            <a:r>
              <a:rPr lang="cs-CZ" sz="2000" b="1" dirty="0">
                <a:solidFill>
                  <a:schemeClr val="accent4">
                    <a:lumMod val="50000"/>
                  </a:schemeClr>
                </a:solidFill>
              </a:rPr>
              <a:t>,</a:t>
            </a:r>
            <a:r>
              <a:rPr lang="es-ES" sz="2000" b="1" dirty="0">
                <a:solidFill>
                  <a:schemeClr val="accent4">
                    <a:lumMod val="50000"/>
                  </a:schemeClr>
                </a:solidFill>
              </a:rPr>
              <a:t>1-7</a:t>
            </a:r>
            <a:r>
              <a:rPr lang="cs-CZ" sz="2000" b="1" dirty="0">
                <a:solidFill>
                  <a:schemeClr val="accent4">
                    <a:lumMod val="50000"/>
                  </a:schemeClr>
                </a:solidFill>
              </a:rPr>
              <a:t>:</a:t>
            </a:r>
            <a:endParaRPr lang="es-ES" sz="20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900608" y="3861048"/>
            <a:ext cx="770384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/>
              <a:t>“První den </a:t>
            </a:r>
            <a:r>
              <a:rPr lang="cs-CZ" b="1" dirty="0"/>
              <a:t>po sobotě, za časného jitra</a:t>
            </a:r>
            <a:r>
              <a:rPr lang="es-ES" b="1" dirty="0"/>
              <a:t>, přišl</a:t>
            </a:r>
            <a:r>
              <a:rPr lang="cs-CZ" b="1" dirty="0"/>
              <a:t>y</a:t>
            </a:r>
            <a:r>
              <a:rPr lang="es-ES" b="1" dirty="0"/>
              <a:t> k hrobu</a:t>
            </a:r>
            <a:r>
              <a:rPr lang="cs-CZ" b="1" dirty="0"/>
              <a:t> </a:t>
            </a:r>
            <a:r>
              <a:rPr lang="es-ES" b="1" dirty="0"/>
              <a:t>s vonn</a:t>
            </a:r>
            <a:r>
              <a:rPr lang="cs-CZ" b="1" dirty="0" err="1"/>
              <a:t>ými</a:t>
            </a:r>
            <a:r>
              <a:rPr lang="cs-CZ" b="1" dirty="0"/>
              <a:t> mastmi, které připravily. Nalezly však</a:t>
            </a:r>
            <a:r>
              <a:rPr lang="es-ES" b="1" dirty="0"/>
              <a:t> kámen</a:t>
            </a:r>
            <a:r>
              <a:rPr lang="cs-CZ" b="1" dirty="0"/>
              <a:t>od hrobu</a:t>
            </a:r>
            <a:r>
              <a:rPr lang="es-ES" b="1" dirty="0"/>
              <a:t> od</a:t>
            </a:r>
            <a:r>
              <a:rPr lang="cs-CZ" b="1" dirty="0"/>
              <a:t>vale</a:t>
            </a:r>
            <a:r>
              <a:rPr lang="es-ES" b="1" dirty="0"/>
              <a:t>ný</a:t>
            </a:r>
            <a:r>
              <a:rPr lang="cs-CZ" b="1" dirty="0"/>
              <a:t>. Vešly dovnitř, ale tělo Pána Ježíše nenašly.</a:t>
            </a:r>
            <a:r>
              <a:rPr lang="es-ES" b="1" dirty="0"/>
              <a:t> </a:t>
            </a:r>
            <a:r>
              <a:rPr lang="cs-CZ" b="1" dirty="0"/>
              <a:t>A jak nad tím byly bezradné,  stanuli u nich dva muži v zářícím rouchu. Zachvátil je strach a sklonily  tvář k zemi. Ale oni jim řekli: ´Proč </a:t>
            </a:r>
            <a:r>
              <a:rPr lang="cs-CZ" b="1" dirty="0" err="1"/>
              <a:t>zledáte</a:t>
            </a:r>
            <a:r>
              <a:rPr lang="cs-CZ" b="1" dirty="0"/>
              <a:t> živého mezi mrtvými? Není  zde, byl vzkříšen. Vzpomeňte si, jak vám řekl, když byl ještě v Galileji, že Syn člověka musí být vydán do rukou hříšných lidí, být ukřižován a třetího dne vstát.´</a:t>
            </a:r>
            <a:r>
              <a:rPr lang="es-ES" b="1" dirty="0"/>
              <a:t>”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-27384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/>
              <a:t>Ježíšovo božství </a:t>
            </a:r>
            <a:r>
              <a:rPr lang="cs-CZ" sz="2400" b="1" dirty="0"/>
              <a:t>potvrdili</a:t>
            </a:r>
            <a:r>
              <a:rPr lang="es-ES" sz="2400" b="1" dirty="0"/>
              <a:t> apoštol</a:t>
            </a:r>
            <a:r>
              <a:rPr lang="cs-CZ" sz="2400" b="1" dirty="0" err="1"/>
              <a:t>ové</a:t>
            </a:r>
            <a:r>
              <a:rPr lang="es-ES" sz="2400" b="1" dirty="0"/>
              <a:t>. 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899592" y="796642"/>
            <a:ext cx="72728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lphaUcPeriod"/>
            </a:pPr>
            <a:r>
              <a:rPr lang="es-ES" sz="2000" b="1" dirty="0">
                <a:solidFill>
                  <a:srgbClr val="FF0000"/>
                </a:solidFill>
              </a:rPr>
              <a:t>Jak Tomáš oslovil Ježíše? J</a:t>
            </a:r>
            <a:r>
              <a:rPr lang="cs-CZ" sz="2000" b="1" dirty="0">
                <a:solidFill>
                  <a:srgbClr val="FF0000"/>
                </a:solidFill>
              </a:rPr>
              <a:t>a</a:t>
            </a:r>
            <a:r>
              <a:rPr lang="es-ES" sz="2000" b="1" dirty="0">
                <a:solidFill>
                  <a:srgbClr val="FF0000"/>
                </a:solidFill>
              </a:rPr>
              <a:t>n 20</a:t>
            </a:r>
            <a:r>
              <a:rPr lang="cs-CZ" sz="2000" b="1" dirty="0">
                <a:solidFill>
                  <a:srgbClr val="FF0000"/>
                </a:solidFill>
              </a:rPr>
              <a:t>,</a:t>
            </a:r>
            <a:r>
              <a:rPr lang="es-ES" sz="2000" b="1" dirty="0">
                <a:solidFill>
                  <a:srgbClr val="FF0000"/>
                </a:solidFill>
              </a:rPr>
              <a:t> 28</a:t>
            </a:r>
            <a:r>
              <a:rPr lang="cs-CZ" sz="2000" b="1" dirty="0">
                <a:solidFill>
                  <a:srgbClr val="FF0000"/>
                </a:solidFill>
              </a:rPr>
              <a:t>:</a:t>
            </a:r>
            <a:endParaRPr lang="es-ES" sz="2000" b="1" dirty="0">
              <a:solidFill>
                <a:srgbClr val="FF0000"/>
              </a:solidFill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1115616" y="1340768"/>
            <a:ext cx="67687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/>
              <a:t>“Tomáš</a:t>
            </a:r>
            <a:r>
              <a:rPr lang="cs-CZ" b="1" dirty="0"/>
              <a:t> mu</a:t>
            </a:r>
            <a:r>
              <a:rPr lang="es-ES" b="1" dirty="0"/>
              <a:t> odpověděl: "Můj Pán a můj Bůh</a:t>
            </a:r>
            <a:r>
              <a:rPr lang="cs-CZ" b="1" dirty="0"/>
              <a:t>.</a:t>
            </a:r>
            <a:r>
              <a:rPr lang="es-ES" b="1" dirty="0"/>
              <a:t>"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899592" y="1916832"/>
            <a:ext cx="74888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lphaUcPeriod" startAt="2"/>
            </a:pPr>
            <a:r>
              <a:rPr lang="es-ES" sz="2000" b="1" dirty="0">
                <a:solidFill>
                  <a:srgbClr val="FF0000"/>
                </a:solidFill>
              </a:rPr>
              <a:t>Jak Jan mluví o Ježíši? Jan 1</a:t>
            </a:r>
            <a:r>
              <a:rPr lang="cs-CZ" sz="2000" b="1" dirty="0">
                <a:solidFill>
                  <a:srgbClr val="FF0000"/>
                </a:solidFill>
              </a:rPr>
              <a:t>,</a:t>
            </a:r>
            <a:r>
              <a:rPr lang="es-ES" sz="2000" b="1" dirty="0">
                <a:solidFill>
                  <a:srgbClr val="FF0000"/>
                </a:solidFill>
              </a:rPr>
              <a:t>1-4</a:t>
            </a:r>
            <a:r>
              <a:rPr lang="cs-CZ" sz="2000" b="1" dirty="0">
                <a:solidFill>
                  <a:srgbClr val="FF0000"/>
                </a:solidFill>
              </a:rPr>
              <a:t>;</a:t>
            </a:r>
            <a:r>
              <a:rPr lang="es-ES" sz="2000" b="1" dirty="0">
                <a:solidFill>
                  <a:srgbClr val="FF0000"/>
                </a:solidFill>
              </a:rPr>
              <a:t> 1. Jan 5</a:t>
            </a:r>
            <a:r>
              <a:rPr lang="cs-CZ" sz="2000" b="1" dirty="0">
                <a:solidFill>
                  <a:srgbClr val="FF0000"/>
                </a:solidFill>
              </a:rPr>
              <a:t>,</a:t>
            </a:r>
            <a:r>
              <a:rPr lang="es-ES" sz="2000" b="1" dirty="0">
                <a:solidFill>
                  <a:srgbClr val="FF0000"/>
                </a:solidFill>
              </a:rPr>
              <a:t>20</a:t>
            </a:r>
            <a:r>
              <a:rPr lang="cs-CZ" sz="2000" b="1" dirty="0">
                <a:solidFill>
                  <a:srgbClr val="FF0000"/>
                </a:solidFill>
              </a:rPr>
              <a:t>:</a:t>
            </a:r>
            <a:endParaRPr lang="es-ES" sz="2000" b="1" dirty="0">
              <a:solidFill>
                <a:srgbClr val="FF0000"/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1115616" y="5457998"/>
            <a:ext cx="676875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/>
              <a:t>“Šimon Petr, služebník a apoštol Ježíše Krista, </a:t>
            </a:r>
            <a:r>
              <a:rPr lang="cs-CZ" b="1" dirty="0"/>
              <a:t>těm, kdo dosáhli stejně vzácné víry jako my díky</a:t>
            </a:r>
            <a:r>
              <a:rPr lang="es-ES" b="1" dirty="0"/>
              <a:t> spravedlnost</a:t>
            </a:r>
            <a:r>
              <a:rPr lang="cs-CZ" b="1" dirty="0"/>
              <a:t>i</a:t>
            </a:r>
            <a:r>
              <a:rPr lang="es-ES" b="1" dirty="0"/>
              <a:t> našeho Boha a Spasitele Ježíše Krista</a:t>
            </a:r>
            <a:r>
              <a:rPr lang="cs-CZ" b="1" dirty="0"/>
              <a:t>.</a:t>
            </a:r>
            <a:r>
              <a:rPr lang="es-ES" b="1" dirty="0"/>
              <a:t>”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899592" y="4881934"/>
            <a:ext cx="39239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lphaUcPeriod" startAt="3"/>
            </a:pPr>
            <a:r>
              <a:rPr lang="es-ES" sz="2000" b="1" dirty="0">
                <a:solidFill>
                  <a:srgbClr val="FF0000"/>
                </a:solidFill>
              </a:rPr>
              <a:t>A Petr? 2</a:t>
            </a:r>
            <a:r>
              <a:rPr lang="cs-CZ" sz="2000" b="1" dirty="0">
                <a:solidFill>
                  <a:srgbClr val="FF0000"/>
                </a:solidFill>
              </a:rPr>
              <a:t>. list</a:t>
            </a:r>
            <a:r>
              <a:rPr lang="es-ES" sz="2000" b="1" dirty="0">
                <a:solidFill>
                  <a:srgbClr val="FF0000"/>
                </a:solidFill>
              </a:rPr>
              <a:t> Petr</a:t>
            </a:r>
            <a:r>
              <a:rPr lang="cs-CZ" sz="2000" b="1" dirty="0" err="1">
                <a:solidFill>
                  <a:srgbClr val="FF0000"/>
                </a:solidFill>
              </a:rPr>
              <a:t>ův</a:t>
            </a:r>
            <a:r>
              <a:rPr lang="es-ES" sz="2000" b="1" dirty="0">
                <a:solidFill>
                  <a:srgbClr val="FF0000"/>
                </a:solidFill>
              </a:rPr>
              <a:t> 1</a:t>
            </a:r>
            <a:r>
              <a:rPr lang="cs-CZ" sz="2000" b="1" dirty="0">
                <a:solidFill>
                  <a:srgbClr val="FF0000"/>
                </a:solidFill>
              </a:rPr>
              <a:t>,</a:t>
            </a:r>
            <a:r>
              <a:rPr lang="es-ES" sz="2000" b="1" dirty="0">
                <a:solidFill>
                  <a:srgbClr val="FF0000"/>
                </a:solidFill>
              </a:rPr>
              <a:t> 1</a:t>
            </a:r>
          </a:p>
        </p:txBody>
      </p:sp>
      <p:sp>
        <p:nvSpPr>
          <p:cNvPr id="8" name="7 Rectángulo"/>
          <p:cNvSpPr/>
          <p:nvPr/>
        </p:nvSpPr>
        <p:spPr>
          <a:xfrm>
            <a:off x="1115616" y="2623846"/>
            <a:ext cx="417646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/>
              <a:t>“Na počátku bylo Slovo a to Slovo bylo </a:t>
            </a:r>
            <a:r>
              <a:rPr lang="cs-CZ" b="1" dirty="0"/>
              <a:t>    </a:t>
            </a:r>
            <a:r>
              <a:rPr lang="es-ES" b="1" dirty="0"/>
              <a:t>u Boha a to Slovo byl Bůh. To bylo na po</a:t>
            </a:r>
            <a:r>
              <a:rPr lang="cs-CZ" b="1" dirty="0"/>
              <a:t>-</a:t>
            </a:r>
            <a:r>
              <a:rPr lang="es-ES" b="1" dirty="0"/>
              <a:t>čátku u Boha. Všechn</a:t>
            </a:r>
            <a:r>
              <a:rPr lang="cs-CZ" b="1" dirty="0"/>
              <a:t>o povstalo skrze ně</a:t>
            </a:r>
            <a:r>
              <a:rPr lang="es-ES" b="1" dirty="0"/>
              <a:t> </a:t>
            </a:r>
            <a:r>
              <a:rPr lang="cs-CZ" b="1" dirty="0"/>
              <a:t>  </a:t>
            </a:r>
            <a:r>
              <a:rPr lang="es-ES" b="1" dirty="0"/>
              <a:t>a bez něho ne</a:t>
            </a:r>
            <a:r>
              <a:rPr lang="cs-CZ" b="1" dirty="0"/>
              <a:t>povstalo nic, co jest. </a:t>
            </a:r>
            <a:r>
              <a:rPr lang="es-ES" b="1" dirty="0"/>
              <a:t>V něm byl život a život byl světl</a:t>
            </a:r>
            <a:r>
              <a:rPr lang="cs-CZ" b="1" dirty="0"/>
              <a:t>o</a:t>
            </a:r>
            <a:r>
              <a:rPr lang="es-ES" b="1" dirty="0"/>
              <a:t> lidí.”</a:t>
            </a:r>
          </a:p>
        </p:txBody>
      </p:sp>
      <p:sp>
        <p:nvSpPr>
          <p:cNvPr id="9" name="8 Rectángulo"/>
          <p:cNvSpPr/>
          <p:nvPr/>
        </p:nvSpPr>
        <p:spPr>
          <a:xfrm>
            <a:off x="5364088" y="2485346"/>
            <a:ext cx="302433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/>
              <a:t>“</a:t>
            </a:r>
            <a:r>
              <a:rPr lang="cs-CZ" b="1" dirty="0"/>
              <a:t>Víme-li, že</a:t>
            </a:r>
            <a:r>
              <a:rPr lang="es-ES" b="1" dirty="0"/>
              <a:t> Syn Boží přišel a dal nám </a:t>
            </a:r>
            <a:r>
              <a:rPr lang="cs-CZ" b="1" dirty="0"/>
              <a:t>schopnost rozeznávat</a:t>
            </a:r>
            <a:r>
              <a:rPr lang="es-ES" b="1" dirty="0"/>
              <a:t>, abychom poznali, k</a:t>
            </a:r>
            <a:r>
              <a:rPr lang="cs-CZ" b="1" dirty="0"/>
              <a:t>do</a:t>
            </a:r>
            <a:r>
              <a:rPr lang="es-ES" b="1" dirty="0"/>
              <a:t> je prav</a:t>
            </a:r>
            <a:r>
              <a:rPr lang="cs-CZ" b="1" dirty="0"/>
              <a:t>ý Bůh. A jsme</a:t>
            </a:r>
            <a:r>
              <a:rPr lang="es-ES" b="1" dirty="0"/>
              <a:t> v tom pravém</a:t>
            </a:r>
            <a:r>
              <a:rPr lang="cs-CZ" b="1" dirty="0"/>
              <a:t> Bohu</a:t>
            </a:r>
            <a:r>
              <a:rPr lang="es-ES" b="1" dirty="0"/>
              <a:t>,</a:t>
            </a:r>
            <a:r>
              <a:rPr lang="cs-CZ" b="1" dirty="0"/>
              <a:t> protože jsme</a:t>
            </a:r>
            <a:r>
              <a:rPr lang="es-ES" b="1" dirty="0"/>
              <a:t> v jeho Synu Ježíši Kristu. </a:t>
            </a:r>
            <a:r>
              <a:rPr lang="cs-CZ" b="1" dirty="0"/>
              <a:t>On</a:t>
            </a:r>
            <a:r>
              <a:rPr lang="es-ES" b="1" dirty="0"/>
              <a:t> je</a:t>
            </a:r>
            <a:r>
              <a:rPr lang="cs-CZ" b="1" dirty="0"/>
              <a:t> ten</a:t>
            </a:r>
            <a:r>
              <a:rPr lang="es-ES" b="1" dirty="0"/>
              <a:t> pravý Bůh a věčný život</a:t>
            </a:r>
            <a:r>
              <a:rPr lang="cs-CZ" b="1" dirty="0"/>
              <a:t>.</a:t>
            </a:r>
            <a:r>
              <a:rPr lang="es-ES" b="1" dirty="0"/>
              <a:t>”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/>
              <a:t>Ježíšovo božství </a:t>
            </a:r>
            <a:r>
              <a:rPr lang="cs-CZ" sz="2400" b="1" dirty="0"/>
              <a:t>potvrdili</a:t>
            </a:r>
            <a:r>
              <a:rPr lang="es-ES" sz="2400" b="1" dirty="0"/>
              <a:t> apoštol</a:t>
            </a:r>
            <a:r>
              <a:rPr lang="cs-CZ" sz="2400" b="1" dirty="0" err="1"/>
              <a:t>ové</a:t>
            </a:r>
            <a:r>
              <a:rPr lang="es-ES" sz="2400" b="1" dirty="0"/>
              <a:t>. 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467544" y="692696"/>
            <a:ext cx="81369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lphaUcPeriod" startAt="4"/>
            </a:pPr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A</a:t>
            </a:r>
            <a:r>
              <a:rPr lang="es-ES" sz="2000" b="1" dirty="0">
                <a:solidFill>
                  <a:schemeClr val="accent1">
                    <a:lumMod val="75000"/>
                  </a:schemeClr>
                </a:solidFill>
              </a:rPr>
              <a:t> Pa</a:t>
            </a:r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vel</a:t>
            </a:r>
            <a:r>
              <a:rPr lang="es-ES" sz="2000" b="1" dirty="0">
                <a:solidFill>
                  <a:schemeClr val="accent1">
                    <a:lumMod val="75000"/>
                  </a:schemeClr>
                </a:solidFill>
              </a:rPr>
              <a:t>? </a:t>
            </a:r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	    list Římanům</a:t>
            </a:r>
            <a:r>
              <a:rPr lang="es-ES" sz="2000" b="1" dirty="0">
                <a:solidFill>
                  <a:schemeClr val="accent1">
                    <a:lumMod val="75000"/>
                  </a:schemeClr>
                </a:solidFill>
              </a:rPr>
              <a:t> 9</a:t>
            </a:r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,</a:t>
            </a:r>
            <a:r>
              <a:rPr lang="es-ES" sz="2000" b="1" dirty="0">
                <a:solidFill>
                  <a:schemeClr val="accent1">
                    <a:lumMod val="75000"/>
                  </a:schemeClr>
                </a:solidFill>
              </a:rPr>
              <a:t>5</a:t>
            </a:r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; list</a:t>
            </a:r>
            <a:r>
              <a:rPr lang="es-ES" sz="2000" b="1" dirty="0">
                <a:solidFill>
                  <a:schemeClr val="accent1">
                    <a:lumMod val="75000"/>
                  </a:schemeClr>
                </a:solidFill>
              </a:rPr>
              <a:t> Efe</a:t>
            </a:r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z</a:t>
            </a:r>
            <a:r>
              <a:rPr lang="es-ES" sz="2000" b="1" dirty="0">
                <a:solidFill>
                  <a:schemeClr val="accent1">
                    <a:lumMod val="75000"/>
                  </a:schemeClr>
                </a:solidFill>
              </a:rPr>
              <a:t>s</a:t>
            </a:r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kým</a:t>
            </a:r>
            <a:r>
              <a:rPr lang="es-ES" sz="2000" b="1" dirty="0">
                <a:solidFill>
                  <a:schemeClr val="accent1">
                    <a:lumMod val="75000"/>
                  </a:schemeClr>
                </a:solidFill>
              </a:rPr>
              <a:t> 5</a:t>
            </a:r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,</a:t>
            </a:r>
            <a:r>
              <a:rPr lang="es-ES" sz="2000" b="1" dirty="0">
                <a:solidFill>
                  <a:schemeClr val="accent1">
                    <a:lumMod val="75000"/>
                  </a:schemeClr>
                </a:solidFill>
              </a:rPr>
              <a:t>5</a:t>
            </a:r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; </a:t>
            </a:r>
            <a:r>
              <a:rPr lang="es-ES" sz="20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                                               		</a:t>
            </a:r>
            <a:r>
              <a:rPr lang="es-ES" sz="2000" b="1" dirty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.list</a:t>
            </a:r>
            <a:r>
              <a:rPr lang="es-ES" sz="2000" b="1" dirty="0">
                <a:solidFill>
                  <a:schemeClr val="accent1">
                    <a:lumMod val="75000"/>
                  </a:schemeClr>
                </a:solidFill>
              </a:rPr>
              <a:t> Tesalonic</a:t>
            </a:r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kým</a:t>
            </a:r>
            <a:r>
              <a:rPr lang="es-ES" sz="2000" b="1" dirty="0">
                <a:solidFill>
                  <a:schemeClr val="accent1">
                    <a:lumMod val="75000"/>
                  </a:schemeClr>
                </a:solidFill>
              </a:rPr>
              <a:t> 2</a:t>
            </a:r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,</a:t>
            </a:r>
            <a:r>
              <a:rPr lang="es-ES" sz="2000" b="1" dirty="0">
                <a:solidFill>
                  <a:schemeClr val="accent1">
                    <a:lumMod val="75000"/>
                  </a:schemeClr>
                </a:solidFill>
              </a:rPr>
              <a:t>15-17</a:t>
            </a:r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; list</a:t>
            </a:r>
            <a:r>
              <a:rPr lang="es-ES" sz="2000" b="1" dirty="0">
                <a:solidFill>
                  <a:schemeClr val="accent1">
                    <a:lumMod val="75000"/>
                  </a:schemeClr>
                </a:solidFill>
              </a:rPr>
              <a:t> Tito</a:t>
            </a:r>
            <a:r>
              <a:rPr lang="cs-CZ" sz="2000" b="1" dirty="0" err="1">
                <a:solidFill>
                  <a:schemeClr val="accent1">
                    <a:lumMod val="75000"/>
                  </a:schemeClr>
                </a:solidFill>
              </a:rPr>
              <a:t>vi</a:t>
            </a:r>
            <a:r>
              <a:rPr lang="es-ES" sz="2000" b="1" dirty="0">
                <a:solidFill>
                  <a:schemeClr val="accent1">
                    <a:lumMod val="75000"/>
                  </a:schemeClr>
                </a:solidFill>
              </a:rPr>
              <a:t> 2</a:t>
            </a:r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,</a:t>
            </a:r>
            <a:r>
              <a:rPr lang="es-ES" sz="2000" b="1" dirty="0">
                <a:solidFill>
                  <a:schemeClr val="accent1">
                    <a:lumMod val="75000"/>
                  </a:schemeClr>
                </a:solidFill>
              </a:rPr>
              <a:t>13</a:t>
            </a:r>
          </a:p>
        </p:txBody>
      </p:sp>
      <p:sp>
        <p:nvSpPr>
          <p:cNvPr id="4" name="3 Rectángulo"/>
          <p:cNvSpPr/>
          <p:nvPr/>
        </p:nvSpPr>
        <p:spPr>
          <a:xfrm>
            <a:off x="827584" y="1628800"/>
            <a:ext cx="345638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/>
              <a:t>“</a:t>
            </a:r>
            <a:r>
              <a:rPr lang="cs-CZ" b="1" dirty="0"/>
              <a:t>jejich</a:t>
            </a:r>
            <a:r>
              <a:rPr lang="es-ES" b="1" dirty="0"/>
              <a:t> jsou p</a:t>
            </a:r>
            <a:r>
              <a:rPr lang="cs-CZ" b="1" dirty="0"/>
              <a:t>r</a:t>
            </a:r>
            <a:r>
              <a:rPr lang="es-ES" b="1" dirty="0"/>
              <a:t>a</a:t>
            </a:r>
            <a:r>
              <a:rPr lang="cs-CZ" b="1" dirty="0"/>
              <a:t>o</a:t>
            </a:r>
            <a:r>
              <a:rPr lang="es-ES" b="1" dirty="0"/>
              <a:t>tcové</a:t>
            </a:r>
            <a:r>
              <a:rPr lang="cs-CZ" b="1" dirty="0"/>
              <a:t>,</a:t>
            </a:r>
            <a:r>
              <a:rPr lang="es-ES" b="1" dirty="0"/>
              <a:t> z n</a:t>
            </a:r>
            <a:r>
              <a:rPr lang="cs-CZ" b="1" dirty="0" err="1"/>
              <a:t>ic</a:t>
            </a:r>
            <a:r>
              <a:rPr lang="es-ES" b="1" dirty="0"/>
              <a:t>h</a:t>
            </a:r>
            <a:r>
              <a:rPr lang="cs-CZ" b="1" dirty="0"/>
              <a:t> rodem</a:t>
            </a:r>
            <a:r>
              <a:rPr lang="es-ES" b="1" dirty="0"/>
              <a:t> po</a:t>
            </a:r>
            <a:r>
              <a:rPr lang="cs-CZ" b="1" dirty="0" err="1"/>
              <a:t>chází</a:t>
            </a:r>
            <a:r>
              <a:rPr lang="es-ES" b="1" dirty="0"/>
              <a:t> Kristus</a:t>
            </a:r>
            <a:r>
              <a:rPr lang="cs-CZ" b="1" dirty="0"/>
              <a:t>, Bůh</a:t>
            </a:r>
            <a:r>
              <a:rPr lang="es-ES" b="1" dirty="0"/>
              <a:t>, </a:t>
            </a:r>
            <a:r>
              <a:rPr lang="cs-CZ" b="1" dirty="0"/>
              <a:t>   </a:t>
            </a:r>
            <a:r>
              <a:rPr lang="es-ES" b="1" dirty="0"/>
              <a:t>který je nade vše</a:t>
            </a:r>
            <a:r>
              <a:rPr lang="cs-CZ" b="1" dirty="0"/>
              <a:t>mi, buď pochválen na věky, a</a:t>
            </a:r>
            <a:r>
              <a:rPr lang="es-ES" b="1" dirty="0"/>
              <a:t>men”</a:t>
            </a:r>
          </a:p>
        </p:txBody>
      </p:sp>
      <p:sp>
        <p:nvSpPr>
          <p:cNvPr id="6" name="5 Rectángulo"/>
          <p:cNvSpPr/>
          <p:nvPr/>
        </p:nvSpPr>
        <p:spPr>
          <a:xfrm>
            <a:off x="1287596" y="5518973"/>
            <a:ext cx="63087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b="1" dirty="0"/>
              <a:t>“očekáva</a:t>
            </a:r>
            <a:r>
              <a:rPr lang="cs-CZ" b="1" dirty="0" err="1"/>
              <a:t>li</a:t>
            </a:r>
            <a:r>
              <a:rPr lang="cs-CZ" b="1" dirty="0"/>
              <a:t> blažené splnění</a:t>
            </a:r>
            <a:r>
              <a:rPr lang="es-ES" b="1" dirty="0"/>
              <a:t> naděj</a:t>
            </a:r>
            <a:r>
              <a:rPr lang="cs-CZ" b="1" dirty="0"/>
              <a:t>e</a:t>
            </a:r>
            <a:r>
              <a:rPr lang="es-ES" b="1" dirty="0"/>
              <a:t> a</a:t>
            </a:r>
            <a:r>
              <a:rPr lang="cs-CZ" b="1" dirty="0"/>
              <a:t> příchod</a:t>
            </a:r>
            <a:r>
              <a:rPr lang="es-ES" b="1" dirty="0"/>
              <a:t> sl</a:t>
            </a:r>
            <a:r>
              <a:rPr lang="cs-CZ" b="1" dirty="0"/>
              <a:t>á</a:t>
            </a:r>
            <a:r>
              <a:rPr lang="es-ES" b="1" dirty="0"/>
              <a:t>v</a:t>
            </a:r>
            <a:r>
              <a:rPr lang="cs-CZ" b="1" dirty="0"/>
              <a:t>y velikého Boha</a:t>
            </a:r>
            <a:r>
              <a:rPr lang="es-ES" b="1" dirty="0"/>
              <a:t> a</a:t>
            </a:r>
            <a:r>
              <a:rPr lang="cs-CZ" b="1" dirty="0"/>
              <a:t> našeho</a:t>
            </a:r>
            <a:r>
              <a:rPr lang="es-ES" b="1" dirty="0"/>
              <a:t> Spasitele Ježíše Krista”</a:t>
            </a:r>
          </a:p>
        </p:txBody>
      </p:sp>
      <p:sp>
        <p:nvSpPr>
          <p:cNvPr id="8" name="7 Rectángulo"/>
          <p:cNvSpPr/>
          <p:nvPr/>
        </p:nvSpPr>
        <p:spPr>
          <a:xfrm>
            <a:off x="1331640" y="3573887"/>
            <a:ext cx="691276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b="1" dirty="0"/>
              <a:t>“</a:t>
            </a:r>
            <a:r>
              <a:rPr lang="cs-CZ" b="1" dirty="0"/>
              <a:t>Nu</a:t>
            </a:r>
            <a:r>
              <a:rPr lang="es-ES" b="1" dirty="0"/>
              <a:t>že</a:t>
            </a:r>
            <a:r>
              <a:rPr lang="cs-CZ" b="1" dirty="0"/>
              <a:t> tedy</a:t>
            </a:r>
            <a:r>
              <a:rPr lang="es-ES" b="1" dirty="0"/>
              <a:t>, bratří, stůjte pevně a </a:t>
            </a:r>
            <a:r>
              <a:rPr lang="cs-CZ" b="1" dirty="0"/>
              <a:t>držte se toho učení</a:t>
            </a:r>
            <a:r>
              <a:rPr lang="es-ES" b="1" dirty="0"/>
              <a:t>, které js</a:t>
            </a:r>
            <a:r>
              <a:rPr lang="cs-CZ" b="1" dirty="0"/>
              <a:t>m</a:t>
            </a:r>
            <a:r>
              <a:rPr lang="es-ES" b="1" dirty="0"/>
              <a:t>e </a:t>
            </a:r>
            <a:r>
              <a:rPr lang="cs-CZ" b="1" dirty="0"/>
              <a:t>vám</a:t>
            </a:r>
            <a:r>
              <a:rPr lang="es-ES" b="1" dirty="0"/>
              <a:t> </a:t>
            </a:r>
            <a:r>
              <a:rPr lang="cs-CZ" b="1" dirty="0"/>
              <a:t>odevzdali</a:t>
            </a:r>
            <a:r>
              <a:rPr lang="es-ES" b="1" dirty="0"/>
              <a:t>,</a:t>
            </a:r>
            <a:r>
              <a:rPr lang="cs-CZ" b="1" dirty="0"/>
              <a:t> ať už</a:t>
            </a:r>
            <a:r>
              <a:rPr lang="es-ES" b="1" dirty="0"/>
              <a:t> slovem nebo</a:t>
            </a:r>
            <a:r>
              <a:rPr lang="cs-CZ" b="1" dirty="0"/>
              <a:t> </a:t>
            </a:r>
            <a:r>
              <a:rPr lang="es-ES" b="1" dirty="0"/>
              <a:t>dopisem. </a:t>
            </a:r>
            <a:r>
              <a:rPr lang="cs-CZ" b="1" dirty="0"/>
              <a:t>Sám pak náš Pán</a:t>
            </a:r>
            <a:r>
              <a:rPr lang="es-ES" b="1" dirty="0"/>
              <a:t> Ježíš Kristus</a:t>
            </a:r>
            <a:r>
              <a:rPr lang="cs-CZ" b="1" dirty="0"/>
              <a:t> a Bůh náš Otec</a:t>
            </a:r>
            <a:r>
              <a:rPr lang="es-ES" b="1" dirty="0"/>
              <a:t>, který</a:t>
            </a:r>
            <a:r>
              <a:rPr lang="cs-CZ" b="1" dirty="0"/>
              <a:t> si</a:t>
            </a:r>
            <a:r>
              <a:rPr lang="es-ES" b="1" dirty="0"/>
              <a:t> nás </a:t>
            </a:r>
            <a:r>
              <a:rPr lang="cs-CZ" b="1" dirty="0"/>
              <a:t>za</a:t>
            </a:r>
            <a:r>
              <a:rPr lang="es-ES" b="1" dirty="0"/>
              <a:t>miloval a </a:t>
            </a:r>
            <a:r>
              <a:rPr lang="cs-CZ" b="1" dirty="0"/>
              <a:t>ze své </a:t>
            </a:r>
            <a:r>
              <a:rPr lang="es-ES" b="1" dirty="0"/>
              <a:t>milost</a:t>
            </a:r>
            <a:r>
              <a:rPr lang="cs-CZ" b="1" dirty="0"/>
              <a:t>i</a:t>
            </a:r>
            <a:r>
              <a:rPr lang="es-ES" b="1" dirty="0"/>
              <a:t> nám dal věčn</a:t>
            </a:r>
            <a:r>
              <a:rPr lang="cs-CZ" b="1" dirty="0"/>
              <a:t>é potěšení</a:t>
            </a:r>
            <a:r>
              <a:rPr lang="es-ES" b="1" dirty="0"/>
              <a:t> útěchu a dobrou naději, </a:t>
            </a:r>
            <a:r>
              <a:rPr lang="cs-CZ" b="1" dirty="0"/>
              <a:t>nechť povznáší</a:t>
            </a:r>
            <a:r>
              <a:rPr lang="es-ES" b="1" dirty="0"/>
              <a:t> vaše srdce a </a:t>
            </a:r>
            <a:r>
              <a:rPr lang="cs-CZ" b="1" dirty="0"/>
              <a:t>dá vám sílu ke každému dobrému činu i slovu</a:t>
            </a:r>
            <a:r>
              <a:rPr lang="es-ES" b="1" dirty="0"/>
              <a:t>”</a:t>
            </a:r>
          </a:p>
        </p:txBody>
      </p:sp>
      <p:sp>
        <p:nvSpPr>
          <p:cNvPr id="9" name="8 Rectángulo"/>
          <p:cNvSpPr/>
          <p:nvPr/>
        </p:nvSpPr>
        <p:spPr>
          <a:xfrm>
            <a:off x="4608512" y="1628800"/>
            <a:ext cx="37079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/>
              <a:t>“</a:t>
            </a:r>
            <a:r>
              <a:rPr lang="cs-CZ" b="1" dirty="0"/>
              <a:t>Dobře si pamatuj</a:t>
            </a:r>
            <a:r>
              <a:rPr lang="es-ES" b="1" dirty="0"/>
              <a:t>te, že žádný smilník, </a:t>
            </a:r>
            <a:r>
              <a:rPr lang="cs-CZ" b="1" dirty="0"/>
              <a:t>prostopášník</a:t>
            </a:r>
            <a:r>
              <a:rPr lang="es-ES" b="1" dirty="0"/>
              <a:t>, ani lakomec, </a:t>
            </a:r>
            <a:r>
              <a:rPr lang="cs-CZ" b="1" dirty="0"/>
              <a:t>jehož bohem jsou peníze, nemá podíl v království Kristovu a Božím</a:t>
            </a:r>
            <a:r>
              <a:rPr lang="es-ES" b="1" dirty="0"/>
              <a:t>.”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396</TotalTime>
  <Words>1758</Words>
  <Application>Microsoft Office PowerPoint</Application>
  <PresentationFormat>Presentación en pantalla (4:3)</PresentationFormat>
  <Paragraphs>59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4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Sergio y Eunice Fustero</dc:creator>
  <cp:lastModifiedBy>Isabel Laveda</cp:lastModifiedBy>
  <cp:revision>157</cp:revision>
  <dcterms:created xsi:type="dcterms:W3CDTF">2011-09-03T20:04:22Z</dcterms:created>
  <dcterms:modified xsi:type="dcterms:W3CDTF">2023-01-13T19:50:36Z</dcterms:modified>
</cp:coreProperties>
</file>