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0"/>
  </p:notesMasterIdLst>
  <p:sldIdLst>
    <p:sldId id="256" r:id="rId2"/>
    <p:sldId id="283" r:id="rId3"/>
    <p:sldId id="315" r:id="rId4"/>
    <p:sldId id="257" r:id="rId5"/>
    <p:sldId id="280" r:id="rId6"/>
    <p:sldId id="292" r:id="rId7"/>
    <p:sldId id="281" r:id="rId8"/>
    <p:sldId id="282" r:id="rId9"/>
    <p:sldId id="276" r:id="rId10"/>
    <p:sldId id="277" r:id="rId11"/>
    <p:sldId id="293" r:id="rId12"/>
    <p:sldId id="278" r:id="rId13"/>
    <p:sldId id="294" r:id="rId14"/>
    <p:sldId id="295" r:id="rId15"/>
    <p:sldId id="284" r:id="rId16"/>
    <p:sldId id="303" r:id="rId17"/>
    <p:sldId id="302" r:id="rId18"/>
    <p:sldId id="301" r:id="rId19"/>
    <p:sldId id="300" r:id="rId20"/>
    <p:sldId id="299" r:id="rId21"/>
    <p:sldId id="298" r:id="rId22"/>
    <p:sldId id="297" r:id="rId23"/>
    <p:sldId id="296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6" r:id="rId33"/>
    <p:sldId id="317" r:id="rId34"/>
    <p:sldId id="291" r:id="rId35"/>
    <p:sldId id="304" r:id="rId36"/>
    <p:sldId id="290" r:id="rId37"/>
    <p:sldId id="289" r:id="rId38"/>
    <p:sldId id="288" r:id="rId39"/>
    <p:sldId id="313" r:id="rId40"/>
    <p:sldId id="287" r:id="rId41"/>
    <p:sldId id="286" r:id="rId42"/>
    <p:sldId id="285" r:id="rId43"/>
    <p:sldId id="314" r:id="rId44"/>
    <p:sldId id="279" r:id="rId45"/>
    <p:sldId id="273" r:id="rId46"/>
    <p:sldId id="272" r:id="rId47"/>
    <p:sldId id="318" r:id="rId48"/>
    <p:sldId id="274" r:id="rId49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51"/>
    </p:embeddedFont>
    <p:embeddedFont>
      <p:font typeface="Comic Sans MS" panose="030F0702030302020204" pitchFamily="66" charset="0"/>
      <p:regular r:id="rId52"/>
      <p:bold r:id="rId53"/>
      <p:italic r:id="rId54"/>
      <p:boldItalic r:id="rId55"/>
    </p:embeddedFont>
    <p:embeddedFont>
      <p:font typeface="Gill Sans MT" panose="020B0502020104020203" pitchFamily="34" charset="0"/>
      <p:regular r:id="rId56"/>
      <p:bold r:id="rId57"/>
      <p:italic r:id="rId58"/>
      <p:boldItalic r:id="rId59"/>
    </p:embeddedFont>
  </p:embeddedFont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5B2"/>
    <a:srgbClr val="9A94BC"/>
    <a:srgbClr val="D09D05"/>
    <a:srgbClr val="8F661D"/>
    <a:srgbClr val="808000"/>
    <a:srgbClr val="99FF33"/>
    <a:srgbClr val="663300"/>
    <a:srgbClr val="0000CC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103" autoAdjust="0"/>
  </p:normalViewPr>
  <p:slideViewPr>
    <p:cSldViewPr>
      <p:cViewPr varScale="1">
        <p:scale>
          <a:sx n="100" d="100"/>
          <a:sy n="100" d="100"/>
        </p:scale>
        <p:origin x="9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127C03-8603-479A-9E5F-1B2C61B6EC0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67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51236-0650-4F50-B166-662219112967}" type="slidenum">
              <a:rPr lang="es-ES"/>
              <a:pPr/>
              <a:t>22</a:t>
            </a:fld>
            <a:endParaRPr lang="es-E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1ª Lino torcido, azul, púrpura y carmesí</a:t>
            </a:r>
          </a:p>
          <a:p>
            <a:r>
              <a:rPr lang="es-ES"/>
              <a:t>2ª Pelo de cabra.</a:t>
            </a:r>
          </a:p>
          <a:p>
            <a:r>
              <a:rPr lang="es-ES"/>
              <a:t>3ª Pieles de carnero teñidas de rojo.</a:t>
            </a:r>
          </a:p>
          <a:p>
            <a:r>
              <a:rPr lang="es-ES"/>
              <a:t>4ª Pieles de tejones.</a:t>
            </a:r>
          </a:p>
        </p:txBody>
      </p:sp>
    </p:spTree>
    <p:extLst>
      <p:ext uri="{BB962C8B-B14F-4D97-AF65-F5344CB8AC3E}">
        <p14:creationId xmlns:p14="http://schemas.microsoft.com/office/powerpoint/2010/main" val="117140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119C-0CC0-4DB0-B02A-9EC770803DC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31935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B952B-2781-4FCB-AFF6-B24173BD0A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573593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23D6-B450-44D4-AD11-1A6016DBC42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0689191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7C738-E685-4CAC-B53A-8CD20E3F877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968845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036B1-BC9D-41EB-A101-9074BEA9E706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76991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DFC40-1A6A-416C-AEB1-8CC8651774C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712898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3AECC-430B-4B48-B4D0-D64DC347CB5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22971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3711-E970-4FFD-AF0A-5F84B23C4EE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96853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6C734-8A6A-442C-A921-F646C944E9B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84418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1CA4A-8CCD-4C1C-8910-EF9A6EF1E27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316416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27BD6-A856-492D-B174-A389D29B0D3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61529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529413C-898F-4300-B250-53014832FC3A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F323F3-0A62-94E6-C179-3B355BA9CC44}"/>
              </a:ext>
            </a:extLst>
          </p:cNvPr>
          <p:cNvSpPr txBox="1"/>
          <p:nvPr/>
        </p:nvSpPr>
        <p:spPr>
          <a:xfrm>
            <a:off x="3707904" y="5013176"/>
            <a:ext cx="5364088" cy="1800200"/>
          </a:xfrm>
          <a:prstGeom prst="rect">
            <a:avLst/>
          </a:prstGeom>
          <a:solidFill>
            <a:srgbClr val="D09D05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D65B2"/>
                </a:solidFill>
              </a:rPr>
              <a:t>PUTOVÁNÍ SE SVATYNÍ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208962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rgbClr val="FFFF66"/>
                </a:solidFill>
              </a:rPr>
              <a:t>K </a:t>
            </a:r>
            <a:r>
              <a:rPr lang="es-ES" sz="2800" b="1" dirty="0" err="1">
                <a:solidFill>
                  <a:srgbClr val="FFFF66"/>
                </a:solidFill>
              </a:rPr>
              <a:t>založení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tohoto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velkého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tábora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bylo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zapotřebí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velmi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spořádaného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systému</a:t>
            </a:r>
            <a:r>
              <a:rPr lang="es-ES" sz="2800" b="1" dirty="0">
                <a:solidFill>
                  <a:srgbClr val="FFFF66"/>
                </a:solidFill>
              </a:rPr>
              <a:t>, </a:t>
            </a:r>
            <a:r>
              <a:rPr lang="es-ES" sz="2800" b="1" dirty="0" err="1">
                <a:solidFill>
                  <a:srgbClr val="FFFF66"/>
                </a:solidFill>
              </a:rPr>
              <a:t>aby</a:t>
            </a:r>
            <a:r>
              <a:rPr lang="es-ES" sz="2800" b="1" dirty="0">
                <a:solidFill>
                  <a:srgbClr val="FFFF66"/>
                </a:solidFill>
              </a:rPr>
              <a:t> se </a:t>
            </a:r>
            <a:r>
              <a:rPr lang="es-ES" sz="2800" b="1" dirty="0" err="1">
                <a:solidFill>
                  <a:srgbClr val="FFFF66"/>
                </a:solidFill>
              </a:rPr>
              <a:t>předešlo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problémům</a:t>
            </a:r>
            <a:r>
              <a:rPr lang="es-ES" sz="2800" b="1" dirty="0">
                <a:solidFill>
                  <a:srgbClr val="FFFF66"/>
                </a:solidFill>
              </a:rPr>
              <a:t> v </a:t>
            </a:r>
            <a:r>
              <a:rPr lang="es-ES" sz="2800" b="1" dirty="0" err="1">
                <a:solidFill>
                  <a:srgbClr val="FFFF66"/>
                </a:solidFill>
              </a:rPr>
              <a:t>pochodu</a:t>
            </a:r>
            <a:r>
              <a:rPr lang="es-ES" sz="2800" b="1" dirty="0">
                <a:solidFill>
                  <a:srgbClr val="FFFF66"/>
                </a:solidFill>
              </a:rPr>
              <a:t> a </a:t>
            </a:r>
            <a:r>
              <a:rPr lang="es-ES" sz="2800" b="1" dirty="0" err="1">
                <a:solidFill>
                  <a:srgbClr val="FFFF66"/>
                </a:solidFill>
              </a:rPr>
              <a:t>usnadnilo</a:t>
            </a:r>
            <a:r>
              <a:rPr lang="es-ES" sz="2800" b="1" dirty="0">
                <a:solidFill>
                  <a:srgbClr val="FFFF66"/>
                </a:solidFill>
              </a:rPr>
              <a:t> se </a:t>
            </a:r>
            <a:r>
              <a:rPr lang="es-ES" sz="2800" b="1" dirty="0" err="1">
                <a:solidFill>
                  <a:srgbClr val="FFFF66"/>
                </a:solidFill>
              </a:rPr>
              <a:t>jeho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následné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shromáždění</a:t>
            </a:r>
            <a:r>
              <a:rPr lang="es-ES" sz="2800" b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67519" y="5877272"/>
            <a:ext cx="8208962" cy="569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“</a:t>
            </a:r>
            <a:r>
              <a:rPr lang="cs-CZ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V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šechno</a:t>
            </a:r>
            <a:r>
              <a:rPr lang="cs-CZ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ať se děje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slušně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a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spořádaně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868144" y="6518275"/>
            <a:ext cx="3240931" cy="36933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1</a:t>
            </a:r>
            <a:r>
              <a:rPr lang="cs-CZ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. list Korintským</a:t>
            </a:r>
            <a:r>
              <a:rPr lang="es-ES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 14</a:t>
            </a:r>
            <a:r>
              <a:rPr lang="cs-CZ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,</a:t>
            </a:r>
            <a:r>
              <a:rPr lang="es-ES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40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  <p:bldP spid="92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468313" y="5805488"/>
            <a:ext cx="8353425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 err="1">
                <a:solidFill>
                  <a:srgbClr val="FFFF66"/>
                </a:solidFill>
              </a:rPr>
              <a:t>Bůh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sám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ustanovil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řád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pochodu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cs-CZ" sz="2800" b="1" dirty="0">
                <a:solidFill>
                  <a:srgbClr val="FFFF66"/>
                </a:solidFill>
              </a:rPr>
              <a:t>                               </a:t>
            </a:r>
            <a:r>
              <a:rPr lang="es-ES" sz="2800" b="1" dirty="0">
                <a:solidFill>
                  <a:srgbClr val="FFFF66"/>
                </a:solidFill>
              </a:rPr>
              <a:t>pro </a:t>
            </a:r>
            <a:r>
              <a:rPr lang="es-ES" sz="2800" b="1" dirty="0" err="1">
                <a:solidFill>
                  <a:srgbClr val="FFFF66"/>
                </a:solidFill>
              </a:rPr>
              <a:t>tábor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cs-CZ" sz="2800" b="1" dirty="0">
                <a:solidFill>
                  <a:srgbClr val="FFFF66"/>
                </a:solidFill>
              </a:rPr>
              <a:t>i pro</a:t>
            </a:r>
            <a:r>
              <a:rPr lang="es-ES" sz="2800" b="1" dirty="0">
                <a:solidFill>
                  <a:srgbClr val="FFFF66"/>
                </a:solidFill>
              </a:rPr>
              <a:t> </a:t>
            </a:r>
            <a:r>
              <a:rPr lang="es-ES" sz="2800" b="1" dirty="0" err="1">
                <a:solidFill>
                  <a:srgbClr val="FFFF66"/>
                </a:solidFill>
              </a:rPr>
              <a:t>svatyni</a:t>
            </a:r>
            <a:r>
              <a:rPr lang="es-ES" sz="2800" b="1" dirty="0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15900" y="117475"/>
            <a:ext cx="8172450" cy="10464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“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Na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Hospodinův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p</a:t>
            </a:r>
            <a:r>
              <a:rPr lang="cs-CZ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rozkaz táhli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Izrael</a:t>
            </a:r>
            <a:r>
              <a:rPr lang="cs-CZ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ci</a:t>
            </a:r>
            <a:r>
              <a:rPr lang="cs-CZ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dál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odešli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a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na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Hospodinův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cs-CZ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roz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kaz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 </a:t>
            </a:r>
            <a:r>
              <a:rPr lang="es-ES" sz="3100" b="1" dirty="0" err="1">
                <a:solidFill>
                  <a:srgbClr val="99FF33"/>
                </a:solidFill>
                <a:latin typeface="Comic Sans MS" panose="030F0702030302020204" pitchFamily="66" charset="0"/>
              </a:rPr>
              <a:t>tábořili</a:t>
            </a:r>
            <a:r>
              <a:rPr lang="es-ES" sz="3100" b="1" dirty="0">
                <a:solidFill>
                  <a:srgbClr val="99FF33"/>
                </a:solidFill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131343" y="1268760"/>
            <a:ext cx="2881313" cy="366712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4. Mojžíšova</a:t>
            </a:r>
            <a:r>
              <a:rPr lang="es-ES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 9</a:t>
            </a:r>
            <a:r>
              <a:rPr lang="cs-CZ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,</a:t>
            </a:r>
            <a:r>
              <a:rPr lang="es-ES" b="1" i="1" dirty="0">
                <a:solidFill>
                  <a:srgbClr val="99FF33"/>
                </a:solidFill>
                <a:latin typeface="Comic Sans MS" panose="030F0702030302020204" pitchFamily="66" charset="0"/>
              </a:rPr>
              <a:t>18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9036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</p:txBody>
      </p:sp>
      <p:pic>
        <p:nvPicPr>
          <p:cNvPr id="8199" name="Picture 7" descr="nuev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952750" cy="2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amp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33401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95288" y="1603375"/>
            <a:ext cx="5111750" cy="452431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“V den, </a:t>
            </a:r>
            <a:r>
              <a:rPr lang="es-ES" sz="2800" b="1" dirty="0" err="1">
                <a:latin typeface="Comic Sans MS" panose="030F0702030302020204" pitchFamily="66" charset="0"/>
              </a:rPr>
              <a:t>kdy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byl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postaven</a:t>
            </a:r>
            <a:r>
              <a:rPr lang="cs-CZ" sz="2800" b="1" dirty="0">
                <a:latin typeface="Comic Sans MS" panose="030F0702030302020204" pitchFamily="66" charset="0"/>
              </a:rPr>
              <a:t> příbytek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atin typeface="Comic Sans MS" panose="030F0702030302020204" pitchFamily="66" charset="0"/>
              </a:rPr>
              <a:t>přikryl</a:t>
            </a:r>
            <a:r>
              <a:rPr lang="cs-CZ" sz="2800" b="1" dirty="0">
                <a:latin typeface="Comic Sans MS" panose="030F0702030302020204" pitchFamily="66" charset="0"/>
              </a:rPr>
              <a:t> jej oblak    a zahalil stan svědectví;    od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večer</a:t>
            </a:r>
            <a:r>
              <a:rPr lang="cs-CZ" sz="2800" b="1" dirty="0">
                <a:latin typeface="Comic Sans MS" panose="030F0702030302020204" pitchFamily="66" charset="0"/>
              </a:rPr>
              <a:t>a do rána se jevil nad příbytkem jako ohnivá zář.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Tak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to</a:t>
            </a:r>
            <a:r>
              <a:rPr lang="cs-CZ" sz="2800" b="1" dirty="0">
                <a:latin typeface="Comic Sans MS" panose="030F0702030302020204" pitchFamily="66" charset="0"/>
              </a:rPr>
              <a:t>mu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bylo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 err="1">
                <a:latin typeface="Comic Sans MS" panose="030F0702030302020204" pitchFamily="66" charset="0"/>
              </a:rPr>
              <a:t>každo-denn</a:t>
            </a:r>
            <a:r>
              <a:rPr lang="es-ES" sz="2800" b="1" dirty="0">
                <a:latin typeface="Comic Sans MS" panose="030F0702030302020204" pitchFamily="66" charset="0"/>
              </a:rPr>
              <a:t>ě: </a:t>
            </a:r>
            <a:r>
              <a:rPr lang="es-ES" sz="2800" b="1" dirty="0" err="1">
                <a:latin typeface="Comic Sans MS" panose="030F0702030302020204" pitchFamily="66" charset="0"/>
              </a:rPr>
              <a:t>přikr</a:t>
            </a:r>
            <a:r>
              <a:rPr lang="cs-CZ" sz="2800" b="1" dirty="0" err="1">
                <a:latin typeface="Comic Sans MS" panose="030F0702030302020204" pitchFamily="66" charset="0"/>
              </a:rPr>
              <a:t>ýva</a:t>
            </a:r>
            <a:r>
              <a:rPr lang="es-ES" sz="2800" b="1" dirty="0">
                <a:latin typeface="Comic Sans MS" panose="030F0702030302020204" pitchFamily="66" charset="0"/>
              </a:rPr>
              <a:t>l</a:t>
            </a:r>
            <a:r>
              <a:rPr lang="cs-CZ" sz="2800" b="1" dirty="0">
                <a:latin typeface="Comic Sans MS" panose="030F0702030302020204" pitchFamily="66" charset="0"/>
              </a:rPr>
              <a:t> jej oblak  </a:t>
            </a:r>
            <a:r>
              <a:rPr lang="es-ES" sz="2800" b="1" dirty="0">
                <a:latin typeface="Comic Sans MS" panose="030F0702030302020204" pitchFamily="66" charset="0"/>
              </a:rPr>
              <a:t> a v </a:t>
            </a:r>
            <a:r>
              <a:rPr lang="es-ES" sz="2800" b="1" dirty="0" err="1">
                <a:latin typeface="Comic Sans MS" panose="030F0702030302020204" pitchFamily="66" charset="0"/>
              </a:rPr>
              <a:t>noci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měl vzhled ohnivé záře</a:t>
            </a:r>
            <a:r>
              <a:rPr lang="es-ES" sz="2800" b="1" dirty="0">
                <a:latin typeface="Comic Sans MS" panose="030F0702030302020204" pitchFamily="66" charset="0"/>
              </a:rPr>
              <a:t>.”</a:t>
            </a:r>
          </a:p>
          <a:p>
            <a:pPr>
              <a:spcBef>
                <a:spcPct val="50000"/>
              </a:spcBef>
            </a:pPr>
            <a:endParaRPr 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131840" y="6105525"/>
            <a:ext cx="2233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>
                <a:latin typeface="Comic Sans MS" panose="030F0702030302020204" pitchFamily="66" charset="0"/>
              </a:rPr>
              <a:t>4. Mojžíšova</a:t>
            </a:r>
            <a:r>
              <a:rPr lang="es-ES" sz="1400" dirty="0">
                <a:latin typeface="Comic Sans MS" panose="030F0702030302020204" pitchFamily="66" charset="0"/>
              </a:rPr>
              <a:t> 9</a:t>
            </a:r>
            <a:r>
              <a:rPr lang="cs-CZ" sz="1400" dirty="0">
                <a:latin typeface="Comic Sans MS" panose="030F0702030302020204" pitchFamily="66" charset="0"/>
              </a:rPr>
              <a:t>,</a:t>
            </a:r>
            <a:r>
              <a:rPr lang="es-ES" sz="1400" dirty="0">
                <a:latin typeface="Comic Sans MS" panose="030F0702030302020204" pitchFamily="66" charset="0"/>
              </a:rPr>
              <a:t> 15</a:t>
            </a:r>
            <a:r>
              <a:rPr lang="cs-CZ" sz="1400" dirty="0">
                <a:latin typeface="Comic Sans MS" panose="030F0702030302020204" pitchFamily="66" charset="0"/>
              </a:rPr>
              <a:t>.</a:t>
            </a:r>
            <a:r>
              <a:rPr lang="es-ES" sz="1400" dirty="0">
                <a:latin typeface="Comic Sans MS" panose="030F0702030302020204" pitchFamily="66" charset="0"/>
              </a:rPr>
              <a:t>16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202" grpId="0" animBg="1"/>
      <p:bldP spid="82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9036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5113337" cy="255454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“</a:t>
            </a:r>
            <a:r>
              <a:rPr lang="es-ES" sz="3200" b="1" dirty="0" err="1">
                <a:latin typeface="Comic Sans MS" panose="030F0702030302020204" pitchFamily="66" charset="0"/>
              </a:rPr>
              <a:t>Kdy</a:t>
            </a:r>
            <a:r>
              <a:rPr lang="cs-CZ" sz="3200" b="1" dirty="0" err="1">
                <a:latin typeface="Comic Sans MS" panose="030F0702030302020204" pitchFamily="66" charset="0"/>
              </a:rPr>
              <a:t>koli</a:t>
            </a:r>
            <a:r>
              <a:rPr lang="cs-CZ" sz="3200" b="1" dirty="0">
                <a:latin typeface="Comic Sans MS" panose="030F0702030302020204" pitchFamily="66" charset="0"/>
              </a:rPr>
              <a:t> se oblak od stanu vznesl</a:t>
            </a:r>
            <a:r>
              <a:rPr lang="es-ES" sz="3200" b="1" dirty="0">
                <a:latin typeface="Comic Sans MS" panose="030F0702030302020204" pitchFamily="66" charset="0"/>
              </a:rPr>
              <a:t>, </a:t>
            </a:r>
            <a:r>
              <a:rPr lang="cs-CZ" sz="3200" b="1" dirty="0">
                <a:latin typeface="Comic Sans MS" panose="030F0702030302020204" pitchFamily="66" charset="0"/>
              </a:rPr>
              <a:t>okamžitě táhli</a:t>
            </a:r>
            <a:r>
              <a:rPr lang="es-ES" sz="3200" b="1" dirty="0"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</a:rPr>
              <a:t>Izrael</a:t>
            </a:r>
            <a:r>
              <a:rPr lang="cs-CZ" sz="3200" b="1" dirty="0" err="1">
                <a:latin typeface="Comic Sans MS" panose="030F0702030302020204" pitchFamily="66" charset="0"/>
              </a:rPr>
              <a:t>ci</a:t>
            </a:r>
            <a:r>
              <a:rPr lang="cs-CZ" sz="3200" b="1" dirty="0">
                <a:latin typeface="Comic Sans MS" panose="030F0702030302020204" pitchFamily="66" charset="0"/>
              </a:rPr>
              <a:t> dál. K</a:t>
            </a:r>
            <a:r>
              <a:rPr lang="es-ES" sz="3200" b="1" dirty="0">
                <a:latin typeface="Comic Sans MS" panose="030F0702030302020204" pitchFamily="66" charset="0"/>
              </a:rPr>
              <a:t>de</a:t>
            </a:r>
            <a:r>
              <a:rPr lang="cs-CZ" sz="3200" b="1" dirty="0">
                <a:latin typeface="Comic Sans MS" panose="030F0702030302020204" pitchFamily="66" charset="0"/>
              </a:rPr>
              <a:t> se</a:t>
            </a:r>
            <a:r>
              <a:rPr lang="es-ES" sz="3200" b="1" dirty="0"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latin typeface="Comic Sans MS" panose="030F0702030302020204" pitchFamily="66" charset="0"/>
              </a:rPr>
              <a:t>oblak</a:t>
            </a:r>
            <a:r>
              <a:rPr lang="cs-CZ" sz="3200" b="1" dirty="0">
                <a:latin typeface="Comic Sans MS" panose="030F0702030302020204" pitchFamily="66" charset="0"/>
              </a:rPr>
              <a:t> pozdržel, tam se Izraelci utábořili</a:t>
            </a:r>
            <a:r>
              <a:rPr lang="es-ES" sz="32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706813" y="5211763"/>
            <a:ext cx="1657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>
                <a:latin typeface="Comic Sans MS" panose="030F0702030302020204" pitchFamily="66" charset="0"/>
              </a:rPr>
              <a:t>4. Mojžíšova</a:t>
            </a:r>
            <a:r>
              <a:rPr lang="es-ES" sz="1400" dirty="0">
                <a:latin typeface="Comic Sans MS" panose="030F0702030302020204" pitchFamily="66" charset="0"/>
              </a:rPr>
              <a:t> 9</a:t>
            </a:r>
            <a:r>
              <a:rPr lang="cs-CZ" sz="1400" dirty="0">
                <a:latin typeface="Comic Sans MS" panose="030F0702030302020204" pitchFamily="66" charset="0"/>
              </a:rPr>
              <a:t>,</a:t>
            </a:r>
            <a:r>
              <a:rPr lang="es-ES" sz="1400" dirty="0">
                <a:latin typeface="Comic Sans MS" panose="030F0702030302020204" pitchFamily="66" charset="0"/>
              </a:rPr>
              <a:t>17</a:t>
            </a:r>
          </a:p>
        </p:txBody>
      </p:sp>
      <p:pic>
        <p:nvPicPr>
          <p:cNvPr id="48134" name="Picture 6" descr="nuev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952750" cy="2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camp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33401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7950" y="765175"/>
            <a:ext cx="90360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95288" y="2085975"/>
            <a:ext cx="5113337" cy="35394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b="1" dirty="0">
                <a:latin typeface="Comic Sans MS" panose="030F0702030302020204" pitchFamily="66" charset="0"/>
              </a:rPr>
              <a:t>“</a:t>
            </a:r>
            <a:r>
              <a:rPr lang="cs-CZ" sz="3200" b="1" dirty="0">
                <a:latin typeface="Comic Sans MS" panose="030F0702030302020204" pitchFamily="66" charset="0"/>
              </a:rPr>
              <a:t>Ve dne od nich neodcházel sloup  o</a:t>
            </a:r>
            <a:r>
              <a:rPr lang="es-ES" sz="3200" b="1" dirty="0" err="1">
                <a:latin typeface="Comic Sans MS" panose="030F0702030302020204" pitchFamily="66" charset="0"/>
              </a:rPr>
              <a:t>blakový</a:t>
            </a:r>
            <a:r>
              <a:rPr lang="cs-CZ" sz="3200" b="1" dirty="0">
                <a:latin typeface="Comic Sans MS" panose="030F0702030302020204" pitchFamily="66" charset="0"/>
              </a:rPr>
              <a:t>, který je vodil po cestě, a v noci sloup ohnivý, který jim osvět-</a:t>
            </a:r>
            <a:r>
              <a:rPr lang="cs-CZ" sz="3200" b="1" dirty="0" err="1">
                <a:latin typeface="Comic Sans MS" panose="030F0702030302020204" pitchFamily="66" charset="0"/>
              </a:rPr>
              <a:t>loval</a:t>
            </a:r>
            <a:r>
              <a:rPr lang="cs-CZ" sz="3200" b="1" dirty="0">
                <a:latin typeface="Comic Sans MS" panose="030F0702030302020204" pitchFamily="66" charset="0"/>
              </a:rPr>
              <a:t> cestu, po níž by šli</a:t>
            </a:r>
            <a:r>
              <a:rPr lang="es-ES" sz="32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3635375" y="5876925"/>
            <a:ext cx="16573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1400" dirty="0" err="1">
                <a:latin typeface="Comic Sans MS" panose="030F0702030302020204" pitchFamily="66" charset="0"/>
              </a:rPr>
              <a:t>Nehem</a:t>
            </a:r>
            <a:r>
              <a:rPr lang="cs-CZ" sz="1400" dirty="0" err="1">
                <a:latin typeface="Comic Sans MS" panose="030F0702030302020204" pitchFamily="66" charset="0"/>
              </a:rPr>
              <a:t>jáš</a:t>
            </a:r>
            <a:r>
              <a:rPr lang="es-ES" sz="1400" dirty="0">
                <a:latin typeface="Comic Sans MS" panose="030F0702030302020204" pitchFamily="66" charset="0"/>
              </a:rPr>
              <a:t>, 9</a:t>
            </a:r>
            <a:r>
              <a:rPr lang="cs-CZ" sz="1400" dirty="0">
                <a:latin typeface="Comic Sans MS" panose="030F0702030302020204" pitchFamily="66" charset="0"/>
              </a:rPr>
              <a:t>,</a:t>
            </a:r>
            <a:r>
              <a:rPr lang="es-ES" sz="1400" dirty="0">
                <a:latin typeface="Comic Sans MS" panose="030F0702030302020204" pitchFamily="66" charset="0"/>
              </a:rPr>
              <a:t>19</a:t>
            </a:r>
          </a:p>
        </p:txBody>
      </p:sp>
      <p:pic>
        <p:nvPicPr>
          <p:cNvPr id="49158" name="Picture 6" descr="nuevo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952750" cy="214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campa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437063"/>
            <a:ext cx="3340100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11188" y="2032000"/>
            <a:ext cx="784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</p:txBody>
      </p:sp>
      <p:pic>
        <p:nvPicPr>
          <p:cNvPr id="36870" name="Picture 6" descr="Telas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t_vo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6955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39750" y="3284538"/>
            <a:ext cx="4679950" cy="213904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Ne</a:t>
            </a:r>
            <a:r>
              <a:rPr lang="es-ES" sz="2800" b="1" dirty="0">
                <a:latin typeface="Comic Sans MS" panose="030F0702030302020204" pitchFamily="66" charset="0"/>
              </a:rPr>
              <a:t>ž </a:t>
            </a:r>
            <a:r>
              <a:rPr lang="es-ES" sz="2800" b="1" dirty="0" err="1">
                <a:latin typeface="Comic Sans MS" panose="030F0702030302020204" pitchFamily="66" charset="0"/>
              </a:rPr>
              <a:t>tábor</a:t>
            </a:r>
            <a:r>
              <a:rPr lang="es-ES" sz="2800" b="1" dirty="0">
                <a:latin typeface="Comic Sans MS" panose="030F0702030302020204" pitchFamily="66" charset="0"/>
              </a:rPr>
              <a:t> p</a:t>
            </a:r>
            <a:r>
              <a:rPr lang="cs-CZ" sz="2800" b="1" dirty="0" err="1">
                <a:latin typeface="Comic Sans MS" panose="030F0702030302020204" pitchFamily="66" charset="0"/>
              </a:rPr>
              <a:t>otáhne</a:t>
            </a:r>
            <a:r>
              <a:rPr lang="cs-CZ" sz="2800" b="1" dirty="0">
                <a:latin typeface="Comic Sans MS" panose="030F0702030302020204" pitchFamily="66" charset="0"/>
              </a:rPr>
              <a:t> dál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atin typeface="Comic Sans MS" panose="030F0702030302020204" pitchFamily="66" charset="0"/>
              </a:rPr>
              <a:t>přijde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Áron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se svými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syn</a:t>
            </a:r>
            <a:r>
              <a:rPr lang="cs-CZ" sz="2800" b="1" dirty="0">
                <a:latin typeface="Comic Sans MS" panose="030F0702030302020204" pitchFamily="66" charset="0"/>
              </a:rPr>
              <a:t>y</a:t>
            </a:r>
            <a:r>
              <a:rPr lang="es-ES" sz="2800" b="1" dirty="0">
                <a:latin typeface="Comic Sans MS" panose="030F0702030302020204" pitchFamily="66" charset="0"/>
              </a:rPr>
              <a:t> a </a:t>
            </a:r>
            <a:r>
              <a:rPr lang="cs-CZ" sz="2800" b="1" dirty="0">
                <a:latin typeface="Comic Sans MS" panose="030F0702030302020204" pitchFamily="66" charset="0"/>
              </a:rPr>
              <a:t>sejmou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oponu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zavěšenou uvnitř</a:t>
            </a:r>
            <a:r>
              <a:rPr lang="es-ES" sz="2800" b="1" dirty="0">
                <a:latin typeface="Comic Sans MS" panose="030F0702030302020204" pitchFamily="66" charset="0"/>
              </a:rPr>
              <a:t>.”</a:t>
            </a:r>
            <a:r>
              <a:rPr lang="cs-CZ" sz="2800" b="1" dirty="0">
                <a:latin typeface="Comic Sans MS" panose="030F0702030302020204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sz="1200" b="1" dirty="0">
                <a:latin typeface="Comic Sans MS" panose="030F0702030302020204" pitchFamily="66" charset="0"/>
              </a:rPr>
              <a:t>			4. Mojžíšova </a:t>
            </a:r>
            <a:r>
              <a:rPr lang="cs-CZ" sz="1400" dirty="0">
                <a:latin typeface="Comic Sans MS" panose="030F0702030302020204" pitchFamily="66" charset="0"/>
              </a:rPr>
              <a:t>4,5</a:t>
            </a:r>
            <a:endParaRPr lang="es-ES" sz="1400" dirty="0">
              <a:latin typeface="Comic Sans MS" panose="030F0702030302020204" pitchFamily="66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11188" y="1700213"/>
            <a:ext cx="30247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</a:t>
            </a:r>
            <a:r>
              <a:rPr lang="es-ES" dirty="0"/>
              <a:t> 4</a:t>
            </a:r>
            <a:r>
              <a:rPr lang="cs-CZ" dirty="0"/>
              <a:t>. kapitola</a:t>
            </a:r>
            <a:r>
              <a:rPr lang="es-ES" dirty="0"/>
              <a:t>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36869" grpId="0"/>
      <p:bldP spid="36872" grpId="0" animBg="1"/>
      <p:bldP spid="368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33127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95288" y="3213100"/>
            <a:ext cx="5545137" cy="26776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Tou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přikryjí</a:t>
            </a:r>
            <a:r>
              <a:rPr lang="es-ES" sz="2800" b="1" dirty="0">
                <a:latin typeface="Comic Sans MS" panose="030F0702030302020204" pitchFamily="66" charset="0"/>
              </a:rPr>
              <a:t> [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oponou</a:t>
            </a:r>
            <a:r>
              <a:rPr lang="es-ES" sz="2800" b="1" dirty="0">
                <a:latin typeface="Comic Sans MS" panose="030F0702030302020204" pitchFamily="66" charset="0"/>
              </a:rPr>
              <a:t>] </a:t>
            </a:r>
            <a:r>
              <a:rPr lang="cs-CZ" sz="2800" b="1" dirty="0">
                <a:latin typeface="Comic Sans MS" panose="030F0702030302020204" pitchFamily="66" charset="0"/>
              </a:rPr>
              <a:t>schránu</a:t>
            </a:r>
            <a:r>
              <a:rPr lang="pt-BR" sz="2800" b="1" dirty="0">
                <a:latin typeface="Comic Sans MS" panose="030F0702030302020204" pitchFamily="66" charset="0"/>
              </a:rPr>
              <a:t> </a:t>
            </a:r>
            <a:r>
              <a:rPr lang="pt-BR" sz="2800" b="1" dirty="0" err="1">
                <a:latin typeface="Comic Sans MS" panose="030F0702030302020204" pitchFamily="66" charset="0"/>
              </a:rPr>
              <a:t>svědectví</a:t>
            </a:r>
            <a:r>
              <a:rPr lang="pt-BR" sz="2800" b="1" dirty="0">
                <a:latin typeface="Comic Sans MS" panose="030F0702030302020204" pitchFamily="66" charset="0"/>
              </a:rPr>
              <a:t>; </a:t>
            </a:r>
            <a:r>
              <a:rPr lang="cs-CZ" sz="2800" b="1" dirty="0">
                <a:latin typeface="Comic Sans MS" panose="030F0702030302020204" pitchFamily="66" charset="0"/>
              </a:rPr>
              <a:t>na to pak dají 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pře-</a:t>
            </a:r>
            <a:r>
              <a:rPr 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hoz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z </a:t>
            </a:r>
            <a:r>
              <a:rPr 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tachaš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í 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kůže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cs-CZ" sz="2800" b="1" dirty="0" err="1">
                <a:latin typeface="Comic Sans MS" panose="030F0702030302020204" pitchFamily="66" charset="0"/>
              </a:rPr>
              <a:t>rozpros</a:t>
            </a:r>
            <a:r>
              <a:rPr lang="cs-CZ" sz="2800" b="1" dirty="0">
                <a:latin typeface="Comic Sans MS" panose="030F0702030302020204" pitchFamily="66" charset="0"/>
              </a:rPr>
              <a:t>-třou navrch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karmínovou po-</a:t>
            </a:r>
            <a:r>
              <a:rPr 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krývku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celou purpurově </a:t>
            </a:r>
            <a:r>
              <a:rPr 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fia-lovou</a:t>
            </a:r>
            <a:r>
              <a:rPr lang="es-ES" sz="2800" b="1" dirty="0">
                <a:latin typeface="Comic Sans MS" panose="030F0702030302020204" pitchFamily="66" charset="0"/>
              </a:rPr>
              <a:t>, a </a:t>
            </a:r>
            <a:r>
              <a:rPr lang="cs-CZ" sz="2800" b="1" dirty="0">
                <a:latin typeface="Comic Sans MS" panose="030F0702030302020204" pitchFamily="66" charset="0"/>
              </a:rPr>
              <a:t>provléknou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tyče</a:t>
            </a:r>
            <a:r>
              <a:rPr lang="es-ES" sz="28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57352" name="Picture 8" descr="m_ar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05898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ar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3017838" cy="1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arc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492375"/>
            <a:ext cx="170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uiExpand="1" build="p"/>
      <p:bldP spid="573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pl-PL" dirty="0"/>
              <a:t>Stůl pro předkládané chleby.</a:t>
            </a:r>
            <a:endParaRPr lang="es-ES" dirty="0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2880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6326" name="Picture 6" descr="m_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373688"/>
            <a:ext cx="1727200" cy="118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8" name="Picture 8" descr="m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2322512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9" name="Picture 9" descr="mes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92150"/>
            <a:ext cx="3571875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23850" y="3284538"/>
            <a:ext cx="5545138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Na stůl pro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ředkládané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chleby</a:t>
            </a:r>
            <a:r>
              <a:rPr lang="cs-CZ" sz="2400" b="1" dirty="0">
                <a:latin typeface="Comic Sans MS" panose="030F0702030302020204" pitchFamily="66" charset="0"/>
              </a:rPr>
              <a:t> dají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i="1" dirty="0">
                <a:latin typeface="Comic Sans MS" panose="030F0702030302020204" pitchFamily="66" charset="0"/>
              </a:rPr>
              <a:t>mísy, pánvičky, obětní misky   a konvice pro úlitbu;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bude  na něm  i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žd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denní chléb</a:t>
            </a:r>
            <a:r>
              <a:rPr lang="cs-CZ" sz="2400" b="1" dirty="0">
                <a:latin typeface="Comic Sans MS" panose="030F0702030302020204" pitchFamily="66" charset="0"/>
              </a:rPr>
              <a:t>.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uiExpand="1" build="p"/>
      <p:bldP spid="563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32407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5302" name="Picture 6" descr="Candelabro (2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765175"/>
            <a:ext cx="2147887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Candelabro (1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13100"/>
            <a:ext cx="1284288" cy="14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15900" y="3716338"/>
            <a:ext cx="5868988" cy="26776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Na to vše rozprostřou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rmínovou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pokrývku</a:t>
            </a:r>
            <a:r>
              <a:rPr lang="es-ES" sz="2400" b="1" dirty="0">
                <a:latin typeface="Comic Sans MS" panose="030F0702030302020204" pitchFamily="66" charset="0"/>
              </a:rPr>
              <a:t> a </a:t>
            </a:r>
            <a:r>
              <a:rPr lang="es-ES" sz="2400" b="1" dirty="0" err="1">
                <a:latin typeface="Comic Sans MS" panose="030F0702030302020204" pitchFamily="66" charset="0"/>
              </a:rPr>
              <a:t>přikryjí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svícen</a:t>
            </a:r>
            <a:r>
              <a:rPr lang="cs-CZ" sz="2400" b="1" dirty="0">
                <a:latin typeface="Comic Sans MS" panose="030F0702030302020204" pitchFamily="66" charset="0"/>
              </a:rPr>
              <a:t> z svícení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cs-CZ" sz="2400" b="1" dirty="0">
                <a:latin typeface="Comic Sans MS" panose="030F0702030302020204" pitchFamily="66" charset="0"/>
              </a:rPr>
              <a:t>i jeho kahánky, nůžky na knoty, pánve na oheň a všechny nádoby na olej, potřebné k jeho obsluze. Vloží jej s náčiním do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přikrývky z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tachaší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kůže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cs-CZ" sz="2400" b="1" dirty="0">
                <a:latin typeface="Comic Sans MS" panose="030F0702030302020204" pitchFamily="66" charset="0"/>
              </a:rPr>
              <a:t>a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i="1" u="sng" dirty="0">
                <a:latin typeface="Comic Sans MS" panose="030F0702030302020204" pitchFamily="66" charset="0"/>
              </a:rPr>
              <a:t>dají na nosidla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55308" name="Picture 12" descr="candelabr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868863"/>
            <a:ext cx="281305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uiExpand="1" build="p"/>
      <p:bldP spid="5530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</a:t>
            </a:r>
            <a:r>
              <a:rPr lang="es-ES" dirty="0"/>
              <a:t>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302470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4278" name="Picture 6" descr="AltarDelIncienso 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300663"/>
            <a:ext cx="17240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altar incien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2305050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altar inciens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19125"/>
            <a:ext cx="2495550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68313" y="4508500"/>
            <a:ext cx="5329237" cy="156966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Na zlatý oltář rozprostřou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pokrývku purpurově fialovou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cs-CZ" sz="2400" b="1" dirty="0">
                <a:latin typeface="Comic Sans MS" panose="030F0702030302020204" pitchFamily="66" charset="0"/>
              </a:rPr>
              <a:t>přikryjí jej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přikrývkou z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tachaší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kůže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a provléknou tyče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uiExpand="1" build="p"/>
      <p:bldP spid="542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395536" y="2348880"/>
            <a:ext cx="2700338" cy="4005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245"/>
              </a:avLst>
            </a:prstTxWarp>
          </a:bodyPr>
          <a:lstStyle/>
          <a:p>
            <a:pPr algn="ctr"/>
            <a:r>
              <a:rPr lang="es-ES" sz="3600" i="1" kern="10">
                <a:ln w="25400">
                  <a:solidFill>
                    <a:srgbClr val="6633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66330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TÁBOR
IZRAELITŮ</a:t>
            </a:r>
            <a:endParaRPr lang="es-ES" sz="3600" i="1" kern="10" dirty="0">
              <a:ln w="25400">
                <a:solidFill>
                  <a:srgbClr val="663300"/>
                </a:solidFill>
                <a:round/>
                <a:headEnd/>
                <a:tailEnd/>
              </a:ln>
              <a:solidFill>
                <a:srgbClr val="FFFF99"/>
              </a:solidFill>
              <a:effectLst>
                <a:outerShdw dist="35921" dir="2700000" algn="ctr" rotWithShape="0">
                  <a:srgbClr val="66330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Izrael</a:t>
            </a:r>
            <a:r>
              <a:rPr lang="cs-CZ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ci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budou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tábořit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každý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ve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svém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táboře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každý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</a:t>
            </a:r>
            <a:r>
              <a:rPr lang="cs-CZ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ři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sv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é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prapor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cs-C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oddílech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804248" y="1330325"/>
            <a:ext cx="2339752" cy="338554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4. Mojžíšova</a:t>
            </a:r>
            <a:r>
              <a:rPr lang="es-ES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1</a:t>
            </a:r>
            <a:r>
              <a:rPr lang="cs-CZ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s-ES" sz="1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52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3" grpId="1" animBg="1"/>
      <p:bldP spid="35844" grpId="0"/>
      <p:bldP spid="358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ORDEN DE MARCHA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bytk</a:t>
            </a:r>
            <a:r>
              <a:rPr lang="cs-CZ" dirty="0"/>
              <a:t>u</a:t>
            </a:r>
            <a:r>
              <a:rPr lang="es-ES" dirty="0"/>
              <a:t> </a:t>
            </a:r>
            <a:r>
              <a:rPr lang="es-ES" dirty="0" err="1"/>
              <a:t>ná</a:t>
            </a:r>
            <a:r>
              <a:rPr lang="cs-CZ" dirty="0"/>
              <a:t>čin</a:t>
            </a:r>
            <a:r>
              <a:rPr lang="es-ES" dirty="0"/>
              <a:t>í</a:t>
            </a:r>
            <a:r>
              <a:rPr lang="cs-CZ" dirty="0"/>
              <a:t> ze</a:t>
            </a:r>
            <a:r>
              <a:rPr lang="es-ES" dirty="0"/>
              <a:t> </a:t>
            </a:r>
            <a:r>
              <a:rPr lang="es-ES" dirty="0" err="1"/>
              <a:t>svat</a:t>
            </a:r>
            <a:r>
              <a:rPr lang="cs-CZ" dirty="0" err="1"/>
              <a:t>yně</a:t>
            </a:r>
            <a:r>
              <a:rPr lang="es-ES" dirty="0"/>
              <a:t> a</a:t>
            </a:r>
            <a:r>
              <a:rPr lang="cs-CZ" dirty="0"/>
              <a:t> jeho</a:t>
            </a:r>
            <a:r>
              <a:rPr lang="es-ES" dirty="0"/>
              <a:t>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324073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3254" name="Picture 6" descr="utensil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96"/>
          <a:stretch>
            <a:fillRect/>
          </a:stretch>
        </p:blipFill>
        <p:spPr bwMode="auto">
          <a:xfrm>
            <a:off x="6375400" y="3716338"/>
            <a:ext cx="2768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7" descr="utensilio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92150"/>
            <a:ext cx="2439988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07950" y="4886325"/>
            <a:ext cx="6551613" cy="150810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300" b="1" dirty="0">
                <a:latin typeface="Comic Sans MS" panose="030F0702030302020204" pitchFamily="66" charset="0"/>
              </a:rPr>
              <a:t>“</a:t>
            </a:r>
            <a:r>
              <a:rPr lang="cs-CZ" sz="2300" b="1" dirty="0">
                <a:latin typeface="Comic Sans MS" panose="030F0702030302020204" pitchFamily="66" charset="0"/>
              </a:rPr>
              <a:t>Pak vezmou všechno bohoslužebné náčiní potřebné k obsluze ve svatyni, dají na</a:t>
            </a:r>
            <a:r>
              <a:rPr lang="es-ES" sz="2300" b="1" dirty="0">
                <a:latin typeface="Comic Sans MS" panose="030F0702030302020204" pitchFamily="66" charset="0"/>
              </a:rPr>
              <a:t> </a:t>
            </a:r>
            <a:r>
              <a:rPr lang="es-ES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</a:t>
            </a:r>
            <a:r>
              <a:rPr lang="cs-CZ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o-</a:t>
            </a:r>
            <a:r>
              <a:rPr lang="cs-CZ" sz="23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krývku</a:t>
            </a:r>
            <a:r>
              <a:rPr lang="cs-CZ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purpurově fialovou</a:t>
            </a:r>
            <a:r>
              <a:rPr lang="es-ES" sz="2300" b="1" dirty="0">
                <a:latin typeface="Comic Sans MS" panose="030F0702030302020204" pitchFamily="66" charset="0"/>
              </a:rPr>
              <a:t>, </a:t>
            </a:r>
            <a:r>
              <a:rPr lang="cs-CZ" sz="2300" b="1" dirty="0">
                <a:latin typeface="Comic Sans MS" panose="030F0702030302020204" pitchFamily="66" charset="0"/>
              </a:rPr>
              <a:t>přikryjí ji</a:t>
            </a:r>
            <a:r>
              <a:rPr lang="es-ES" sz="2300" b="1" dirty="0">
                <a:latin typeface="Comic Sans MS" panose="030F0702030302020204" pitchFamily="66" charset="0"/>
              </a:rPr>
              <a:t> </a:t>
            </a:r>
            <a:r>
              <a:rPr lang="cs-CZ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při-</a:t>
            </a:r>
            <a:r>
              <a:rPr lang="cs-CZ" sz="23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krývkou</a:t>
            </a:r>
            <a:r>
              <a:rPr lang="cs-CZ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z </a:t>
            </a:r>
            <a:r>
              <a:rPr lang="cs-CZ" sz="23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tachaší</a:t>
            </a:r>
            <a:r>
              <a:rPr lang="cs-CZ" sz="2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kůže</a:t>
            </a:r>
            <a:r>
              <a:rPr lang="es-ES" sz="2300" b="1" dirty="0">
                <a:latin typeface="Comic Sans MS" panose="030F0702030302020204" pitchFamily="66" charset="0"/>
              </a:rPr>
              <a:t> </a:t>
            </a:r>
            <a:r>
              <a:rPr lang="cs-CZ" sz="2300" b="1" dirty="0">
                <a:latin typeface="Comic Sans MS" panose="030F0702030302020204" pitchFamily="66" charset="0"/>
              </a:rPr>
              <a:t>a</a:t>
            </a:r>
            <a:r>
              <a:rPr lang="es-ES" sz="2300" b="1" dirty="0">
                <a:latin typeface="Comic Sans MS" panose="030F0702030302020204" pitchFamily="66" charset="0"/>
              </a:rPr>
              <a:t> </a:t>
            </a:r>
            <a:r>
              <a:rPr lang="cs-CZ" sz="2300" b="1" i="1" u="sng" dirty="0">
                <a:latin typeface="Comic Sans MS" panose="030F0702030302020204" pitchFamily="66" charset="0"/>
              </a:rPr>
              <a:t>dají na nosidla</a:t>
            </a:r>
            <a:r>
              <a:rPr lang="es-ES" sz="23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53257" name="Picture 9" descr="m_us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661025"/>
            <a:ext cx="23177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2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62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uiExpand="1" build="p"/>
      <p:bldP spid="532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ORDEN DE MARCHA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bytk</a:t>
            </a:r>
            <a:r>
              <a:rPr lang="cs-CZ" dirty="0"/>
              <a:t>u</a:t>
            </a:r>
            <a:r>
              <a:rPr lang="es-ES" dirty="0"/>
              <a:t> </a:t>
            </a:r>
            <a:r>
              <a:rPr lang="es-ES" dirty="0" err="1"/>
              <a:t>ná</a:t>
            </a:r>
            <a:r>
              <a:rPr lang="cs-CZ" dirty="0"/>
              <a:t>čin</a:t>
            </a:r>
            <a:r>
              <a:rPr lang="es-ES" dirty="0"/>
              <a:t>í</a:t>
            </a:r>
            <a:r>
              <a:rPr lang="cs-CZ" dirty="0"/>
              <a:t> ze</a:t>
            </a:r>
            <a:r>
              <a:rPr lang="es-ES" dirty="0"/>
              <a:t> </a:t>
            </a:r>
            <a:r>
              <a:rPr lang="es-ES" dirty="0" err="1"/>
              <a:t>svat</a:t>
            </a:r>
            <a:r>
              <a:rPr lang="cs-CZ" dirty="0" err="1"/>
              <a:t>yně</a:t>
            </a:r>
            <a:r>
              <a:rPr lang="es-ES" dirty="0"/>
              <a:t> a</a:t>
            </a:r>
            <a:r>
              <a:rPr lang="cs-CZ" dirty="0"/>
              <a:t> jeho</a:t>
            </a:r>
            <a:r>
              <a:rPr lang="es-ES" dirty="0"/>
              <a:t>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 pro zápalné oběti</a:t>
            </a:r>
            <a:r>
              <a:rPr lang="es-ES" dirty="0"/>
              <a:t>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2808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07950" y="5245100"/>
            <a:ext cx="6192838" cy="132343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 dirty="0">
                <a:latin typeface="Comic Sans MS" panose="030F0702030302020204" pitchFamily="66" charset="0"/>
              </a:rPr>
              <a:t>“</a:t>
            </a:r>
            <a:r>
              <a:rPr lang="pl-PL" sz="1600" b="1" dirty="0">
                <a:latin typeface="Comic Sans MS" panose="030F0702030302020204" pitchFamily="66" charset="0"/>
              </a:rPr>
              <a:t>Vyberou popel z oltáře a na oltář rozprostřou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ch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vou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</a:t>
            </a:r>
            <a:r>
              <a:rPr 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ok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r>
              <a:rPr 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ývk</a:t>
            </a:r>
            <a:r>
              <a:rPr lang="es-E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</a:t>
            </a:r>
            <a:r>
              <a:rPr lang="es-ES" sz="1600" b="1" dirty="0">
                <a:latin typeface="Comic Sans MS" panose="030F0702030302020204" pitchFamily="66" charset="0"/>
              </a:rPr>
              <a:t>; </a:t>
            </a:r>
            <a:r>
              <a:rPr lang="cs-CZ" sz="1600" b="1" dirty="0">
                <a:latin typeface="Comic Sans MS" panose="030F0702030302020204" pitchFamily="66" charset="0"/>
              </a:rPr>
              <a:t>na nik dají všechno náčiní potřebné k jeho obsluze: pánve na oheň, vidlice, lopaty, kropenky a všechno ostatní oltářní náčiní, rozprostřou na ně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přehoz z </a:t>
            </a:r>
            <a:r>
              <a:rPr lang="cs-CZ" sz="1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tachaší</a:t>
            </a:r>
            <a:r>
              <a:rPr lang="cs-CZ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kůže</a:t>
            </a:r>
            <a:r>
              <a:rPr lang="es-ES" sz="1600" b="1" dirty="0">
                <a:latin typeface="Comic Sans MS" panose="030F0702030302020204" pitchFamily="66" charset="0"/>
              </a:rPr>
              <a:t> </a:t>
            </a:r>
            <a:r>
              <a:rPr lang="cs-CZ" sz="1600" b="1" dirty="0">
                <a:latin typeface="Comic Sans MS" panose="030F0702030302020204" pitchFamily="66" charset="0"/>
              </a:rPr>
              <a:t>a provléknou tyče</a:t>
            </a:r>
            <a:r>
              <a:rPr lang="es-ES" sz="16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52232" name="Picture 8" descr="AltarDelHolocausto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21050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9" descr="altar holocau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30416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5" name="Picture 11" descr="altar holocausto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3132138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uiExpand="1" build="p"/>
      <p:bldP spid="522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04cov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5778500"/>
            <a:ext cx="14398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01cov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78500"/>
            <a:ext cx="14382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02cover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5778500"/>
            <a:ext cx="143827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Picture 12" descr="03cover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778500"/>
            <a:ext cx="143986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bytk</a:t>
            </a:r>
            <a:r>
              <a:rPr lang="cs-CZ" dirty="0"/>
              <a:t>u</a:t>
            </a:r>
            <a:r>
              <a:rPr lang="es-ES" dirty="0"/>
              <a:t> </a:t>
            </a:r>
            <a:r>
              <a:rPr lang="es-ES" dirty="0" err="1"/>
              <a:t>ná</a:t>
            </a:r>
            <a:r>
              <a:rPr lang="cs-CZ" dirty="0"/>
              <a:t>čin</a:t>
            </a:r>
            <a:r>
              <a:rPr lang="es-ES" dirty="0"/>
              <a:t>í</a:t>
            </a:r>
            <a:r>
              <a:rPr lang="cs-CZ" dirty="0"/>
              <a:t> ze</a:t>
            </a:r>
            <a:r>
              <a:rPr lang="es-ES" dirty="0"/>
              <a:t> </a:t>
            </a:r>
            <a:r>
              <a:rPr lang="es-ES" dirty="0" err="1"/>
              <a:t>svat</a:t>
            </a:r>
            <a:r>
              <a:rPr lang="cs-CZ" dirty="0" err="1"/>
              <a:t>yně</a:t>
            </a:r>
            <a:r>
              <a:rPr lang="es-ES" dirty="0"/>
              <a:t> a</a:t>
            </a:r>
            <a:r>
              <a:rPr lang="cs-CZ" dirty="0"/>
              <a:t> jeho</a:t>
            </a:r>
            <a:r>
              <a:rPr lang="es-ES" dirty="0"/>
              <a:t>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 pro zápalné oběti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Rozeberou závěs a lana </a:t>
            </a:r>
            <a:r>
              <a:rPr lang="es-ES" dirty="0" err="1"/>
              <a:t>jak</a:t>
            </a:r>
            <a:r>
              <a:rPr lang="es-ES" dirty="0"/>
              <a:t> </a:t>
            </a:r>
            <a:r>
              <a:rPr lang="es-ES" dirty="0" err="1"/>
              <a:t>ze</a:t>
            </a:r>
            <a:r>
              <a:rPr lang="es-ES" dirty="0"/>
              <a:t> </a:t>
            </a:r>
            <a:r>
              <a:rPr lang="es-ES" dirty="0" err="1"/>
              <a:t>svatostánku</a:t>
            </a:r>
            <a:r>
              <a:rPr lang="es-ES" dirty="0"/>
              <a:t>, </a:t>
            </a:r>
            <a:r>
              <a:rPr lang="es-ES" dirty="0" err="1"/>
              <a:t>tak</a:t>
            </a:r>
            <a:r>
              <a:rPr lang="es-ES" dirty="0"/>
              <a:t> z </a:t>
            </a:r>
            <a:r>
              <a:rPr lang="es-ES" dirty="0" err="1"/>
              <a:t>vnějšího</a:t>
            </a:r>
            <a:r>
              <a:rPr lang="es-ES" dirty="0"/>
              <a:t> </a:t>
            </a:r>
            <a:r>
              <a:rPr lang="es-ES" dirty="0" err="1"/>
              <a:t>nádvoří</a:t>
            </a:r>
            <a:r>
              <a:rPr lang="es-ES" dirty="0"/>
              <a:t> </a:t>
            </a:r>
            <a:r>
              <a:rPr lang="cs-CZ" dirty="0"/>
              <a:t>      </a:t>
            </a:r>
            <a:r>
              <a:rPr lang="es-ES" dirty="0"/>
              <a:t>a </a:t>
            </a:r>
            <a:r>
              <a:rPr lang="es-ES" dirty="0" err="1"/>
              <a:t>nalož</a:t>
            </a:r>
            <a:r>
              <a:rPr lang="cs-CZ" dirty="0"/>
              <a:t>í j</a:t>
            </a:r>
            <a:r>
              <a:rPr lang="es-ES" dirty="0"/>
              <a:t>e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vozy</a:t>
            </a:r>
            <a:r>
              <a:rPr lang="es-ES" dirty="0"/>
              <a:t>.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2880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1207" name="Picture 7" descr="desmontan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77863"/>
            <a:ext cx="4321175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88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38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38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38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38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Rozebírání s</a:t>
            </a:r>
            <a:r>
              <a:rPr lang="es-ES" sz="2600" b="1" dirty="0" err="1"/>
              <a:t>vatyně</a:t>
            </a:r>
            <a:r>
              <a:rPr lang="es-ES" sz="2600" b="1" dirty="0"/>
              <a:t>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1188" y="2032000"/>
            <a:ext cx="78486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Sejmutí opony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schrány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Stůl pro předkládané chleby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lat</a:t>
            </a:r>
            <a:r>
              <a:rPr lang="cs-CZ" dirty="0" err="1"/>
              <a:t>ého</a:t>
            </a:r>
            <a:r>
              <a:rPr lang="es-ES" dirty="0"/>
              <a:t> </a:t>
            </a:r>
            <a:r>
              <a:rPr lang="es-ES" dirty="0" err="1"/>
              <a:t>svícn</a:t>
            </a:r>
            <a:r>
              <a:rPr lang="cs-CZ" dirty="0"/>
              <a:t>u</a:t>
            </a:r>
            <a:r>
              <a:rPr lang="es-ES" dirty="0"/>
              <a:t> a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z</a:t>
            </a:r>
            <a:r>
              <a:rPr lang="es-ES" dirty="0" err="1"/>
              <a:t>bytk</a:t>
            </a:r>
            <a:r>
              <a:rPr lang="cs-CZ" dirty="0"/>
              <a:t>u</a:t>
            </a:r>
            <a:r>
              <a:rPr lang="es-ES" dirty="0"/>
              <a:t> </a:t>
            </a:r>
            <a:r>
              <a:rPr lang="es-ES" dirty="0" err="1"/>
              <a:t>ná</a:t>
            </a:r>
            <a:r>
              <a:rPr lang="cs-CZ" dirty="0"/>
              <a:t>čin</a:t>
            </a:r>
            <a:r>
              <a:rPr lang="es-ES" dirty="0"/>
              <a:t>í</a:t>
            </a:r>
            <a:r>
              <a:rPr lang="cs-CZ" dirty="0"/>
              <a:t> ze</a:t>
            </a:r>
            <a:r>
              <a:rPr lang="es-ES" dirty="0"/>
              <a:t> </a:t>
            </a:r>
            <a:r>
              <a:rPr lang="es-ES" dirty="0" err="1"/>
              <a:t>svat</a:t>
            </a:r>
            <a:r>
              <a:rPr lang="cs-CZ" dirty="0" err="1"/>
              <a:t>yně</a:t>
            </a:r>
            <a:r>
              <a:rPr lang="es-ES" dirty="0"/>
              <a:t> a</a:t>
            </a:r>
            <a:r>
              <a:rPr lang="cs-CZ" dirty="0"/>
              <a:t> jeho</a:t>
            </a:r>
            <a:r>
              <a:rPr lang="es-ES" dirty="0"/>
              <a:t> </a:t>
            </a:r>
            <a:r>
              <a:rPr lang="es-ES" dirty="0" err="1"/>
              <a:t>umístěn</a:t>
            </a:r>
            <a:r>
              <a:rPr lang="cs-CZ" dirty="0"/>
              <a:t>í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cs-CZ" dirty="0"/>
              <a:t>nosidla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Přikrytí oltáře pro zápalné oběti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Rozeberou závěs a lana </a:t>
            </a:r>
            <a:r>
              <a:rPr lang="es-ES" dirty="0" err="1"/>
              <a:t>jak</a:t>
            </a:r>
            <a:r>
              <a:rPr lang="es-ES" dirty="0"/>
              <a:t> </a:t>
            </a:r>
            <a:r>
              <a:rPr lang="es-ES" dirty="0" err="1"/>
              <a:t>ze</a:t>
            </a:r>
            <a:r>
              <a:rPr lang="es-ES" dirty="0"/>
              <a:t> </a:t>
            </a:r>
            <a:r>
              <a:rPr lang="es-ES" dirty="0" err="1"/>
              <a:t>svatostánku</a:t>
            </a:r>
            <a:r>
              <a:rPr lang="es-ES" dirty="0"/>
              <a:t>, </a:t>
            </a:r>
            <a:r>
              <a:rPr lang="es-ES" dirty="0" err="1"/>
              <a:t>tak</a:t>
            </a:r>
            <a:r>
              <a:rPr lang="es-ES" dirty="0"/>
              <a:t> z </a:t>
            </a:r>
            <a:r>
              <a:rPr lang="es-ES" dirty="0" err="1"/>
              <a:t>vnějšího</a:t>
            </a:r>
            <a:r>
              <a:rPr lang="es-ES" dirty="0"/>
              <a:t> </a:t>
            </a:r>
            <a:r>
              <a:rPr lang="es-ES" dirty="0" err="1"/>
              <a:t>nádvoří</a:t>
            </a:r>
            <a:r>
              <a:rPr lang="es-ES" dirty="0"/>
              <a:t> </a:t>
            </a:r>
            <a:r>
              <a:rPr lang="cs-CZ" dirty="0"/>
              <a:t>      </a:t>
            </a:r>
            <a:r>
              <a:rPr lang="es-ES" dirty="0"/>
              <a:t>a </a:t>
            </a:r>
            <a:r>
              <a:rPr lang="es-ES" dirty="0" err="1"/>
              <a:t>nalož</a:t>
            </a:r>
            <a:r>
              <a:rPr lang="cs-CZ" dirty="0"/>
              <a:t>í j</a:t>
            </a:r>
            <a:r>
              <a:rPr lang="es-ES" dirty="0"/>
              <a:t>e </a:t>
            </a:r>
            <a:r>
              <a:rPr lang="es-ES" dirty="0" err="1"/>
              <a:t>na</a:t>
            </a:r>
            <a:r>
              <a:rPr lang="cs-CZ" dirty="0"/>
              <a:t> kryté</a:t>
            </a:r>
            <a:r>
              <a:rPr lang="es-ES" dirty="0"/>
              <a:t> </a:t>
            </a:r>
            <a:r>
              <a:rPr lang="es-ES" dirty="0" err="1"/>
              <a:t>vozy</a:t>
            </a:r>
            <a:r>
              <a:rPr lang="es-ES" dirty="0"/>
              <a:t>.</a:t>
            </a:r>
          </a:p>
          <a:p>
            <a:pPr>
              <a:spcBef>
                <a:spcPct val="50000"/>
              </a:spcBef>
              <a:buFontTx/>
              <a:buAutoNum type="alphaLcPeriod"/>
            </a:pPr>
            <a:r>
              <a:rPr lang="cs-CZ" dirty="0"/>
              <a:t>Rozeberou d</a:t>
            </a:r>
            <a:r>
              <a:rPr lang="es-ES" dirty="0" err="1"/>
              <a:t>řevěn</a:t>
            </a:r>
            <a:r>
              <a:rPr lang="cs-CZ" dirty="0"/>
              <a:t>ou</a:t>
            </a:r>
            <a:r>
              <a:rPr lang="es-ES" dirty="0"/>
              <a:t> </a:t>
            </a:r>
            <a:r>
              <a:rPr lang="es-ES" dirty="0" err="1"/>
              <a:t>konstrukc</a:t>
            </a:r>
            <a:r>
              <a:rPr lang="cs-CZ" dirty="0"/>
              <a:t>i</a:t>
            </a:r>
            <a:r>
              <a:rPr lang="es-ES" dirty="0"/>
              <a:t> </a:t>
            </a:r>
            <a:r>
              <a:rPr lang="es-ES" dirty="0" err="1"/>
              <a:t>svatostánku</a:t>
            </a:r>
            <a:r>
              <a:rPr lang="es-ES" dirty="0"/>
              <a:t> a </a:t>
            </a:r>
            <a:r>
              <a:rPr lang="es-ES" dirty="0" err="1"/>
              <a:t>vnějšího</a:t>
            </a:r>
            <a:r>
              <a:rPr lang="es-ES" dirty="0"/>
              <a:t> </a:t>
            </a:r>
            <a:r>
              <a:rPr lang="es-ES" dirty="0" err="1"/>
              <a:t>nádvoří</a:t>
            </a:r>
            <a:r>
              <a:rPr lang="es-ES" dirty="0"/>
              <a:t> </a:t>
            </a:r>
            <a:r>
              <a:rPr lang="cs-CZ" dirty="0"/>
              <a:t>                </a:t>
            </a:r>
            <a:r>
              <a:rPr lang="es-ES" dirty="0"/>
              <a:t>a </a:t>
            </a:r>
            <a:r>
              <a:rPr lang="es-ES" dirty="0" err="1"/>
              <a:t>nalož</a:t>
            </a:r>
            <a:r>
              <a:rPr lang="cs-CZ" dirty="0"/>
              <a:t>í je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kryté</a:t>
            </a:r>
            <a:r>
              <a:rPr lang="es-ES" dirty="0"/>
              <a:t> </a:t>
            </a:r>
            <a:r>
              <a:rPr lang="es-ES" dirty="0" err="1"/>
              <a:t>vozy</a:t>
            </a:r>
            <a:r>
              <a:rPr lang="es-ES" dirty="0"/>
              <a:t>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28086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/>
              <a:t>(</a:t>
            </a:r>
            <a:r>
              <a:rPr lang="cs-CZ" dirty="0"/>
              <a:t>4. Mojžíšova 4. kapitola</a:t>
            </a:r>
            <a:r>
              <a:rPr lang="es-ES" dirty="0"/>
              <a:t>)</a:t>
            </a:r>
          </a:p>
        </p:txBody>
      </p:sp>
      <p:pic>
        <p:nvPicPr>
          <p:cNvPr id="50182" name="Picture 6" descr="Estruc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349500"/>
            <a:ext cx="1573213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3" name="Picture 7" descr="Estructura (14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9FE"/>
              </a:clrFrom>
              <a:clrTo>
                <a:srgbClr val="FA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333375"/>
            <a:ext cx="2901950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0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142875" y="1052513"/>
            <a:ext cx="88931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Ačkoli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oblak</a:t>
            </a:r>
            <a:r>
              <a:rPr lang="es-ES" sz="2000" b="1" dirty="0"/>
              <a:t> a </a:t>
            </a:r>
            <a:r>
              <a:rPr lang="es-ES" sz="2000" b="1" dirty="0" err="1"/>
              <a:t>ne</a:t>
            </a:r>
            <a:r>
              <a:rPr lang="es-ES" sz="2000" b="1" dirty="0"/>
              <a:t> </a:t>
            </a:r>
            <a:r>
              <a:rPr lang="cs-CZ" sz="2000" b="1" dirty="0"/>
              <a:t>svatyně</a:t>
            </a:r>
            <a:r>
              <a:rPr lang="es-ES" sz="2000" b="1" dirty="0"/>
              <a:t>, </a:t>
            </a:r>
            <a:r>
              <a:rPr lang="es-ES" sz="2000" b="1" dirty="0" err="1"/>
              <a:t>kdo</a:t>
            </a:r>
            <a:r>
              <a:rPr lang="es-ES" sz="2000" b="1" dirty="0"/>
              <a:t> </a:t>
            </a:r>
            <a:r>
              <a:rPr lang="es-ES" sz="2000" b="1" dirty="0" err="1"/>
              <a:t>vedl</a:t>
            </a:r>
            <a:r>
              <a:rPr lang="es-ES" sz="2000" b="1" dirty="0"/>
              <a:t> </a:t>
            </a:r>
            <a:r>
              <a:rPr lang="es-ES" sz="2000" b="1" dirty="0" err="1"/>
              <a:t>tábor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cestě</a:t>
            </a:r>
            <a:r>
              <a:rPr lang="es-ES" sz="2000" b="1" dirty="0"/>
              <a:t>, </a:t>
            </a:r>
            <a:r>
              <a:rPr lang="cs-CZ" sz="2000" b="1" dirty="0"/>
              <a:t>stála</a:t>
            </a:r>
            <a:r>
              <a:rPr lang="es-ES" sz="2000" b="1" dirty="0"/>
              <a:t> </a:t>
            </a:r>
            <a:r>
              <a:rPr lang="es-ES" sz="2000" b="1" dirty="0" err="1"/>
              <a:t>byla</a:t>
            </a:r>
            <a:r>
              <a:rPr lang="es-ES" sz="2000" b="1" dirty="0"/>
              <a:t> v </a:t>
            </a:r>
            <a:r>
              <a:rPr lang="es-ES" sz="2000" b="1" dirty="0" err="1"/>
              <a:t>čele</a:t>
            </a:r>
            <a:r>
              <a:rPr lang="es-ES" sz="2000" b="1" dirty="0"/>
              <a:t> </a:t>
            </a:r>
            <a:r>
              <a:rPr lang="es-ES" sz="2000" b="1" dirty="0" err="1"/>
              <a:t>tábora</a:t>
            </a:r>
            <a:r>
              <a:rPr lang="es-ES" sz="2000" b="1" dirty="0"/>
              <a:t>.
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ostatního</a:t>
            </a:r>
            <a:r>
              <a:rPr lang="es-ES" sz="2000" b="1" dirty="0"/>
              <a:t> </a:t>
            </a:r>
            <a:r>
              <a:rPr lang="es-ES" sz="2000" b="1" dirty="0" err="1"/>
              <a:t>nábytku</a:t>
            </a:r>
            <a:r>
              <a:rPr lang="es-ES" sz="2000" b="1" dirty="0"/>
              <a:t> se </a:t>
            </a:r>
            <a:r>
              <a:rPr lang="es-ES" sz="2000" b="1" dirty="0" err="1"/>
              <a:t>lišil</a:t>
            </a:r>
            <a:r>
              <a:rPr lang="es-ES" sz="2000" b="1" dirty="0"/>
              <a:t> </a:t>
            </a:r>
            <a:r>
              <a:rPr lang="cs-CZ" sz="2000" b="1" dirty="0" err="1"/>
              <a:t>purpurov</a:t>
            </a:r>
            <a:r>
              <a:rPr lang="es-ES" sz="2000" b="1" dirty="0" err="1"/>
              <a:t>ou</a:t>
            </a:r>
            <a:r>
              <a:rPr lang="es-ES" sz="2000" b="1" dirty="0"/>
              <a:t> </a:t>
            </a:r>
            <a:r>
              <a:rPr lang="es-ES" sz="2000" b="1" dirty="0" err="1"/>
              <a:t>látkou</a:t>
            </a:r>
            <a:r>
              <a:rPr lang="es-ES" sz="2000" b="1" dirty="0"/>
              <a:t>, </a:t>
            </a:r>
            <a:r>
              <a:rPr lang="es-ES" sz="2000" b="1" dirty="0" err="1"/>
              <a:t>která</a:t>
            </a:r>
            <a:r>
              <a:rPr lang="es-ES" sz="2000" b="1" dirty="0"/>
              <a:t> </a:t>
            </a:r>
            <a:r>
              <a:rPr lang="es-ES" sz="2000" b="1" dirty="0" err="1"/>
              <a:t>ho</a:t>
            </a:r>
            <a:r>
              <a:rPr lang="es-ES" sz="2000" b="1" dirty="0"/>
              <a:t> </a:t>
            </a:r>
            <a:r>
              <a:rPr lang="es-ES" sz="2000" b="1" dirty="0" err="1"/>
              <a:t>zakrývala</a:t>
            </a:r>
            <a:r>
              <a:rPr lang="es-ES" sz="2000" b="1" dirty="0"/>
              <a:t>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95288" y="2551113"/>
            <a:ext cx="5905500" cy="378565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Ve druhém roce, dvacátého dne druhého měsíce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 vznesl oblak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    od příbytku svědectví. I táhli Izraelci ze </a:t>
            </a:r>
            <a:r>
              <a:rPr lang="cs-CZ" sz="2400" b="1" dirty="0" err="1">
                <a:latin typeface="Comic Sans MS" panose="030F0702030302020204" pitchFamily="66" charset="0"/>
              </a:rPr>
              <a:t>Sínajské</a:t>
            </a:r>
            <a:r>
              <a:rPr lang="cs-CZ" sz="2400" b="1" dirty="0">
                <a:latin typeface="Comic Sans MS" panose="030F0702030302020204" pitchFamily="66" charset="0"/>
              </a:rPr>
              <a:t> pouště dál, po </a:t>
            </a:r>
            <a:r>
              <a:rPr lang="cs-CZ" sz="2400" b="1" dirty="0" err="1">
                <a:latin typeface="Comic Sans MS" panose="030F0702030302020204" pitchFamily="66" charset="0"/>
              </a:rPr>
              <a:t>jednotli-vých</a:t>
            </a:r>
            <a:r>
              <a:rPr lang="cs-CZ" sz="2400" b="1" dirty="0">
                <a:latin typeface="Comic Sans MS" panose="030F0702030302020204" pitchFamily="66" charset="0"/>
              </a:rPr>
              <a:t> stanovištích,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až se oblak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pozdr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-žel</a:t>
            </a:r>
            <a:r>
              <a:rPr lang="es-ES" sz="2400" b="1" dirty="0">
                <a:latin typeface="Comic Sans MS" panose="030F0702030302020204" pitchFamily="66" charset="0"/>
              </a:rPr>
              <a:t> n</a:t>
            </a:r>
            <a:r>
              <a:rPr lang="cs-CZ" sz="2400" b="1" dirty="0">
                <a:latin typeface="Comic Sans MS" panose="030F0702030302020204" pitchFamily="66" charset="0"/>
              </a:rPr>
              <a:t>a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poušti</a:t>
            </a:r>
            <a:r>
              <a:rPr lang="es-ES" sz="2400" b="1" dirty="0">
                <a:latin typeface="Comic Sans MS" panose="030F0702030302020204" pitchFamily="66" charset="0"/>
              </a:rPr>
              <a:t> P</a:t>
            </a:r>
            <a:r>
              <a:rPr lang="cs-CZ" sz="2400" b="1" dirty="0">
                <a:latin typeface="Comic Sans MS" panose="030F0702030302020204" pitchFamily="66" charset="0"/>
              </a:rPr>
              <a:t>á</a:t>
            </a:r>
            <a:r>
              <a:rPr lang="es-ES" sz="2400" b="1" dirty="0">
                <a:latin typeface="Comic Sans MS" panose="030F0702030302020204" pitchFamily="66" charset="0"/>
              </a:rPr>
              <a:t>r</a:t>
            </a:r>
            <a:r>
              <a:rPr lang="cs-CZ" sz="2400" b="1" dirty="0">
                <a:latin typeface="Comic Sans MS" panose="030F0702030302020204" pitchFamily="66" charset="0"/>
              </a:rPr>
              <a:t>a</a:t>
            </a:r>
            <a:r>
              <a:rPr lang="es-ES" sz="2400" b="1" dirty="0">
                <a:latin typeface="Comic Sans MS" panose="030F0702030302020204" pitchFamily="66" charset="0"/>
              </a:rPr>
              <a:t>n</a:t>
            </a:r>
            <a:r>
              <a:rPr lang="cs-CZ" sz="2400" b="1" dirty="0" err="1">
                <a:latin typeface="Comic Sans MS" panose="030F0702030302020204" pitchFamily="66" charset="0"/>
              </a:rPr>
              <a:t>ské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es-ES" sz="2400" b="1" i="1" u="sng" dirty="0">
                <a:latin typeface="Comic Sans MS" panose="030F0702030302020204" pitchFamily="66" charset="0"/>
              </a:rPr>
              <a:t>a </a:t>
            </a:r>
            <a:r>
              <a:rPr lang="cs-CZ" sz="2400" b="1" i="1" u="sng" dirty="0">
                <a:latin typeface="Comic Sans MS" panose="030F0702030302020204" pitchFamily="66" charset="0"/>
              </a:rPr>
              <a:t>schrána Hospodinovy smlouvy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cs-CZ" sz="2400" b="1" i="1" u="sng" dirty="0" err="1">
                <a:latin typeface="Comic Sans MS" panose="030F0702030302020204" pitchFamily="66" charset="0"/>
              </a:rPr>
              <a:t>táh</a:t>
            </a:r>
            <a:r>
              <a:rPr lang="es-ES" sz="2400" b="1" i="1" u="sng" dirty="0">
                <a:latin typeface="Comic Sans MS" panose="030F0702030302020204" pitchFamily="66" charset="0"/>
              </a:rPr>
              <a:t>la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po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tři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dny</a:t>
            </a:r>
            <a:r>
              <a:rPr lang="cs-CZ" sz="2400" b="1" i="1" u="sng" dirty="0">
                <a:latin typeface="Comic Sans MS" panose="030F0702030302020204" pitchFamily="66" charset="0"/>
              </a:rPr>
              <a:t> cesty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před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nimi</a:t>
            </a:r>
            <a:r>
              <a:rPr lang="cs-CZ" sz="2400" b="1" i="1" u="sng" dirty="0">
                <a:latin typeface="Comic Sans MS" panose="030F0702030302020204" pitchFamily="66" charset="0"/>
              </a:rPr>
              <a:t>,</a:t>
            </a:r>
            <a:r>
              <a:rPr lang="es-ES" sz="2400" b="1" i="1" u="sng" dirty="0">
                <a:latin typeface="Comic Sans MS" panose="030F0702030302020204" pitchFamily="66" charset="0"/>
              </a:rPr>
              <a:t> a</a:t>
            </a:r>
            <a:r>
              <a:rPr lang="cs-CZ" sz="2400" b="1" i="1" u="sng" dirty="0">
                <a:latin typeface="Comic Sans MS" panose="030F0702030302020204" pitchFamily="66" charset="0"/>
              </a:rPr>
              <a:t>by jim vy</a:t>
            </a:r>
            <a:r>
              <a:rPr lang="es-ES" sz="2400" b="1" i="1" u="sng" dirty="0">
                <a:latin typeface="Comic Sans MS" panose="030F0702030302020204" pitchFamily="66" charset="0"/>
              </a:rPr>
              <a:t>hl</a:t>
            </a:r>
            <a:r>
              <a:rPr lang="cs-CZ" sz="2400" b="1" i="1" u="sng" dirty="0">
                <a:latin typeface="Comic Sans MS" panose="030F0702030302020204" pitchFamily="66" charset="0"/>
              </a:rPr>
              <a:t>é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dla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místo</a:t>
            </a:r>
            <a:r>
              <a:rPr lang="es-ES" sz="2400" b="1" i="1" u="sng" dirty="0">
                <a:latin typeface="Comic Sans MS" panose="030F0702030302020204" pitchFamily="66" charset="0"/>
              </a:rPr>
              <a:t> </a:t>
            </a:r>
            <a:r>
              <a:rPr lang="es-ES" sz="2400" b="1" i="1" u="sng" dirty="0" err="1">
                <a:latin typeface="Comic Sans MS" panose="030F0702030302020204" pitchFamily="66" charset="0"/>
              </a:rPr>
              <a:t>odpočinu</a:t>
            </a:r>
            <a:r>
              <a:rPr lang="cs-CZ" sz="2400" b="1" i="1" u="sng" dirty="0" err="1">
                <a:latin typeface="Comic Sans MS" panose="030F0702030302020204" pitchFamily="66" charset="0"/>
              </a:rPr>
              <a:t>tí</a:t>
            </a:r>
            <a:r>
              <a:rPr lang="es-ES" sz="2400" b="1" i="1" u="sng" dirty="0">
                <a:latin typeface="Comic Sans MS" panose="030F0702030302020204" pitchFamily="66" charset="0"/>
              </a:rPr>
              <a:t>.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  <a:br>
              <a:rPr lang="es-ES" sz="2400" b="1" dirty="0">
                <a:latin typeface="Comic Sans MS" panose="030F0702030302020204" pitchFamily="66" charset="0"/>
              </a:rPr>
            </a:b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51920" y="6308725"/>
            <a:ext cx="237743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/>
              <a:t>4. Mojžíšova</a:t>
            </a:r>
            <a:r>
              <a:rPr lang="es-ES" sz="1400" dirty="0"/>
              <a:t> 10</a:t>
            </a:r>
            <a:r>
              <a:rPr lang="cs-CZ" sz="1400" dirty="0"/>
              <a:t>,</a:t>
            </a:r>
            <a:r>
              <a:rPr lang="es-ES" sz="1400" dirty="0"/>
              <a:t>11</a:t>
            </a:r>
            <a:r>
              <a:rPr lang="cs-CZ" sz="1400" dirty="0"/>
              <a:t>.</a:t>
            </a:r>
            <a:r>
              <a:rPr lang="es-ES" sz="1400" dirty="0"/>
              <a:t>12</a:t>
            </a:r>
            <a:r>
              <a:rPr lang="cs-CZ" sz="1400" dirty="0"/>
              <a:t>.</a:t>
            </a:r>
            <a:r>
              <a:rPr lang="es-ES" sz="1400" dirty="0"/>
              <a:t>33</a:t>
            </a:r>
          </a:p>
        </p:txBody>
      </p:sp>
      <p:pic>
        <p:nvPicPr>
          <p:cNvPr id="61451" name="Picture 11" descr="TABArkCar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565400"/>
            <a:ext cx="25241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 uiExpand="1" build="p"/>
      <p:bldP spid="61449" grpId="0" animBg="1"/>
      <p:bldP spid="614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Proces</a:t>
            </a:r>
            <a:r>
              <a:rPr lang="es-ES" sz="2000" b="1" dirty="0"/>
              <a:t> </a:t>
            </a:r>
            <a:r>
              <a:rPr lang="es-ES" sz="2000" b="1" dirty="0" err="1"/>
              <a:t>zakrytí</a:t>
            </a:r>
            <a:r>
              <a:rPr lang="es-ES" sz="2000" b="1" dirty="0"/>
              <a:t> </a:t>
            </a:r>
            <a:r>
              <a:rPr lang="es-ES" sz="2000" b="1" dirty="0" err="1"/>
              <a:t>nábytku</a:t>
            </a:r>
            <a:r>
              <a:rPr lang="es-ES" sz="2000" b="1" dirty="0"/>
              <a:t> </a:t>
            </a:r>
            <a:r>
              <a:rPr lang="es-ES" sz="2000" b="1" dirty="0" err="1"/>
              <a:t>svatyně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výlučným</a:t>
            </a:r>
            <a:r>
              <a:rPr lang="es-ES" sz="2000" b="1" dirty="0"/>
              <a:t> </a:t>
            </a:r>
            <a:r>
              <a:rPr lang="es-ES" sz="2000" b="1" dirty="0" err="1"/>
              <a:t>úkolem</a:t>
            </a:r>
            <a:r>
              <a:rPr lang="es-ES" sz="2000" b="1" dirty="0"/>
              <a:t> </a:t>
            </a:r>
            <a:r>
              <a:rPr lang="es-ES" sz="2000" b="1" dirty="0" err="1"/>
              <a:t>kněží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Žádný</a:t>
            </a:r>
            <a:r>
              <a:rPr lang="es-ES" sz="2000" b="1" dirty="0"/>
              <a:t> levita </a:t>
            </a:r>
            <a:r>
              <a:rPr lang="es-ES" sz="2000" b="1" dirty="0" err="1"/>
              <a:t>nemohl</a:t>
            </a:r>
            <a:r>
              <a:rPr lang="es-ES" sz="2000" b="1" dirty="0"/>
              <a:t> </a:t>
            </a:r>
            <a:r>
              <a:rPr lang="es-ES" sz="2000" b="1" dirty="0" err="1"/>
              <a:t>vstoupit</a:t>
            </a:r>
            <a:r>
              <a:rPr lang="es-ES" sz="2000" b="1" dirty="0"/>
              <a:t> do </a:t>
            </a:r>
            <a:r>
              <a:rPr lang="es-ES" sz="2000" b="1" dirty="0" err="1"/>
              <a:t>svatyně</a:t>
            </a:r>
            <a:r>
              <a:rPr lang="es-ES" sz="2000" b="1" dirty="0"/>
              <a:t> </a:t>
            </a:r>
            <a:r>
              <a:rPr lang="es-ES" sz="2000" b="1" dirty="0" err="1"/>
              <a:t>nebo</a:t>
            </a:r>
            <a:r>
              <a:rPr lang="es-ES" sz="2000" b="1" dirty="0"/>
              <a:t> do </a:t>
            </a:r>
            <a:r>
              <a:rPr lang="es-ES" sz="2000" b="1" dirty="0" err="1"/>
              <a:t>Nejsvětější</a:t>
            </a:r>
            <a:r>
              <a:rPr lang="es-ES" sz="2000" b="1" dirty="0"/>
              <a:t>, </a:t>
            </a:r>
            <a:r>
              <a:rPr lang="es-ES" sz="2000" b="1" dirty="0" err="1"/>
              <a:t>dokud</a:t>
            </a:r>
            <a:r>
              <a:rPr lang="es-ES" sz="2000" b="1" dirty="0"/>
              <a:t> </a:t>
            </a:r>
            <a:r>
              <a:rPr lang="es-ES" sz="2000" b="1" dirty="0" err="1"/>
              <a:t>kněží</a:t>
            </a:r>
            <a:r>
              <a:rPr lang="es-ES" sz="2000" b="1" dirty="0"/>
              <a:t> </a:t>
            </a:r>
            <a:r>
              <a:rPr lang="es-ES" sz="2000" b="1" dirty="0" err="1"/>
              <a:t>nepřikryli</a:t>
            </a:r>
            <a:r>
              <a:rPr lang="es-ES" sz="2000" b="1" dirty="0"/>
              <a:t> </a:t>
            </a:r>
            <a:r>
              <a:rPr lang="es-ES" sz="2000" b="1" dirty="0" err="1"/>
              <a:t>všechen</a:t>
            </a:r>
            <a:r>
              <a:rPr lang="es-ES" sz="2000" b="1" dirty="0"/>
              <a:t> </a:t>
            </a:r>
            <a:r>
              <a:rPr lang="es-ES" sz="2000" b="1" dirty="0" err="1"/>
              <a:t>nábytek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Proces</a:t>
            </a:r>
            <a:r>
              <a:rPr lang="es-ES" sz="2000" b="1" dirty="0"/>
              <a:t> </a:t>
            </a:r>
            <a:r>
              <a:rPr lang="es-ES" sz="2000" b="1" dirty="0" err="1"/>
              <a:t>odstraňování</a:t>
            </a:r>
            <a:r>
              <a:rPr lang="es-ES" sz="2000" b="1" dirty="0"/>
              <a:t> </a:t>
            </a:r>
            <a:r>
              <a:rPr lang="es-ES" sz="2000" b="1" dirty="0" err="1"/>
              <a:t>závěsů</a:t>
            </a:r>
            <a:r>
              <a:rPr lang="es-ES" sz="2000" b="1" dirty="0"/>
              <a:t>, </a:t>
            </a:r>
            <a:r>
              <a:rPr lang="es-ES" sz="2000" b="1" dirty="0" err="1"/>
              <a:t>prken</a:t>
            </a:r>
            <a:r>
              <a:rPr lang="es-ES" sz="2000" b="1" dirty="0"/>
              <a:t> a </a:t>
            </a:r>
            <a:r>
              <a:rPr lang="es-ES" sz="2000" b="1" dirty="0" err="1"/>
              <a:t>lan</a:t>
            </a:r>
            <a:r>
              <a:rPr lang="es-ES" sz="2000" b="1" dirty="0"/>
              <a:t> </a:t>
            </a:r>
            <a:r>
              <a:rPr lang="es-ES" sz="2000" b="1" dirty="0" err="1"/>
              <a:t>prováděli</a:t>
            </a:r>
            <a:r>
              <a:rPr lang="es-ES" sz="2000" b="1" dirty="0"/>
              <a:t> levité (s </a:t>
            </a:r>
            <a:r>
              <a:rPr lang="es-ES" sz="2000" b="1" dirty="0" err="1"/>
              <a:t>výjimkou</a:t>
            </a:r>
            <a:r>
              <a:rPr lang="es-ES" sz="2000" b="1" dirty="0"/>
              <a:t> </a:t>
            </a:r>
            <a:r>
              <a:rPr lang="es-ES" sz="2000" b="1" dirty="0" err="1"/>
              <a:t>závoje</a:t>
            </a:r>
            <a:r>
              <a:rPr lang="es-ES" sz="2000" b="1" dirty="0"/>
              <a:t>, </a:t>
            </a:r>
            <a:r>
              <a:rPr lang="es-ES" sz="2000" b="1" dirty="0" err="1"/>
              <a:t>která</a:t>
            </a:r>
            <a:r>
              <a:rPr lang="es-ES" sz="2000" b="1" dirty="0"/>
              <a:t> </a:t>
            </a:r>
            <a:r>
              <a:rPr lang="es-ES" sz="2000" b="1" dirty="0" err="1"/>
              <a:t>oddělovala</a:t>
            </a:r>
            <a:r>
              <a:rPr lang="es-ES" sz="2000" b="1" dirty="0"/>
              <a:t> </a:t>
            </a:r>
            <a:r>
              <a:rPr lang="es-ES" sz="2000" b="1" dirty="0" err="1"/>
              <a:t>svatyni</a:t>
            </a:r>
            <a:r>
              <a:rPr lang="es-ES" sz="2000" b="1" dirty="0"/>
              <a:t> </a:t>
            </a:r>
            <a:r>
              <a:rPr lang="es-ES" sz="2000" b="1" dirty="0" err="1"/>
              <a:t>od</a:t>
            </a:r>
            <a:r>
              <a:rPr lang="es-ES" sz="2000" b="1" dirty="0"/>
              <a:t> </a:t>
            </a:r>
            <a:r>
              <a:rPr lang="es-ES" sz="2000" b="1" dirty="0" err="1"/>
              <a:t>Nejsvětější</a:t>
            </a:r>
            <a:r>
              <a:rPr lang="es-ES" sz="2000" b="1" dirty="0"/>
              <a:t>).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3867150"/>
            <a:ext cx="7777163" cy="267765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“N</a:t>
            </a:r>
            <a:r>
              <a:rPr lang="cs-CZ" sz="2400" b="1" dirty="0" err="1">
                <a:latin typeface="Comic Sans MS" panose="030F0702030302020204" pitchFamily="66" charset="0"/>
              </a:rPr>
              <a:t>esmíte</a:t>
            </a:r>
            <a:r>
              <a:rPr lang="cs-CZ" sz="2400" b="1" dirty="0">
                <a:latin typeface="Comic Sans MS" panose="030F0702030302020204" pitchFamily="66" charset="0"/>
              </a:rPr>
              <a:t> dopustit, aby kmen </a:t>
            </a:r>
            <a:r>
              <a:rPr lang="cs-CZ" sz="2400" b="1" dirty="0" err="1">
                <a:latin typeface="Comic Sans MS" panose="030F0702030302020204" pitchFamily="66" charset="0"/>
              </a:rPr>
              <a:t>kehatských</a:t>
            </a:r>
            <a:r>
              <a:rPr lang="cs-CZ" sz="2400" b="1" dirty="0">
                <a:latin typeface="Comic Sans MS" panose="030F0702030302020204" pitchFamily="66" charset="0"/>
              </a:rPr>
              <a:t> čeledí   z řad </a:t>
            </a:r>
            <a:r>
              <a:rPr lang="cs-CZ" sz="2400" b="1" dirty="0" err="1">
                <a:latin typeface="Comic Sans MS" panose="030F0702030302020204" pitchFamily="66" charset="0"/>
              </a:rPr>
              <a:t>lévijců</a:t>
            </a:r>
            <a:r>
              <a:rPr lang="cs-CZ" sz="2400" b="1" dirty="0">
                <a:latin typeface="Comic Sans MS" panose="030F0702030302020204" pitchFamily="66" charset="0"/>
              </a:rPr>
              <a:t> byl vyhlazen. Aby zůstali naživu a nezemřeli, udělejte pro ně toto</a:t>
            </a:r>
            <a:r>
              <a:rPr lang="es-ES" sz="2400" b="1" dirty="0">
                <a:latin typeface="Comic Sans MS" panose="030F0702030302020204" pitchFamily="66" charset="0"/>
              </a:rPr>
              <a:t>: </a:t>
            </a:r>
            <a:r>
              <a:rPr lang="cs-CZ" sz="2400" b="1" dirty="0">
                <a:latin typeface="Comic Sans MS" panose="030F0702030302020204" pitchFamily="66" charset="0"/>
              </a:rPr>
              <a:t>Než přistoupí     </a:t>
            </a:r>
            <a:r>
              <a:rPr lang="cs-CZ" sz="2400" b="1" dirty="0" err="1">
                <a:latin typeface="Comic Sans MS" panose="030F0702030302020204" pitchFamily="66" charset="0"/>
              </a:rPr>
              <a:t>vk</a:t>
            </a:r>
            <a:r>
              <a:rPr lang="cs-CZ" sz="2400" b="1" dirty="0">
                <a:latin typeface="Comic Sans MS" panose="030F0702030302020204" pitchFamily="66" charset="0"/>
              </a:rPr>
              <a:t> nejsvětějším předmětům, přijde Áron se svými syny a každému určí jeho pracovní povinnosti</a:t>
            </a:r>
            <a:r>
              <a:rPr lang="es-ES" sz="2400" b="1" dirty="0">
                <a:latin typeface="Comic Sans MS" panose="030F0702030302020204" pitchFamily="66" charset="0"/>
              </a:rPr>
              <a:t>. </a:t>
            </a:r>
            <a:r>
              <a:rPr lang="es-ES" sz="2400" b="1" i="1" u="sng" dirty="0">
                <a:latin typeface="Comic Sans MS" panose="030F0702030302020204" pitchFamily="66" charset="0"/>
              </a:rPr>
              <a:t>N</a:t>
            </a:r>
            <a:r>
              <a:rPr lang="cs-CZ" sz="2400" b="1" i="1" u="sng" dirty="0" err="1">
                <a:latin typeface="Comic Sans MS" panose="030F0702030302020204" pitchFamily="66" charset="0"/>
              </a:rPr>
              <a:t>esmějí</a:t>
            </a:r>
            <a:r>
              <a:rPr lang="cs-CZ" sz="2400" b="1" i="1" u="sng" dirty="0">
                <a:latin typeface="Comic Sans MS" panose="030F0702030302020204" pitchFamily="66" charset="0"/>
              </a:rPr>
              <a:t> vejít, aby se dívali, jak jsou baleny svaté předměty, aby nezemřeli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6011863" y="6237288"/>
            <a:ext cx="2233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/>
              <a:t>4. Mojžíšova</a:t>
            </a:r>
            <a:r>
              <a:rPr lang="es-ES" sz="1400" dirty="0"/>
              <a:t> </a:t>
            </a:r>
            <a:r>
              <a:rPr lang="cs-CZ" sz="1400" dirty="0"/>
              <a:t>4,</a:t>
            </a:r>
            <a:r>
              <a:rPr lang="es-ES" sz="1400" dirty="0"/>
              <a:t>18-20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uiExpand="1" build="p"/>
      <p:bldP spid="63492" grpId="0" animBg="1"/>
      <p:bldP spid="6349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cs-CZ" sz="2000" b="1" dirty="0"/>
              <a:t>svatyni zakryli</a:t>
            </a:r>
            <a:r>
              <a:rPr lang="es-ES" sz="2000" b="1" dirty="0"/>
              <a:t>, „</a:t>
            </a:r>
            <a:r>
              <a:rPr lang="cs-CZ" sz="2000" b="1" dirty="0"/>
              <a:t>provlékli tyče</a:t>
            </a:r>
            <a:r>
              <a:rPr lang="es-ES" sz="2000" b="1" dirty="0"/>
              <a:t>" (</a:t>
            </a:r>
            <a:r>
              <a:rPr lang="cs-CZ" sz="2000" b="1" dirty="0"/>
              <a:t>4. Mojžíšova</a:t>
            </a:r>
            <a:r>
              <a:rPr lang="es-ES" sz="2000" b="1" dirty="0"/>
              <a:t> 4</a:t>
            </a:r>
            <a:r>
              <a:rPr lang="cs-CZ" sz="2000" b="1" dirty="0"/>
              <a:t>,</a:t>
            </a:r>
            <a:r>
              <a:rPr lang="es-ES" sz="2000" b="1" dirty="0"/>
              <a:t>6)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Nicméně</a:t>
            </a:r>
            <a:r>
              <a:rPr lang="es-ES" sz="2000" b="1" dirty="0"/>
              <a:t> </a:t>
            </a:r>
            <a:r>
              <a:rPr lang="cs-CZ" sz="2000" b="1" dirty="0"/>
              <a:t>2. Mojžíšova</a:t>
            </a:r>
            <a:r>
              <a:rPr lang="es-ES" sz="2000" b="1" dirty="0"/>
              <a:t> 25</a:t>
            </a:r>
            <a:r>
              <a:rPr lang="cs-CZ" sz="2000" b="1" dirty="0"/>
              <a:t>,</a:t>
            </a:r>
            <a:r>
              <a:rPr lang="es-ES" sz="2000" b="1" dirty="0"/>
              <a:t>14</a:t>
            </a:r>
            <a:r>
              <a:rPr lang="cs-CZ" sz="2000" b="1" dirty="0"/>
              <a:t>.</a:t>
            </a:r>
            <a:r>
              <a:rPr lang="es-ES" sz="2000" b="1" dirty="0"/>
              <a:t>15 </a:t>
            </a:r>
            <a:r>
              <a:rPr lang="cs-CZ" sz="2000" b="1" dirty="0"/>
              <a:t>uvádí</a:t>
            </a:r>
            <a:r>
              <a:rPr lang="es-ES" sz="2000" b="1" dirty="0"/>
              <a:t>: "A </a:t>
            </a:r>
            <a:r>
              <a:rPr lang="es-ES" sz="2000" b="1" dirty="0" err="1"/>
              <a:t>tyče</a:t>
            </a:r>
            <a:r>
              <a:rPr lang="es-ES" sz="2000" b="1" dirty="0"/>
              <a:t> p</a:t>
            </a:r>
            <a:r>
              <a:rPr lang="cs-CZ" sz="2000" b="1" dirty="0"/>
              <a:t>r</a:t>
            </a:r>
            <a:r>
              <a:rPr lang="es-ES" sz="2000" b="1" dirty="0" err="1"/>
              <a:t>ost</a:t>
            </a:r>
            <a:r>
              <a:rPr lang="cs-CZ" sz="2000" b="1" dirty="0" err="1"/>
              <a:t>rč</a:t>
            </a:r>
            <a:r>
              <a:rPr lang="es-ES" sz="2000" b="1" dirty="0" err="1"/>
              <a:t>íš</a:t>
            </a:r>
            <a:r>
              <a:rPr lang="es-ES" sz="2000" b="1" dirty="0"/>
              <a:t> </a:t>
            </a:r>
            <a:r>
              <a:rPr lang="cs-CZ" sz="2000" b="1" dirty="0" err="1"/>
              <a:t>skr</a:t>
            </a:r>
            <a:r>
              <a:rPr lang="es-ES" sz="2000" b="1" dirty="0"/>
              <a:t>z </a:t>
            </a:r>
            <a:r>
              <a:rPr lang="cs-CZ" sz="2000" b="1" dirty="0"/>
              <a:t>kruh</a:t>
            </a:r>
            <a:r>
              <a:rPr lang="es-ES" sz="2000" b="1" dirty="0"/>
              <a:t>y </a:t>
            </a:r>
            <a:r>
              <a:rPr lang="cs-CZ" sz="2000" b="1" dirty="0"/>
              <a:t> </a:t>
            </a:r>
            <a:r>
              <a:rPr lang="es-ES" sz="2000" b="1" dirty="0" err="1"/>
              <a:t>po</a:t>
            </a:r>
            <a:r>
              <a:rPr lang="es-ES" sz="2000" b="1" dirty="0"/>
              <a:t> </a:t>
            </a:r>
            <a:r>
              <a:rPr lang="es-ES" sz="2000" b="1" dirty="0" err="1"/>
              <a:t>stranách</a:t>
            </a:r>
            <a:r>
              <a:rPr lang="es-ES" sz="2000" b="1" dirty="0"/>
              <a:t> </a:t>
            </a:r>
            <a:r>
              <a:rPr lang="cs-CZ" sz="2000" b="1" dirty="0"/>
              <a:t>schrán</a:t>
            </a:r>
            <a:r>
              <a:rPr lang="es-ES" sz="2000" b="1" dirty="0"/>
              <a:t>y, </a:t>
            </a:r>
            <a:r>
              <a:rPr lang="es-ES" sz="2000" b="1" dirty="0" err="1"/>
              <a:t>aby</a:t>
            </a:r>
            <a:r>
              <a:rPr lang="cs-CZ" sz="2000" b="1" dirty="0"/>
              <a:t> bylo možno na nich schránu nést</a:t>
            </a:r>
            <a:r>
              <a:rPr lang="es-ES" sz="2000" b="1" dirty="0"/>
              <a:t>. </a:t>
            </a:r>
            <a:r>
              <a:rPr lang="es-ES" sz="2000" b="1" dirty="0" err="1"/>
              <a:t>Tyče</a:t>
            </a:r>
            <a:r>
              <a:rPr lang="es-ES" sz="2000" b="1" dirty="0"/>
              <a:t> </a:t>
            </a:r>
            <a:r>
              <a:rPr lang="es-ES" sz="2000" b="1" dirty="0" err="1"/>
              <a:t>zůsta</a:t>
            </a:r>
            <a:r>
              <a:rPr lang="cs-CZ" sz="2000" b="1" dirty="0" err="1"/>
              <a:t>nou</a:t>
            </a:r>
            <a:r>
              <a:rPr lang="es-ES" sz="2000" b="1" dirty="0"/>
              <a:t> v </a:t>
            </a:r>
            <a:r>
              <a:rPr lang="cs-CZ" sz="2000" b="1" dirty="0"/>
              <a:t>kruzích,</a:t>
            </a:r>
            <a:r>
              <a:rPr lang="es-ES" sz="2000" b="1" dirty="0"/>
              <a:t> </a:t>
            </a:r>
            <a:r>
              <a:rPr lang="cs-CZ" sz="2000" b="1" dirty="0"/>
              <a:t>nebudou vyta</a:t>
            </a:r>
            <a:r>
              <a:rPr lang="es-ES" sz="2000" b="1" dirty="0" err="1"/>
              <a:t>ho</a:t>
            </a:r>
            <a:r>
              <a:rPr lang="cs-CZ" sz="2000" b="1" dirty="0"/>
              <a:t>vány</a:t>
            </a:r>
            <a:r>
              <a:rPr lang="es-ES" sz="2000" b="1" dirty="0"/>
              <a:t>."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I </a:t>
            </a: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to</a:t>
            </a:r>
            <a:r>
              <a:rPr lang="es-ES" sz="2000" b="1" dirty="0"/>
              <a:t> </a:t>
            </a:r>
            <a:r>
              <a:rPr lang="es-ES" sz="2000" b="1" dirty="0" err="1"/>
              <a:t>text</a:t>
            </a:r>
            <a:r>
              <a:rPr lang="es-ES" sz="2000" b="1" dirty="0"/>
              <a:t> </a:t>
            </a:r>
            <a:r>
              <a:rPr lang="es-ES" sz="2000" b="1" dirty="0" err="1"/>
              <a:t>vynechává</a:t>
            </a:r>
            <a:r>
              <a:rPr lang="es-ES" sz="2000" b="1" dirty="0"/>
              <a:t>, je </a:t>
            </a:r>
            <a:r>
              <a:rPr lang="es-ES" sz="2000" b="1" dirty="0" err="1"/>
              <a:t>zřejmé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</a:t>
            </a:r>
            <a:r>
              <a:rPr lang="es-ES" sz="2000" b="1" dirty="0" err="1"/>
              <a:t>kněží</a:t>
            </a:r>
            <a:r>
              <a:rPr lang="es-ES" sz="2000" b="1" dirty="0"/>
              <a:t> </a:t>
            </a:r>
            <a:r>
              <a:rPr lang="cs-CZ" sz="2000" b="1" dirty="0"/>
              <a:t>tyče </a:t>
            </a:r>
            <a:r>
              <a:rPr lang="es-ES" sz="2000" b="1" dirty="0" err="1"/>
              <a:t>odstranili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je </a:t>
            </a:r>
            <a:r>
              <a:rPr lang="es-ES" sz="2000" b="1" dirty="0" err="1"/>
              <a:t>mohli</a:t>
            </a:r>
            <a:r>
              <a:rPr lang="es-ES" sz="2000" b="1" dirty="0"/>
              <a:t> </a:t>
            </a:r>
            <a:r>
              <a:rPr lang="es-ES" sz="2000" b="1" dirty="0" err="1"/>
              <a:t>zcela</a:t>
            </a:r>
            <a:r>
              <a:rPr lang="es-ES" sz="2000" b="1" dirty="0"/>
              <a:t> </a:t>
            </a:r>
            <a:r>
              <a:rPr lang="es-ES" sz="2000" b="1" dirty="0" err="1"/>
              <a:t>zakrýt</a:t>
            </a:r>
            <a:r>
              <a:rPr lang="es-ES" sz="2000" b="1" dirty="0"/>
              <a:t> a </a:t>
            </a:r>
            <a:r>
              <a:rPr lang="es-ES" sz="2000" b="1" dirty="0" err="1"/>
              <a:t>pak</a:t>
            </a:r>
            <a:r>
              <a:rPr lang="es-ES" sz="2000" b="1" dirty="0"/>
              <a:t> je </a:t>
            </a:r>
            <a:r>
              <a:rPr lang="es-ES" sz="2000" b="1" dirty="0" err="1"/>
              <a:t>znovu</a:t>
            </a:r>
            <a:r>
              <a:rPr lang="es-ES" sz="2000" b="1" dirty="0"/>
              <a:t> </a:t>
            </a:r>
            <a:r>
              <a:rPr lang="es-ES" sz="2000" b="1" dirty="0" err="1"/>
              <a:t>nasadili</a:t>
            </a:r>
            <a:r>
              <a:rPr lang="es-ES" sz="2000" b="1" dirty="0"/>
              <a:t>.</a:t>
            </a:r>
          </a:p>
        </p:txBody>
      </p:sp>
      <p:pic>
        <p:nvPicPr>
          <p:cNvPr id="64519" name="Picture 7" descr="a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301783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0" name="Picture 8" descr="arca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33825"/>
            <a:ext cx="170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1" name="Picture 9" descr="m_ar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437063"/>
            <a:ext cx="2058987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Pokud</a:t>
            </a:r>
            <a:r>
              <a:rPr lang="es-ES" sz="2000" b="1" dirty="0"/>
              <a:t> </a:t>
            </a:r>
            <a:r>
              <a:rPr lang="es-ES" sz="2000" b="1" dirty="0" err="1"/>
              <a:t>jde</a:t>
            </a:r>
            <a:r>
              <a:rPr lang="es-ES" sz="2000" b="1" dirty="0"/>
              <a:t> o </a:t>
            </a:r>
            <a:r>
              <a:rPr lang="es-ES" sz="2000" b="1" dirty="0" err="1"/>
              <a:t>stůl</a:t>
            </a:r>
            <a:r>
              <a:rPr lang="es-ES" sz="2000" b="1" dirty="0"/>
              <a:t>, je </a:t>
            </a:r>
            <a:r>
              <a:rPr lang="es-ES" sz="2000" b="1" dirty="0" err="1"/>
              <a:t>výslovně</a:t>
            </a:r>
            <a:r>
              <a:rPr lang="es-ES" sz="2000" b="1" dirty="0"/>
              <a:t> </a:t>
            </a:r>
            <a:r>
              <a:rPr lang="es-ES" sz="2000" b="1" dirty="0" err="1"/>
              <a:t>uvedeno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z </a:t>
            </a:r>
            <a:r>
              <a:rPr lang="es-ES" sz="2000" b="1" dirty="0" err="1"/>
              <a:t>něj</a:t>
            </a:r>
            <a:r>
              <a:rPr lang="es-ES" sz="2000" b="1" dirty="0"/>
              <a:t> </a:t>
            </a:r>
            <a:r>
              <a:rPr lang="es-ES" sz="2000" b="1" dirty="0" err="1"/>
              <a:t>ne</a:t>
            </a:r>
            <a:r>
              <a:rPr lang="cs-CZ" sz="2000" b="1"/>
              <a:t>smí</a:t>
            </a:r>
            <a:r>
              <a:rPr lang="es-ES" sz="2000" b="1"/>
              <a:t> </a:t>
            </a:r>
            <a:r>
              <a:rPr lang="es-ES" sz="2000" b="1" dirty="0" err="1"/>
              <a:t>odstranit</a:t>
            </a:r>
            <a:r>
              <a:rPr lang="es-ES" sz="2000" b="1" dirty="0"/>
              <a:t> </a:t>
            </a:r>
            <a:r>
              <a:rPr lang="es-ES" sz="2000" b="1" dirty="0" err="1"/>
              <a:t>chléb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Po </a:t>
            </a:r>
            <a:r>
              <a:rPr lang="es-ES" sz="2000" b="1" dirty="0" err="1"/>
              <a:t>celou</a:t>
            </a:r>
            <a:r>
              <a:rPr lang="es-ES" sz="2000" b="1" dirty="0"/>
              <a:t> </a:t>
            </a:r>
            <a:r>
              <a:rPr lang="es-ES" sz="2000" b="1" dirty="0" err="1"/>
              <a:t>cestu</a:t>
            </a:r>
            <a:r>
              <a:rPr lang="es-ES" sz="2000" b="1" dirty="0"/>
              <a:t> </a:t>
            </a:r>
            <a:r>
              <a:rPr lang="es-ES" sz="2000" b="1" dirty="0" err="1"/>
              <a:t>měl</a:t>
            </a:r>
            <a:r>
              <a:rPr lang="es-ES" sz="2000" b="1" dirty="0"/>
              <a:t> </a:t>
            </a:r>
            <a:r>
              <a:rPr lang="es-ES" sz="2000" b="1" dirty="0" err="1"/>
              <a:t>být</a:t>
            </a:r>
            <a:r>
              <a:rPr lang="es-ES" sz="2000" b="1" dirty="0"/>
              <a:t> </a:t>
            </a:r>
            <a:r>
              <a:rPr lang="es-ES" sz="2000" b="1" dirty="0" err="1"/>
              <a:t>chléb</a:t>
            </a:r>
            <a:r>
              <a:rPr lang="es-ES" sz="2000" b="1" dirty="0"/>
              <a:t> </a:t>
            </a:r>
            <a:r>
              <a:rPr lang="es-ES" sz="2000" b="1" dirty="0" err="1"/>
              <a:t>propozice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stole</a:t>
            </a:r>
            <a:r>
              <a:rPr lang="es-ES" sz="2000" b="1" dirty="0"/>
              <a:t>, </a:t>
            </a:r>
            <a:r>
              <a:rPr lang="es-ES" sz="2000" b="1" dirty="0" err="1"/>
              <a:t>jako</a:t>
            </a:r>
            <a:r>
              <a:rPr lang="es-ES" sz="2000" b="1" dirty="0"/>
              <a:t> </a:t>
            </a:r>
            <a:r>
              <a:rPr lang="es-ES" sz="2000" b="1" dirty="0" err="1"/>
              <a:t>když</a:t>
            </a:r>
            <a:r>
              <a:rPr lang="es-ES" sz="2000" b="1" dirty="0"/>
              <a:t> </a:t>
            </a:r>
            <a:r>
              <a:rPr lang="es-ES" sz="2000" b="1" dirty="0" err="1"/>
              <a:t>svatyně</a:t>
            </a:r>
            <a:r>
              <a:rPr lang="es-ES" sz="2000" b="1" dirty="0"/>
              <a:t> </a:t>
            </a:r>
            <a:r>
              <a:rPr lang="es-ES" sz="2000" b="1" dirty="0" err="1"/>
              <a:t>stála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Tento</a:t>
            </a:r>
            <a:r>
              <a:rPr lang="es-ES" sz="2000" b="1" dirty="0"/>
              <a:t> </a:t>
            </a:r>
            <a:r>
              <a:rPr lang="es-ES" sz="2000" b="1" dirty="0" err="1"/>
              <a:t>chléb</a:t>
            </a:r>
            <a:r>
              <a:rPr lang="es-ES" sz="2000" b="1" dirty="0"/>
              <a:t> "</a:t>
            </a:r>
            <a:r>
              <a:rPr lang="es-ES" sz="2000" b="1" dirty="0" err="1"/>
              <a:t>tváře</a:t>
            </a:r>
            <a:r>
              <a:rPr lang="es-ES" sz="2000" b="1" dirty="0"/>
              <a:t>" </a:t>
            </a:r>
            <a:r>
              <a:rPr lang="es-ES" sz="2000" b="1" dirty="0" err="1"/>
              <a:t>by</a:t>
            </a:r>
            <a:r>
              <a:rPr lang="es-ES" sz="2000" b="1" dirty="0"/>
              <a:t> </a:t>
            </a:r>
            <a:r>
              <a:rPr lang="es-ES" sz="2000" b="1" dirty="0" err="1"/>
              <a:t>měl</a:t>
            </a:r>
            <a:r>
              <a:rPr lang="es-ES" sz="2000" b="1" dirty="0"/>
              <a:t> </a:t>
            </a:r>
            <a:r>
              <a:rPr lang="es-ES" sz="2000" b="1" dirty="0" err="1"/>
              <a:t>Bohu</a:t>
            </a:r>
            <a:r>
              <a:rPr lang="es-ES" sz="2000" b="1" dirty="0"/>
              <a:t> </a:t>
            </a:r>
            <a:r>
              <a:rPr lang="es-ES" sz="2000" b="1" dirty="0" err="1"/>
              <a:t>vždy</a:t>
            </a:r>
            <a:r>
              <a:rPr lang="es-ES" sz="2000" b="1" dirty="0"/>
              <a:t> </a:t>
            </a:r>
            <a:r>
              <a:rPr lang="es-ES" sz="2000" b="1" dirty="0" err="1"/>
              <a:t>připomínat</a:t>
            </a:r>
            <a:r>
              <a:rPr lang="es-ES" sz="2000" b="1" dirty="0"/>
              <a:t> </a:t>
            </a:r>
            <a:r>
              <a:rPr lang="es-ES" sz="2000" b="1" dirty="0" err="1"/>
              <a:t>Boží</a:t>
            </a:r>
            <a:r>
              <a:rPr lang="es-ES" sz="2000" b="1" dirty="0"/>
              <a:t> </a:t>
            </a:r>
            <a:r>
              <a:rPr lang="es-ES" sz="2000" b="1" dirty="0" err="1"/>
              <a:t>péči</a:t>
            </a:r>
            <a:r>
              <a:rPr lang="es-ES" sz="2000" b="1" dirty="0"/>
              <a:t> o </a:t>
            </a:r>
            <a:r>
              <a:rPr lang="es-ES" sz="2000" b="1" dirty="0" err="1"/>
              <a:t>jeho</a:t>
            </a:r>
            <a:r>
              <a:rPr lang="es-ES" sz="2000" b="1" dirty="0"/>
              <a:t> lid, </a:t>
            </a:r>
            <a:r>
              <a:rPr lang="es-ES" sz="2000" b="1" dirty="0" err="1"/>
              <a:t>aby</a:t>
            </a:r>
            <a:r>
              <a:rPr lang="es-ES" sz="2000" b="1" dirty="0"/>
              <a:t> mu </a:t>
            </a:r>
            <a:r>
              <a:rPr lang="es-ES" sz="2000" b="1" dirty="0" err="1"/>
              <a:t>dal</a:t>
            </a:r>
            <a:r>
              <a:rPr lang="es-ES" sz="2000" b="1" dirty="0"/>
              <a:t> </a:t>
            </a:r>
            <a:r>
              <a:rPr lang="es-ES" sz="2000" b="1" dirty="0" err="1"/>
              <a:t>pokrm</a:t>
            </a:r>
            <a:r>
              <a:rPr lang="es-ES" sz="2000" b="1" dirty="0"/>
              <a:t> v </a:t>
            </a:r>
            <a:r>
              <a:rPr lang="es-ES" sz="2000" b="1" dirty="0" err="1"/>
              <a:t>jeho</a:t>
            </a:r>
            <a:r>
              <a:rPr lang="es-ES" sz="2000" b="1" dirty="0"/>
              <a:t> </a:t>
            </a:r>
            <a:r>
              <a:rPr lang="es-ES" sz="2000" b="1" dirty="0" err="1"/>
              <a:t>čase</a:t>
            </a:r>
            <a:r>
              <a:rPr lang="es-ES" sz="2000" b="1" dirty="0"/>
              <a:t> –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fyzický</a:t>
            </a:r>
            <a:r>
              <a:rPr lang="es-ES" sz="2000" b="1" dirty="0"/>
              <a:t>, </a:t>
            </a:r>
            <a:r>
              <a:rPr lang="es-ES" sz="2000" b="1" dirty="0" err="1"/>
              <a:t>tak</a:t>
            </a:r>
            <a:r>
              <a:rPr lang="es-ES" sz="2000" b="1" dirty="0"/>
              <a:t> </a:t>
            </a:r>
            <a:r>
              <a:rPr lang="es-ES" sz="2000" b="1" dirty="0" err="1"/>
              <a:t>duchovní</a:t>
            </a:r>
            <a:r>
              <a:rPr lang="es-ES" sz="2000" b="1" dirty="0"/>
              <a:t> </a:t>
            </a:r>
            <a:r>
              <a:rPr lang="es-ES" sz="2000" b="1" dirty="0" err="1"/>
              <a:t>pokrm</a:t>
            </a:r>
            <a:r>
              <a:rPr lang="es-ES" sz="2000" b="1" dirty="0"/>
              <a:t>.</a:t>
            </a:r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250825" y="3743325"/>
            <a:ext cx="6769100" cy="255454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cs-CZ" sz="2000" b="1" dirty="0">
                <a:latin typeface="Comic Sans MS" panose="030F0702030302020204" pitchFamily="66" charset="0"/>
              </a:rPr>
              <a:t>Vezmeš bílou mouku a upečeš z ní dvanáct bochníků: každý bochník bude ze dvou desetin </a:t>
            </a:r>
            <a:r>
              <a:rPr lang="cs-CZ" sz="2000" b="1" dirty="0" err="1">
                <a:latin typeface="Comic Sans MS" panose="030F0702030302020204" pitchFamily="66" charset="0"/>
              </a:rPr>
              <a:t>éfy</a:t>
            </a:r>
            <a:r>
              <a:rPr lang="cs-CZ" sz="2000" b="1" dirty="0">
                <a:latin typeface="Comic Sans MS" panose="030F0702030302020204" pitchFamily="66" charset="0"/>
              </a:rPr>
              <a:t>. Položíš je před Hospodinem na stůl z čistého zlata do dvou sloupců, šest do sloupce</a:t>
            </a:r>
            <a:r>
              <a:rPr lang="es-ES" sz="2000" b="1" dirty="0">
                <a:latin typeface="Comic Sans MS" panose="030F0702030302020204" pitchFamily="66" charset="0"/>
              </a:rPr>
              <a:t>. </a:t>
            </a:r>
            <a:r>
              <a:rPr lang="cs-CZ" sz="2000" b="1" dirty="0">
                <a:latin typeface="Comic Sans MS" panose="030F0702030302020204" pitchFamily="66" charset="0"/>
              </a:rPr>
              <a:t>Na každý sloupec dáš čisté kadidlo; bude při chlebu na připomínku jako ohnivá oběť pro Hospodina</a:t>
            </a:r>
            <a:r>
              <a:rPr lang="es-ES" sz="2000" b="1" dirty="0">
                <a:latin typeface="Comic Sans MS" panose="030F0702030302020204" pitchFamily="66" charset="0"/>
              </a:rPr>
              <a:t>. </a:t>
            </a:r>
            <a:r>
              <a:rPr lang="cs-CZ" sz="2000" b="1" dirty="0">
                <a:latin typeface="Comic Sans MS" panose="030F0702030302020204" pitchFamily="66" charset="0"/>
              </a:rPr>
              <a:t>Ať je Áron před Hospodinem uspořádá</a:t>
            </a:r>
            <a:r>
              <a:rPr lang="es-ES" sz="2000" b="1" dirty="0">
                <a:latin typeface="Comic Sans MS" panose="030F0702030302020204" pitchFamily="66" charset="0"/>
              </a:rPr>
              <a:t> </a:t>
            </a:r>
            <a:r>
              <a:rPr lang="cs-CZ" sz="2000" b="1" dirty="0">
                <a:latin typeface="Comic Sans MS" panose="030F0702030302020204" pitchFamily="66" charset="0"/>
              </a:rPr>
              <a:t>vždycky v den odpočinku</a:t>
            </a:r>
            <a:r>
              <a:rPr lang="es-ES" sz="2000" b="1" dirty="0">
                <a:latin typeface="Comic Sans MS" panose="030F0702030302020204" pitchFamily="66" charset="0"/>
              </a:rPr>
              <a:t>, </a:t>
            </a:r>
            <a:r>
              <a:rPr lang="cs-CZ" sz="2000" b="1" dirty="0">
                <a:latin typeface="Comic Sans MS" panose="030F0702030302020204" pitchFamily="66" charset="0"/>
              </a:rPr>
              <a:t>a to ustavičně. To bude mezi</a:t>
            </a:r>
            <a:r>
              <a:rPr lang="es-ES" sz="2000" b="1" dirty="0">
                <a:latin typeface="Comic Sans MS" panose="030F0702030302020204" pitchFamily="66" charset="0"/>
              </a:rPr>
              <a:t> I</a:t>
            </a:r>
            <a:r>
              <a:rPr lang="cs-CZ" sz="2000" b="1" dirty="0">
                <a:latin typeface="Comic Sans MS" panose="030F0702030302020204" pitchFamily="66" charset="0"/>
              </a:rPr>
              <a:t>z</a:t>
            </a:r>
            <a:r>
              <a:rPr lang="es-ES" sz="2000" b="1" dirty="0" err="1">
                <a:latin typeface="Comic Sans MS" panose="030F0702030302020204" pitchFamily="66" charset="0"/>
              </a:rPr>
              <a:t>rael</a:t>
            </a:r>
            <a:r>
              <a:rPr lang="cs-CZ" sz="2000" b="1" dirty="0" err="1">
                <a:latin typeface="Comic Sans MS" panose="030F0702030302020204" pitchFamily="66" charset="0"/>
              </a:rPr>
              <a:t>ci</a:t>
            </a:r>
            <a:r>
              <a:rPr lang="cs-CZ" sz="2000" b="1" dirty="0">
                <a:latin typeface="Comic Sans MS" panose="030F0702030302020204" pitchFamily="66" charset="0"/>
              </a:rPr>
              <a:t> platit</a:t>
            </a:r>
            <a:r>
              <a:rPr lang="es-ES" sz="2000" b="1" dirty="0">
                <a:latin typeface="Comic Sans MS" panose="030F0702030302020204" pitchFamily="66" charset="0"/>
              </a:rPr>
              <a:t> </a:t>
            </a:r>
            <a:r>
              <a:rPr lang="cs-CZ" sz="2000" b="1" dirty="0">
                <a:latin typeface="Comic Sans MS" panose="030F0702030302020204" pitchFamily="66" charset="0"/>
              </a:rPr>
              <a:t>jak</a:t>
            </a:r>
            <a:r>
              <a:rPr lang="es-ES" sz="2000" b="1" dirty="0">
                <a:latin typeface="Comic Sans MS" panose="030F0702030302020204" pitchFamily="66" charset="0"/>
              </a:rPr>
              <a:t>o </a:t>
            </a:r>
            <a:r>
              <a:rPr lang="cs-CZ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smlouva věčná</a:t>
            </a:r>
            <a:r>
              <a:rPr lang="es-ES" sz="20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716463" y="6292850"/>
            <a:ext cx="2233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/>
              <a:t>3. Mojžíšova</a:t>
            </a:r>
            <a:r>
              <a:rPr lang="es-ES" sz="1400" dirty="0"/>
              <a:t> 24</a:t>
            </a:r>
            <a:r>
              <a:rPr lang="cs-CZ" sz="1400" dirty="0"/>
              <a:t>,</a:t>
            </a:r>
            <a:r>
              <a:rPr lang="es-ES" sz="1400" dirty="0"/>
              <a:t>5-8</a:t>
            </a:r>
          </a:p>
        </p:txBody>
      </p:sp>
      <p:pic>
        <p:nvPicPr>
          <p:cNvPr id="65542" name="Picture 6" descr="MesaDeLosPanes (8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452938"/>
            <a:ext cx="1898650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uiExpand="1" build="p"/>
      <p:bldP spid="65540" grpId="0" animBg="1"/>
      <p:bldP spid="655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8931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3763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Tkaniny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</a:t>
            </a:r>
            <a:r>
              <a:rPr lang="es-ES" sz="2000" b="1" dirty="0" err="1"/>
              <a:t>odstra</a:t>
            </a:r>
            <a:r>
              <a:rPr lang="cs-CZ" sz="2000" b="1" dirty="0" err="1"/>
              <a:t>ňovali</a:t>
            </a:r>
            <a:r>
              <a:rPr lang="es-ES" sz="2000" b="1" dirty="0"/>
              <a:t> a </a:t>
            </a:r>
            <a:r>
              <a:rPr lang="es-ES" sz="2000" b="1" dirty="0" err="1"/>
              <a:t>přeprav</a:t>
            </a:r>
            <a:r>
              <a:rPr lang="cs-CZ" sz="2000" b="1" dirty="0" err="1"/>
              <a:t>ovali</a:t>
            </a:r>
            <a:r>
              <a:rPr lang="es-ES" sz="2000" b="1" dirty="0"/>
              <a:t> Ger</a:t>
            </a:r>
            <a:r>
              <a:rPr lang="cs-CZ" sz="2000" b="1" dirty="0" err="1"/>
              <a:t>šónovci</a:t>
            </a:r>
            <a:r>
              <a:rPr lang="es-ES" sz="2000" b="1" dirty="0"/>
              <a:t>, </a:t>
            </a:r>
            <a:r>
              <a:rPr lang="es-ES" sz="2000" b="1" dirty="0" err="1"/>
              <a:t>byly</a:t>
            </a:r>
            <a:r>
              <a:rPr lang="es-ES" sz="2000" b="1" dirty="0"/>
              <a:t>: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Vnější</a:t>
            </a:r>
            <a:r>
              <a:rPr lang="es-ES" sz="2000" b="1" dirty="0"/>
              <a:t> </a:t>
            </a:r>
            <a:r>
              <a:rPr lang="es-ES" sz="2000" b="1" dirty="0" err="1"/>
              <a:t>kryt</a:t>
            </a:r>
            <a:r>
              <a:rPr lang="es-ES" sz="2000" b="1" dirty="0"/>
              <a:t> </a:t>
            </a:r>
            <a:r>
              <a:rPr lang="cs-CZ" sz="2000" b="1" dirty="0"/>
              <a:t>z </a:t>
            </a:r>
            <a:r>
              <a:rPr lang="cs-CZ" sz="2000" b="1" dirty="0" err="1"/>
              <a:t>tachaší</a:t>
            </a:r>
            <a:r>
              <a:rPr lang="cs-CZ" sz="2000" b="1" dirty="0"/>
              <a:t> kůže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Kryt</a:t>
            </a:r>
            <a:r>
              <a:rPr lang="es-ES" sz="2000" b="1" dirty="0"/>
              <a:t> </a:t>
            </a:r>
            <a:r>
              <a:rPr lang="es-ES" sz="2000" b="1" dirty="0" err="1"/>
              <a:t>beraních</a:t>
            </a:r>
            <a:r>
              <a:rPr lang="es-ES" sz="2000" b="1" dirty="0"/>
              <a:t> </a:t>
            </a:r>
            <a:r>
              <a:rPr lang="es-ES" sz="2000" b="1" dirty="0" err="1"/>
              <a:t>kůží</a:t>
            </a:r>
            <a:r>
              <a:rPr lang="es-ES" sz="2000" b="1" dirty="0"/>
              <a:t> </a:t>
            </a:r>
            <a:r>
              <a:rPr lang="cs-CZ" sz="2000" b="1" dirty="0"/>
              <a:t>v </a:t>
            </a:r>
            <a:r>
              <a:rPr lang="es-ES" sz="2000" b="1" dirty="0" err="1"/>
              <a:t>červen</a:t>
            </a:r>
            <a:r>
              <a:rPr lang="cs-CZ" sz="2000" b="1" dirty="0"/>
              <a:t>é </a:t>
            </a:r>
            <a:r>
              <a:rPr lang="cs-CZ" sz="2000" b="1" dirty="0" err="1"/>
              <a:t>barv</a:t>
            </a:r>
            <a:r>
              <a:rPr lang="es-ES" sz="2000" b="1" dirty="0"/>
              <a:t>ě.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Kryt</a:t>
            </a:r>
            <a:r>
              <a:rPr lang="cs-CZ" sz="2000" b="1" dirty="0"/>
              <a:t> z</a:t>
            </a:r>
            <a:r>
              <a:rPr lang="es-ES" sz="2000" b="1" dirty="0"/>
              <a:t> </a:t>
            </a:r>
            <a:r>
              <a:rPr lang="es-ES" sz="2000" b="1" dirty="0" err="1"/>
              <a:t>kozí</a:t>
            </a:r>
            <a:r>
              <a:rPr lang="es-ES" sz="2000" b="1" dirty="0"/>
              <a:t> </a:t>
            </a:r>
            <a:r>
              <a:rPr lang="es-ES" sz="2000" b="1" dirty="0" err="1"/>
              <a:t>srsti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Tkanina</a:t>
            </a:r>
            <a:r>
              <a:rPr lang="es-ES" sz="2000" b="1" dirty="0"/>
              <a:t> </a:t>
            </a:r>
            <a:r>
              <a:rPr lang="es-ES" sz="2000" b="1" dirty="0" err="1"/>
              <a:t>zkrouceného</a:t>
            </a:r>
            <a:r>
              <a:rPr lang="es-ES" sz="2000" b="1" dirty="0"/>
              <a:t>, </a:t>
            </a:r>
            <a:r>
              <a:rPr lang="es-ES" sz="2000" b="1" dirty="0" err="1"/>
              <a:t>fialového</a:t>
            </a:r>
            <a:r>
              <a:rPr lang="es-ES" sz="2000" b="1" dirty="0"/>
              <a:t> a </a:t>
            </a:r>
            <a:r>
              <a:rPr lang="es-ES" sz="2000" b="1" dirty="0" err="1"/>
              <a:t>karmínového</a:t>
            </a:r>
            <a:r>
              <a:rPr lang="es-ES" sz="2000" b="1" dirty="0"/>
              <a:t> </a:t>
            </a:r>
            <a:r>
              <a:rPr lang="es-ES" sz="2000" b="1" dirty="0" err="1"/>
              <a:t>plátna</a:t>
            </a:r>
            <a:r>
              <a:rPr lang="es-ES" sz="2000" b="1" dirty="0"/>
              <a:t> s </a:t>
            </a:r>
            <a:r>
              <a:rPr lang="es-ES" sz="2000" b="1" dirty="0" err="1"/>
              <a:t>vyšíva</a:t>
            </a:r>
            <a:r>
              <a:rPr lang="cs-CZ" sz="2000" b="1" dirty="0"/>
              <a:t>-</a:t>
            </a:r>
            <a:r>
              <a:rPr lang="es-ES" sz="2000" b="1" dirty="0" err="1"/>
              <a:t>nými</a:t>
            </a:r>
            <a:r>
              <a:rPr lang="es-ES" sz="2000" b="1" dirty="0"/>
              <a:t> </a:t>
            </a:r>
            <a:r>
              <a:rPr lang="es-ES" sz="2000" b="1" dirty="0" err="1"/>
              <a:t>obrazy</a:t>
            </a:r>
            <a:r>
              <a:rPr lang="es-ES" sz="2000" b="1" dirty="0"/>
              <a:t> </a:t>
            </a:r>
            <a:r>
              <a:rPr lang="es-ES" sz="2000" b="1" dirty="0" err="1"/>
              <a:t>cherubínů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pl-PL" sz="2000" b="1" dirty="0"/>
              <a:t>Všechna lana, která držela kryty.</a:t>
            </a:r>
            <a:endParaRPr lang="es-ES" sz="2000" b="1" dirty="0"/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Opona vstupní</a:t>
            </a:r>
            <a:r>
              <a:rPr lang="es-ES" sz="2000" b="1" dirty="0"/>
              <a:t> </a:t>
            </a:r>
            <a:r>
              <a:rPr lang="es-ES" sz="2000" b="1" dirty="0" err="1"/>
              <a:t>brány</a:t>
            </a:r>
            <a:r>
              <a:rPr lang="es-ES" sz="2000" b="1" dirty="0"/>
              <a:t> </a:t>
            </a:r>
            <a:r>
              <a:rPr lang="es-ES" sz="2000" b="1" dirty="0" err="1"/>
              <a:t>svatostánku</a:t>
            </a:r>
            <a:r>
              <a:rPr lang="es-ES" sz="2000" b="1" dirty="0"/>
              <a:t>.</a:t>
            </a:r>
          </a:p>
        </p:txBody>
      </p:sp>
      <p:pic>
        <p:nvPicPr>
          <p:cNvPr id="66567" name="Picture 7" descr="tabernacle6enlargeme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8FE"/>
              </a:clrFrom>
              <a:clrTo>
                <a:srgbClr val="FDF8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08488"/>
            <a:ext cx="2965450" cy="218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t_tbel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508500"/>
            <a:ext cx="1598613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9" name="Picture 9" descr="t_tbr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136366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0" name="Picture 10" descr="t_tche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508500"/>
            <a:ext cx="156845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t_tta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150812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8893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3763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3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Tkaniny</a:t>
            </a:r>
            <a:r>
              <a:rPr lang="es-ES" sz="2000" b="1" dirty="0"/>
              <a:t>, </a:t>
            </a:r>
            <a:r>
              <a:rPr lang="es-ES" sz="2000" b="1" dirty="0" err="1"/>
              <a:t>které</a:t>
            </a:r>
            <a:r>
              <a:rPr lang="es-ES" sz="2000" b="1" dirty="0"/>
              <a:t> </a:t>
            </a:r>
            <a:r>
              <a:rPr lang="es-ES" sz="2000" b="1" dirty="0" err="1"/>
              <a:t>byly</a:t>
            </a:r>
            <a:r>
              <a:rPr lang="es-ES" sz="2000" b="1" dirty="0"/>
              <a:t> </a:t>
            </a:r>
            <a:r>
              <a:rPr lang="es-ES" sz="2000" b="1" dirty="0" err="1"/>
              <a:t>odstraněny</a:t>
            </a:r>
            <a:r>
              <a:rPr lang="es-ES" sz="2000" b="1" dirty="0"/>
              <a:t> a </a:t>
            </a:r>
            <a:r>
              <a:rPr lang="es-ES" sz="2000" b="1" dirty="0" err="1"/>
              <a:t>přepraveny</a:t>
            </a:r>
            <a:r>
              <a:rPr lang="es-ES" sz="2000" b="1" dirty="0"/>
              <a:t> Ger</a:t>
            </a:r>
            <a:r>
              <a:rPr lang="cs-CZ" sz="2000" b="1" dirty="0" err="1"/>
              <a:t>šónovci</a:t>
            </a:r>
            <a:r>
              <a:rPr lang="es-ES" sz="2000" b="1" dirty="0"/>
              <a:t>, </a:t>
            </a:r>
            <a:r>
              <a:rPr lang="es-ES" sz="2000" b="1" dirty="0" err="1"/>
              <a:t>byly</a:t>
            </a:r>
            <a:r>
              <a:rPr lang="es-ES" sz="2000" b="1" dirty="0"/>
              <a:t>: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Vnější</a:t>
            </a:r>
            <a:r>
              <a:rPr lang="es-ES" sz="2000" b="1" dirty="0"/>
              <a:t> </a:t>
            </a:r>
            <a:r>
              <a:rPr lang="es-ES" sz="2000" b="1" dirty="0" err="1"/>
              <a:t>obal</a:t>
            </a:r>
            <a:r>
              <a:rPr lang="cs-CZ" sz="2000" b="1" dirty="0"/>
              <a:t> z</a:t>
            </a:r>
            <a:r>
              <a:rPr lang="es-ES" sz="2000" b="1" dirty="0"/>
              <a:t> </a:t>
            </a:r>
            <a:r>
              <a:rPr lang="cs-CZ" sz="2000" b="1" dirty="0" err="1"/>
              <a:t>tachaší</a:t>
            </a:r>
            <a:r>
              <a:rPr lang="cs-CZ" sz="2000" b="1" dirty="0"/>
              <a:t> kůže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Kryt</a:t>
            </a:r>
            <a:r>
              <a:rPr lang="es-ES" sz="2000" b="1" dirty="0"/>
              <a:t> </a:t>
            </a:r>
            <a:r>
              <a:rPr lang="es-ES" sz="2000" b="1" dirty="0" err="1"/>
              <a:t>beraních</a:t>
            </a:r>
            <a:r>
              <a:rPr lang="es-ES" sz="2000" b="1" dirty="0"/>
              <a:t> </a:t>
            </a:r>
            <a:r>
              <a:rPr lang="es-ES" sz="2000" b="1" dirty="0" err="1"/>
              <a:t>kůží</a:t>
            </a:r>
            <a:r>
              <a:rPr lang="es-ES" sz="2000" b="1" dirty="0"/>
              <a:t> </a:t>
            </a:r>
            <a:r>
              <a:rPr lang="es-ES" sz="2000" b="1" dirty="0" err="1"/>
              <a:t>obarvený</a:t>
            </a:r>
            <a:r>
              <a:rPr lang="es-ES" sz="2000" b="1" dirty="0"/>
              <a:t> </a:t>
            </a:r>
            <a:r>
              <a:rPr lang="es-ES" sz="2000" b="1" dirty="0" err="1"/>
              <a:t>červeně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Kryt</a:t>
            </a:r>
            <a:r>
              <a:rPr lang="es-ES" sz="2000" b="1" dirty="0"/>
              <a:t> </a:t>
            </a:r>
            <a:r>
              <a:rPr lang="es-ES" sz="2000" b="1" dirty="0" err="1"/>
              <a:t>kozí</a:t>
            </a:r>
            <a:r>
              <a:rPr lang="es-ES" sz="2000" b="1" dirty="0"/>
              <a:t> </a:t>
            </a:r>
            <a:r>
              <a:rPr lang="es-ES" sz="2000" b="1" dirty="0" err="1"/>
              <a:t>srsti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Zkroucená</a:t>
            </a:r>
            <a:r>
              <a:rPr lang="es-ES" sz="2000" b="1" dirty="0"/>
              <a:t>, </a:t>
            </a:r>
            <a:r>
              <a:rPr lang="es-ES" sz="2000" b="1" dirty="0" err="1"/>
              <a:t>fialová</a:t>
            </a:r>
            <a:r>
              <a:rPr lang="es-ES" sz="2000" b="1" dirty="0"/>
              <a:t> a </a:t>
            </a:r>
            <a:r>
              <a:rPr lang="es-ES" sz="2000" b="1" dirty="0" err="1"/>
              <a:t>karmínová</a:t>
            </a:r>
            <a:r>
              <a:rPr lang="es-ES" sz="2000" b="1" dirty="0"/>
              <a:t> </a:t>
            </a:r>
            <a:r>
              <a:rPr lang="es-ES" sz="2000" b="1" dirty="0" err="1"/>
              <a:t>lněná</a:t>
            </a:r>
            <a:r>
              <a:rPr lang="es-ES" sz="2000" b="1" dirty="0"/>
              <a:t> </a:t>
            </a:r>
            <a:r>
              <a:rPr lang="es-ES" sz="2000" b="1" dirty="0" err="1"/>
              <a:t>látka</a:t>
            </a:r>
            <a:r>
              <a:rPr lang="es-ES" sz="2000" b="1" dirty="0"/>
              <a:t> s </a:t>
            </a:r>
            <a:r>
              <a:rPr lang="es-ES" sz="2000" b="1" dirty="0" err="1"/>
              <a:t>vyšívanými</a:t>
            </a:r>
            <a:r>
              <a:rPr lang="es-ES" sz="2000" b="1" dirty="0"/>
              <a:t> </a:t>
            </a:r>
            <a:r>
              <a:rPr lang="es-ES" sz="2000" b="1" dirty="0" err="1"/>
              <a:t>obrazy</a:t>
            </a:r>
            <a:r>
              <a:rPr lang="es-ES" sz="2000" b="1" dirty="0"/>
              <a:t> </a:t>
            </a:r>
            <a:r>
              <a:rPr lang="es-ES" sz="2000" b="1" dirty="0" err="1"/>
              <a:t>cherubínů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pl-PL" sz="2000" b="1" dirty="0"/>
              <a:t>Všechna lana, která držela kryty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Opona vstupní brány svatostánku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es-ES" sz="2000" b="1" dirty="0" err="1"/>
              <a:t>Tkanina</a:t>
            </a:r>
            <a:r>
              <a:rPr lang="es-ES" sz="2000" b="1" dirty="0"/>
              <a:t> </a:t>
            </a:r>
            <a:r>
              <a:rPr lang="es-ES" sz="2000" b="1" dirty="0" err="1"/>
              <a:t>obklopující</a:t>
            </a:r>
            <a:r>
              <a:rPr lang="es-ES" sz="2000" b="1" dirty="0"/>
              <a:t> </a:t>
            </a:r>
            <a:r>
              <a:rPr lang="es-ES" sz="2000" b="1" dirty="0" err="1"/>
              <a:t>vnější</a:t>
            </a:r>
            <a:r>
              <a:rPr lang="es-ES" sz="2000" b="1" dirty="0"/>
              <a:t> </a:t>
            </a:r>
            <a:r>
              <a:rPr lang="cs-CZ" sz="2000" b="1" dirty="0"/>
              <a:t>nádvoří</a:t>
            </a:r>
            <a:r>
              <a:rPr lang="es-ES" sz="2000" b="1" dirty="0"/>
              <a:t>.</a:t>
            </a:r>
          </a:p>
          <a:p>
            <a:pPr lvl="1">
              <a:spcBef>
                <a:spcPct val="50000"/>
              </a:spcBef>
              <a:buClr>
                <a:srgbClr val="808000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Vstupní opona na nádvoří svatyně</a:t>
            </a:r>
            <a:r>
              <a:rPr lang="es-ES" sz="2000" b="1" dirty="0"/>
              <a:t>.</a:t>
            </a:r>
          </a:p>
        </p:txBody>
      </p:sp>
      <p:pic>
        <p:nvPicPr>
          <p:cNvPr id="67594" name="Picture 10" descr="at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19650"/>
            <a:ext cx="2928937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6" name="Picture 12" descr="pue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348288"/>
            <a:ext cx="3240087" cy="139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2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50825" y="115888"/>
            <a:ext cx="8569325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 dirty="0" err="1">
                <a:solidFill>
                  <a:srgbClr val="FFFF66"/>
                </a:solidFill>
              </a:rPr>
              <a:t>Bůh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přikázal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Mojžíšovi</a:t>
            </a:r>
            <a:r>
              <a:rPr lang="es-ES" sz="3600" b="1" dirty="0">
                <a:solidFill>
                  <a:srgbClr val="FFFF66"/>
                </a:solidFill>
              </a:rPr>
              <a:t>, </a:t>
            </a:r>
            <a:r>
              <a:rPr lang="es-ES" sz="3600" b="1" dirty="0" err="1">
                <a:solidFill>
                  <a:srgbClr val="FFFF66"/>
                </a:solidFill>
              </a:rPr>
              <a:t>aby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provedl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sčítání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izraelského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tábora</a:t>
            </a:r>
            <a:r>
              <a:rPr lang="es-ES" sz="3600" b="1" dirty="0">
                <a:solidFill>
                  <a:srgbClr val="FFFF66"/>
                </a:solidFill>
              </a:rPr>
              <a:t>, </a:t>
            </a:r>
            <a:r>
              <a:rPr lang="es-ES" sz="3600" b="1" dirty="0" err="1">
                <a:solidFill>
                  <a:srgbClr val="FFFF66"/>
                </a:solidFill>
              </a:rPr>
              <a:t>než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opustí</a:t>
            </a:r>
            <a:r>
              <a:rPr lang="es-ES" sz="3600" b="1" dirty="0">
                <a:solidFill>
                  <a:srgbClr val="FFFF66"/>
                </a:solidFill>
              </a:rPr>
              <a:t> </a:t>
            </a:r>
            <a:r>
              <a:rPr lang="es-ES" sz="3600" b="1" dirty="0" err="1">
                <a:solidFill>
                  <a:srgbClr val="FFFF66"/>
                </a:solidFill>
              </a:rPr>
              <a:t>Sinaj</a:t>
            </a:r>
            <a:r>
              <a:rPr lang="es-ES" sz="3600" b="1" dirty="0">
                <a:solidFill>
                  <a:srgbClr val="FFFF66"/>
                </a:solidFill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K </a:t>
            </a:r>
            <a:r>
              <a:rPr lang="es-ES" sz="2000" b="1" dirty="0" err="1"/>
              <a:t>přepravě</a:t>
            </a:r>
            <a:r>
              <a:rPr lang="es-ES" sz="2000" b="1" dirty="0"/>
              <a:t> </a:t>
            </a:r>
            <a:r>
              <a:rPr lang="es-ES" sz="2000" b="1" dirty="0" err="1"/>
              <a:t>používali</a:t>
            </a:r>
            <a:r>
              <a:rPr lang="es-ES" sz="2000" b="1" dirty="0"/>
              <a:t> </a:t>
            </a:r>
            <a:r>
              <a:rPr lang="es-ES" sz="2000" b="1" dirty="0" err="1"/>
              <a:t>dva</a:t>
            </a:r>
            <a:r>
              <a:rPr lang="es-ES" sz="2000" b="1" dirty="0"/>
              <a:t> </a:t>
            </a:r>
            <a:r>
              <a:rPr lang="es-ES" sz="2000" b="1" dirty="0" err="1"/>
              <a:t>kryté</a:t>
            </a:r>
            <a:r>
              <a:rPr lang="es-ES" sz="2000" b="1" dirty="0"/>
              <a:t> </a:t>
            </a:r>
            <a:r>
              <a:rPr lang="es-ES" sz="2000" b="1" dirty="0" err="1"/>
              <a:t>vozíky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Merarité</a:t>
            </a:r>
            <a:r>
              <a:rPr lang="es-ES" sz="2000" b="1" dirty="0"/>
              <a:t> </a:t>
            </a:r>
            <a:r>
              <a:rPr lang="es-ES" sz="2000" b="1" dirty="0" err="1"/>
              <a:t>používali</a:t>
            </a:r>
            <a:r>
              <a:rPr lang="es-ES" sz="2000" b="1" dirty="0"/>
              <a:t> </a:t>
            </a:r>
            <a:r>
              <a:rPr lang="es-ES" sz="2000" b="1" dirty="0" err="1"/>
              <a:t>čtyři</a:t>
            </a:r>
            <a:r>
              <a:rPr lang="es-ES" sz="2000" b="1" dirty="0"/>
              <a:t>, </a:t>
            </a:r>
            <a:r>
              <a:rPr lang="es-ES" sz="2000" b="1" dirty="0" err="1"/>
              <a:t>protože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náklad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větší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Tyto</a:t>
            </a:r>
            <a:r>
              <a:rPr lang="es-ES" sz="2000" b="1" dirty="0"/>
              <a:t> </a:t>
            </a:r>
            <a:r>
              <a:rPr lang="es-ES" sz="2000" b="1" dirty="0" err="1"/>
              <a:t>vozy</a:t>
            </a:r>
            <a:r>
              <a:rPr lang="es-ES" sz="2000" b="1" dirty="0"/>
              <a:t> </a:t>
            </a:r>
            <a:r>
              <a:rPr lang="es-ES" sz="2000" b="1" dirty="0" err="1"/>
              <a:t>nemohly</a:t>
            </a:r>
            <a:r>
              <a:rPr lang="es-ES" sz="2000" b="1" dirty="0"/>
              <a:t> </a:t>
            </a:r>
            <a:r>
              <a:rPr lang="es-ES" sz="2000" b="1" dirty="0" err="1"/>
              <a:t>být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vlastními</a:t>
            </a:r>
            <a:r>
              <a:rPr lang="es-ES" sz="2000" b="1" dirty="0"/>
              <a:t> </a:t>
            </a:r>
            <a:r>
              <a:rPr lang="es-ES" sz="2000" b="1" dirty="0" err="1"/>
              <a:t>vozy</a:t>
            </a:r>
            <a:r>
              <a:rPr lang="es-ES" sz="2000" b="1" dirty="0"/>
              <a:t>, </a:t>
            </a:r>
            <a:r>
              <a:rPr lang="es-ES" sz="2000" b="1" dirty="0" err="1"/>
              <a:t>protože</a:t>
            </a:r>
            <a:r>
              <a:rPr lang="es-ES" sz="2000" b="1" dirty="0"/>
              <a:t> </a:t>
            </a:r>
            <a:r>
              <a:rPr lang="es-ES" sz="2000" b="1" dirty="0" err="1"/>
              <a:t>musely</a:t>
            </a:r>
            <a:r>
              <a:rPr lang="es-ES" sz="2000" b="1" dirty="0"/>
              <a:t> </a:t>
            </a:r>
            <a:r>
              <a:rPr lang="es-ES" sz="2000" b="1" dirty="0" err="1"/>
              <a:t>být</a:t>
            </a:r>
            <a:r>
              <a:rPr lang="es-ES" sz="2000" b="1" dirty="0"/>
              <a:t> </a:t>
            </a:r>
            <a:r>
              <a:rPr lang="es-ES" sz="2000" b="1" dirty="0" err="1"/>
              <a:t>zasvěceny</a:t>
            </a:r>
            <a:r>
              <a:rPr lang="es-ES" sz="2000" b="1" dirty="0"/>
              <a:t> a </a:t>
            </a:r>
            <a:r>
              <a:rPr lang="es-ES" sz="2000" b="1" dirty="0" err="1"/>
              <a:t>určeny</a:t>
            </a:r>
            <a:r>
              <a:rPr lang="es-ES" sz="2000" b="1" dirty="0"/>
              <a:t> </a:t>
            </a:r>
            <a:r>
              <a:rPr lang="es-ES" sz="2000" b="1" dirty="0" err="1"/>
              <a:t>výhradně</a:t>
            </a:r>
            <a:r>
              <a:rPr lang="es-ES" sz="2000" b="1" dirty="0"/>
              <a:t> pro </a:t>
            </a:r>
            <a:r>
              <a:rPr lang="es-ES" sz="2000" b="1" dirty="0" err="1"/>
              <a:t>tento</a:t>
            </a:r>
            <a:r>
              <a:rPr lang="es-ES" sz="2000" b="1" dirty="0"/>
              <a:t> </a:t>
            </a:r>
            <a:r>
              <a:rPr lang="es-ES" sz="2000" b="1" dirty="0" err="1"/>
              <a:t>účel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Kde</a:t>
            </a:r>
            <a:r>
              <a:rPr lang="es-ES" sz="2000" b="1" dirty="0"/>
              <a:t> je </a:t>
            </a:r>
            <a:r>
              <a:rPr lang="es-ES" sz="2000" b="1" dirty="0" err="1"/>
              <a:t>vzali</a:t>
            </a:r>
            <a:r>
              <a:rPr lang="es-ES" sz="2000" b="1" dirty="0"/>
              <a:t>?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7920038" cy="304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V den, kdy Mojžíš dokončil stavbu příbytku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pomazal</a:t>
            </a:r>
            <a:r>
              <a:rPr lang="es-ES" sz="2400" b="1" dirty="0">
                <a:latin typeface="Comic Sans MS" panose="030F0702030302020204" pitchFamily="66" charset="0"/>
              </a:rPr>
              <a:t> a </a:t>
            </a:r>
            <a:r>
              <a:rPr lang="es-ES" sz="2400" b="1" dirty="0" err="1">
                <a:latin typeface="Comic Sans MS" panose="030F0702030302020204" pitchFamily="66" charset="0"/>
              </a:rPr>
              <a:t>posvětil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jej  i </a:t>
            </a:r>
            <a:r>
              <a:rPr lang="es-ES" sz="2400" b="1" dirty="0" err="1">
                <a:latin typeface="Comic Sans MS" panose="030F0702030302020204" pitchFamily="66" charset="0"/>
              </a:rPr>
              <a:t>vš</a:t>
            </a:r>
            <a:r>
              <a:rPr lang="cs-CZ" sz="2400" b="1" dirty="0" err="1">
                <a:latin typeface="Comic Sans MS" panose="030F0702030302020204" pitchFamily="66" charset="0"/>
              </a:rPr>
              <a:t>echno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jeho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ná</a:t>
            </a:r>
            <a:r>
              <a:rPr lang="cs-CZ" sz="2400" b="1" dirty="0">
                <a:latin typeface="Comic Sans MS" panose="030F0702030302020204" pitchFamily="66" charset="0"/>
              </a:rPr>
              <a:t>řad</a:t>
            </a:r>
            <a:r>
              <a:rPr lang="es-ES" sz="2400" b="1" dirty="0">
                <a:latin typeface="Comic Sans MS" panose="030F0702030302020204" pitchFamily="66" charset="0"/>
              </a:rPr>
              <a:t>í, </a:t>
            </a:r>
            <a:r>
              <a:rPr lang="cs-CZ" sz="2400" b="1" dirty="0">
                <a:latin typeface="Comic Sans MS" panose="030F0702030302020204" pitchFamily="66" charset="0"/>
              </a:rPr>
              <a:t>též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oltář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s</a:t>
            </a:r>
            <a:r>
              <a:rPr lang="es-ES" sz="2400" b="1" dirty="0">
                <a:latin typeface="Comic Sans MS" panose="030F0702030302020204" pitchFamily="66" charset="0"/>
              </a:rPr>
              <a:t> v</a:t>
            </a:r>
            <a:r>
              <a:rPr lang="cs-CZ" sz="2400" b="1" dirty="0">
                <a:latin typeface="Comic Sans MS" panose="030F0702030302020204" pitchFamily="66" charset="0"/>
              </a:rPr>
              <a:t>e</a:t>
            </a:r>
            <a:r>
              <a:rPr lang="es-ES" sz="2400" b="1" dirty="0">
                <a:latin typeface="Comic Sans MS" panose="030F0702030302020204" pitchFamily="66" charset="0"/>
              </a:rPr>
              <a:t>š</a:t>
            </a:r>
            <a:r>
              <a:rPr lang="cs-CZ" sz="2400" b="1" dirty="0">
                <a:latin typeface="Comic Sans MS" panose="030F0702030302020204" pitchFamily="66" charset="0"/>
              </a:rPr>
              <a:t>k</a:t>
            </a:r>
            <a:r>
              <a:rPr lang="es-ES" sz="2400" b="1" dirty="0">
                <a:latin typeface="Comic Sans MS" panose="030F0702030302020204" pitchFamily="66" charset="0"/>
              </a:rPr>
              <a:t>e</a:t>
            </a:r>
            <a:r>
              <a:rPr lang="cs-CZ" sz="2400" b="1" dirty="0">
                <a:latin typeface="Comic Sans MS" panose="030F0702030302020204" pitchFamily="66" charset="0"/>
              </a:rPr>
              <a:t>rým nářadím. Když to vše pomazal a posvětil, přinesli izraelští předáci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jako</a:t>
            </a:r>
            <a:r>
              <a:rPr lang="es-ES" sz="2400" b="1" dirty="0">
                <a:latin typeface="Comic Sans MS" panose="030F0702030302020204" pitchFamily="66" charset="0"/>
              </a:rPr>
              <a:t> s</a:t>
            </a:r>
            <a:r>
              <a:rPr lang="cs-CZ" sz="2400" b="1" dirty="0" err="1">
                <a:latin typeface="Comic Sans MS" panose="030F0702030302020204" pitchFamily="66" charset="0"/>
              </a:rPr>
              <a:t>vůj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i="1" u="sng" dirty="0">
                <a:latin typeface="Comic Sans MS" panose="030F0702030302020204" pitchFamily="66" charset="0"/>
              </a:rPr>
              <a:t>dar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před Hospodina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šest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krytých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vozů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dvanáct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kus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ů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skotu</a:t>
            </a:r>
            <a:r>
              <a:rPr lang="cs-CZ" sz="2400" b="1" dirty="0">
                <a:latin typeface="Comic Sans MS" panose="030F0702030302020204" pitchFamily="66" charset="0"/>
              </a:rPr>
              <a:t>, po jednom povozu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od dvou předáků a od každého předáka jednoho býka; ty přinesli jako dar před příbytek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012160" y="6364288"/>
            <a:ext cx="288101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/>
              <a:t>4. Mojžíšova</a:t>
            </a:r>
            <a:r>
              <a:rPr lang="es-ES" sz="1400" dirty="0"/>
              <a:t> 7</a:t>
            </a:r>
            <a:r>
              <a:rPr lang="cs-CZ" sz="1400" dirty="0"/>
              <a:t>,</a:t>
            </a:r>
            <a:r>
              <a:rPr lang="es-ES" sz="1400" dirty="0"/>
              <a:t>1-3</a:t>
            </a:r>
          </a:p>
        </p:txBody>
      </p:sp>
      <p:pic>
        <p:nvPicPr>
          <p:cNvPr id="68615" name="Picture 7" descr="CARRO-DE-BUEYES-(Schleich%2042008)-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20478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36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/>
      <p:bldP spid="68612" grpId="0" animBg="1"/>
      <p:bldP spid="686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K </a:t>
            </a:r>
            <a:r>
              <a:rPr lang="es-ES" sz="2000" b="1" dirty="0" err="1"/>
              <a:t>přepravě</a:t>
            </a:r>
            <a:r>
              <a:rPr lang="es-ES" sz="2000" b="1" dirty="0"/>
              <a:t> </a:t>
            </a:r>
            <a:r>
              <a:rPr lang="es-ES" sz="2000" b="1" dirty="0" err="1"/>
              <a:t>používali</a:t>
            </a:r>
            <a:r>
              <a:rPr lang="es-ES" sz="2000" b="1" dirty="0"/>
              <a:t> </a:t>
            </a:r>
            <a:r>
              <a:rPr lang="es-ES" sz="2000" b="1" dirty="0" err="1"/>
              <a:t>dva</a:t>
            </a:r>
            <a:r>
              <a:rPr lang="es-ES" sz="2000" b="1" dirty="0"/>
              <a:t> </a:t>
            </a:r>
            <a:r>
              <a:rPr lang="es-ES" sz="2000" b="1" dirty="0" err="1"/>
              <a:t>kryté</a:t>
            </a:r>
            <a:r>
              <a:rPr lang="es-ES" sz="2000" b="1" dirty="0"/>
              <a:t> </a:t>
            </a:r>
            <a:r>
              <a:rPr lang="es-ES" sz="2000" b="1" dirty="0" err="1"/>
              <a:t>vozíky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Merar</a:t>
            </a:r>
            <a:r>
              <a:rPr lang="cs-CZ" sz="2000" b="1" dirty="0" err="1"/>
              <a:t>íovci</a:t>
            </a:r>
            <a:r>
              <a:rPr lang="es-ES" sz="2000" b="1" dirty="0"/>
              <a:t> </a:t>
            </a:r>
            <a:r>
              <a:rPr lang="es-ES" sz="2000" b="1" dirty="0" err="1"/>
              <a:t>používali</a:t>
            </a:r>
            <a:r>
              <a:rPr lang="es-ES" sz="2000" b="1" dirty="0"/>
              <a:t> </a:t>
            </a:r>
            <a:r>
              <a:rPr lang="es-ES" sz="2000" b="1" dirty="0" err="1"/>
              <a:t>čtyři</a:t>
            </a:r>
            <a:r>
              <a:rPr lang="es-ES" sz="2000" b="1" dirty="0"/>
              <a:t>, </a:t>
            </a:r>
            <a:r>
              <a:rPr lang="es-ES" sz="2000" b="1" dirty="0" err="1"/>
              <a:t>protože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náklad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větší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Tyto</a:t>
            </a:r>
            <a:r>
              <a:rPr lang="es-ES" sz="2000" b="1" dirty="0"/>
              <a:t> </a:t>
            </a:r>
            <a:r>
              <a:rPr lang="es-ES" sz="2000" b="1" dirty="0" err="1"/>
              <a:t>vozy</a:t>
            </a:r>
            <a:r>
              <a:rPr lang="es-ES" sz="2000" b="1" dirty="0"/>
              <a:t> </a:t>
            </a:r>
            <a:r>
              <a:rPr lang="es-ES" sz="2000" b="1" dirty="0" err="1"/>
              <a:t>nemohly</a:t>
            </a:r>
            <a:r>
              <a:rPr lang="es-ES" sz="2000" b="1" dirty="0"/>
              <a:t> </a:t>
            </a:r>
            <a:r>
              <a:rPr lang="es-ES" sz="2000" b="1" dirty="0" err="1"/>
              <a:t>být</a:t>
            </a:r>
            <a:r>
              <a:rPr lang="es-ES" sz="2000" b="1" dirty="0"/>
              <a:t> </a:t>
            </a:r>
            <a:r>
              <a:rPr lang="es-ES" sz="2000" b="1" dirty="0" err="1"/>
              <a:t>jejich</a:t>
            </a:r>
            <a:r>
              <a:rPr lang="es-ES" sz="2000" b="1" dirty="0"/>
              <a:t> </a:t>
            </a:r>
            <a:r>
              <a:rPr lang="es-ES" sz="2000" b="1" dirty="0" err="1"/>
              <a:t>vlastními</a:t>
            </a:r>
            <a:r>
              <a:rPr lang="es-ES" sz="2000" b="1" dirty="0"/>
              <a:t> </a:t>
            </a:r>
            <a:r>
              <a:rPr lang="es-ES" sz="2000" b="1" dirty="0" err="1"/>
              <a:t>vozy</a:t>
            </a:r>
            <a:r>
              <a:rPr lang="es-ES" sz="2000" b="1" dirty="0"/>
              <a:t>, </a:t>
            </a:r>
            <a:r>
              <a:rPr lang="es-ES" sz="2000" b="1" dirty="0" err="1"/>
              <a:t>protože</a:t>
            </a:r>
            <a:r>
              <a:rPr lang="es-ES" sz="2000" b="1" dirty="0"/>
              <a:t> </a:t>
            </a:r>
            <a:r>
              <a:rPr lang="es-ES" sz="2000" b="1" dirty="0" err="1"/>
              <a:t>musely</a:t>
            </a:r>
            <a:r>
              <a:rPr lang="es-ES" sz="2000" b="1" dirty="0"/>
              <a:t> </a:t>
            </a:r>
            <a:r>
              <a:rPr lang="es-ES" sz="2000" b="1" dirty="0" err="1"/>
              <a:t>být</a:t>
            </a:r>
            <a:r>
              <a:rPr lang="es-ES" sz="2000" b="1" dirty="0"/>
              <a:t> </a:t>
            </a:r>
            <a:r>
              <a:rPr lang="es-ES" sz="2000" b="1" dirty="0" err="1"/>
              <a:t>zasvěceny</a:t>
            </a:r>
            <a:r>
              <a:rPr lang="es-ES" sz="2000" b="1" dirty="0"/>
              <a:t> a </a:t>
            </a:r>
            <a:r>
              <a:rPr lang="es-ES" sz="2000" b="1" dirty="0" err="1"/>
              <a:t>určeny</a:t>
            </a:r>
            <a:r>
              <a:rPr lang="es-ES" sz="2000" b="1" dirty="0"/>
              <a:t> </a:t>
            </a:r>
            <a:r>
              <a:rPr lang="es-ES" sz="2000" b="1" dirty="0" err="1"/>
              <a:t>výhradně</a:t>
            </a:r>
            <a:r>
              <a:rPr lang="es-ES" sz="2000" b="1" dirty="0"/>
              <a:t> pro </a:t>
            </a:r>
            <a:r>
              <a:rPr lang="es-ES" sz="2000" b="1" dirty="0" err="1"/>
              <a:t>tento</a:t>
            </a:r>
            <a:r>
              <a:rPr lang="es-ES" sz="2000" b="1" dirty="0"/>
              <a:t> </a:t>
            </a:r>
            <a:r>
              <a:rPr lang="es-ES" sz="2000" b="1" dirty="0" err="1"/>
              <a:t>účel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Kde</a:t>
            </a:r>
            <a:r>
              <a:rPr lang="es-ES" sz="2000" b="1" dirty="0"/>
              <a:t> je </a:t>
            </a:r>
            <a:r>
              <a:rPr lang="es-ES" sz="2000" b="1" dirty="0" err="1"/>
              <a:t>vzali</a:t>
            </a:r>
            <a:r>
              <a:rPr lang="es-ES" sz="2000" b="1" dirty="0"/>
              <a:t>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7848600" cy="304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“Mo</a:t>
            </a:r>
            <a:r>
              <a:rPr lang="cs-CZ" sz="2400" b="1" dirty="0" err="1">
                <a:latin typeface="Comic Sans MS" panose="030F0702030302020204" pitchFamily="66" charset="0"/>
              </a:rPr>
              <a:t>jžíš</a:t>
            </a:r>
            <a:r>
              <a:rPr lang="cs-CZ" sz="2400" b="1" dirty="0">
                <a:latin typeface="Comic Sans MS" panose="030F0702030302020204" pitchFamily="66" charset="0"/>
              </a:rPr>
              <a:t> přijal povozy i skot</a:t>
            </a:r>
            <a:r>
              <a:rPr lang="es-ES" sz="2400" b="1" dirty="0">
                <a:latin typeface="Comic Sans MS" panose="030F0702030302020204" pitchFamily="66" charset="0"/>
              </a:rPr>
              <a:t> a</a:t>
            </a:r>
            <a:r>
              <a:rPr lang="cs-CZ" sz="2400" b="1" dirty="0">
                <a:latin typeface="Comic Sans MS" panose="030F0702030302020204" pitchFamily="66" charset="0"/>
              </a:rPr>
              <a:t> dal je</a:t>
            </a:r>
            <a:r>
              <a:rPr lang="es-ES" sz="2400" b="1" dirty="0">
                <a:latin typeface="Comic Sans MS" panose="030F0702030302020204" pitchFamily="66" charset="0"/>
              </a:rPr>
              <a:t> l</a:t>
            </a:r>
            <a:r>
              <a:rPr lang="cs-CZ" sz="2400" b="1" dirty="0">
                <a:latin typeface="Comic Sans MS" panose="030F0702030302020204" pitchFamily="66" charset="0"/>
              </a:rPr>
              <a:t>é</a:t>
            </a:r>
            <a:r>
              <a:rPr lang="es-ES" sz="2400" b="1" dirty="0">
                <a:latin typeface="Comic Sans MS" panose="030F0702030302020204" pitchFamily="66" charset="0"/>
              </a:rPr>
              <a:t>vi</a:t>
            </a:r>
            <a:r>
              <a:rPr lang="cs-CZ" sz="2400" b="1" dirty="0" err="1">
                <a:latin typeface="Comic Sans MS" panose="030F0702030302020204" pitchFamily="66" charset="0"/>
              </a:rPr>
              <a:t>jcům</a:t>
            </a:r>
            <a:r>
              <a:rPr lang="es-ES" sz="2400" b="1" dirty="0">
                <a:latin typeface="Comic Sans MS" panose="030F0702030302020204" pitchFamily="66" charset="0"/>
              </a:rPr>
              <a:t>.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va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povozy a čtyři kusy skotu dal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Ger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ovcům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pro je-jich službu.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Čtyři povozy a osm kusů skotu dal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Merar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íovcům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pro jejich službu za dozoru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Í</a:t>
            </a:r>
            <a:r>
              <a:rPr lang="es-ES" sz="2400" b="1" dirty="0" err="1">
                <a:latin typeface="Comic Sans MS" panose="030F0702030302020204" pitchFamily="66" charset="0"/>
              </a:rPr>
              <a:t>tamar</a:t>
            </a:r>
            <a:r>
              <a:rPr lang="cs-CZ" sz="2400" b="1" dirty="0">
                <a:latin typeface="Comic Sans MS" panose="030F0702030302020204" pitchFamily="66" charset="0"/>
              </a:rPr>
              <a:t>a, syna kněz</a:t>
            </a:r>
            <a:r>
              <a:rPr lang="es-ES" sz="2400" b="1" dirty="0">
                <a:latin typeface="Comic Sans MS" panose="030F0702030302020204" pitchFamily="66" charset="0"/>
              </a:rPr>
              <a:t>e </a:t>
            </a:r>
            <a:r>
              <a:rPr lang="cs-CZ" sz="2400" b="1" dirty="0">
                <a:latin typeface="Comic Sans MS" panose="030F0702030302020204" pitchFamily="66" charset="0"/>
              </a:rPr>
              <a:t>Á</a:t>
            </a:r>
            <a:r>
              <a:rPr lang="es-ES" sz="2400" b="1" dirty="0">
                <a:latin typeface="Comic Sans MS" panose="030F0702030302020204" pitchFamily="66" charset="0"/>
              </a:rPr>
              <a:t>r</a:t>
            </a:r>
            <a:r>
              <a:rPr lang="cs-CZ" sz="2400" b="1" dirty="0">
                <a:latin typeface="Comic Sans MS" panose="030F0702030302020204" pitchFamily="66" charset="0"/>
              </a:rPr>
              <a:t>o</a:t>
            </a:r>
            <a:r>
              <a:rPr lang="es-ES" sz="2400" b="1" dirty="0">
                <a:latin typeface="Comic Sans MS" panose="030F0702030302020204" pitchFamily="66" charset="0"/>
              </a:rPr>
              <a:t>n</a:t>
            </a:r>
            <a:r>
              <a:rPr lang="cs-CZ" sz="2400" b="1" dirty="0">
                <a:latin typeface="Comic Sans MS" panose="030F0702030302020204" pitchFamily="66" charset="0"/>
              </a:rPr>
              <a:t>a</a:t>
            </a:r>
            <a:r>
              <a:rPr lang="es-ES" sz="2400" b="1" dirty="0">
                <a:latin typeface="Comic Sans MS" panose="030F0702030302020204" pitchFamily="66" charset="0"/>
              </a:rPr>
              <a:t>.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Kehatovcům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nedal nic</a:t>
            </a:r>
            <a:r>
              <a:rPr lang="es-ES" sz="2400" b="1" dirty="0">
                <a:latin typeface="Comic Sans MS" panose="030F0702030302020204" pitchFamily="66" charset="0"/>
              </a:rPr>
              <a:t>, p</a:t>
            </a:r>
            <a:r>
              <a:rPr lang="cs-CZ" sz="2400" b="1" dirty="0">
                <a:latin typeface="Comic Sans MS" panose="030F0702030302020204" pitchFamily="66" charset="0"/>
              </a:rPr>
              <a:t>r</a:t>
            </a:r>
            <a:r>
              <a:rPr lang="es-ES" sz="2400" b="1" dirty="0">
                <a:latin typeface="Comic Sans MS" panose="030F0702030302020204" pitchFamily="66" charset="0"/>
              </a:rPr>
              <a:t>o</a:t>
            </a:r>
            <a:r>
              <a:rPr lang="cs-CZ" sz="2400" b="1" dirty="0" err="1">
                <a:latin typeface="Comic Sans MS" panose="030F0702030302020204" pitchFamily="66" charset="0"/>
              </a:rPr>
              <a:t>tože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jejich služba se týkala svatých předmětů, a ty se nosily na ramenou.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  <a:br>
              <a:rPr lang="es-ES" sz="2400" b="1" dirty="0">
                <a:latin typeface="Comic Sans MS" panose="030F0702030302020204" pitchFamily="66" charset="0"/>
              </a:rPr>
            </a:b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659563" y="6364288"/>
            <a:ext cx="2233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dirty="0"/>
              <a:t>4. Mojžíšova</a:t>
            </a:r>
            <a:r>
              <a:rPr lang="es-ES" sz="1400" dirty="0"/>
              <a:t> 7</a:t>
            </a:r>
            <a:r>
              <a:rPr lang="cs-CZ" sz="1400" dirty="0"/>
              <a:t>,</a:t>
            </a:r>
            <a:r>
              <a:rPr lang="es-ES" sz="1400" dirty="0"/>
              <a:t>6-9</a:t>
            </a:r>
          </a:p>
        </p:txBody>
      </p:sp>
      <p:pic>
        <p:nvPicPr>
          <p:cNvPr id="69638" name="Picture 6" descr="CARRO-DE-BUEYES-(Schleich%2042008)-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76250"/>
            <a:ext cx="204787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90011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Merarité</a:t>
            </a:r>
            <a:r>
              <a:rPr lang="es-ES" sz="2000" b="1" dirty="0"/>
              <a:t> </a:t>
            </a:r>
            <a:r>
              <a:rPr lang="es-ES" sz="2000" b="1" dirty="0" err="1"/>
              <a:t>měli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starosti</a:t>
            </a:r>
            <a:r>
              <a:rPr lang="es-ES" sz="2000" b="1" dirty="0"/>
              <a:t> </a:t>
            </a:r>
            <a:r>
              <a:rPr lang="es-ES" sz="2000" b="1" dirty="0" err="1"/>
              <a:t>demontáž</a:t>
            </a:r>
            <a:r>
              <a:rPr lang="es-ES" sz="2000" b="1" dirty="0"/>
              <a:t> </a:t>
            </a:r>
            <a:r>
              <a:rPr lang="es-ES" sz="2000" b="1" dirty="0" err="1"/>
              <a:t>kostry</a:t>
            </a:r>
            <a:r>
              <a:rPr lang="es-ES" sz="2000" b="1" dirty="0"/>
              <a:t> </a:t>
            </a:r>
            <a:r>
              <a:rPr lang="es-ES" sz="2000" b="1" dirty="0" err="1"/>
              <a:t>svatyně</a:t>
            </a:r>
            <a:r>
              <a:rPr lang="es-ES" sz="2000" b="1" dirty="0"/>
              <a:t>,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svatostánku</a:t>
            </a:r>
            <a:r>
              <a:rPr lang="es-ES" sz="2000" b="1" dirty="0"/>
              <a:t>, </a:t>
            </a:r>
            <a:r>
              <a:rPr lang="es-ES" sz="2000" b="1" dirty="0" err="1"/>
              <a:t>tak</a:t>
            </a:r>
            <a:r>
              <a:rPr lang="es-ES" sz="2000" b="1" dirty="0"/>
              <a:t> </a:t>
            </a:r>
            <a:r>
              <a:rPr lang="es-ES" sz="2000" b="1" dirty="0" err="1"/>
              <a:t>vnějšího</a:t>
            </a:r>
            <a:r>
              <a:rPr lang="es-ES" sz="2000" b="1" dirty="0"/>
              <a:t> </a:t>
            </a:r>
            <a:r>
              <a:rPr lang="es-ES" sz="2000" b="1" dirty="0" err="1"/>
              <a:t>nádvoří</a:t>
            </a:r>
            <a:r>
              <a:rPr lang="es-ES" sz="2000" b="1" dirty="0"/>
              <a:t>.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/>
              <a:t>Aby se </a:t>
            </a:r>
            <a:r>
              <a:rPr lang="es-ES" sz="2000" b="1" dirty="0" err="1"/>
              <a:t>vše</a:t>
            </a:r>
            <a:r>
              <a:rPr lang="es-ES" sz="2000" b="1" dirty="0"/>
              <a:t> </a:t>
            </a:r>
            <a:r>
              <a:rPr lang="es-ES" sz="2000" b="1" dirty="0" err="1"/>
              <a:t>dělo</a:t>
            </a:r>
            <a:r>
              <a:rPr lang="es-ES" sz="2000" b="1" dirty="0"/>
              <a:t> </a:t>
            </a:r>
            <a:r>
              <a:rPr lang="es-ES" sz="2000" b="1" dirty="0" err="1"/>
              <a:t>bez</a:t>
            </a:r>
            <a:r>
              <a:rPr lang="es-ES" sz="2000" b="1" dirty="0"/>
              <a:t> </a:t>
            </a:r>
            <a:r>
              <a:rPr lang="es-ES" sz="2000" b="1" dirty="0" err="1"/>
              <a:t>problémů</a:t>
            </a:r>
            <a:r>
              <a:rPr lang="es-ES" sz="2000" b="1" dirty="0"/>
              <a:t>, </a:t>
            </a:r>
            <a:r>
              <a:rPr lang="es-ES" sz="2000" b="1" dirty="0" err="1"/>
              <a:t>Bůh</a:t>
            </a:r>
            <a:r>
              <a:rPr lang="es-ES" sz="2000" b="1" dirty="0"/>
              <a:t> </a:t>
            </a:r>
            <a:r>
              <a:rPr lang="es-ES" sz="2000" b="1" dirty="0" err="1"/>
              <a:t>přikázal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</a:t>
            </a:r>
            <a:r>
              <a:rPr lang="es-ES" sz="2000" b="1" dirty="0" err="1"/>
              <a:t>tabulky</a:t>
            </a:r>
            <a:r>
              <a:rPr lang="es-ES" sz="2000" b="1" dirty="0"/>
              <a:t>, </a:t>
            </a:r>
            <a:r>
              <a:rPr lang="es-ES" sz="2000" b="1" dirty="0" err="1"/>
              <a:t>podstavce</a:t>
            </a:r>
            <a:r>
              <a:rPr lang="es-ES" sz="2000" b="1" dirty="0"/>
              <a:t> </a:t>
            </a:r>
            <a:r>
              <a:rPr lang="es-ES" sz="2000" b="1" dirty="0" err="1"/>
              <a:t>atd</a:t>
            </a:r>
            <a:r>
              <a:rPr lang="es-ES" sz="2000" b="1" dirty="0"/>
              <a:t>. </a:t>
            </a:r>
            <a:r>
              <a:rPr lang="es-ES" sz="2000" b="1" dirty="0" err="1"/>
              <a:t>byly</a:t>
            </a:r>
            <a:r>
              <a:rPr lang="es-ES" sz="2000" b="1" dirty="0"/>
              <a:t> </a:t>
            </a:r>
            <a:r>
              <a:rPr lang="es-ES" sz="2000" b="1" dirty="0" err="1"/>
              <a:t>označeny</a:t>
            </a:r>
            <a:r>
              <a:rPr lang="es-ES" sz="2000" b="1" dirty="0"/>
              <a:t> a </a:t>
            </a:r>
            <a:r>
              <a:rPr lang="es-ES" sz="2000" b="1" dirty="0" err="1"/>
              <a:t>přiděleny</a:t>
            </a:r>
            <a:r>
              <a:rPr lang="es-ES" sz="2000" b="1" dirty="0"/>
              <a:t> OSOBNĚ </a:t>
            </a:r>
            <a:r>
              <a:rPr lang="es-ES" sz="2000" b="1" dirty="0" err="1"/>
              <a:t>levitovi</a:t>
            </a:r>
            <a:r>
              <a:rPr lang="es-ES" sz="2000" b="1" dirty="0"/>
              <a:t>, </a:t>
            </a:r>
            <a:r>
              <a:rPr lang="es-ES" sz="2000" b="1" dirty="0" err="1"/>
              <a:t>který</a:t>
            </a:r>
            <a:r>
              <a:rPr lang="es-ES" sz="2000" b="1" dirty="0"/>
              <a:t> </a:t>
            </a:r>
            <a:r>
              <a:rPr lang="es-ES" sz="2000" b="1" dirty="0" err="1"/>
              <a:t>měl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staros</a:t>
            </a:r>
            <a:r>
              <a:rPr lang="cs-CZ" sz="2000" b="1" dirty="0"/>
              <a:t>-</a:t>
            </a:r>
            <a:r>
              <a:rPr lang="es-ES" sz="2000" b="1" dirty="0"/>
              <a:t>ti je</a:t>
            </a:r>
            <a:r>
              <a:rPr lang="cs-CZ" sz="2000" b="1" dirty="0" err="1"/>
              <a:t>jic</a:t>
            </a:r>
            <a:r>
              <a:rPr lang="es-ES" sz="2000" b="1" dirty="0"/>
              <a:t>h </a:t>
            </a:r>
            <a:r>
              <a:rPr lang="es-ES" sz="2000" b="1" dirty="0" err="1"/>
              <a:t>rozebrání</a:t>
            </a:r>
            <a:r>
              <a:rPr lang="es-ES" sz="2000" b="1" dirty="0"/>
              <a:t> a </a:t>
            </a:r>
            <a:r>
              <a:rPr lang="es-ES" sz="2000" b="1" dirty="0" err="1"/>
              <a:t>opětovné</a:t>
            </a:r>
            <a:r>
              <a:rPr lang="es-ES" sz="2000" b="1" dirty="0"/>
              <a:t> </a:t>
            </a:r>
            <a:r>
              <a:rPr lang="es-ES" sz="2000" b="1" dirty="0" err="1"/>
              <a:t>sestavení</a:t>
            </a:r>
            <a:r>
              <a:rPr lang="es-ES" sz="2000" b="1" dirty="0"/>
              <a:t> </a:t>
            </a:r>
            <a:r>
              <a:rPr lang="es-ES" sz="2000" b="1" dirty="0" err="1"/>
              <a:t>přesně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je</a:t>
            </a:r>
            <a:r>
              <a:rPr lang="cs-CZ" sz="2000" b="1" dirty="0" err="1"/>
              <a:t>jic</a:t>
            </a:r>
            <a:r>
              <a:rPr lang="es-ES" sz="2000" b="1" dirty="0"/>
              <a:t>h </a:t>
            </a:r>
            <a:r>
              <a:rPr lang="es-ES" sz="2000" b="1" dirty="0" err="1"/>
              <a:t>původní</a:t>
            </a:r>
            <a:r>
              <a:rPr lang="es-ES" sz="2000" b="1" dirty="0"/>
              <a:t> </a:t>
            </a:r>
            <a:r>
              <a:rPr lang="es-ES" sz="2000" b="1" dirty="0" err="1"/>
              <a:t>mís</a:t>
            </a:r>
            <a:r>
              <a:rPr lang="cs-CZ" sz="2000" b="1" dirty="0"/>
              <a:t>-</a:t>
            </a:r>
            <a:r>
              <a:rPr lang="es-ES" sz="2000" b="1" dirty="0" err="1"/>
              <a:t>to</a:t>
            </a:r>
            <a:r>
              <a:rPr lang="es-ES" sz="2000" b="1" dirty="0"/>
              <a:t>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39750" y="3284538"/>
            <a:ext cx="7345363" cy="341632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Jejich </a:t>
            </a:r>
            <a:r>
              <a:rPr lang="cs-CZ" sz="2400" b="1" dirty="0" err="1">
                <a:latin typeface="Comic Sans MS" panose="030F0702030302020204" pitchFamily="66" charset="0"/>
              </a:rPr>
              <a:t>povinniostí</a:t>
            </a:r>
            <a:r>
              <a:rPr lang="cs-CZ" sz="2400" b="1" dirty="0">
                <a:latin typeface="Comic Sans MS" panose="030F0702030302020204" pitchFamily="66" charset="0"/>
              </a:rPr>
              <a:t>, na kterou budou dbát při veškeré své službě při stanu setkávání, je péče o desky příbytku a jeho </a:t>
            </a:r>
            <a:r>
              <a:rPr lang="cs-CZ" sz="2400" b="1" dirty="0" err="1">
                <a:latin typeface="Comic Sans MS" panose="030F0702030302020204" pitchFamily="66" charset="0"/>
              </a:rPr>
              <a:t>svlaky</a:t>
            </a:r>
            <a:r>
              <a:rPr lang="cs-CZ" sz="2400" b="1" dirty="0">
                <a:latin typeface="Comic Sans MS" panose="030F0702030302020204" pitchFamily="66" charset="0"/>
              </a:rPr>
              <a:t>, o sloupy a pod-</a:t>
            </a:r>
            <a:r>
              <a:rPr lang="cs-CZ" sz="2400" b="1" dirty="0" err="1">
                <a:latin typeface="Comic Sans MS" panose="030F0702030302020204" pitchFamily="66" charset="0"/>
              </a:rPr>
              <a:t>stavce</a:t>
            </a:r>
            <a:r>
              <a:rPr lang="cs-CZ" sz="2400" b="1" dirty="0">
                <a:latin typeface="Comic Sans MS" panose="030F0702030302020204" pitchFamily="66" charset="0"/>
              </a:rPr>
              <a:t>,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též o sloupy kolem nádvoří, jejich pod-</a:t>
            </a:r>
            <a:r>
              <a:rPr lang="cs-CZ" sz="2400" b="1" dirty="0" err="1">
                <a:latin typeface="Comic Sans MS" panose="030F0702030302020204" pitchFamily="66" charset="0"/>
              </a:rPr>
              <a:t>stavce</a:t>
            </a:r>
            <a:r>
              <a:rPr lang="cs-CZ" sz="2400" b="1" dirty="0">
                <a:latin typeface="Comic Sans MS" panose="030F0702030302020204" pitchFamily="66" charset="0"/>
              </a:rPr>
              <a:t>, stanové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kolíky a lana a o všechno </a:t>
            </a:r>
            <a:r>
              <a:rPr lang="cs-CZ" sz="2400" b="1" dirty="0" err="1">
                <a:latin typeface="Comic Sans MS" panose="030F0702030302020204" pitchFamily="66" charset="0"/>
              </a:rPr>
              <a:t>nářa-dí</a:t>
            </a:r>
            <a:r>
              <a:rPr lang="cs-CZ" sz="2400" b="1" dirty="0">
                <a:latin typeface="Comic Sans MS" panose="030F0702030302020204" pitchFamily="66" charset="0"/>
              </a:rPr>
              <a:t> pro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veškerou práci s tím spojenou.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Jmenovitě vypočítáte všechny předměty</a:t>
            </a:r>
            <a:r>
              <a:rPr lang="cs-CZ" sz="2400" b="1" dirty="0">
                <a:latin typeface="Comic Sans MS" panose="030F0702030302020204" pitchFamily="66" charset="0"/>
              </a:rPr>
              <a:t>, o něž budou po-vinni dbát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  <a:br>
              <a:rPr lang="es-ES" sz="2400" b="1" dirty="0">
                <a:latin typeface="Comic Sans MS" panose="030F0702030302020204" pitchFamily="66" charset="0"/>
              </a:rPr>
            </a:br>
            <a:endParaRPr lang="es-ES" sz="2400" b="1" dirty="0">
              <a:latin typeface="Comic Sans MS" panose="030F0702030302020204" pitchFamily="66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578475" y="6381750"/>
            <a:ext cx="2233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 dirty="0"/>
              <a:t>4. Mojžíšova</a:t>
            </a:r>
            <a:r>
              <a:rPr lang="es-ES" sz="1400" dirty="0"/>
              <a:t> 4</a:t>
            </a:r>
            <a:r>
              <a:rPr lang="cs-CZ" sz="1400" dirty="0"/>
              <a:t>,</a:t>
            </a:r>
            <a:r>
              <a:rPr lang="es-ES" sz="1400" dirty="0"/>
              <a:t> 31</a:t>
            </a:r>
            <a:r>
              <a:rPr lang="cs-CZ" sz="1400" dirty="0"/>
              <a:t>.</a:t>
            </a:r>
            <a:r>
              <a:rPr lang="es-ES" sz="1400" dirty="0"/>
              <a:t>32</a:t>
            </a:r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8232775" y="3644900"/>
          <a:ext cx="6604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-PAINT" r:id="rId2" imgW="660317" imgH="2577778" progId="CorelPHOTOPAINT.Image.13">
                  <p:embed/>
                </p:oleObj>
              </mc:Choice>
              <mc:Fallback>
                <p:oleObj name="PHOTO-PAINT" r:id="rId2" imgW="660317" imgH="2577778" progId="CorelPHOTOPAINT.Image.1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3644900"/>
                        <a:ext cx="6604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  <p:bldP spid="73732" grpId="1" animBg="1"/>
      <p:bldP spid="737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07950" y="44450"/>
            <a:ext cx="8569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err="1"/>
              <a:t>Pokud</a:t>
            </a:r>
            <a:r>
              <a:rPr lang="es-ES" sz="2400" b="1" dirty="0"/>
              <a:t> </a:t>
            </a:r>
            <a:r>
              <a:rPr lang="es-ES" sz="2400" b="1" dirty="0" err="1"/>
              <a:t>jde</a:t>
            </a:r>
            <a:r>
              <a:rPr lang="es-ES" sz="2400" b="1" dirty="0"/>
              <a:t> o </a:t>
            </a:r>
            <a:r>
              <a:rPr lang="es-ES" sz="2400" b="1" dirty="0" err="1"/>
              <a:t>způsob</a:t>
            </a:r>
            <a:r>
              <a:rPr lang="es-ES" sz="2400" b="1" dirty="0"/>
              <a:t>, </a:t>
            </a:r>
            <a:r>
              <a:rPr lang="es-ES" sz="2400" b="1" dirty="0" err="1"/>
              <a:t>jakým</a:t>
            </a:r>
            <a:r>
              <a:rPr lang="es-ES" sz="2400" b="1" dirty="0"/>
              <a:t> </a:t>
            </a:r>
            <a:r>
              <a:rPr lang="es-ES" sz="2400" b="1" dirty="0" err="1"/>
              <a:t>byla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 </a:t>
            </a:r>
            <a:r>
              <a:rPr lang="es-ES" sz="2400" b="1" dirty="0" err="1"/>
              <a:t>demontována</a:t>
            </a:r>
            <a:r>
              <a:rPr lang="es-ES" sz="2400" b="1" dirty="0"/>
              <a:t>, </a:t>
            </a:r>
            <a:r>
              <a:rPr lang="es-ES" sz="2400" b="1" dirty="0" err="1"/>
              <a:t>musíme</a:t>
            </a:r>
            <a:r>
              <a:rPr lang="es-ES" sz="2400" b="1" dirty="0"/>
              <a:t> </a:t>
            </a:r>
            <a:r>
              <a:rPr lang="es-ES" sz="2400" b="1" dirty="0" err="1"/>
              <a:t>zdůraznit</a:t>
            </a:r>
            <a:r>
              <a:rPr lang="es-ES" sz="2400" b="1" dirty="0"/>
              <a:t> </a:t>
            </a:r>
            <a:r>
              <a:rPr lang="es-ES" sz="2400" b="1" dirty="0" err="1"/>
              <a:t>některé</a:t>
            </a:r>
            <a:r>
              <a:rPr lang="es-ES" sz="2400" b="1" dirty="0"/>
              <a:t> </a:t>
            </a:r>
            <a:r>
              <a:rPr lang="es-ES" sz="2400" b="1" dirty="0" err="1"/>
              <a:t>body</a:t>
            </a:r>
            <a:r>
              <a:rPr lang="es-ES" sz="2400" b="1" dirty="0"/>
              <a:t>: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42875" y="1052513"/>
            <a:ext cx="889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s-ES" sz="2000" b="1" dirty="0" err="1"/>
              <a:t>Takové</a:t>
            </a:r>
            <a:r>
              <a:rPr lang="es-ES" sz="2000" b="1" dirty="0"/>
              <a:t> </a:t>
            </a:r>
            <a:r>
              <a:rPr lang="es-ES" sz="2000" b="1" dirty="0" err="1"/>
              <a:t>podrobné</a:t>
            </a:r>
            <a:r>
              <a:rPr lang="es-ES" sz="2000" b="1" dirty="0"/>
              <a:t> </a:t>
            </a:r>
            <a:r>
              <a:rPr lang="es-ES" sz="2000" b="1" dirty="0" err="1"/>
              <a:t>instrukce</a:t>
            </a:r>
            <a:r>
              <a:rPr lang="es-ES" sz="2000" b="1" dirty="0"/>
              <a:t> </a:t>
            </a:r>
            <a:r>
              <a:rPr lang="es-ES" sz="2000" b="1" dirty="0" err="1"/>
              <a:t>byly</a:t>
            </a:r>
            <a:r>
              <a:rPr lang="es-ES" sz="2000" b="1" dirty="0"/>
              <a:t> </a:t>
            </a:r>
            <a:r>
              <a:rPr lang="es-ES" sz="2000" b="1" dirty="0" err="1"/>
              <a:t>nezbytné</a:t>
            </a:r>
            <a:r>
              <a:rPr lang="es-ES" sz="2000" b="1" dirty="0"/>
              <a:t> </a:t>
            </a:r>
            <a:r>
              <a:rPr lang="es-ES" sz="2000" b="1" dirty="0" err="1"/>
              <a:t>kvůli</a:t>
            </a:r>
            <a:r>
              <a:rPr lang="es-ES" sz="2000" b="1" dirty="0"/>
              <a:t> </a:t>
            </a:r>
            <a:r>
              <a:rPr lang="es-ES" sz="2000" b="1" dirty="0" err="1"/>
              <a:t>složitosti</a:t>
            </a:r>
            <a:r>
              <a:rPr lang="es-ES" sz="2000" b="1" dirty="0"/>
              <a:t> </a:t>
            </a:r>
            <a:r>
              <a:rPr lang="es-ES" sz="2000" b="1" dirty="0" err="1"/>
              <a:t>rámce</a:t>
            </a:r>
            <a:r>
              <a:rPr lang="es-ES" sz="2000" b="1" dirty="0"/>
              <a:t> </a:t>
            </a:r>
            <a:r>
              <a:rPr lang="es-ES" sz="2000" b="1" dirty="0" err="1"/>
              <a:t>svatyně</a:t>
            </a:r>
            <a:r>
              <a:rPr lang="es-ES" sz="2000" b="1" dirty="0"/>
              <a:t>.</a:t>
            </a:r>
          </a:p>
        </p:txBody>
      </p:sp>
      <p:pic>
        <p:nvPicPr>
          <p:cNvPr id="74758" name="Picture 6" descr="amud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118903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9" name="Picture 7" descr="boa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3024188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9" descr="Estructura (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91038"/>
            <a:ext cx="3132137" cy="236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2" name="Picture 10" descr="Estructura (3)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0F7EF"/>
              </a:clrFrom>
              <a:clrTo>
                <a:srgbClr val="F0F7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1989138"/>
            <a:ext cx="143986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3" name="Picture 11" descr="Estructura (4)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789363"/>
            <a:ext cx="2290762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4" name="Picture 12" descr="Estructura (20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4463"/>
            <a:ext cx="205105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5" name="Picture 13" descr="krashi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1189037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6" name="Picture 14" descr="LOCAL_~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70506"/>
              </a:clrFrom>
              <a:clrTo>
                <a:srgbClr val="07050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13175"/>
            <a:ext cx="3887787" cy="292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4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Troubilo</a:t>
            </a:r>
            <a:r>
              <a:rPr lang="es-ES" sz="2600" b="1" dirty="0"/>
              <a:t> se </a:t>
            </a:r>
            <a:r>
              <a:rPr lang="es-ES" sz="2600" b="1" dirty="0" err="1"/>
              <a:t>na</a:t>
            </a:r>
            <a:r>
              <a:rPr lang="es-ES" sz="2600" b="1" dirty="0"/>
              <a:t> </a:t>
            </a:r>
            <a:r>
              <a:rPr lang="es-ES" sz="2600" b="1" dirty="0" err="1"/>
              <a:t>polnice</a:t>
            </a:r>
            <a:r>
              <a:rPr lang="es-ES" sz="2600" b="1" dirty="0"/>
              <a:t>.</a:t>
            </a:r>
          </a:p>
        </p:txBody>
      </p:sp>
      <p:pic>
        <p:nvPicPr>
          <p:cNvPr id="44036" name="Picture 4" descr="silver_trum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4446587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50825" y="2781300"/>
            <a:ext cx="4103688" cy="353943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Zhotov</a:t>
            </a:r>
            <a:r>
              <a:rPr lang="es-ES" sz="2800" b="1" dirty="0">
                <a:latin typeface="Comic Sans MS" panose="030F0702030302020204" pitchFamily="66" charset="0"/>
              </a:rPr>
              <a:t> si </a:t>
            </a:r>
            <a:r>
              <a:rPr lang="es-ES" sz="2800" b="1" dirty="0" err="1">
                <a:latin typeface="Comic Sans MS" panose="030F0702030302020204" pitchFamily="66" charset="0"/>
              </a:rPr>
              <a:t>dvě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stří</a:t>
            </a:r>
            <a:r>
              <a:rPr lang="cs-CZ" sz="2800" b="1" dirty="0">
                <a:latin typeface="Comic Sans MS" panose="030F0702030302020204" pitchFamily="66" charset="0"/>
              </a:rPr>
              <a:t>-</a:t>
            </a:r>
            <a:r>
              <a:rPr lang="es-ES" sz="2800" b="1" dirty="0" err="1">
                <a:latin typeface="Comic Sans MS" panose="030F0702030302020204" pitchFamily="66" charset="0"/>
              </a:rPr>
              <a:t>brné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trubky Uděláš   je z tepaného stříbra. Budou ti sloužit k </a:t>
            </a:r>
            <a:r>
              <a:rPr lang="cs-CZ" sz="2800" b="1" dirty="0" err="1">
                <a:latin typeface="Comic Sans MS" panose="030F0702030302020204" pitchFamily="66" charset="0"/>
              </a:rPr>
              <a:t>svo</a:t>
            </a:r>
            <a:r>
              <a:rPr lang="cs-CZ" sz="2800" b="1" dirty="0">
                <a:latin typeface="Comic Sans MS" panose="030F0702030302020204" pitchFamily="66" charset="0"/>
              </a:rPr>
              <a:t>-lávání pospolitosti a   k povelu, že tábory mají táhnout dál.</a:t>
            </a:r>
            <a:r>
              <a:rPr lang="es-ES" sz="2800" b="1" dirty="0">
                <a:latin typeface="Comic Sans MS" panose="030F0702030302020204" pitchFamily="66" charset="0"/>
              </a:rPr>
              <a:t>”</a:t>
            </a:r>
            <a:br>
              <a:rPr lang="es-ES" sz="2800" b="1" dirty="0">
                <a:latin typeface="Comic Sans MS" panose="030F0702030302020204" pitchFamily="66" charset="0"/>
              </a:rPr>
            </a:br>
            <a:endParaRPr 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835150" y="6308725"/>
            <a:ext cx="237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Comic Sans MS" panose="030F0702030302020204" pitchFamily="66" charset="0"/>
              </a:rPr>
              <a:t>4. Mojžíšova</a:t>
            </a:r>
            <a:r>
              <a:rPr lang="es-ES" b="1" dirty="0">
                <a:latin typeface="Comic Sans MS" panose="030F0702030302020204" pitchFamily="66" charset="0"/>
              </a:rPr>
              <a:t> 10</a:t>
            </a:r>
            <a:r>
              <a:rPr lang="cs-CZ" b="1" dirty="0">
                <a:latin typeface="Comic Sans MS" panose="030F0702030302020204" pitchFamily="66" charset="0"/>
              </a:rPr>
              <a:t>,</a:t>
            </a:r>
            <a:r>
              <a:rPr lang="es-ES" b="1" dirty="0">
                <a:latin typeface="Comic Sans MS" panose="030F0702030302020204" pitchFamily="66" charset="0"/>
              </a:rPr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4037" grpId="0" animBg="1"/>
      <p:bldP spid="440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 descr="silver_trump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68638"/>
            <a:ext cx="4446587" cy="30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Troubil</a:t>
            </a:r>
            <a:r>
              <a:rPr lang="cs-CZ" sz="2600" b="1" dirty="0"/>
              <a:t>o se na</a:t>
            </a:r>
            <a:r>
              <a:rPr lang="es-ES" sz="2600" b="1" dirty="0"/>
              <a:t> </a:t>
            </a:r>
            <a:r>
              <a:rPr lang="es-ES" sz="2600" b="1" dirty="0" err="1"/>
              <a:t>polnice</a:t>
            </a:r>
            <a:r>
              <a:rPr lang="es-ES" sz="2600" b="1" dirty="0"/>
              <a:t>.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23850" y="2940050"/>
            <a:ext cx="4103688" cy="3323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Když ryčně </a:t>
            </a:r>
            <a:r>
              <a:rPr lang="cs-CZ" sz="2800" b="1" dirty="0" err="1">
                <a:latin typeface="Comic Sans MS" panose="030F0702030302020204" pitchFamily="66" charset="0"/>
              </a:rPr>
              <a:t>ztroubíte</a:t>
            </a:r>
            <a:r>
              <a:rPr lang="cs-CZ" sz="2800" b="1" dirty="0">
                <a:latin typeface="Comic Sans MS" panose="030F0702030302020204" pitchFamily="66" charset="0"/>
              </a:rPr>
              <a:t> po prvé, vytáhnou tábory tábořící na </a:t>
            </a:r>
            <a:r>
              <a:rPr lang="cs-CZ" sz="2800" b="1" dirty="0" err="1">
                <a:latin typeface="Comic Sans MS" panose="030F0702030302020204" pitchFamily="66" charset="0"/>
              </a:rPr>
              <a:t>vý</a:t>
            </a:r>
            <a:r>
              <a:rPr lang="cs-CZ" sz="2800" b="1" dirty="0">
                <a:latin typeface="Comic Sans MS" panose="030F0702030302020204" pitchFamily="66" charset="0"/>
              </a:rPr>
              <a:t>-chod od stanu </a:t>
            </a:r>
            <a:r>
              <a:rPr lang="cs-CZ" sz="2800" b="1" dirty="0" err="1">
                <a:latin typeface="Comic Sans MS" panose="030F0702030302020204" pitchFamily="66" charset="0"/>
              </a:rPr>
              <a:t>setká-vání</a:t>
            </a:r>
            <a:r>
              <a:rPr lang="es-ES" sz="2800" b="1" dirty="0">
                <a:latin typeface="Comic Sans MS" panose="030F0702030302020204" pitchFamily="66" charset="0"/>
              </a:rPr>
              <a:t> [</a:t>
            </a:r>
            <a:r>
              <a:rPr lang="es-ES" sz="2800" b="1" dirty="0" err="1">
                <a:latin typeface="Comic Sans MS" panose="030F0702030302020204" pitchFamily="66" charset="0"/>
              </a:rPr>
              <a:t>Jud</a:t>
            </a:r>
            <a:r>
              <a:rPr lang="cs-CZ" sz="2800" b="1" dirty="0">
                <a:latin typeface="Comic Sans MS" panose="030F0702030302020204" pitchFamily="66" charset="0"/>
              </a:rPr>
              <a:t>a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atin typeface="Comic Sans MS" panose="030F0702030302020204" pitchFamily="66" charset="0"/>
              </a:rPr>
              <a:t>Isac</a:t>
            </a:r>
            <a:r>
              <a:rPr lang="cs-CZ" sz="2800" b="1" dirty="0">
                <a:latin typeface="Comic Sans MS" panose="030F0702030302020204" pitchFamily="66" charset="0"/>
              </a:rPr>
              <a:t>h</a:t>
            </a:r>
            <a:r>
              <a:rPr lang="es-ES" sz="2800" b="1" dirty="0">
                <a:latin typeface="Comic Sans MS" panose="030F0702030302020204" pitchFamily="66" charset="0"/>
              </a:rPr>
              <a:t>ar </a:t>
            </a:r>
            <a:r>
              <a:rPr lang="cs-CZ" sz="2800" b="1" dirty="0">
                <a:latin typeface="Comic Sans MS" panose="030F0702030302020204" pitchFamily="66" charset="0"/>
              </a:rPr>
              <a:t>  a</a:t>
            </a:r>
            <a:r>
              <a:rPr lang="es-ES" sz="2800" b="1" dirty="0">
                <a:latin typeface="Comic Sans MS" panose="030F0702030302020204" pitchFamily="66" charset="0"/>
              </a:rPr>
              <a:t> Zabulón]”</a:t>
            </a:r>
          </a:p>
          <a:p>
            <a:pPr>
              <a:spcBef>
                <a:spcPct val="50000"/>
              </a:spcBef>
            </a:pPr>
            <a:endParaRPr 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908175" y="6237288"/>
            <a:ext cx="237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b="1" dirty="0">
                <a:latin typeface="Comic Sans MS" panose="030F0702030302020204" pitchFamily="66" charset="0"/>
              </a:rPr>
              <a:t>4. Mojžíšova</a:t>
            </a:r>
            <a:r>
              <a:rPr lang="es-ES" b="1" dirty="0">
                <a:latin typeface="Comic Sans MS" panose="030F0702030302020204" pitchFamily="66" charset="0"/>
              </a:rPr>
              <a:t> 10</a:t>
            </a:r>
            <a:r>
              <a:rPr lang="cs-CZ" b="1" dirty="0">
                <a:latin typeface="Comic Sans MS" panose="030F0702030302020204" pitchFamily="66" charset="0"/>
              </a:rPr>
              <a:t>,</a:t>
            </a:r>
            <a:r>
              <a:rPr lang="es-ES" b="1" dirty="0">
                <a:latin typeface="Comic Sans MS" panose="030F0702030302020204" pitchFamily="66" charset="0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227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Troubilo</a:t>
            </a:r>
            <a:r>
              <a:rPr lang="es-ES" sz="2600" b="1" dirty="0"/>
              <a:t> se </a:t>
            </a:r>
            <a:r>
              <a:rPr lang="es-ES" sz="2600" b="1" dirty="0" err="1"/>
              <a:t>na</a:t>
            </a:r>
            <a:r>
              <a:rPr lang="es-ES" sz="2600" b="1" dirty="0"/>
              <a:t> </a:t>
            </a:r>
            <a:r>
              <a:rPr lang="es-ES" sz="2600" b="1" dirty="0" err="1"/>
              <a:t>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79388" y="3213100"/>
            <a:ext cx="6408737" cy="23083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Jako první táhl po oddílech prapor tábora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Judovců</a:t>
            </a:r>
            <a:r>
              <a:rPr lang="cs-CZ" sz="2400" b="1" dirty="0">
                <a:latin typeface="Comic Sans MS" panose="030F0702030302020204" pitchFamily="66" charset="0"/>
              </a:rPr>
              <a:t>. Nad jejich vojem byl velitelem </a:t>
            </a:r>
            <a:r>
              <a:rPr lang="cs-CZ" sz="2400" b="1" dirty="0" err="1">
                <a:latin typeface="Comic Sans MS" panose="030F0702030302020204" pitchFamily="66" charset="0"/>
              </a:rPr>
              <a:t>Nachšón</a:t>
            </a:r>
            <a:r>
              <a:rPr lang="cs-CZ" sz="2400" b="1" dirty="0">
                <a:latin typeface="Comic Sans MS" panose="030F0702030302020204" pitchFamily="66" charset="0"/>
              </a:rPr>
              <a:t>, syn </a:t>
            </a:r>
            <a:r>
              <a:rPr lang="cs-CZ" sz="2400" b="1" dirty="0" err="1">
                <a:latin typeface="Comic Sans MS" panose="030F0702030302020204" pitchFamily="66" charset="0"/>
              </a:rPr>
              <a:t>Amínadabův</a:t>
            </a:r>
            <a:r>
              <a:rPr lang="cs-CZ" sz="2400" b="1" dirty="0">
                <a:latin typeface="Comic Sans MS" panose="030F0702030302020204" pitchFamily="66" charset="0"/>
              </a:rPr>
              <a:t>. Nad vojem pokolení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Isac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ovců</a:t>
            </a:r>
            <a:r>
              <a:rPr lang="cs-CZ" sz="2400" b="1" dirty="0">
                <a:latin typeface="Comic Sans MS" panose="030F0702030302020204" pitchFamily="66" charset="0"/>
              </a:rPr>
              <a:t> byl</a:t>
            </a:r>
            <a:r>
              <a:rPr lang="es-ES" sz="2400" b="1" dirty="0">
                <a:latin typeface="Comic Sans MS" panose="030F0702030302020204" pitchFamily="66" charset="0"/>
              </a:rPr>
              <a:t> N</a:t>
            </a:r>
            <a:r>
              <a:rPr lang="cs-CZ" sz="2400" b="1" dirty="0">
                <a:latin typeface="Comic Sans MS" panose="030F0702030302020204" pitchFamily="66" charset="0"/>
              </a:rPr>
              <a:t>e</a:t>
            </a:r>
            <a:r>
              <a:rPr lang="es-ES" sz="2400" b="1" dirty="0">
                <a:latin typeface="Comic Sans MS" panose="030F0702030302020204" pitchFamily="66" charset="0"/>
              </a:rPr>
              <a:t>tan</a:t>
            </a:r>
            <a:r>
              <a:rPr lang="cs-CZ" sz="2400" b="1" dirty="0">
                <a:latin typeface="Comic Sans MS" panose="030F0702030302020204" pitchFamily="66" charset="0"/>
              </a:rPr>
              <a:t>e</a:t>
            </a:r>
            <a:r>
              <a:rPr lang="es-ES" sz="2400" b="1" dirty="0">
                <a:latin typeface="Comic Sans MS" panose="030F0702030302020204" pitchFamily="66" charset="0"/>
              </a:rPr>
              <a:t>el</a:t>
            </a:r>
            <a:r>
              <a:rPr lang="cs-CZ" sz="2400" b="1" dirty="0">
                <a:latin typeface="Comic Sans MS" panose="030F0702030302020204" pitchFamily="66" charset="0"/>
              </a:rPr>
              <a:t>, syn </a:t>
            </a:r>
            <a:r>
              <a:rPr lang="cs-CZ" sz="2400" b="1" dirty="0" err="1">
                <a:latin typeface="Comic Sans MS" panose="030F0702030302020204" pitchFamily="66" charset="0"/>
              </a:rPr>
              <a:t>Súarův</a:t>
            </a:r>
            <a:r>
              <a:rPr lang="cs-CZ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latin typeface="Comic Sans MS" panose="030F0702030302020204" pitchFamily="66" charset="0"/>
              </a:rPr>
              <a:t>Nasd</a:t>
            </a:r>
            <a:r>
              <a:rPr lang="cs-CZ" sz="2400" b="1" dirty="0">
                <a:latin typeface="Comic Sans MS" panose="030F0702030302020204" pitchFamily="66" charset="0"/>
              </a:rPr>
              <a:t> vojem 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Zabulón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ovců</a:t>
            </a:r>
            <a:r>
              <a:rPr lang="cs-CZ" sz="2400" b="1" dirty="0">
                <a:latin typeface="Comic Sans MS" panose="030F0702030302020204" pitchFamily="66" charset="0"/>
              </a:rPr>
              <a:t> byl</a:t>
            </a:r>
            <a:r>
              <a:rPr lang="es-ES" sz="2400" b="1" dirty="0">
                <a:latin typeface="Comic Sans MS" panose="030F0702030302020204" pitchFamily="66" charset="0"/>
              </a:rPr>
              <a:t> El</a:t>
            </a:r>
            <a:r>
              <a:rPr lang="cs-CZ" sz="2400" b="1" dirty="0">
                <a:latin typeface="Comic Sans MS" panose="030F0702030302020204" pitchFamily="66" charset="0"/>
              </a:rPr>
              <a:t>í</a:t>
            </a:r>
            <a:r>
              <a:rPr lang="es-ES" sz="2400" b="1" dirty="0">
                <a:latin typeface="Comic Sans MS" panose="030F0702030302020204" pitchFamily="66" charset="0"/>
              </a:rPr>
              <a:t>ab hijo de </a:t>
            </a:r>
            <a:r>
              <a:rPr lang="cs-CZ" sz="2400" b="1" dirty="0">
                <a:latin typeface="Comic Sans MS" panose="030F0702030302020204" pitchFamily="66" charset="0"/>
              </a:rPr>
              <a:t>Ch</a:t>
            </a:r>
            <a:r>
              <a:rPr lang="es-ES" sz="2400" b="1" dirty="0" err="1">
                <a:latin typeface="Comic Sans MS" panose="030F0702030302020204" pitchFamily="66" charset="0"/>
              </a:rPr>
              <a:t>elón</a:t>
            </a:r>
            <a:r>
              <a:rPr lang="cs-CZ" sz="2400" b="1" dirty="0" err="1">
                <a:latin typeface="Comic Sans MS" panose="030F0702030302020204" pitchFamily="66" charset="0"/>
              </a:rPr>
              <a:t>ův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43013" name="Picture 5" descr="bandera ju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49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Israel3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5" name="Picture 7" descr="Israel2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08275"/>
            <a:ext cx="194468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067175" y="6308725"/>
            <a:ext cx="2520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600" b="1" dirty="0">
                <a:latin typeface="Comic Sans MS" panose="030F0702030302020204" pitchFamily="66" charset="0"/>
              </a:rPr>
              <a:t>4. Mojžíšova</a:t>
            </a:r>
            <a:r>
              <a:rPr lang="es-ES" sz="1600" b="1" dirty="0">
                <a:latin typeface="Comic Sans MS" panose="030F0702030302020204" pitchFamily="66" charset="0"/>
              </a:rPr>
              <a:t> 10</a:t>
            </a:r>
            <a:r>
              <a:rPr lang="cs-CZ" sz="1600" b="1" dirty="0">
                <a:latin typeface="Comic Sans MS" panose="030F0702030302020204" pitchFamily="66" charset="0"/>
              </a:rPr>
              <a:t>,</a:t>
            </a:r>
            <a:r>
              <a:rPr lang="es-ES" sz="1600" b="1" dirty="0">
                <a:latin typeface="Comic Sans MS" panose="030F0702030302020204" pitchFamily="66" charset="0"/>
              </a:rPr>
              <a:t>14-16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  <p:bldP spid="43012" grpId="0" animBg="1"/>
      <p:bldP spid="430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</p:txBody>
      </p:sp>
      <p:pic>
        <p:nvPicPr>
          <p:cNvPr id="41988" name="Picture 4" descr="Israel-Wilderne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005263"/>
            <a:ext cx="3716337" cy="2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07950" y="4000500"/>
            <a:ext cx="4897438" cy="224676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Pak byl složen příbytek a vytáhli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Ger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</a:t>
            </a:r>
            <a:r>
              <a:rPr lang="es-ES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ón</a:t>
            </a:r>
            <a:r>
              <a:rPr lang="cs-CZ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ovci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a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Merar</a:t>
            </a:r>
            <a:r>
              <a:rPr lang="cs-CZ" sz="2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íovc</a:t>
            </a:r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cs-CZ" sz="2800" b="1" dirty="0">
                <a:latin typeface="Comic Sans MS" panose="030F0702030302020204" pitchFamily="66" charset="0"/>
              </a:rPr>
              <a:t>kteří příbytek nosili</a:t>
            </a:r>
            <a:r>
              <a:rPr lang="es-ES" sz="2800" b="1" dirty="0">
                <a:latin typeface="Comic Sans MS" panose="030F0702030302020204" pitchFamily="66" charset="0"/>
              </a:rPr>
              <a:t>”</a:t>
            </a:r>
            <a:br>
              <a:rPr lang="es-ES" sz="2800" b="1" dirty="0">
                <a:latin typeface="Comic Sans MS" panose="030F0702030302020204" pitchFamily="66" charset="0"/>
              </a:rPr>
            </a:br>
            <a:endParaRPr lang="es-ES" sz="2800" b="1" dirty="0">
              <a:latin typeface="Comic Sans MS" panose="030F0702030302020204" pitchFamily="66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556669" y="6300028"/>
            <a:ext cx="22307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dirty="0"/>
              <a:t>4. Mojžíšova</a:t>
            </a:r>
            <a:r>
              <a:rPr lang="es-ES" b="1" dirty="0"/>
              <a:t> 10</a:t>
            </a:r>
            <a:r>
              <a:rPr lang="cs-CZ" b="1" dirty="0"/>
              <a:t>,</a:t>
            </a:r>
            <a:r>
              <a:rPr lang="es-ES" b="1" dirty="0"/>
              <a:t> 17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4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89" grpId="0" animBg="1"/>
      <p:bldP spid="419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Zatroubily polnice</a:t>
            </a:r>
            <a:r>
              <a:rPr lang="es-ES" sz="2600" b="1" dirty="0"/>
              <a:t>.</a:t>
            </a:r>
          </a:p>
        </p:txBody>
      </p:sp>
      <p:pic>
        <p:nvPicPr>
          <p:cNvPr id="40964" name="Picture 4" descr="trump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5111750" cy="138499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K</a:t>
            </a:r>
            <a:r>
              <a:rPr lang="es-ES" sz="2800" b="1" dirty="0" err="1">
                <a:latin typeface="Comic Sans MS" panose="030F0702030302020204" pitchFamily="66" charset="0"/>
              </a:rPr>
              <a:t>dyž</a:t>
            </a:r>
            <a:r>
              <a:rPr lang="cs-CZ" sz="2800" b="1" dirty="0">
                <a:latin typeface="Comic Sans MS" panose="030F0702030302020204" pitchFamily="66" charset="0"/>
              </a:rPr>
              <a:t> ryčně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za</a:t>
            </a:r>
            <a:r>
              <a:rPr lang="cs-CZ" sz="2800" b="1" dirty="0" err="1">
                <a:latin typeface="Comic Sans MS" panose="030F0702030302020204" pitchFamily="66" charset="0"/>
              </a:rPr>
              <a:t>trubíte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podruhé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cs-CZ" sz="2800" b="1" dirty="0">
                <a:latin typeface="Comic Sans MS" panose="030F0702030302020204" pitchFamily="66" charset="0"/>
              </a:rPr>
              <a:t>vytáhnou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tábory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táboří</a:t>
            </a:r>
            <a:r>
              <a:rPr lang="cs-CZ" sz="2800" b="1" dirty="0" err="1">
                <a:latin typeface="Comic Sans MS" panose="030F0702030302020204" pitchFamily="66" charset="0"/>
              </a:rPr>
              <a:t>cí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na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jih</a:t>
            </a:r>
            <a:r>
              <a:rPr lang="cs-CZ" sz="2800" b="1" dirty="0">
                <a:latin typeface="Comic Sans MS" panose="030F0702030302020204" pitchFamily="66" charset="0"/>
              </a:rPr>
              <a:t>u</a:t>
            </a:r>
            <a:r>
              <a:rPr lang="es-ES" sz="2800" b="1" dirty="0">
                <a:latin typeface="Comic Sans MS" panose="030F0702030302020204" pitchFamily="66" charset="0"/>
              </a:rPr>
              <a:t>.”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131840" y="6165850"/>
            <a:ext cx="21339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b="1" dirty="0"/>
              <a:t>4. Mojžíšova</a:t>
            </a:r>
            <a:r>
              <a:rPr lang="es-ES" b="1" dirty="0"/>
              <a:t> 10</a:t>
            </a:r>
            <a:r>
              <a:rPr lang="cs-CZ" b="1" dirty="0"/>
              <a:t>,</a:t>
            </a:r>
            <a:r>
              <a:rPr lang="es-ES" b="1" dirty="0"/>
              <a:t>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40965" grpId="0" animBg="1"/>
      <p:bldP spid="409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34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Zatroubily polnice</a:t>
            </a:r>
            <a:r>
              <a:rPr lang="es-ES" sz="2600" b="1" dirty="0"/>
              <a:t>.</a:t>
            </a:r>
          </a:p>
        </p:txBody>
      </p:sp>
      <p:pic>
        <p:nvPicPr>
          <p:cNvPr id="70660" name="Picture 4" descr="trump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0526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23850" y="4437063"/>
            <a:ext cx="5111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/>
              <a:t>Tento</a:t>
            </a:r>
            <a:r>
              <a:rPr lang="es-ES" sz="2000" b="1" dirty="0"/>
              <a:t> </a:t>
            </a:r>
            <a:r>
              <a:rPr lang="es-ES" sz="2000" b="1" dirty="0" err="1"/>
              <a:t>druhý</a:t>
            </a:r>
            <a:r>
              <a:rPr lang="es-ES" sz="2000" b="1" dirty="0"/>
              <a:t> </a:t>
            </a:r>
            <a:r>
              <a:rPr lang="es-ES" sz="2000" b="1" dirty="0" err="1"/>
              <a:t>dotek</a:t>
            </a:r>
            <a:r>
              <a:rPr lang="es-ES" sz="2000" b="1" dirty="0"/>
              <a:t> </a:t>
            </a:r>
            <a:r>
              <a:rPr lang="es-ES" sz="2000" b="1" dirty="0" err="1"/>
              <a:t>byl</a:t>
            </a:r>
            <a:r>
              <a:rPr lang="es-ES" sz="2000" b="1" dirty="0"/>
              <a:t> </a:t>
            </a:r>
            <a:r>
              <a:rPr lang="es-ES" sz="2000" b="1" dirty="0" err="1"/>
              <a:t>nutný</a:t>
            </a:r>
            <a:r>
              <a:rPr lang="es-ES" sz="2000" b="1" dirty="0"/>
              <a:t>, </a:t>
            </a:r>
            <a:r>
              <a:rPr lang="es-ES" sz="2000" b="1" dirty="0" err="1"/>
              <a:t>protože</a:t>
            </a:r>
            <a:r>
              <a:rPr lang="es-ES" sz="2000" b="1" dirty="0"/>
              <a:t> R</a:t>
            </a:r>
            <a:r>
              <a:rPr lang="cs-CZ" sz="2000" b="1" dirty="0"/>
              <a:t>ú</a:t>
            </a:r>
            <a:r>
              <a:rPr lang="es-ES" sz="2000" b="1" dirty="0" err="1"/>
              <a:t>benův</a:t>
            </a:r>
            <a:r>
              <a:rPr lang="es-ES" sz="2000" b="1" dirty="0"/>
              <a:t> </a:t>
            </a:r>
            <a:r>
              <a:rPr lang="es-ES" sz="2000" b="1" dirty="0" err="1"/>
              <a:t>tábor</a:t>
            </a:r>
            <a:r>
              <a:rPr lang="es-ES" sz="2000" b="1" dirty="0"/>
              <a:t> </a:t>
            </a:r>
            <a:r>
              <a:rPr lang="es-ES" sz="2000" b="1" dirty="0" err="1"/>
              <a:t>nevěděl</a:t>
            </a:r>
            <a:r>
              <a:rPr lang="es-ES" sz="2000" b="1" dirty="0"/>
              <a:t> </a:t>
            </a:r>
            <a:r>
              <a:rPr lang="es-ES" sz="2000" b="1" dirty="0" err="1"/>
              <a:t>jistě</a:t>
            </a:r>
            <a:r>
              <a:rPr lang="es-ES" sz="2000" b="1" dirty="0"/>
              <a:t>, </a:t>
            </a:r>
            <a:r>
              <a:rPr lang="es-ES" sz="2000" b="1" dirty="0" err="1"/>
              <a:t>jak</a:t>
            </a:r>
            <a:r>
              <a:rPr lang="es-ES" sz="2000" b="1" dirty="0"/>
              <a:t> </a:t>
            </a:r>
            <a:r>
              <a:rPr lang="es-ES" sz="2000" b="1" dirty="0" err="1"/>
              <a:t>dlouho</a:t>
            </a:r>
            <a:r>
              <a:rPr lang="es-ES" sz="2000" b="1" dirty="0"/>
              <a:t> </a:t>
            </a:r>
            <a:r>
              <a:rPr lang="es-ES" sz="2000" b="1" dirty="0" err="1"/>
              <a:t>bude</a:t>
            </a:r>
            <a:r>
              <a:rPr lang="es-ES" sz="2000" b="1" dirty="0"/>
              <a:t> </a:t>
            </a:r>
            <a:r>
              <a:rPr lang="es-ES" sz="2000" b="1" dirty="0" err="1"/>
              <a:t>muset</a:t>
            </a:r>
            <a:r>
              <a:rPr lang="es-ES" sz="2000" b="1" dirty="0"/>
              <a:t> </a:t>
            </a:r>
            <a:r>
              <a:rPr lang="es-ES" sz="2000" b="1" dirty="0" err="1"/>
              <a:t>čekat</a:t>
            </a:r>
            <a:r>
              <a:rPr lang="es-ES" sz="2000" b="1" dirty="0"/>
              <a:t>, </a:t>
            </a:r>
            <a:r>
              <a:rPr lang="es-ES" sz="2000" b="1" dirty="0" err="1"/>
              <a:t>aby</a:t>
            </a:r>
            <a:r>
              <a:rPr lang="es-ES" sz="2000" b="1" dirty="0"/>
              <a:t> se </a:t>
            </a:r>
            <a:r>
              <a:rPr lang="es-ES" sz="2000" b="1" dirty="0" err="1"/>
              <a:t>ujistil</a:t>
            </a:r>
            <a:r>
              <a:rPr lang="es-ES" sz="2000" b="1" dirty="0"/>
              <a:t>, </a:t>
            </a:r>
            <a:r>
              <a:rPr lang="es-ES" sz="2000" b="1" dirty="0" err="1"/>
              <a:t>že</a:t>
            </a:r>
            <a:r>
              <a:rPr lang="es-ES" sz="2000" b="1" dirty="0"/>
              <a:t> </a:t>
            </a:r>
            <a:r>
              <a:rPr lang="es-ES" sz="2000" b="1" dirty="0" err="1"/>
              <a:t>sva</a:t>
            </a:r>
            <a:r>
              <a:rPr lang="cs-CZ" sz="2000" b="1" dirty="0"/>
              <a:t>-</a:t>
            </a:r>
            <a:r>
              <a:rPr lang="es-ES" sz="2000" b="1" dirty="0" err="1"/>
              <a:t>tyně</a:t>
            </a:r>
            <a:r>
              <a:rPr lang="es-ES" sz="2000" b="1" dirty="0"/>
              <a:t> </a:t>
            </a:r>
            <a:r>
              <a:rPr lang="es-ES" sz="2000" b="1" dirty="0" err="1"/>
              <a:t>bude</a:t>
            </a:r>
            <a:r>
              <a:rPr lang="es-ES" sz="2000" b="1" dirty="0"/>
              <a:t> </a:t>
            </a:r>
            <a:r>
              <a:rPr lang="es-ES" sz="2000" b="1" dirty="0" err="1"/>
              <a:t>plně</a:t>
            </a:r>
            <a:r>
              <a:rPr lang="es-ES" sz="2000" b="1" dirty="0"/>
              <a:t> </a:t>
            </a:r>
            <a:r>
              <a:rPr lang="es-ES" sz="2000" b="1" dirty="0" err="1"/>
              <a:t>sestavena</a:t>
            </a:r>
            <a:r>
              <a:rPr lang="es-ES" sz="2000" b="1" dirty="0"/>
              <a:t>, </a:t>
            </a:r>
            <a:r>
              <a:rPr lang="es-ES" sz="2000" b="1" dirty="0" err="1"/>
              <a:t>než</a:t>
            </a:r>
            <a:r>
              <a:rPr lang="es-ES" sz="2000" b="1" dirty="0"/>
              <a:t> </a:t>
            </a:r>
            <a:r>
              <a:rPr lang="es-ES" sz="2000" b="1" dirty="0" err="1"/>
              <a:t>dorazí</a:t>
            </a:r>
            <a:r>
              <a:rPr lang="es-ES" sz="2000" b="1" dirty="0"/>
              <a:t> </a:t>
            </a:r>
            <a:r>
              <a:rPr lang="es-ES" sz="2000" b="1" dirty="0" err="1"/>
              <a:t>nábytek</a:t>
            </a:r>
            <a:r>
              <a:rPr lang="es-ES" sz="2000" b="1" dirty="0"/>
              <a:t> </a:t>
            </a:r>
            <a:r>
              <a:rPr lang="es-ES" sz="2000" b="1" dirty="0" err="1"/>
              <a:t>přicházející</a:t>
            </a:r>
            <a:r>
              <a:rPr lang="es-ES" sz="2000" b="1" dirty="0"/>
              <a:t> </a:t>
            </a:r>
            <a:r>
              <a:rPr lang="es-ES" sz="2000" b="1" dirty="0" err="1"/>
              <a:t>za</a:t>
            </a:r>
            <a:r>
              <a:rPr lang="es-ES" sz="2000" b="1" dirty="0"/>
              <a:t> </a:t>
            </a:r>
            <a:r>
              <a:rPr lang="es-ES" sz="2000" b="1" dirty="0" err="1"/>
              <a:t>ním</a:t>
            </a:r>
            <a:r>
              <a:rPr lang="es-ES" sz="2000" b="1" dirty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roq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4479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ompassPoint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348038" y="3933825"/>
            <a:ext cx="18002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ŠIMEÓN</a:t>
            </a: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588125" y="3284538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JUDA</a:t>
            </a:r>
          </a:p>
        </p:txBody>
      </p:sp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3348038" y="1052513"/>
            <a:ext cx="865187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3348038" y="1916113"/>
            <a:ext cx="15843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NEFTALÍ</a:t>
            </a:r>
          </a:p>
        </p:txBody>
      </p:sp>
      <p:sp>
        <p:nvSpPr>
          <p:cNvPr id="3088" name="WordArt 16"/>
          <p:cNvSpPr>
            <a:spLocks noChangeArrowheads="1" noChangeShapeType="1" noTextEdit="1"/>
          </p:cNvSpPr>
          <p:nvPr/>
        </p:nvSpPr>
        <p:spPr bwMode="auto">
          <a:xfrm>
            <a:off x="3419475" y="5949950"/>
            <a:ext cx="1009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GÁD</a:t>
            </a:r>
          </a:p>
        </p:txBody>
      </p:sp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3348038" y="188913"/>
            <a:ext cx="1008062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AŠER</a:t>
            </a:r>
          </a:p>
        </p:txBody>
      </p:sp>
      <p:sp>
        <p:nvSpPr>
          <p:cNvPr id="3092" name="WordArt 20"/>
          <p:cNvSpPr>
            <a:spLocks noChangeArrowheads="1" noChangeShapeType="1" noTextEdit="1"/>
          </p:cNvSpPr>
          <p:nvPr/>
        </p:nvSpPr>
        <p:spPr bwMode="auto">
          <a:xfrm>
            <a:off x="6659563" y="1916113"/>
            <a:ext cx="1657350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ISACHAR</a:t>
            </a:r>
          </a:p>
        </p:txBody>
      </p:sp>
      <p:sp>
        <p:nvSpPr>
          <p:cNvPr id="3094" name="WordArt 22"/>
          <p:cNvSpPr>
            <a:spLocks noChangeArrowheads="1" noChangeShapeType="1" noTextEdit="1"/>
          </p:cNvSpPr>
          <p:nvPr/>
        </p:nvSpPr>
        <p:spPr bwMode="auto">
          <a:xfrm>
            <a:off x="6443663" y="4941888"/>
            <a:ext cx="21605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ZABULÓN</a:t>
            </a:r>
          </a:p>
        </p:txBody>
      </p:sp>
      <p:sp>
        <p:nvSpPr>
          <p:cNvPr id="3097" name="WordArt 25"/>
          <p:cNvSpPr>
            <a:spLocks noChangeArrowheads="1" noChangeShapeType="1" noTextEdit="1"/>
          </p:cNvSpPr>
          <p:nvPr/>
        </p:nvSpPr>
        <p:spPr bwMode="auto">
          <a:xfrm>
            <a:off x="107950" y="5013325"/>
            <a:ext cx="23764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BENJAMIN</a:t>
            </a:r>
          </a:p>
        </p:txBody>
      </p:sp>
      <p:pic>
        <p:nvPicPr>
          <p:cNvPr id="3098" name="Picture 26" descr="Israel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0" y="4149725"/>
            <a:ext cx="9969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Israel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4868863"/>
            <a:ext cx="996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28" descr="Israel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3933825"/>
            <a:ext cx="99377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Israel2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46038" y="1123950"/>
            <a:ext cx="9969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Israel2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6300788" y="2636838"/>
            <a:ext cx="996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1" descr="Israel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981075"/>
            <a:ext cx="996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Picture 32" descr="Israel2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44450"/>
            <a:ext cx="9937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 descr="Israel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5805488"/>
            <a:ext cx="993775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Israel2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2411413" y="1844675"/>
            <a:ext cx="9969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5" descr="Israel2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6300788" y="981075"/>
            <a:ext cx="996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8" name="Picture 36" descr="Israel3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6372225" y="4221163"/>
            <a:ext cx="996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7" descr="Israel3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/>
          <a:stretch>
            <a:fillRect/>
          </a:stretch>
        </p:blipFill>
        <p:spPr bwMode="auto">
          <a:xfrm>
            <a:off x="107950" y="2636838"/>
            <a:ext cx="9969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WordArt 38"/>
          <p:cNvSpPr>
            <a:spLocks noChangeArrowheads="1" noChangeShapeType="1" noTextEdit="1"/>
          </p:cNvSpPr>
          <p:nvPr/>
        </p:nvSpPr>
        <p:spPr bwMode="auto">
          <a:xfrm>
            <a:off x="3348038" y="4868863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RÚBEN</a:t>
            </a:r>
          </a:p>
        </p:txBody>
      </p:sp>
      <p:sp>
        <p:nvSpPr>
          <p:cNvPr id="3111" name="WordArt 39"/>
          <p:cNvSpPr>
            <a:spLocks noChangeArrowheads="1" noChangeShapeType="1" noTextEdit="1"/>
          </p:cNvSpPr>
          <p:nvPr/>
        </p:nvSpPr>
        <p:spPr bwMode="auto">
          <a:xfrm>
            <a:off x="179388" y="3429000"/>
            <a:ext cx="15128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EFRAJIM</a:t>
            </a:r>
          </a:p>
        </p:txBody>
      </p:sp>
      <p:sp>
        <p:nvSpPr>
          <p:cNvPr id="3112" name="WordArt 40"/>
          <p:cNvSpPr>
            <a:spLocks noChangeArrowheads="1" noChangeShapeType="1" noTextEdit="1"/>
          </p:cNvSpPr>
          <p:nvPr/>
        </p:nvSpPr>
        <p:spPr bwMode="auto">
          <a:xfrm>
            <a:off x="142875" y="1919288"/>
            <a:ext cx="2125663" cy="430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MANASES</a:t>
            </a:r>
          </a:p>
        </p:txBody>
      </p:sp>
      <p:pic>
        <p:nvPicPr>
          <p:cNvPr id="3113" name="Picture 41" descr="CompassPoints_0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CompassPoints_0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707063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CompassPoints_0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63"/>
            <a:ext cx="115093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6" name="Text Box 44"/>
          <p:cNvSpPr txBox="1">
            <a:spLocks noChangeArrowheads="1"/>
          </p:cNvSpPr>
          <p:nvPr/>
        </p:nvSpPr>
        <p:spPr bwMode="auto">
          <a:xfrm>
            <a:off x="7235825" y="26368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74.600</a:t>
            </a:r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auto">
          <a:xfrm>
            <a:off x="7235825" y="1052513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54.400</a:t>
            </a:r>
          </a:p>
        </p:txBody>
      </p:sp>
      <p:sp>
        <p:nvSpPr>
          <p:cNvPr id="3118" name="Text Box 46"/>
          <p:cNvSpPr txBox="1">
            <a:spLocks noChangeArrowheads="1"/>
          </p:cNvSpPr>
          <p:nvPr/>
        </p:nvSpPr>
        <p:spPr bwMode="auto">
          <a:xfrm>
            <a:off x="7235825" y="428942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57.400</a:t>
            </a:r>
          </a:p>
        </p:txBody>
      </p: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4859338" y="4868863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46.500</a:t>
            </a:r>
          </a:p>
        </p:txBody>
      </p:sp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4859338" y="393382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59.300</a:t>
            </a:r>
          </a:p>
        </p:txBody>
      </p:sp>
      <p:sp>
        <p:nvSpPr>
          <p:cNvPr id="3121" name="Text Box 49"/>
          <p:cNvSpPr txBox="1">
            <a:spLocks noChangeArrowheads="1"/>
          </p:cNvSpPr>
          <p:nvPr/>
        </p:nvSpPr>
        <p:spPr bwMode="auto">
          <a:xfrm>
            <a:off x="4859338" y="5802313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45.650</a:t>
            </a: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971550" y="2705100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40.500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969963" y="11255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32.200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1042988" y="414972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35.400</a:t>
            </a:r>
          </a:p>
        </p:txBody>
      </p:sp>
      <p:sp>
        <p:nvSpPr>
          <p:cNvPr id="3128" name="Text Box 56"/>
          <p:cNvSpPr txBox="1">
            <a:spLocks noChangeArrowheads="1"/>
          </p:cNvSpPr>
          <p:nvPr/>
        </p:nvSpPr>
        <p:spPr bwMode="auto">
          <a:xfrm>
            <a:off x="4787900" y="98107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62.700</a:t>
            </a:r>
          </a:p>
        </p:txBody>
      </p:sp>
      <p:sp>
        <p:nvSpPr>
          <p:cNvPr id="3129" name="Text Box 57"/>
          <p:cNvSpPr txBox="1">
            <a:spLocks noChangeArrowheads="1"/>
          </p:cNvSpPr>
          <p:nvPr/>
        </p:nvSpPr>
        <p:spPr bwMode="auto">
          <a:xfrm>
            <a:off x="4786313" y="11588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41.500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4787900" y="19129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53.400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  <p:bldP spid="3082" grpId="0" animBg="1"/>
      <p:bldP spid="3084" grpId="0" animBg="1"/>
      <p:bldP spid="3086" grpId="0" animBg="1"/>
      <p:bldP spid="3088" grpId="0" animBg="1"/>
      <p:bldP spid="3090" grpId="0" animBg="1"/>
      <p:bldP spid="3092" grpId="0" animBg="1"/>
      <p:bldP spid="3094" grpId="0" animBg="1"/>
      <p:bldP spid="3097" grpId="0" animBg="1"/>
      <p:bldP spid="3110" grpId="0" animBg="1"/>
      <p:bldP spid="3111" grpId="0" animBg="1"/>
      <p:bldP spid="3112" grpId="0" animBg="1"/>
      <p:bldP spid="3116" grpId="0"/>
      <p:bldP spid="3117" grpId="0"/>
      <p:bldP spid="3118" grpId="0"/>
      <p:bldP spid="3119" grpId="0"/>
      <p:bldP spid="3120" grpId="0"/>
      <p:bldP spid="3121" grpId="0"/>
      <p:bldP spid="3122" grpId="0"/>
      <p:bldP spid="3123" grpId="0"/>
      <p:bldP spid="3124" grpId="0"/>
      <p:bldP spid="3128" grpId="0"/>
      <p:bldP spid="3129" grpId="0"/>
      <p:bldP spid="31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Zatroubily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/>
              <a:t>R</a:t>
            </a:r>
            <a:r>
              <a:rPr lang="cs-CZ" sz="2600" b="1" dirty="0"/>
              <a:t>ú</a:t>
            </a:r>
            <a:r>
              <a:rPr lang="es-ES" sz="2600" b="1" dirty="0" err="1"/>
              <a:t>benův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23850" y="4906963"/>
            <a:ext cx="5616575" cy="147732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Dále táhl po oddílech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por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tábora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R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ú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enovců</a:t>
            </a:r>
            <a:r>
              <a:rPr lang="es-ES" sz="2400" b="1" dirty="0">
                <a:latin typeface="Comic Sans MS" panose="030F0702030302020204" pitchFamily="66" charset="0"/>
              </a:rPr>
              <a:t> … </a:t>
            </a:r>
            <a:r>
              <a:rPr lang="cs-CZ" sz="2400" b="1" dirty="0">
                <a:latin typeface="Comic Sans MS" panose="030F0702030302020204" pitchFamily="66" charset="0"/>
              </a:rPr>
              <a:t>nad vojem 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Š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imeón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ovců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nad vojem 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cs-CZ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á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ovců</a:t>
            </a:r>
            <a:r>
              <a:rPr lang="cs-CZ" sz="2400" b="1" dirty="0">
                <a:latin typeface="Comic Sans MS" panose="030F0702030302020204" pitchFamily="66" charset="0"/>
              </a:rPr>
              <a:t>…</a:t>
            </a:r>
            <a:r>
              <a:rPr lang="es-ES" sz="2400" b="1" dirty="0">
                <a:latin typeface="Comic Sans MS" panose="030F0702030302020204" pitchFamily="66" charset="0"/>
              </a:rPr>
              <a:t> ”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635896" y="6405563"/>
            <a:ext cx="23045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1600" b="1" dirty="0"/>
              <a:t>4. Mojžíšova</a:t>
            </a:r>
            <a:r>
              <a:rPr lang="es-ES" sz="1600" b="1" dirty="0"/>
              <a:t> 10</a:t>
            </a:r>
            <a:r>
              <a:rPr lang="cs-CZ" sz="1600" b="1" dirty="0"/>
              <a:t>,</a:t>
            </a:r>
            <a:r>
              <a:rPr lang="es-ES" sz="1600" b="1" dirty="0"/>
              <a:t>18-20</a:t>
            </a:r>
          </a:p>
        </p:txBody>
      </p:sp>
      <p:pic>
        <p:nvPicPr>
          <p:cNvPr id="39942" name="Picture 6" descr="bandera rub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9275"/>
            <a:ext cx="2520950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Israel2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868863"/>
            <a:ext cx="183515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Israel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644900"/>
            <a:ext cx="19304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4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39940" grpId="0" animBg="1"/>
      <p:bldP spid="399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 err="1"/>
              <a:t>Gersonité</a:t>
            </a:r>
            <a:r>
              <a:rPr lang="es-ES" sz="2600" b="1" dirty="0"/>
              <a:t> a </a:t>
            </a:r>
            <a:r>
              <a:rPr lang="es-ES" sz="2600" b="1" dirty="0" err="1"/>
              <a:t>Merarité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Zatroubily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/>
              <a:t>R</a:t>
            </a:r>
            <a:r>
              <a:rPr lang="cs-CZ" sz="2600" b="1" dirty="0"/>
              <a:t>ú</a:t>
            </a:r>
            <a:r>
              <a:rPr lang="es-ES" sz="2600" b="1" dirty="0" err="1"/>
              <a:t>benův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cs-CZ" sz="2600" b="1" dirty="0"/>
              <a:t>.</a:t>
            </a:r>
            <a:endParaRPr lang="es-ES" sz="2600" b="1" dirty="0"/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 err="1"/>
              <a:t>Lévijci</a:t>
            </a:r>
            <a:r>
              <a:rPr lang="cs-CZ" sz="2600" b="1" dirty="0"/>
              <a:t> odnášejí svatostánek</a:t>
            </a:r>
            <a:r>
              <a:rPr lang="es-ES" sz="2600" b="1" dirty="0"/>
              <a:t>.</a:t>
            </a:r>
          </a:p>
        </p:txBody>
      </p:sp>
      <p:pic>
        <p:nvPicPr>
          <p:cNvPr id="38917" name="Picture 5" descr="TABArkCar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445125"/>
            <a:ext cx="1803400" cy="131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TABArkCa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808288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79388" y="5332413"/>
            <a:ext cx="6553200" cy="73866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cs-CZ" sz="2400" b="1" dirty="0">
                <a:latin typeface="Comic Sans MS" panose="030F0702030302020204" pitchFamily="66" charset="0"/>
              </a:rPr>
              <a:t>Pak táhli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Kehatovci</a:t>
            </a:r>
            <a:r>
              <a:rPr lang="cs-CZ" sz="2400" b="1" dirty="0">
                <a:latin typeface="Comic Sans MS" panose="030F0702030302020204" pitchFamily="66" charset="0"/>
              </a:rPr>
              <a:t>, kteří nosili svatyni. Než došli, druzí už postavili příbytek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4375150" y="6453188"/>
            <a:ext cx="2068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sz="1600" b="1" dirty="0"/>
              <a:t>4. Mojžíšova</a:t>
            </a:r>
            <a:r>
              <a:rPr lang="es-ES" sz="1600" b="1" dirty="0"/>
              <a:t> 10</a:t>
            </a:r>
            <a:r>
              <a:rPr lang="cs-CZ" sz="1600" b="1" dirty="0"/>
              <a:t>,</a:t>
            </a:r>
            <a:r>
              <a:rPr lang="es-ES" sz="1600" b="1" dirty="0"/>
              <a:t>21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12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  <p:bldP spid="38920" grpId="0" animBg="1"/>
      <p:bldP spid="389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Zatroubily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/>
              <a:t>R</a:t>
            </a:r>
            <a:r>
              <a:rPr lang="cs-CZ" sz="2600" b="1" dirty="0"/>
              <a:t>ú</a:t>
            </a:r>
            <a:r>
              <a:rPr lang="es-ES" sz="2600" b="1" dirty="0" err="1"/>
              <a:t>benův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 err="1"/>
              <a:t>Lévijci</a:t>
            </a:r>
            <a:r>
              <a:rPr lang="cs-CZ" sz="2600" b="1" dirty="0"/>
              <a:t> odnášejí svatostánek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Efraimův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</p:txBody>
      </p:sp>
      <p:pic>
        <p:nvPicPr>
          <p:cNvPr id="37892" name="Picture 4" descr="bandera ef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65175"/>
            <a:ext cx="2520950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4925" y="6021388"/>
            <a:ext cx="9036050" cy="7397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vlajka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tábora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Efraimových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synů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Manasés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Benjamín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37895" name="Picture 7" descr="Israel3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14255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Israel3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3463"/>
            <a:ext cx="14255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8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789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1903413" y="188913"/>
            <a:ext cx="5045075" cy="43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PRŮBĚŽNÉ POŘADÍ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07950" y="750888"/>
            <a:ext cx="9036050" cy="5893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6575" indent="-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588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811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034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6257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0829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5401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9973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454525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Mrak</a:t>
            </a:r>
            <a:r>
              <a:rPr lang="es-ES" sz="2600" b="1" dirty="0"/>
              <a:t> </a:t>
            </a:r>
            <a:r>
              <a:rPr lang="es-ES" sz="2600" b="1" dirty="0" err="1"/>
              <a:t>stoupal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es-ES" sz="2600" b="1" dirty="0" err="1"/>
              <a:t>Svatyně</a:t>
            </a:r>
            <a:r>
              <a:rPr lang="es-ES" sz="2600" b="1" dirty="0"/>
              <a:t> </a:t>
            </a:r>
            <a:r>
              <a:rPr lang="es-ES" sz="2600" b="1" dirty="0" err="1"/>
              <a:t>byla</a:t>
            </a:r>
            <a:r>
              <a:rPr lang="es-ES" sz="2600" b="1" dirty="0"/>
              <a:t> </a:t>
            </a:r>
            <a:r>
              <a:rPr lang="es-ES" sz="2600" b="1" dirty="0" err="1"/>
              <a:t>rozebrána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Troubilo se na 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Judův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 </a:t>
            </a:r>
            <a:r>
              <a:rPr lang="es-ES" sz="2600" b="1" dirty="0" err="1"/>
              <a:t>byl</a:t>
            </a:r>
            <a:r>
              <a:rPr lang="es-ES" sz="2600" b="1" dirty="0"/>
              <a:t> </a:t>
            </a:r>
            <a:r>
              <a:rPr lang="es-ES" sz="2600" b="1" dirty="0" err="1"/>
              <a:t>pryč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Odcházejí </a:t>
            </a:r>
            <a:r>
              <a:rPr lang="es-ES" sz="2600" b="1" dirty="0"/>
              <a:t>Ger</a:t>
            </a:r>
            <a:r>
              <a:rPr lang="cs-CZ" sz="2600" b="1" dirty="0" err="1"/>
              <a:t>šónovci</a:t>
            </a:r>
            <a:r>
              <a:rPr lang="es-ES" sz="2600" b="1" dirty="0"/>
              <a:t> a Merari</a:t>
            </a:r>
            <a:r>
              <a:rPr lang="cs-CZ" sz="2600" b="1" dirty="0"/>
              <a:t>ovci</a:t>
            </a:r>
            <a:r>
              <a:rPr lang="es-ES" sz="2600" b="1" dirty="0"/>
              <a:t> se </a:t>
            </a:r>
            <a:r>
              <a:rPr lang="es-ES" sz="2600" b="1" dirty="0" err="1"/>
              <a:t>svatyní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 err="1"/>
              <a:t>Zat</a:t>
            </a:r>
            <a:r>
              <a:rPr lang="es-ES" sz="2600" b="1" dirty="0" err="1"/>
              <a:t>roubily</a:t>
            </a:r>
            <a:r>
              <a:rPr lang="es-ES" sz="2600" b="1" dirty="0"/>
              <a:t> </a:t>
            </a:r>
            <a:r>
              <a:rPr lang="es-ES" sz="2600" b="1" dirty="0" err="1"/>
              <a:t>polnice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/>
              <a:t>R</a:t>
            </a:r>
            <a:r>
              <a:rPr lang="cs-CZ" sz="2600" b="1" dirty="0"/>
              <a:t>ú</a:t>
            </a:r>
            <a:r>
              <a:rPr lang="es-ES" sz="2600" b="1" dirty="0" err="1"/>
              <a:t>benův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 err="1"/>
              <a:t>Lévijc</a:t>
            </a:r>
            <a:r>
              <a:rPr lang="es-ES" sz="2600" b="1" dirty="0"/>
              <a:t>i </a:t>
            </a:r>
            <a:r>
              <a:rPr lang="es-ES" sz="2600" b="1" dirty="0" err="1"/>
              <a:t>od</a:t>
            </a:r>
            <a:r>
              <a:rPr lang="cs-CZ" sz="2600" b="1" dirty="0" err="1"/>
              <a:t>nášejí</a:t>
            </a:r>
            <a:r>
              <a:rPr lang="cs-CZ" sz="2600" b="1" dirty="0"/>
              <a:t> svatostánek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Efraimův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Clr>
                <a:srgbClr val="0000CC"/>
              </a:buClr>
              <a:buFontTx/>
              <a:buAutoNum type="arabicPeriod"/>
            </a:pPr>
            <a:r>
              <a:rPr lang="cs-CZ" sz="2600" b="1" dirty="0"/>
              <a:t>Odchází </a:t>
            </a:r>
            <a:r>
              <a:rPr lang="es-ES" sz="2600" b="1" dirty="0" err="1"/>
              <a:t>Danův</a:t>
            </a:r>
            <a:r>
              <a:rPr lang="es-ES" sz="2600" b="1" dirty="0"/>
              <a:t> </a:t>
            </a:r>
            <a:r>
              <a:rPr lang="es-ES" sz="2600" b="1" dirty="0" err="1"/>
              <a:t>tábor</a:t>
            </a:r>
            <a:r>
              <a:rPr lang="es-ES" sz="2600" b="1" dirty="0"/>
              <a:t>.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5867400" y="5343525"/>
            <a:ext cx="3203575" cy="110799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es-ES" sz="2400" b="1" dirty="0" err="1">
                <a:latin typeface="Comic Sans MS" panose="030F0702030302020204" pitchFamily="66" charset="0"/>
              </a:rPr>
              <a:t>Vlajka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Dan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Aser</a:t>
            </a:r>
            <a:r>
              <a:rPr lang="es-ES" sz="2400" b="1" dirty="0">
                <a:latin typeface="Comic Sans MS" panose="030F0702030302020204" pitchFamily="66" charset="0"/>
              </a:rPr>
              <a:t>… </a:t>
            </a:r>
            <a:r>
              <a:rPr lang="cs-CZ" sz="2400" b="1" dirty="0">
                <a:latin typeface="Comic Sans MS" panose="030F0702030302020204" pitchFamily="66" charset="0"/>
              </a:rPr>
              <a:t>pokolení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Neftalí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pic>
        <p:nvPicPr>
          <p:cNvPr id="71685" name="Picture 5" descr="bandera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20713"/>
            <a:ext cx="2532062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Israel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3586163"/>
            <a:ext cx="1427162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7" name="Picture 7" descr="Israel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3463"/>
            <a:ext cx="14255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6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  <p:bldP spid="7168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9758" y="657831"/>
            <a:ext cx="8280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>
                <a:latin typeface="Gill Sans MT" panose="020B0502020104020203" pitchFamily="34" charset="-18"/>
              </a:rPr>
              <a:t>“</a:t>
            </a:r>
            <a:r>
              <a:rPr lang="cs-CZ" sz="2400" b="1" dirty="0">
                <a:latin typeface="Gill Sans MT" panose="020B0502020104020203" pitchFamily="34" charset="-18"/>
              </a:rPr>
              <a:t>Bůh je Bohem pořádku. Vše, co se týká nebe, je v </a:t>
            </a:r>
            <a:r>
              <a:rPr lang="cs-CZ" sz="2400" b="1" dirty="0" err="1">
                <a:latin typeface="Gill Sans MT" panose="020B0502020104020203" pitchFamily="34" charset="-18"/>
              </a:rPr>
              <a:t>doko-nalém</a:t>
            </a:r>
            <a:r>
              <a:rPr lang="cs-CZ" sz="2400" b="1" dirty="0">
                <a:latin typeface="Gill Sans MT" panose="020B0502020104020203" pitchFamily="34" charset="-18"/>
              </a:rPr>
              <a:t> pořádku. Jednání andělských zástupů se vyznačuje poslušností a přísnou kázní. Úspěch je podmíněn jen pořádkem a souladem. Bůh vyžaduje i nyní, aby byl v jeho díle zachováván pořádek a řád právě tak jako za dnů Izraele. Všichni, kdo pro něho pracují, musejí si počínat    s rozumem a s rozvahou, nikoli nedbale a nesoustavně. Bůh žádá, aby jeho dílo bylo konáno věrně a přesně, aby mu mohl vtisknout pečeť své libosti. Sám Bůh vedl </a:t>
            </a:r>
            <a:r>
              <a:rPr lang="cs-CZ" sz="2400" b="1" dirty="0" err="1">
                <a:latin typeface="Gill Sans MT" panose="020B0502020104020203" pitchFamily="34" charset="-18"/>
              </a:rPr>
              <a:t>Izra-elské</a:t>
            </a:r>
            <a:r>
              <a:rPr lang="cs-CZ" sz="2400" b="1" dirty="0">
                <a:latin typeface="Gill Sans MT" panose="020B0502020104020203" pitchFamily="34" charset="-18"/>
              </a:rPr>
              <a:t> na celé jejich pouti. Místo, kde se měli utábořit, označil jim oblakový sloup tím, že sestoupil.  A pokud oblak spočíval nad stánkem úmluvy, zůstávali na místě. Když měli pokračovat v cestě, zvedl se oblak vysoko    nad posvátný stan.</a:t>
            </a:r>
            <a:r>
              <a:rPr lang="es-ES" sz="2400" b="1" dirty="0">
                <a:latin typeface="Gill Sans MT" panose="020B0502020104020203" pitchFamily="34" charset="-18"/>
              </a:rPr>
              <a:t>”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940425" y="6165850"/>
            <a:ext cx="2735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284663" y="6405563"/>
            <a:ext cx="4679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dirty="0"/>
              <a:t>(</a:t>
            </a:r>
            <a:r>
              <a:rPr lang="es-ES" sz="1600" dirty="0"/>
              <a:t>E</a:t>
            </a:r>
            <a:r>
              <a:rPr lang="cs-CZ" sz="1600" dirty="0"/>
              <a:t>.</a:t>
            </a:r>
            <a:r>
              <a:rPr lang="es-ES" sz="1600" dirty="0"/>
              <a:t> G. W</a:t>
            </a:r>
            <a:r>
              <a:rPr lang="cs-CZ" sz="1600" dirty="0"/>
              <a:t>. : </a:t>
            </a:r>
            <a:r>
              <a:rPr lang="es-ES" sz="1600" dirty="0" err="1"/>
              <a:t>Patriarc</a:t>
            </a:r>
            <a:r>
              <a:rPr lang="cs-CZ" sz="1600" dirty="0" err="1"/>
              <a:t>hové</a:t>
            </a:r>
            <a:r>
              <a:rPr lang="cs-CZ" sz="1600" dirty="0"/>
              <a:t> a proroci strany 276,277)</a:t>
            </a:r>
            <a:endParaRPr lang="es-ES" sz="1600" dirty="0"/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188" y="1844675"/>
            <a:ext cx="799306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es-ES" sz="2800" b="1" dirty="0" err="1">
                <a:latin typeface="Comic Sans MS" panose="030F0702030302020204" pitchFamily="66" charset="0"/>
              </a:rPr>
              <a:t>Kdy</a:t>
            </a:r>
            <a:r>
              <a:rPr lang="cs-CZ" sz="2800" b="1" dirty="0" err="1">
                <a:latin typeface="Comic Sans MS" panose="030F0702030302020204" pitchFamily="66" charset="0"/>
              </a:rPr>
              <a:t>koli</a:t>
            </a:r>
            <a:r>
              <a:rPr lang="cs-CZ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 err="1">
                <a:latin typeface="Comic Sans MS" panose="030F0702030302020204" pitchFamily="66" charset="0"/>
              </a:rPr>
              <a:t>schrna</a:t>
            </a:r>
            <a:r>
              <a:rPr lang="cs-CZ" sz="2800" b="1" dirty="0">
                <a:latin typeface="Comic Sans MS" panose="030F0702030302020204" pitchFamily="66" charset="0"/>
              </a:rPr>
              <a:t> měla táhnout dál</a:t>
            </a:r>
            <a:r>
              <a:rPr lang="es-ES" sz="2800" b="1" dirty="0">
                <a:latin typeface="Comic Sans MS" panose="030F0702030302020204" pitchFamily="66" charset="0"/>
              </a:rPr>
              <a:t>,</a:t>
            </a:r>
            <a:r>
              <a:rPr lang="cs-CZ" sz="2800" b="1" dirty="0">
                <a:latin typeface="Comic Sans MS" panose="030F0702030302020204" pitchFamily="66" charset="0"/>
              </a:rPr>
              <a:t> říkal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Mojžíš</a:t>
            </a:r>
            <a:r>
              <a:rPr lang="es-ES" sz="2800" b="1" dirty="0">
                <a:latin typeface="Comic Sans MS" panose="030F0702030302020204" pitchFamily="66" charset="0"/>
              </a:rPr>
              <a:t>: </a:t>
            </a:r>
            <a:r>
              <a:rPr lang="cs-CZ" sz="2800" b="1" dirty="0">
                <a:latin typeface="Comic Sans MS" panose="030F0702030302020204" pitchFamily="66" charset="0"/>
              </a:rPr>
              <a:t>´</a:t>
            </a:r>
            <a:r>
              <a:rPr lang="cs-CZ" sz="2800" b="1" dirty="0" err="1">
                <a:latin typeface="Comic Sans MS" panose="030F0702030302020204" pitchFamily="66" charset="0"/>
              </a:rPr>
              <a:t>Pov</a:t>
            </a:r>
            <a:r>
              <a:rPr lang="es-ES" sz="2800" b="1" dirty="0" err="1">
                <a:latin typeface="Comic Sans MS" panose="030F0702030302020204" pitchFamily="66" charset="0"/>
              </a:rPr>
              <a:t>staň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atin typeface="Comic Sans MS" panose="030F0702030302020204" pitchFamily="66" charset="0"/>
              </a:rPr>
              <a:t>Hospodine</a:t>
            </a:r>
            <a:r>
              <a:rPr lang="es-ES" sz="2800" b="1" dirty="0">
                <a:latin typeface="Comic Sans MS" panose="030F0702030302020204" pitchFamily="66" charset="0"/>
              </a:rPr>
              <a:t>, </a:t>
            </a:r>
            <a:r>
              <a:rPr lang="es-ES" sz="2800" b="1" dirty="0" err="1">
                <a:latin typeface="Comic Sans MS" panose="030F0702030302020204" pitchFamily="66" charset="0"/>
              </a:rPr>
              <a:t>ať</a:t>
            </a:r>
            <a:r>
              <a:rPr lang="cs-CZ" sz="2800" b="1" dirty="0">
                <a:latin typeface="Comic Sans MS" panose="030F0702030302020204" pitchFamily="66" charset="0"/>
              </a:rPr>
              <a:t> se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rozprchnou</a:t>
            </a:r>
            <a:r>
              <a:rPr lang="es-ES" sz="2800" b="1" dirty="0">
                <a:latin typeface="Comic Sans MS" panose="030F0702030302020204" pitchFamily="66" charset="0"/>
              </a:rPr>
              <a:t> tv</a:t>
            </a:r>
            <a:r>
              <a:rPr lang="cs-CZ" sz="2800" b="1" dirty="0">
                <a:latin typeface="Comic Sans MS" panose="030F0702030302020204" pitchFamily="66" charset="0"/>
              </a:rPr>
              <a:t>oji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nepřátelé</a:t>
            </a:r>
            <a:r>
              <a:rPr lang="cs-CZ" sz="2800" b="1" dirty="0">
                <a:latin typeface="Comic Sans MS" panose="030F0702030302020204" pitchFamily="66" charset="0"/>
              </a:rPr>
              <a:t>,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ať</a:t>
            </a:r>
            <a:r>
              <a:rPr lang="cs-CZ" sz="2800" b="1" dirty="0">
                <a:latin typeface="Comic Sans MS" panose="030F0702030302020204" pitchFamily="66" charset="0"/>
              </a:rPr>
              <a:t> před tebou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utečou</a:t>
            </a:r>
            <a:r>
              <a:rPr lang="cs-CZ" sz="2800" b="1" dirty="0">
                <a:latin typeface="Comic Sans MS" panose="030F0702030302020204" pitchFamily="66" charset="0"/>
              </a:rPr>
              <a:t>, kdo tě nenávidí.´</a:t>
            </a:r>
            <a:r>
              <a:rPr lang="es-ES" sz="28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103937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RANNÍ MOJŽÍŠOVA MODLITBA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3716338"/>
            <a:ext cx="610393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VEČERNÍ MOJŽÍŠOVA MODLITBA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5291138"/>
            <a:ext cx="79930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cs-CZ" sz="2800" b="1" dirty="0">
                <a:latin typeface="Comic Sans MS" panose="030F0702030302020204" pitchFamily="66" charset="0"/>
              </a:rPr>
              <a:t>K</a:t>
            </a:r>
            <a:r>
              <a:rPr lang="es-ES" sz="2800" b="1" dirty="0" err="1">
                <a:latin typeface="Comic Sans MS" panose="030F0702030302020204" pitchFamily="66" charset="0"/>
              </a:rPr>
              <a:t>dyž</a:t>
            </a:r>
            <a:r>
              <a:rPr lang="es-ES" sz="2800" b="1" dirty="0">
                <a:latin typeface="Comic Sans MS" panose="030F0702030302020204" pitchFamily="66" charset="0"/>
              </a:rPr>
              <a:t> se </a:t>
            </a:r>
            <a:r>
              <a:rPr lang="es-ES" sz="2800" b="1" dirty="0" err="1">
                <a:latin typeface="Comic Sans MS" panose="030F0702030302020204" pitchFamily="66" charset="0"/>
              </a:rPr>
              <a:t>zastavila</a:t>
            </a:r>
            <a:r>
              <a:rPr lang="cs-CZ" sz="2800" b="1" dirty="0">
                <a:latin typeface="Comic Sans MS" panose="030F0702030302020204" pitchFamily="66" charset="0"/>
              </a:rPr>
              <a:t> k odpočinku</a:t>
            </a:r>
            <a:r>
              <a:rPr lang="es-ES" sz="2800" b="1" dirty="0">
                <a:latin typeface="Comic Sans MS" panose="030F0702030302020204" pitchFamily="66" charset="0"/>
              </a:rPr>
              <a:t>, ř</a:t>
            </a:r>
            <a:r>
              <a:rPr lang="cs-CZ" sz="2800" b="1" dirty="0">
                <a:latin typeface="Comic Sans MS" panose="030F0702030302020204" pitchFamily="66" charset="0"/>
              </a:rPr>
              <a:t>í</a:t>
            </a:r>
            <a:r>
              <a:rPr lang="es-ES" sz="2800" b="1" dirty="0">
                <a:latin typeface="Comic Sans MS" panose="030F0702030302020204" pitchFamily="66" charset="0"/>
              </a:rPr>
              <a:t>k</a:t>
            </a:r>
            <a:r>
              <a:rPr lang="cs-CZ" sz="2800" b="1" dirty="0">
                <a:latin typeface="Comic Sans MS" panose="030F0702030302020204" pitchFamily="66" charset="0"/>
              </a:rPr>
              <a:t>a</a:t>
            </a:r>
            <a:r>
              <a:rPr lang="es-ES" sz="2800" b="1" dirty="0">
                <a:latin typeface="Comic Sans MS" panose="030F0702030302020204" pitchFamily="66" charset="0"/>
              </a:rPr>
              <a:t>l: </a:t>
            </a:r>
            <a:r>
              <a:rPr lang="cs-CZ" sz="2800" b="1" dirty="0">
                <a:latin typeface="Comic Sans MS" panose="030F0702030302020204" pitchFamily="66" charset="0"/>
              </a:rPr>
              <a:t>´Navrať se, </a:t>
            </a:r>
            <a:r>
              <a:rPr lang="es-ES" sz="2800" b="1" dirty="0" err="1">
                <a:latin typeface="Comic Sans MS" panose="030F0702030302020204" pitchFamily="66" charset="0"/>
              </a:rPr>
              <a:t>Hospodine</a:t>
            </a:r>
            <a:r>
              <a:rPr lang="es-ES" sz="2800" b="1" dirty="0">
                <a:latin typeface="Comic Sans MS" panose="030F0702030302020204" pitchFamily="66" charset="0"/>
              </a:rPr>
              <a:t>,</a:t>
            </a:r>
            <a:r>
              <a:rPr lang="cs-CZ" sz="2800" b="1" dirty="0">
                <a:latin typeface="Comic Sans MS" panose="030F0702030302020204" pitchFamily="66" charset="0"/>
              </a:rPr>
              <a:t> k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cs-CZ" sz="2800" b="1" dirty="0">
                <a:latin typeface="Comic Sans MS" panose="030F0702030302020204" pitchFamily="66" charset="0"/>
              </a:rPr>
              <a:t>deseti</a:t>
            </a:r>
            <a:r>
              <a:rPr lang="es-ES" sz="2800" b="1" dirty="0" err="1">
                <a:latin typeface="Comic Sans MS" panose="030F0702030302020204" pitchFamily="66" charset="0"/>
              </a:rPr>
              <a:t>tisícům</a:t>
            </a:r>
            <a:r>
              <a:rPr lang="es-ES" sz="2800" b="1" dirty="0">
                <a:latin typeface="Comic Sans MS" panose="030F0702030302020204" pitchFamily="66" charset="0"/>
              </a:rPr>
              <a:t> </a:t>
            </a:r>
            <a:r>
              <a:rPr lang="es-ES" sz="2800" b="1" dirty="0" err="1">
                <a:latin typeface="Comic Sans MS" panose="030F0702030302020204" pitchFamily="66" charset="0"/>
              </a:rPr>
              <a:t>Izrael</a:t>
            </a:r>
            <a:r>
              <a:rPr lang="cs-CZ" sz="2800" b="1" dirty="0" err="1">
                <a:latin typeface="Comic Sans MS" panose="030F0702030302020204" pitchFamily="66" charset="0"/>
              </a:rPr>
              <a:t>ský</a:t>
            </a:r>
            <a:r>
              <a:rPr lang="es-ES" sz="2800" b="1" dirty="0">
                <a:latin typeface="Comic Sans MS" panose="030F0702030302020204" pitchFamily="66" charset="0"/>
              </a:rPr>
              <a:t>c</a:t>
            </a:r>
            <a:r>
              <a:rPr lang="cs-CZ" sz="2800" b="1" dirty="0">
                <a:latin typeface="Comic Sans MS" panose="030F0702030302020204" pitchFamily="66" charset="0"/>
              </a:rPr>
              <a:t>h šik</a:t>
            </a:r>
            <a:r>
              <a:rPr lang="es-ES" sz="2800" b="1" dirty="0">
                <a:latin typeface="Comic Sans MS" panose="030F0702030302020204" pitchFamily="66" charset="0"/>
              </a:rPr>
              <a:t>ů.</a:t>
            </a:r>
            <a:r>
              <a:rPr lang="cs-CZ" sz="2800" b="1" dirty="0">
                <a:latin typeface="Comic Sans MS" panose="030F0702030302020204" pitchFamily="66" charset="0"/>
              </a:rPr>
              <a:t>´</a:t>
            </a:r>
            <a:r>
              <a:rPr lang="es-ES" sz="28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00193" y="6453188"/>
            <a:ext cx="27358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dirty="0"/>
              <a:t>4. Mojžíšova</a:t>
            </a:r>
            <a:r>
              <a:rPr lang="es-ES" dirty="0"/>
              <a:t> 10</a:t>
            </a:r>
            <a:r>
              <a:rPr lang="cs-CZ" dirty="0"/>
              <a:t>,</a:t>
            </a:r>
            <a:r>
              <a:rPr lang="es-ES" dirty="0"/>
              <a:t>35</a:t>
            </a:r>
            <a:r>
              <a:rPr lang="cs-CZ" dirty="0"/>
              <a:t>.</a:t>
            </a:r>
            <a:r>
              <a:rPr lang="es-ES" dirty="0"/>
              <a:t>36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animBg="1"/>
      <p:bldP spid="13316" grpId="0" animBg="1"/>
      <p:bldP spid="13317" grpId="0"/>
      <p:bldP spid="133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3850" y="333375"/>
            <a:ext cx="8351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/>
              <a:t>Co se </a:t>
            </a:r>
            <a:r>
              <a:rPr lang="es-ES" sz="2400" b="1" dirty="0" err="1"/>
              <a:t>mohu</a:t>
            </a:r>
            <a:r>
              <a:rPr lang="es-ES" sz="2400" b="1" dirty="0"/>
              <a:t> </a:t>
            </a:r>
            <a:r>
              <a:rPr lang="es-ES" sz="2400" b="1" dirty="0" err="1"/>
              <a:t>já</a:t>
            </a:r>
            <a:r>
              <a:rPr lang="es-ES" sz="2400" b="1" dirty="0"/>
              <a:t>, </a:t>
            </a:r>
            <a:r>
              <a:rPr lang="es-ES" sz="2400" b="1" dirty="0" err="1"/>
              <a:t>který</a:t>
            </a:r>
            <a:r>
              <a:rPr lang="es-ES" sz="2400" b="1" dirty="0"/>
              <a:t> </a:t>
            </a:r>
            <a:r>
              <a:rPr lang="es-ES" sz="2400" b="1" dirty="0" err="1"/>
              <a:t>jsem</a:t>
            </a:r>
            <a:r>
              <a:rPr lang="es-ES" sz="2400" b="1" dirty="0"/>
              <a:t> </a:t>
            </a: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cestě</a:t>
            </a:r>
            <a:r>
              <a:rPr lang="es-ES" sz="2400" b="1" dirty="0"/>
              <a:t> do </a:t>
            </a:r>
            <a:r>
              <a:rPr lang="es-ES" sz="2400" b="1" dirty="0" err="1"/>
              <a:t>nebeského</a:t>
            </a:r>
            <a:r>
              <a:rPr lang="es-ES" sz="2400" b="1" dirty="0"/>
              <a:t> </a:t>
            </a:r>
            <a:r>
              <a:rPr lang="es-ES" sz="2400" b="1" dirty="0" err="1"/>
              <a:t>Kanaánu</a:t>
            </a:r>
            <a:r>
              <a:rPr lang="es-ES" sz="2400" b="1" dirty="0"/>
              <a:t>, </a:t>
            </a:r>
            <a:r>
              <a:rPr lang="es-ES" sz="2400" b="1" dirty="0" err="1"/>
              <a:t>naučit</a:t>
            </a:r>
            <a:r>
              <a:rPr lang="es-ES" sz="2400" b="1" dirty="0"/>
              <a:t> z </a:t>
            </a:r>
            <a:r>
              <a:rPr lang="es-ES" sz="2400" b="1" dirty="0" err="1"/>
              <a:t>toho</a:t>
            </a:r>
            <a:r>
              <a:rPr lang="es-ES" sz="2400" b="1" dirty="0"/>
              <a:t>, </a:t>
            </a:r>
            <a:r>
              <a:rPr lang="es-ES" sz="2400" b="1" dirty="0" err="1"/>
              <a:t>jak</a:t>
            </a:r>
            <a:r>
              <a:rPr lang="es-ES" sz="2400" b="1" dirty="0"/>
              <a:t> </a:t>
            </a:r>
            <a:r>
              <a:rPr lang="es-ES" sz="2400" b="1" dirty="0" err="1"/>
              <a:t>byl</a:t>
            </a:r>
            <a:r>
              <a:rPr lang="es-ES" sz="2400" b="1" dirty="0"/>
              <a:t> lid </a:t>
            </a:r>
            <a:r>
              <a:rPr lang="es-ES" sz="2400" b="1" dirty="0" err="1"/>
              <a:t>Izraele</a:t>
            </a:r>
            <a:r>
              <a:rPr lang="es-ES" sz="2400" b="1" dirty="0"/>
              <a:t> veden </a:t>
            </a:r>
            <a:r>
              <a:rPr lang="es-ES" sz="2400" b="1" dirty="0" err="1"/>
              <a:t>Bohem</a:t>
            </a:r>
            <a:r>
              <a:rPr lang="es-ES" sz="2400" b="1" dirty="0"/>
              <a:t> </a:t>
            </a:r>
            <a:r>
              <a:rPr lang="es-ES" sz="2400" b="1" dirty="0" err="1"/>
              <a:t>pouští</a:t>
            </a:r>
            <a:r>
              <a:rPr lang="es-ES" sz="2400" b="1" dirty="0"/>
              <a:t>?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116013" y="1989138"/>
            <a:ext cx="7559675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/>
              <a:t>Každé</a:t>
            </a:r>
            <a:r>
              <a:rPr lang="es-ES" sz="2400" b="1" dirty="0"/>
              <a:t> </a:t>
            </a:r>
            <a:r>
              <a:rPr lang="es-ES" sz="2400" b="1" dirty="0" err="1"/>
              <a:t>ráno</a:t>
            </a:r>
            <a:r>
              <a:rPr lang="es-ES" sz="2400" b="1" dirty="0"/>
              <a:t> </a:t>
            </a:r>
            <a:r>
              <a:rPr lang="es-ES" sz="2400" b="1" dirty="0" err="1"/>
              <a:t>musím</a:t>
            </a:r>
            <a:r>
              <a:rPr lang="es-ES" sz="2400" b="1" dirty="0"/>
              <a:t> </a:t>
            </a:r>
            <a:r>
              <a:rPr lang="es-ES" sz="2400" b="1" dirty="0" err="1"/>
              <a:t>pozvednout</a:t>
            </a:r>
            <a:r>
              <a:rPr lang="es-ES" sz="2400" b="1" dirty="0"/>
              <a:t> </a:t>
            </a:r>
            <a:r>
              <a:rPr lang="es-ES" sz="2400" b="1" dirty="0" err="1"/>
              <a:t>modlitbu</a:t>
            </a:r>
            <a:r>
              <a:rPr lang="es-ES" sz="2400" b="1" dirty="0"/>
              <a:t> k </a:t>
            </a:r>
            <a:r>
              <a:rPr lang="es-ES" sz="2400" b="1" dirty="0" err="1"/>
              <a:t>Bohu</a:t>
            </a:r>
            <a:r>
              <a:rPr lang="es-ES" sz="2400" b="1" dirty="0"/>
              <a:t> a </a:t>
            </a:r>
            <a:r>
              <a:rPr lang="es-ES" sz="2400" b="1" dirty="0" err="1"/>
              <a:t>prosit</a:t>
            </a:r>
            <a:r>
              <a:rPr lang="es-ES" sz="2400" b="1" dirty="0"/>
              <a:t> </a:t>
            </a:r>
            <a:r>
              <a:rPr lang="es-ES" sz="2400" b="1" dirty="0" err="1"/>
              <a:t>ho</a:t>
            </a:r>
            <a:r>
              <a:rPr lang="es-ES" sz="2400" b="1" dirty="0"/>
              <a:t> o </a:t>
            </a:r>
            <a:r>
              <a:rPr lang="es-ES" sz="2400" b="1" dirty="0" err="1"/>
              <a:t>zvláštní</a:t>
            </a:r>
            <a:r>
              <a:rPr lang="es-ES" sz="2400" b="1" dirty="0"/>
              <a:t> </a:t>
            </a:r>
            <a:r>
              <a:rPr lang="es-ES" sz="2400" b="1" dirty="0" err="1"/>
              <a:t>ochranu</a:t>
            </a:r>
            <a:r>
              <a:rPr lang="es-ES" sz="2400" b="1" dirty="0"/>
              <a:t> pro </a:t>
            </a:r>
            <a:r>
              <a:rPr lang="es-ES" sz="2400" b="1" dirty="0" err="1"/>
              <a:t>tento</a:t>
            </a:r>
            <a:r>
              <a:rPr lang="es-ES" sz="2400" b="1" dirty="0"/>
              <a:t> den.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/>
              <a:t>Během</a:t>
            </a:r>
            <a:r>
              <a:rPr lang="es-ES" sz="2400" b="1" dirty="0"/>
              <a:t> </a:t>
            </a:r>
            <a:r>
              <a:rPr lang="es-ES" sz="2400" b="1" dirty="0" err="1"/>
              <a:t>dne</a:t>
            </a:r>
            <a:r>
              <a:rPr lang="es-ES" sz="2400" b="1" dirty="0"/>
              <a:t> </a:t>
            </a:r>
            <a:r>
              <a:rPr lang="es-ES" sz="2400" b="1" dirty="0" err="1"/>
              <a:t>musím</a:t>
            </a:r>
            <a:r>
              <a:rPr lang="es-ES" sz="2400" b="1" dirty="0"/>
              <a:t> </a:t>
            </a:r>
            <a:r>
              <a:rPr lang="es-ES" sz="2400" b="1" dirty="0" err="1"/>
              <a:t>nechat</a:t>
            </a:r>
            <a:r>
              <a:rPr lang="es-ES" sz="2400" b="1" dirty="0"/>
              <a:t> </a:t>
            </a:r>
            <a:r>
              <a:rPr lang="es-ES" sz="2400" b="1" dirty="0" err="1"/>
              <a:t>božský</a:t>
            </a:r>
            <a:r>
              <a:rPr lang="es-ES" sz="2400" b="1" dirty="0"/>
              <a:t> </a:t>
            </a:r>
            <a:r>
              <a:rPr lang="es-ES" sz="2400" b="1" dirty="0" err="1"/>
              <a:t>mrak</a:t>
            </a:r>
            <a:r>
              <a:rPr lang="es-ES" sz="2400" b="1" dirty="0"/>
              <a:t>, </a:t>
            </a:r>
            <a:r>
              <a:rPr lang="es-ES" sz="2400" b="1" dirty="0" err="1"/>
              <a:t>aby</a:t>
            </a:r>
            <a:r>
              <a:rPr lang="es-ES" sz="2400" b="1" dirty="0"/>
              <a:t> </a:t>
            </a:r>
            <a:r>
              <a:rPr lang="es-ES" sz="2400" b="1" dirty="0" err="1"/>
              <a:t>mě</a:t>
            </a:r>
            <a:r>
              <a:rPr lang="es-ES" sz="2400" b="1" dirty="0"/>
              <a:t> </a:t>
            </a:r>
            <a:r>
              <a:rPr lang="es-ES" sz="2400" b="1" dirty="0" err="1"/>
              <a:t>řídil</a:t>
            </a:r>
            <a:r>
              <a:rPr lang="es-ES" sz="2400" b="1" dirty="0"/>
              <a:t> a </a:t>
            </a:r>
            <a:r>
              <a:rPr lang="es-ES" sz="2400" b="1" dirty="0" err="1"/>
              <a:t>ne</a:t>
            </a:r>
            <a:r>
              <a:rPr lang="es-ES" sz="2400" b="1" dirty="0"/>
              <a:t> </a:t>
            </a:r>
            <a:r>
              <a:rPr lang="es-ES" sz="2400" b="1" dirty="0" err="1"/>
              <a:t>mé</a:t>
            </a:r>
            <a:r>
              <a:rPr lang="es-ES" sz="2400" b="1" dirty="0"/>
              <a:t> </a:t>
            </a:r>
            <a:r>
              <a:rPr lang="es-ES" sz="2400" b="1" dirty="0" err="1"/>
              <a:t>vlastní</a:t>
            </a:r>
            <a:r>
              <a:rPr lang="es-ES" sz="2400" b="1" dirty="0"/>
              <a:t> </a:t>
            </a:r>
            <a:r>
              <a:rPr lang="es-ES" sz="2400" b="1" dirty="0" err="1"/>
              <a:t>myšlenky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/>
              <a:t>V </a:t>
            </a:r>
            <a:r>
              <a:rPr lang="es-ES" sz="2400" b="1" dirty="0" err="1"/>
              <a:t>každém</a:t>
            </a:r>
            <a:r>
              <a:rPr lang="es-ES" sz="2400" b="1" dirty="0"/>
              <a:t> </a:t>
            </a:r>
            <a:r>
              <a:rPr lang="es-ES" sz="2400" b="1" dirty="0" err="1"/>
              <a:t>okamžiku</a:t>
            </a:r>
            <a:r>
              <a:rPr lang="es-ES" sz="2400" b="1" dirty="0"/>
              <a:t> musí </a:t>
            </a:r>
            <a:r>
              <a:rPr lang="es-ES" sz="2400" b="1" dirty="0" err="1"/>
              <a:t>Ježíš</a:t>
            </a:r>
            <a:r>
              <a:rPr lang="es-ES" sz="2400" b="1" dirty="0"/>
              <a:t> [</a:t>
            </a:r>
            <a:r>
              <a:rPr lang="es-ES" sz="2400" b="1" dirty="0" err="1"/>
              <a:t>symbolizovaný</a:t>
            </a:r>
            <a:r>
              <a:rPr lang="es-ES" sz="2400" b="1" dirty="0"/>
              <a:t> v </a:t>
            </a:r>
            <a:r>
              <a:rPr lang="es-ES" sz="2400" b="1" dirty="0" err="1"/>
              <a:t>každé</a:t>
            </a:r>
            <a:r>
              <a:rPr lang="es-ES" sz="2400" b="1" dirty="0"/>
              <a:t> </a:t>
            </a:r>
            <a:r>
              <a:rPr lang="es-ES" sz="2400" b="1" dirty="0" err="1"/>
              <a:t>části</a:t>
            </a:r>
            <a:r>
              <a:rPr lang="es-ES" sz="2400" b="1" dirty="0"/>
              <a:t> </a:t>
            </a:r>
            <a:r>
              <a:rPr lang="es-ES" sz="2400" b="1" dirty="0" err="1"/>
              <a:t>svatyně</a:t>
            </a:r>
            <a:r>
              <a:rPr lang="es-ES" sz="2400" b="1" dirty="0"/>
              <a:t>] </a:t>
            </a:r>
            <a:r>
              <a:rPr lang="es-ES" sz="2400" b="1" dirty="0" err="1"/>
              <a:t>přebývat</a:t>
            </a:r>
            <a:r>
              <a:rPr lang="es-ES" sz="2400" b="1" dirty="0"/>
              <a:t> v </a:t>
            </a:r>
            <a:r>
              <a:rPr lang="es-ES" sz="2400" b="1" dirty="0" err="1"/>
              <a:t>samém</a:t>
            </a:r>
            <a:r>
              <a:rPr lang="es-ES" sz="2400" b="1" dirty="0"/>
              <a:t> </a:t>
            </a:r>
            <a:r>
              <a:rPr lang="es-ES" sz="2400" b="1" dirty="0" err="1"/>
              <a:t>středu</a:t>
            </a:r>
            <a:r>
              <a:rPr lang="es-ES" sz="2400" b="1" dirty="0"/>
              <a:t> </a:t>
            </a:r>
            <a:r>
              <a:rPr lang="es-ES" sz="2400" b="1" dirty="0" err="1"/>
              <a:t>mého</a:t>
            </a:r>
            <a:r>
              <a:rPr lang="es-ES" sz="2400" b="1" dirty="0"/>
              <a:t> </a:t>
            </a:r>
            <a:r>
              <a:rPr lang="es-ES" sz="2400" b="1" dirty="0" err="1"/>
              <a:t>života</a:t>
            </a:r>
            <a:r>
              <a:rPr lang="es-ES" sz="2400" b="1" dirty="0"/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/>
              <a:t>Na</a:t>
            </a:r>
            <a:r>
              <a:rPr lang="es-ES" sz="2400" b="1" dirty="0"/>
              <a:t> </a:t>
            </a:r>
            <a:r>
              <a:rPr lang="es-ES" sz="2400" b="1" dirty="0" err="1"/>
              <a:t>konci</a:t>
            </a:r>
            <a:r>
              <a:rPr lang="es-ES" sz="2400" b="1" dirty="0"/>
              <a:t> </a:t>
            </a:r>
            <a:r>
              <a:rPr lang="es-ES" sz="2400" b="1" dirty="0" err="1"/>
              <a:t>dne</a:t>
            </a:r>
            <a:r>
              <a:rPr lang="es-ES" sz="2400" b="1" dirty="0"/>
              <a:t> </a:t>
            </a:r>
            <a:r>
              <a:rPr lang="es-ES" sz="2400" b="1" dirty="0" err="1"/>
              <a:t>pozvednu</a:t>
            </a:r>
            <a:r>
              <a:rPr lang="es-ES" sz="2400" b="1" dirty="0"/>
              <a:t> </a:t>
            </a:r>
            <a:r>
              <a:rPr lang="es-ES" sz="2400" b="1" dirty="0" err="1"/>
              <a:t>modlitbu</a:t>
            </a:r>
            <a:r>
              <a:rPr lang="es-ES" sz="2400" b="1" dirty="0"/>
              <a:t> a </a:t>
            </a:r>
            <a:r>
              <a:rPr lang="es-ES" sz="2400" b="1" dirty="0" err="1"/>
              <a:t>budu</a:t>
            </a:r>
            <a:r>
              <a:rPr lang="es-ES" sz="2400" b="1" dirty="0"/>
              <a:t> </a:t>
            </a:r>
            <a:r>
              <a:rPr lang="es-ES" sz="2400" b="1" dirty="0" err="1"/>
              <a:t>prosit</a:t>
            </a:r>
            <a:r>
              <a:rPr lang="es-ES" sz="2400" b="1" dirty="0"/>
              <a:t> </a:t>
            </a:r>
            <a:r>
              <a:rPr lang="es-ES" sz="2400" b="1" dirty="0" err="1"/>
              <a:t>Pána</a:t>
            </a:r>
            <a:r>
              <a:rPr lang="es-ES" sz="2400" b="1" dirty="0"/>
              <a:t>, </a:t>
            </a:r>
            <a:r>
              <a:rPr lang="es-ES" sz="2400" b="1" dirty="0" err="1"/>
              <a:t>aby</a:t>
            </a:r>
            <a:r>
              <a:rPr lang="es-ES" sz="2400" b="1" dirty="0"/>
              <a:t> </a:t>
            </a:r>
            <a:r>
              <a:rPr lang="es-ES" sz="2400" b="1" dirty="0" err="1"/>
              <a:t>pokračoval</a:t>
            </a:r>
            <a:r>
              <a:rPr lang="es-ES" sz="2400" b="1" dirty="0"/>
              <a:t> v </a:t>
            </a:r>
            <a:r>
              <a:rPr lang="es-ES" sz="2400" b="1" dirty="0" err="1"/>
              <a:t>táboření</a:t>
            </a:r>
            <a:r>
              <a:rPr lang="es-ES" sz="2400" b="1" dirty="0"/>
              <a:t> v </a:t>
            </a:r>
            <a:r>
              <a:rPr lang="es-ES" sz="2400" b="1" dirty="0" err="1"/>
              <a:t>mém</a:t>
            </a:r>
            <a:r>
              <a:rPr lang="es-ES" sz="2400" b="1" dirty="0"/>
              <a:t> </a:t>
            </a:r>
            <a:r>
              <a:rPr lang="es-ES" sz="2400" b="1" dirty="0" err="1"/>
              <a:t>srdci</a:t>
            </a:r>
            <a:r>
              <a:rPr lang="es-ES" sz="2400" b="1" dirty="0"/>
              <a:t>.</a:t>
            </a:r>
          </a:p>
        </p:txBody>
      </p:sp>
    </p:spTree>
  </p:cSld>
  <p:clrMapOvr>
    <a:masterClrMapping/>
  </p:clrMapOvr>
  <p:transition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137525" cy="4693593"/>
          </a:xfrm>
          <a:prstGeom prst="rect">
            <a:avLst/>
          </a:prstGeom>
          <a:solidFill>
            <a:srgbClr val="FFDCB9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7675" indent="-4476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7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600" b="1" dirty="0" err="1"/>
              <a:t>Každé</a:t>
            </a:r>
            <a:r>
              <a:rPr lang="es-ES" sz="2600" b="1" dirty="0"/>
              <a:t> </a:t>
            </a:r>
            <a:r>
              <a:rPr lang="es-ES" sz="2600" b="1" dirty="0" err="1"/>
              <a:t>ráno</a:t>
            </a:r>
            <a:r>
              <a:rPr lang="es-ES" sz="2600" b="1" dirty="0"/>
              <a:t> </a:t>
            </a:r>
            <a:r>
              <a:rPr lang="es-ES" sz="2600" b="1" dirty="0" err="1"/>
              <a:t>musím</a:t>
            </a:r>
            <a:r>
              <a:rPr lang="es-ES" sz="2600" b="1" dirty="0"/>
              <a:t> </a:t>
            </a:r>
            <a:r>
              <a:rPr lang="es-ES" sz="2600" b="1" dirty="0" err="1"/>
              <a:t>pozvednout</a:t>
            </a:r>
            <a:r>
              <a:rPr lang="es-ES" sz="2600" b="1" dirty="0"/>
              <a:t> </a:t>
            </a:r>
            <a:r>
              <a:rPr lang="es-ES" sz="2600" b="1" dirty="0" err="1"/>
              <a:t>modlitbu</a:t>
            </a:r>
            <a:r>
              <a:rPr lang="es-ES" sz="2600" b="1" dirty="0"/>
              <a:t> </a:t>
            </a:r>
            <a:r>
              <a:rPr lang="cs-CZ" sz="2600" b="1" dirty="0"/>
              <a:t>          </a:t>
            </a:r>
            <a:r>
              <a:rPr lang="es-ES" sz="2600" b="1" dirty="0"/>
              <a:t>k </a:t>
            </a:r>
            <a:r>
              <a:rPr lang="es-ES" sz="2600" b="1" dirty="0" err="1"/>
              <a:t>Bohu</a:t>
            </a:r>
            <a:r>
              <a:rPr lang="es-ES" sz="2600" b="1" dirty="0"/>
              <a:t> a </a:t>
            </a:r>
            <a:r>
              <a:rPr lang="es-ES" sz="2600" b="1" dirty="0" err="1"/>
              <a:t>prosit</a:t>
            </a:r>
            <a:r>
              <a:rPr lang="es-ES" sz="2600" b="1" dirty="0"/>
              <a:t> </a:t>
            </a:r>
            <a:r>
              <a:rPr lang="es-ES" sz="2600" b="1" dirty="0" err="1"/>
              <a:t>ho</a:t>
            </a:r>
            <a:r>
              <a:rPr lang="es-ES" sz="2600" b="1" dirty="0"/>
              <a:t> o </a:t>
            </a:r>
            <a:r>
              <a:rPr lang="es-ES" sz="2600" b="1" dirty="0" err="1"/>
              <a:t>zvláštní</a:t>
            </a:r>
            <a:r>
              <a:rPr lang="es-ES" sz="2600" b="1" dirty="0"/>
              <a:t> </a:t>
            </a:r>
            <a:r>
              <a:rPr lang="es-ES" sz="2600" b="1" dirty="0" err="1"/>
              <a:t>ochranu</a:t>
            </a:r>
            <a:r>
              <a:rPr lang="es-ES" sz="2600" b="1" dirty="0"/>
              <a:t> pro </a:t>
            </a:r>
            <a:r>
              <a:rPr lang="es-ES" sz="2600" b="1" dirty="0" err="1"/>
              <a:t>tento</a:t>
            </a:r>
            <a:r>
              <a:rPr lang="es-ES" sz="2600" b="1" dirty="0"/>
              <a:t> den.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600" b="1" dirty="0" err="1"/>
              <a:t>Během</a:t>
            </a:r>
            <a:r>
              <a:rPr lang="es-ES" sz="2600" b="1" dirty="0"/>
              <a:t> </a:t>
            </a:r>
            <a:r>
              <a:rPr lang="es-ES" sz="2600" b="1" dirty="0" err="1"/>
              <a:t>dne</a:t>
            </a:r>
            <a:r>
              <a:rPr lang="es-ES" sz="2600" b="1" dirty="0"/>
              <a:t> </a:t>
            </a:r>
            <a:r>
              <a:rPr lang="es-ES" sz="2600" b="1" dirty="0" err="1"/>
              <a:t>musím</a:t>
            </a:r>
            <a:r>
              <a:rPr lang="es-ES" sz="2600" b="1" dirty="0"/>
              <a:t> </a:t>
            </a:r>
            <a:r>
              <a:rPr lang="es-ES" sz="2600" b="1" dirty="0" err="1"/>
              <a:t>nechat</a:t>
            </a:r>
            <a:r>
              <a:rPr lang="es-ES" sz="2600" b="1" dirty="0"/>
              <a:t> </a:t>
            </a:r>
            <a:r>
              <a:rPr lang="es-ES" sz="2600" b="1" dirty="0" err="1"/>
              <a:t>božský</a:t>
            </a:r>
            <a:r>
              <a:rPr lang="es-ES" sz="2600" b="1" dirty="0"/>
              <a:t> </a:t>
            </a:r>
            <a:r>
              <a:rPr lang="es-ES" sz="2600" b="1" dirty="0" err="1"/>
              <a:t>mrak</a:t>
            </a:r>
            <a:r>
              <a:rPr lang="es-ES" sz="2600" b="1" dirty="0"/>
              <a:t>, </a:t>
            </a:r>
            <a:r>
              <a:rPr lang="es-ES" sz="2600" b="1" dirty="0" err="1"/>
              <a:t>aby</a:t>
            </a:r>
            <a:r>
              <a:rPr lang="es-ES" sz="2600" b="1" dirty="0"/>
              <a:t> </a:t>
            </a:r>
            <a:r>
              <a:rPr lang="es-ES" sz="2600" b="1" dirty="0" err="1"/>
              <a:t>mě</a:t>
            </a:r>
            <a:r>
              <a:rPr lang="es-ES" sz="2600" b="1" dirty="0"/>
              <a:t> </a:t>
            </a:r>
            <a:r>
              <a:rPr lang="es-ES" sz="2600" b="1" dirty="0" err="1"/>
              <a:t>řídil</a:t>
            </a:r>
            <a:r>
              <a:rPr lang="es-ES" sz="2600" b="1" dirty="0"/>
              <a:t> a </a:t>
            </a:r>
            <a:r>
              <a:rPr lang="es-ES" sz="2600" b="1" dirty="0" err="1"/>
              <a:t>ne</a:t>
            </a:r>
            <a:r>
              <a:rPr lang="es-ES" sz="2600" b="1" dirty="0"/>
              <a:t> </a:t>
            </a:r>
            <a:r>
              <a:rPr lang="es-ES" sz="2600" b="1" dirty="0" err="1"/>
              <a:t>mé</a:t>
            </a:r>
            <a:r>
              <a:rPr lang="es-ES" sz="2600" b="1" dirty="0"/>
              <a:t> </a:t>
            </a:r>
            <a:r>
              <a:rPr lang="es-ES" sz="2600" b="1" dirty="0" err="1"/>
              <a:t>vlastní</a:t>
            </a:r>
            <a:r>
              <a:rPr lang="es-ES" sz="2600" b="1" dirty="0"/>
              <a:t> </a:t>
            </a:r>
            <a:r>
              <a:rPr lang="es-ES" sz="2600" b="1" dirty="0" err="1"/>
              <a:t>myšlenky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600" b="1" dirty="0"/>
              <a:t>V </a:t>
            </a:r>
            <a:r>
              <a:rPr lang="es-ES" sz="2600" b="1" dirty="0" err="1"/>
              <a:t>každém</a:t>
            </a:r>
            <a:r>
              <a:rPr lang="es-ES" sz="2600" b="1" dirty="0"/>
              <a:t> </a:t>
            </a:r>
            <a:r>
              <a:rPr lang="es-ES" sz="2600" b="1" dirty="0" err="1"/>
              <a:t>okamžiku</a:t>
            </a:r>
            <a:r>
              <a:rPr lang="es-ES" sz="2600" b="1" dirty="0"/>
              <a:t> musí </a:t>
            </a:r>
            <a:r>
              <a:rPr lang="es-ES" sz="2600" b="1" dirty="0" err="1"/>
              <a:t>Ježíš</a:t>
            </a:r>
            <a:r>
              <a:rPr lang="es-ES" sz="2600" b="1" dirty="0"/>
              <a:t> [</a:t>
            </a:r>
            <a:r>
              <a:rPr lang="es-ES" sz="2600" b="1" dirty="0" err="1"/>
              <a:t>symbolizovaný</a:t>
            </a:r>
            <a:r>
              <a:rPr lang="es-ES" sz="2600" b="1" dirty="0"/>
              <a:t> v </a:t>
            </a:r>
            <a:r>
              <a:rPr lang="es-ES" sz="2600" b="1" dirty="0" err="1"/>
              <a:t>každé</a:t>
            </a:r>
            <a:r>
              <a:rPr lang="es-ES" sz="2600" b="1" dirty="0"/>
              <a:t> </a:t>
            </a:r>
            <a:r>
              <a:rPr lang="es-ES" sz="2600" b="1" dirty="0" err="1"/>
              <a:t>části</a:t>
            </a:r>
            <a:r>
              <a:rPr lang="es-ES" sz="2600" b="1" dirty="0"/>
              <a:t> </a:t>
            </a:r>
            <a:r>
              <a:rPr lang="es-ES" sz="2600" b="1" dirty="0" err="1"/>
              <a:t>svatyně</a:t>
            </a:r>
            <a:r>
              <a:rPr lang="es-ES" sz="2600" b="1" dirty="0"/>
              <a:t>] </a:t>
            </a:r>
            <a:r>
              <a:rPr lang="es-ES" sz="2600" b="1" dirty="0" err="1"/>
              <a:t>přebývat</a:t>
            </a:r>
            <a:r>
              <a:rPr lang="es-ES" sz="2600" b="1" dirty="0"/>
              <a:t> v </a:t>
            </a:r>
            <a:r>
              <a:rPr lang="es-ES" sz="2600" b="1" dirty="0" err="1"/>
              <a:t>samém</a:t>
            </a:r>
            <a:r>
              <a:rPr lang="es-ES" sz="2600" b="1" dirty="0"/>
              <a:t> </a:t>
            </a:r>
            <a:r>
              <a:rPr lang="es-ES" sz="2600" b="1" dirty="0" err="1"/>
              <a:t>středu</a:t>
            </a:r>
            <a:r>
              <a:rPr lang="es-ES" sz="2600" b="1" dirty="0"/>
              <a:t> </a:t>
            </a:r>
            <a:r>
              <a:rPr lang="es-ES" sz="2600" b="1" dirty="0" err="1"/>
              <a:t>mého</a:t>
            </a:r>
            <a:r>
              <a:rPr lang="es-ES" sz="2600" b="1" dirty="0"/>
              <a:t> </a:t>
            </a:r>
            <a:r>
              <a:rPr lang="es-ES" sz="2600" b="1" dirty="0" err="1"/>
              <a:t>života</a:t>
            </a:r>
            <a:r>
              <a:rPr lang="es-ES" sz="2600" b="1" dirty="0"/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600" b="1" dirty="0" err="1"/>
              <a:t>Na</a:t>
            </a:r>
            <a:r>
              <a:rPr lang="es-ES" sz="2600" b="1" dirty="0"/>
              <a:t> </a:t>
            </a:r>
            <a:r>
              <a:rPr lang="es-ES" sz="2600" b="1" dirty="0" err="1"/>
              <a:t>konci</a:t>
            </a:r>
            <a:r>
              <a:rPr lang="es-ES" sz="2600" b="1" dirty="0"/>
              <a:t> </a:t>
            </a:r>
            <a:r>
              <a:rPr lang="es-ES" sz="2600" b="1" dirty="0" err="1"/>
              <a:t>dne</a:t>
            </a:r>
            <a:r>
              <a:rPr lang="es-ES" sz="2600" b="1" dirty="0"/>
              <a:t> </a:t>
            </a:r>
            <a:r>
              <a:rPr lang="es-ES" sz="2600" b="1" dirty="0" err="1"/>
              <a:t>pozvednu</a:t>
            </a:r>
            <a:r>
              <a:rPr lang="es-ES" sz="2600" b="1" dirty="0"/>
              <a:t> </a:t>
            </a:r>
            <a:r>
              <a:rPr lang="es-ES" sz="2600" b="1" dirty="0" err="1"/>
              <a:t>modlitbu</a:t>
            </a:r>
            <a:r>
              <a:rPr lang="es-ES" sz="2600" b="1" dirty="0"/>
              <a:t> a </a:t>
            </a:r>
            <a:r>
              <a:rPr lang="es-ES" sz="2600" b="1" dirty="0" err="1"/>
              <a:t>budu</a:t>
            </a:r>
            <a:r>
              <a:rPr lang="es-ES" sz="2600" b="1" dirty="0"/>
              <a:t> </a:t>
            </a:r>
            <a:r>
              <a:rPr lang="es-ES" sz="2600" b="1" dirty="0" err="1"/>
              <a:t>prosit</a:t>
            </a:r>
            <a:r>
              <a:rPr lang="es-ES" sz="2600" b="1" dirty="0"/>
              <a:t> </a:t>
            </a:r>
            <a:r>
              <a:rPr lang="es-ES" sz="2600" b="1" dirty="0" err="1"/>
              <a:t>Pána</a:t>
            </a:r>
            <a:r>
              <a:rPr lang="es-ES" sz="2600" b="1" dirty="0"/>
              <a:t>, </a:t>
            </a:r>
            <a:r>
              <a:rPr lang="es-ES" sz="2600" b="1" dirty="0" err="1"/>
              <a:t>aby</a:t>
            </a:r>
            <a:r>
              <a:rPr lang="es-ES" sz="2600" b="1" dirty="0"/>
              <a:t> </a:t>
            </a:r>
            <a:r>
              <a:rPr lang="es-ES" sz="2600" b="1" dirty="0" err="1"/>
              <a:t>pokračoval</a:t>
            </a:r>
            <a:r>
              <a:rPr lang="es-ES" sz="2600" b="1" dirty="0"/>
              <a:t> v </a:t>
            </a:r>
            <a:r>
              <a:rPr lang="es-ES" sz="2600" b="1" dirty="0" err="1"/>
              <a:t>táboření</a:t>
            </a:r>
            <a:r>
              <a:rPr lang="es-ES" sz="2600" b="1" dirty="0"/>
              <a:t> v </a:t>
            </a:r>
            <a:r>
              <a:rPr lang="es-ES" sz="2600" b="1" dirty="0" err="1"/>
              <a:t>mém</a:t>
            </a:r>
            <a:r>
              <a:rPr lang="es-ES" sz="2600" b="1" dirty="0"/>
              <a:t> </a:t>
            </a:r>
            <a:r>
              <a:rPr lang="es-ES" sz="2600" b="1" dirty="0" err="1"/>
              <a:t>srdci</a:t>
            </a:r>
            <a:r>
              <a:rPr lang="es-ES" sz="2600" b="1" dirty="0"/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roq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4479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ompassPoint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6877050" y="4941888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JUDA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6084888" y="333375"/>
            <a:ext cx="86518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</a:p>
        </p:txBody>
      </p:sp>
      <p:sp>
        <p:nvSpPr>
          <p:cNvPr id="30745" name="WordArt 25"/>
          <p:cNvSpPr>
            <a:spLocks noChangeArrowheads="1" noChangeShapeType="1" noTextEdit="1"/>
          </p:cNvSpPr>
          <p:nvPr/>
        </p:nvSpPr>
        <p:spPr bwMode="auto">
          <a:xfrm>
            <a:off x="1476375" y="4941888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RÚBEN</a:t>
            </a:r>
          </a:p>
        </p:txBody>
      </p:sp>
      <p:sp>
        <p:nvSpPr>
          <p:cNvPr id="30746" name="WordArt 26"/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15128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EFRAJIM</a:t>
            </a:r>
          </a:p>
        </p:txBody>
      </p:sp>
      <p:pic>
        <p:nvPicPr>
          <p:cNvPr id="30748" name="Picture 28" descr="CompassPoints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9" name="Picture 29" descr="CompassPoints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707063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0" name="Picture 30" descr="CompassPoints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63"/>
            <a:ext cx="115093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6588125" y="5441950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186.400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1476375" y="5516563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151.450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682625" y="162877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108.100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5724525" y="765175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157.600</a:t>
            </a:r>
          </a:p>
        </p:txBody>
      </p:sp>
      <p:pic>
        <p:nvPicPr>
          <p:cNvPr id="30764" name="Picture 44" descr="Israel10 (4)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76475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5" name="Picture 45" descr="Israel11 (3)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51936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7" name="Picture 47" descr="Escudo Rubé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49725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8" name="Picture 48" descr="Escudo José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25193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45" grpId="0" animBg="1"/>
      <p:bldP spid="30746" grpId="0" animBg="1"/>
      <p:bldP spid="30751" grpId="0"/>
      <p:bldP spid="30754" grpId="0"/>
      <p:bldP spid="30757" grpId="0"/>
      <p:bldP spid="307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78" name="Picture 22" descr="bandera d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15888"/>
            <a:ext cx="2532062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7" name="Picture 21" descr="bandera ef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14575"/>
            <a:ext cx="2520950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0" descr="bandera rub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186238"/>
            <a:ext cx="2520950" cy="246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5" name="Picture 19" descr="bandera ju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276475"/>
            <a:ext cx="2490787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Croqu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4479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CompassPoints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6877050" y="4938713"/>
            <a:ext cx="11525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JUDA</a:t>
            </a:r>
          </a:p>
        </p:txBody>
      </p:sp>
      <p:sp>
        <p:nvSpPr>
          <p:cNvPr id="45061" name="WordArt 5"/>
          <p:cNvSpPr>
            <a:spLocks noChangeArrowheads="1" noChangeShapeType="1" noTextEdit="1"/>
          </p:cNvSpPr>
          <p:nvPr/>
        </p:nvSpPr>
        <p:spPr bwMode="auto">
          <a:xfrm>
            <a:off x="6083300" y="333375"/>
            <a:ext cx="865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DAN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476375" y="4941888"/>
            <a:ext cx="15843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RÚBEN</a:t>
            </a:r>
          </a:p>
        </p:txBody>
      </p:sp>
      <p:sp>
        <p:nvSpPr>
          <p:cNvPr id="45063" name="WordArt 7"/>
          <p:cNvSpPr>
            <a:spLocks noChangeArrowheads="1" noChangeShapeType="1" noTextEdit="1"/>
          </p:cNvSpPr>
          <p:nvPr/>
        </p:nvSpPr>
        <p:spPr bwMode="auto">
          <a:xfrm>
            <a:off x="755650" y="1125538"/>
            <a:ext cx="15128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EFRAJIM</a:t>
            </a:r>
          </a:p>
        </p:txBody>
      </p:sp>
      <p:pic>
        <p:nvPicPr>
          <p:cNvPr id="45065" name="Picture 9" descr="CompassPoints_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707063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6" name="Picture 10" descr="CompassPoints_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63"/>
            <a:ext cx="115093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80" name="Picture 24" descr="querubin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20713"/>
            <a:ext cx="221932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roq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97200"/>
            <a:ext cx="2447925" cy="76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 descr="CompassPoints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ompassPoints_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7" name="Picture 9" descr="CompassPoints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707063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ompassPoints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63"/>
            <a:ext cx="115093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156325" y="4508500"/>
            <a:ext cx="24479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5400" b="1"/>
              <a:t>22.300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419475" y="558958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8.600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11188" y="242093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7.500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3203575" y="260350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3200" b="1"/>
              <a:t>6.200</a:t>
            </a:r>
          </a:p>
        </p:txBody>
      </p:sp>
      <p:pic>
        <p:nvPicPr>
          <p:cNvPr id="32787" name="Picture 19" descr="Escudo Leví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8" name="WordArt 20"/>
          <p:cNvSpPr>
            <a:spLocks noChangeArrowheads="1" noChangeShapeType="1" noTextEdit="1"/>
          </p:cNvSpPr>
          <p:nvPr/>
        </p:nvSpPr>
        <p:spPr bwMode="auto">
          <a:xfrm>
            <a:off x="3059113" y="981075"/>
            <a:ext cx="23764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MERARIOVCI</a:t>
            </a:r>
            <a:endParaRPr lang="es-ES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2789" name="WordArt 21"/>
          <p:cNvSpPr>
            <a:spLocks noChangeArrowheads="1" noChangeShapeType="1" noTextEdit="1"/>
          </p:cNvSpPr>
          <p:nvPr/>
        </p:nvSpPr>
        <p:spPr bwMode="auto">
          <a:xfrm>
            <a:off x="3348038" y="4941888"/>
            <a:ext cx="20367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KEHATOVCI</a:t>
            </a:r>
          </a:p>
        </p:txBody>
      </p:sp>
      <p:sp>
        <p:nvSpPr>
          <p:cNvPr id="32790" name="WordArt 22"/>
          <p:cNvSpPr>
            <a:spLocks noChangeArrowheads="1" noChangeShapeType="1" noTextEdit="1"/>
          </p:cNvSpPr>
          <p:nvPr/>
        </p:nvSpPr>
        <p:spPr bwMode="auto">
          <a:xfrm>
            <a:off x="179388" y="3141663"/>
            <a:ext cx="270033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GERŠÓNOVCI</a:t>
            </a:r>
          </a:p>
        </p:txBody>
      </p:sp>
      <p:sp>
        <p:nvSpPr>
          <p:cNvPr id="32791" name="WordArt 23"/>
          <p:cNvSpPr>
            <a:spLocks noChangeArrowheads="1" noChangeShapeType="1" noTextEdit="1"/>
          </p:cNvSpPr>
          <p:nvPr/>
        </p:nvSpPr>
        <p:spPr bwMode="auto">
          <a:xfrm>
            <a:off x="6227763" y="981075"/>
            <a:ext cx="23050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LÉVI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0" grpId="0"/>
      <p:bldP spid="32781" grpId="0"/>
      <p:bldP spid="32782" grpId="0"/>
      <p:bldP spid="32788" grpId="0" animBg="1"/>
      <p:bldP spid="32789" grpId="0" animBg="1"/>
      <p:bldP spid="32790" grpId="0" animBg="1"/>
      <p:bldP spid="327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ompassPoints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52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CompassPoints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0"/>
            <a:ext cx="1150937" cy="11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CompassPoints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5707063"/>
            <a:ext cx="1150937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CompassPoints_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7063"/>
            <a:ext cx="1150938" cy="11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909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633702"/>
              </p:ext>
            </p:extLst>
          </p:nvPr>
        </p:nvGraphicFramePr>
        <p:xfrm>
          <a:off x="1547813" y="188913"/>
          <a:ext cx="6096000" cy="652272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JUD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ISAC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ZABULÓN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IMEÓN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EFRA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108.100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MANAS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BENJAMÍN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NEFTALÍ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5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</a:t>
                      </a: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  <a:endParaRPr kumimoji="0" lang="es-E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603.550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625.800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3635375" y="188913"/>
            <a:ext cx="19812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625.800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696913"/>
            <a:ext cx="8713788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7188" indent="-3571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>
                <a:latin typeface="Comic Sans MS" panose="030F0702030302020204" pitchFamily="66" charset="0"/>
              </a:rPr>
              <a:t>Počítali</a:t>
            </a:r>
            <a:r>
              <a:rPr lang="es-ES" sz="2400" b="1" dirty="0">
                <a:latin typeface="Comic Sans MS" panose="030F0702030302020204" pitchFamily="66" charset="0"/>
              </a:rPr>
              <a:t> se </a:t>
            </a:r>
            <a:r>
              <a:rPr lang="es-ES" sz="2400" b="1" dirty="0" err="1">
                <a:latin typeface="Comic Sans MS" panose="030F0702030302020204" pitchFamily="66" charset="0"/>
              </a:rPr>
              <a:t>pouze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muži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starší</a:t>
            </a:r>
            <a:r>
              <a:rPr lang="es-ES" sz="2400" b="1" dirty="0">
                <a:latin typeface="Comic Sans MS" panose="030F0702030302020204" pitchFamily="66" charset="0"/>
              </a:rPr>
              <a:t> 20 </a:t>
            </a:r>
            <a:r>
              <a:rPr lang="es-ES" sz="2400" b="1" dirty="0" err="1">
                <a:latin typeface="Comic Sans MS" panose="030F0702030302020204" pitchFamily="66" charset="0"/>
              </a:rPr>
              <a:t>let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kteří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byli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vycvičeni</a:t>
            </a:r>
            <a:r>
              <a:rPr lang="es-ES" sz="2400" b="1" dirty="0">
                <a:latin typeface="Comic Sans MS" panose="030F0702030302020204" pitchFamily="66" charset="0"/>
              </a:rPr>
              <a:t> k </a:t>
            </a:r>
            <a:r>
              <a:rPr lang="es-ES" sz="2400" b="1" dirty="0" err="1">
                <a:latin typeface="Comic Sans MS" panose="030F0702030302020204" pitchFamily="66" charset="0"/>
              </a:rPr>
              <a:t>tomu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aby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šli</a:t>
            </a:r>
            <a:r>
              <a:rPr lang="es-ES" sz="2400" b="1" dirty="0">
                <a:latin typeface="Comic Sans MS" panose="030F0702030302020204" pitchFamily="66" charset="0"/>
              </a:rPr>
              <a:t> do </a:t>
            </a:r>
            <a:r>
              <a:rPr lang="es-ES" sz="2400" b="1" dirty="0" err="1">
                <a:latin typeface="Comic Sans MS" panose="030F0702030302020204" pitchFamily="66" charset="0"/>
              </a:rPr>
              <a:t>války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>
                <a:latin typeface="Comic Sans MS" panose="030F0702030302020204" pitchFamily="66" charset="0"/>
              </a:rPr>
              <a:t>To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 err="1">
                <a:latin typeface="Comic Sans MS" panose="030F0702030302020204" pitchFamily="66" charset="0"/>
              </a:rPr>
              <a:t>nezahrn</a:t>
            </a:r>
            <a:r>
              <a:rPr lang="es-ES" sz="2400" b="1" dirty="0">
                <a:latin typeface="Comic Sans MS" panose="030F0702030302020204" pitchFamily="66" charset="0"/>
              </a:rPr>
              <a:t>ovalo </a:t>
            </a:r>
            <a:r>
              <a:rPr lang="es-ES" sz="2400" b="1" dirty="0" err="1">
                <a:latin typeface="Comic Sans MS" panose="030F0702030302020204" pitchFamily="66" charset="0"/>
              </a:rPr>
              <a:t>ženy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děti</a:t>
            </a:r>
            <a:r>
              <a:rPr lang="es-ES" sz="2400" b="1" dirty="0">
                <a:latin typeface="Comic Sans MS" panose="030F0702030302020204" pitchFamily="66" charset="0"/>
              </a:rPr>
              <a:t> a </a:t>
            </a:r>
            <a:r>
              <a:rPr lang="es-ES" sz="2400" b="1" dirty="0" err="1">
                <a:latin typeface="Comic Sans MS" panose="030F0702030302020204" pitchFamily="66" charset="0"/>
              </a:rPr>
              <a:t>starší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osoby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jakož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      </a:t>
            </a:r>
            <a:r>
              <a:rPr lang="es-ES" sz="2400" b="1" dirty="0">
                <a:latin typeface="Comic Sans MS" panose="030F0702030302020204" pitchFamily="66" charset="0"/>
              </a:rPr>
              <a:t>i </a:t>
            </a:r>
            <a:r>
              <a:rPr lang="es-ES" sz="2400" b="1" dirty="0" err="1">
                <a:latin typeface="Comic Sans MS" panose="030F0702030302020204" pitchFamily="66" charset="0"/>
              </a:rPr>
              <a:t>zdravotně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postižené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>
                <a:latin typeface="Comic Sans MS" panose="030F0702030302020204" pitchFamily="66" charset="0"/>
              </a:rPr>
              <a:t>Z </a:t>
            </a:r>
            <a:r>
              <a:rPr lang="es-ES" sz="2400" b="1" dirty="0" err="1">
                <a:latin typeface="Comic Sans MS" panose="030F0702030302020204" pitchFamily="66" charset="0"/>
              </a:rPr>
              <a:t>kmene</a:t>
            </a:r>
            <a:r>
              <a:rPr lang="es-ES" sz="2400" b="1" dirty="0">
                <a:latin typeface="Comic Sans MS" panose="030F0702030302020204" pitchFamily="66" charset="0"/>
              </a:rPr>
              <a:t> L</a:t>
            </a:r>
            <a:r>
              <a:rPr lang="cs-CZ" sz="2400" b="1" dirty="0">
                <a:latin typeface="Comic Sans MS" panose="030F0702030302020204" pitchFamily="66" charset="0"/>
              </a:rPr>
              <a:t>é</a:t>
            </a:r>
            <a:r>
              <a:rPr lang="es-ES" sz="2400" b="1" dirty="0">
                <a:latin typeface="Comic Sans MS" panose="030F0702030302020204" pitchFamily="66" charset="0"/>
              </a:rPr>
              <a:t>vi </a:t>
            </a:r>
            <a:r>
              <a:rPr lang="es-ES" sz="2400" b="1" dirty="0" err="1">
                <a:latin typeface="Comic Sans MS" panose="030F0702030302020204" pitchFamily="66" charset="0"/>
              </a:rPr>
              <a:t>byli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počítáni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všichni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muži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cs-CZ" sz="2400" b="1" dirty="0">
                <a:latin typeface="Comic Sans MS" panose="030F0702030302020204" pitchFamily="66" charset="0"/>
              </a:rPr>
              <a:t>starší</a:t>
            </a:r>
            <a:r>
              <a:rPr lang="es-ES" sz="2400" b="1" dirty="0">
                <a:latin typeface="Comic Sans MS" panose="030F0702030302020204" pitchFamily="66" charset="0"/>
              </a:rPr>
              <a:t> 1 </a:t>
            </a:r>
            <a:r>
              <a:rPr lang="es-ES" sz="2400" b="1" dirty="0" err="1">
                <a:latin typeface="Comic Sans MS" panose="030F0702030302020204" pitchFamily="66" charset="0"/>
              </a:rPr>
              <a:t>měsíc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>
                <a:latin typeface="Comic Sans MS" panose="030F0702030302020204" pitchFamily="66" charset="0"/>
              </a:rPr>
              <a:t>Z 22 300 L</a:t>
            </a:r>
            <a:r>
              <a:rPr lang="cs-CZ" sz="2400" b="1" dirty="0">
                <a:latin typeface="Comic Sans MS" panose="030F0702030302020204" pitchFamily="66" charset="0"/>
              </a:rPr>
              <a:t>é</a:t>
            </a:r>
            <a:r>
              <a:rPr lang="es-ES" sz="2400" b="1" dirty="0" err="1">
                <a:latin typeface="Comic Sans MS" panose="030F0702030302020204" pitchFamily="66" charset="0"/>
              </a:rPr>
              <a:t>viho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mužů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bylo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pouze</a:t>
            </a:r>
            <a:r>
              <a:rPr lang="es-ES" sz="2400" b="1" dirty="0">
                <a:latin typeface="Comic Sans MS" panose="030F0702030302020204" pitchFamily="66" charset="0"/>
              </a:rPr>
              <a:t> 8 580 </a:t>
            </a:r>
            <a:r>
              <a:rPr lang="es-ES" sz="2400" b="1" dirty="0" err="1">
                <a:latin typeface="Comic Sans MS" panose="030F0702030302020204" pitchFamily="66" charset="0"/>
              </a:rPr>
              <a:t>způsobilých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sloužit</a:t>
            </a:r>
            <a:r>
              <a:rPr lang="es-ES" sz="2400" b="1" dirty="0">
                <a:latin typeface="Comic Sans MS" panose="030F0702030302020204" pitchFamily="66" charset="0"/>
              </a:rPr>
              <a:t> ve </a:t>
            </a:r>
            <a:r>
              <a:rPr lang="es-ES" sz="2400" b="1" dirty="0" err="1">
                <a:latin typeface="Comic Sans MS" panose="030F0702030302020204" pitchFamily="66" charset="0"/>
              </a:rPr>
              <a:t>svatyni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protože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jim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bylo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mezi</a:t>
            </a:r>
            <a:r>
              <a:rPr lang="es-ES" sz="2400" b="1" dirty="0">
                <a:latin typeface="Comic Sans MS" panose="030F0702030302020204" pitchFamily="66" charset="0"/>
              </a:rPr>
              <a:t> 30 a 50 </a:t>
            </a:r>
            <a:r>
              <a:rPr lang="es-ES" sz="2400" b="1" dirty="0" err="1">
                <a:latin typeface="Comic Sans MS" panose="030F0702030302020204" pitchFamily="66" charset="0"/>
              </a:rPr>
              <a:t>lety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 err="1">
                <a:latin typeface="Comic Sans MS" panose="030F0702030302020204" pitchFamily="66" charset="0"/>
              </a:rPr>
              <a:t>Celkový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počet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Izraelitů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kteří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opustili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Egypt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nepochybně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přesáhl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milion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lidí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2400" b="1" dirty="0">
                <a:latin typeface="Comic Sans MS" panose="030F0702030302020204" pitchFamily="66" charset="0"/>
              </a:rPr>
              <a:t>K nim je </a:t>
            </a:r>
            <a:r>
              <a:rPr lang="es-ES" sz="2400" b="1" dirty="0" err="1">
                <a:latin typeface="Comic Sans MS" panose="030F0702030302020204" pitchFamily="66" charset="0"/>
              </a:rPr>
              <a:t>třeba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připočí</a:t>
            </a:r>
            <a:r>
              <a:rPr lang="cs-CZ" sz="2400" b="1" dirty="0">
                <a:latin typeface="Comic Sans MS" panose="030F0702030302020204" pitchFamily="66" charset="0"/>
              </a:rPr>
              <a:t>ta</a:t>
            </a:r>
            <a:r>
              <a:rPr lang="es-ES" sz="2400" b="1" dirty="0">
                <a:latin typeface="Comic Sans MS" panose="030F0702030302020204" pitchFamily="66" charset="0"/>
              </a:rPr>
              <a:t>t </a:t>
            </a:r>
            <a:r>
              <a:rPr lang="es-ES" sz="2400" b="1" dirty="0" err="1">
                <a:latin typeface="Comic Sans MS" panose="030F0702030302020204" pitchFamily="66" charset="0"/>
              </a:rPr>
              <a:t>Egypťany</a:t>
            </a:r>
            <a:r>
              <a:rPr lang="es-ES" sz="2400" b="1" dirty="0">
                <a:latin typeface="Comic Sans MS" panose="030F0702030302020204" pitchFamily="66" charset="0"/>
              </a:rPr>
              <a:t>, </a:t>
            </a:r>
            <a:r>
              <a:rPr lang="es-ES" sz="2400" b="1" dirty="0" err="1">
                <a:latin typeface="Comic Sans MS" panose="030F0702030302020204" pitchFamily="66" charset="0"/>
              </a:rPr>
              <a:t>kteří</a:t>
            </a:r>
            <a:r>
              <a:rPr lang="es-ES" sz="2400" b="1" dirty="0">
                <a:latin typeface="Comic Sans MS" panose="030F0702030302020204" pitchFamily="66" charset="0"/>
              </a:rPr>
              <a:t> je </a:t>
            </a:r>
            <a:r>
              <a:rPr lang="es-ES" sz="2400" b="1" dirty="0" err="1">
                <a:latin typeface="Comic Sans MS" panose="030F0702030302020204" pitchFamily="66" charset="0"/>
              </a:rPr>
              <a:t>doprovázeli</a:t>
            </a:r>
            <a:r>
              <a:rPr lang="es-ES" sz="2400" b="1" dirty="0">
                <a:latin typeface="Comic Sans MS" panose="030F0702030302020204" pitchFamily="66" charset="0"/>
              </a:rPr>
              <a:t> a </a:t>
            </a:r>
            <a:r>
              <a:rPr lang="es-ES" sz="2400" b="1" dirty="0" err="1">
                <a:latin typeface="Comic Sans MS" panose="030F0702030302020204" pitchFamily="66" charset="0"/>
              </a:rPr>
              <a:t>kte</a:t>
            </a:r>
            <a:r>
              <a:rPr lang="cs-CZ" sz="2400" b="1" dirty="0" err="1">
                <a:latin typeface="Comic Sans MS" panose="030F0702030302020204" pitchFamily="66" charset="0"/>
              </a:rPr>
              <a:t>ré</a:t>
            </a:r>
            <a:r>
              <a:rPr lang="cs-CZ" sz="2400" b="1" dirty="0">
                <a:latin typeface="Comic Sans MS" panose="030F0702030302020204" pitchFamily="66" charset="0"/>
              </a:rPr>
              <a:t> Mojžíš</a:t>
            </a:r>
            <a:r>
              <a:rPr lang="es-ES" sz="2400" b="1" dirty="0">
                <a:latin typeface="Comic Sans MS" panose="030F0702030302020204" pitchFamily="66" charset="0"/>
              </a:rPr>
              <a:t> </a:t>
            </a:r>
            <a:r>
              <a:rPr lang="es-ES" sz="2400" b="1" dirty="0" err="1">
                <a:latin typeface="Comic Sans MS" panose="030F0702030302020204" pitchFamily="66" charset="0"/>
              </a:rPr>
              <a:t>nepočít</a:t>
            </a:r>
            <a:r>
              <a:rPr lang="cs-CZ" sz="2400" b="1" dirty="0">
                <a:latin typeface="Comic Sans MS" panose="030F0702030302020204" pitchFamily="66" charset="0"/>
              </a:rPr>
              <a:t>al</a:t>
            </a:r>
            <a:r>
              <a:rPr lang="es-ES" sz="2400" b="1" dirty="0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3360</Words>
  <Application>Microsoft Office PowerPoint</Application>
  <PresentationFormat>Presentación en pantalla (4:3)</PresentationFormat>
  <Paragraphs>364</Paragraphs>
  <Slides>48</Slides>
  <Notes>1</Notes>
  <HiddenSlides>1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5" baseType="lpstr">
      <vt:lpstr>Gill Sans MT</vt:lpstr>
      <vt:lpstr>Arial Black</vt:lpstr>
      <vt:lpstr>Comic Sans MS</vt:lpstr>
      <vt:lpstr>Wingdings</vt:lpstr>
      <vt:lpstr>Arial</vt:lpstr>
      <vt:lpstr>Diseño predeterminado</vt:lpstr>
      <vt:lpstr>PHOTO-PAINT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Sergio Fustero</dc:creator>
  <cp:lastModifiedBy>Sergio Fustero Carreras</cp:lastModifiedBy>
  <cp:revision>293</cp:revision>
  <dcterms:created xsi:type="dcterms:W3CDTF">2009-05-20T13:41:18Z</dcterms:created>
  <dcterms:modified xsi:type="dcterms:W3CDTF">2023-07-10T18:58:21Z</dcterms:modified>
</cp:coreProperties>
</file>