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0" r:id="rId3"/>
    <p:sldId id="275" r:id="rId4"/>
    <p:sldId id="257" r:id="rId5"/>
    <p:sldId id="262" r:id="rId6"/>
    <p:sldId id="268" r:id="rId7"/>
    <p:sldId id="269" r:id="rId8"/>
    <p:sldId id="273" r:id="rId9"/>
    <p:sldId id="270" r:id="rId10"/>
    <p:sldId id="271" r:id="rId11"/>
    <p:sldId id="272" r:id="rId12"/>
    <p:sldId id="263" r:id="rId13"/>
    <p:sldId id="267" r:id="rId14"/>
    <p:sldId id="265" r:id="rId15"/>
    <p:sldId id="264" r:id="rId16"/>
    <p:sldId id="274" r:id="rId17"/>
  </p:sldIdLst>
  <p:sldSz cx="9144000" cy="6858000" type="screen4x3"/>
  <p:notesSz cx="6858000" cy="9144000"/>
  <p:embeddedFontLst>
    <p:embeddedFont>
      <p:font typeface="Algerian" panose="04020705040A02060702" pitchFamily="82" charset="0"/>
      <p:regular r:id="rId18"/>
    </p:embeddedFont>
    <p:embeddedFont>
      <p:font typeface="Arial Black" panose="020B0A04020102020204" pitchFamily="34" charset="0"/>
      <p:bold r:id="rId19"/>
    </p:embeddedFont>
    <p:embeddedFont>
      <p:font typeface="Comic Sans MS" panose="030F0702030302020204" pitchFamily="66" charset="0"/>
      <p:regular r:id="rId20"/>
      <p:bold r:id="rId21"/>
      <p:italic r:id="rId22"/>
      <p:boldItalic r:id="rId23"/>
    </p:embeddedFont>
    <p:embeddedFont>
      <p:font typeface="Harrington" panose="04040505050A02020702" pitchFamily="82" charset="0"/>
      <p:regular r:id="rId24"/>
    </p:embeddedFont>
  </p:embeddedFontLst>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1D0F"/>
    <a:srgbClr val="FFFF00"/>
    <a:srgbClr val="FFFFCC"/>
    <a:srgbClr val="85C2FF"/>
    <a:srgbClr val="AFD7FF"/>
    <a:srgbClr val="3E2F1A"/>
    <a:srgbClr val="41311B"/>
    <a:srgbClr val="1B14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136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3859EB7D-9A80-4A72-9641-5AC604E154F1}" type="slidenum">
              <a:rPr lang="es-ES"/>
              <a:pPr/>
              <a:t>‹Nº›</a:t>
            </a:fld>
            <a:endParaRPr lang="es-ES"/>
          </a:p>
        </p:txBody>
      </p:sp>
    </p:spTree>
    <p:extLst>
      <p:ext uri="{BB962C8B-B14F-4D97-AF65-F5344CB8AC3E}">
        <p14:creationId xmlns:p14="http://schemas.microsoft.com/office/powerpoint/2010/main" val="204302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B6E12ABE-A885-494E-AE1F-7202A49876CD}" type="slidenum">
              <a:rPr lang="es-ES"/>
              <a:pPr/>
              <a:t>‹Nº›</a:t>
            </a:fld>
            <a:endParaRPr lang="es-ES"/>
          </a:p>
        </p:txBody>
      </p:sp>
    </p:spTree>
    <p:extLst>
      <p:ext uri="{BB962C8B-B14F-4D97-AF65-F5344CB8AC3E}">
        <p14:creationId xmlns:p14="http://schemas.microsoft.com/office/powerpoint/2010/main" val="428783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C7BDA2D2-E426-4FE1-B71D-F96C931467A2}" type="slidenum">
              <a:rPr lang="es-ES"/>
              <a:pPr/>
              <a:t>‹Nº›</a:t>
            </a:fld>
            <a:endParaRPr lang="es-ES"/>
          </a:p>
        </p:txBody>
      </p:sp>
    </p:spTree>
    <p:extLst>
      <p:ext uri="{BB962C8B-B14F-4D97-AF65-F5344CB8AC3E}">
        <p14:creationId xmlns:p14="http://schemas.microsoft.com/office/powerpoint/2010/main" val="330451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BB547EE8-AF75-4741-8FBD-623412F369EA}" type="slidenum">
              <a:rPr lang="es-ES"/>
              <a:pPr/>
              <a:t>‹Nº›</a:t>
            </a:fld>
            <a:endParaRPr lang="es-ES"/>
          </a:p>
        </p:txBody>
      </p:sp>
    </p:spTree>
    <p:extLst>
      <p:ext uri="{BB962C8B-B14F-4D97-AF65-F5344CB8AC3E}">
        <p14:creationId xmlns:p14="http://schemas.microsoft.com/office/powerpoint/2010/main" val="2242215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710BE914-9D7D-4D97-9D3E-CD02D863257B}" type="slidenum">
              <a:rPr lang="es-ES"/>
              <a:pPr/>
              <a:t>‹Nº›</a:t>
            </a:fld>
            <a:endParaRPr lang="es-ES"/>
          </a:p>
        </p:txBody>
      </p:sp>
    </p:spTree>
    <p:extLst>
      <p:ext uri="{BB962C8B-B14F-4D97-AF65-F5344CB8AC3E}">
        <p14:creationId xmlns:p14="http://schemas.microsoft.com/office/powerpoint/2010/main" val="2730940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F357D352-53F3-4088-A0F5-2DF013AFB5ED}" type="slidenum">
              <a:rPr lang="es-ES"/>
              <a:pPr/>
              <a:t>‹Nº›</a:t>
            </a:fld>
            <a:endParaRPr lang="es-ES"/>
          </a:p>
        </p:txBody>
      </p:sp>
    </p:spTree>
    <p:extLst>
      <p:ext uri="{BB962C8B-B14F-4D97-AF65-F5344CB8AC3E}">
        <p14:creationId xmlns:p14="http://schemas.microsoft.com/office/powerpoint/2010/main" val="350481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fld id="{A1E35F8B-0232-46D6-B2BD-2004640B2507}" type="slidenum">
              <a:rPr lang="es-ES"/>
              <a:pPr/>
              <a:t>‹Nº›</a:t>
            </a:fld>
            <a:endParaRPr lang="es-ES"/>
          </a:p>
        </p:txBody>
      </p:sp>
    </p:spTree>
    <p:extLst>
      <p:ext uri="{BB962C8B-B14F-4D97-AF65-F5344CB8AC3E}">
        <p14:creationId xmlns:p14="http://schemas.microsoft.com/office/powerpoint/2010/main" val="4204844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fld id="{C4DAE778-8D74-4785-B09B-848235C4DD12}" type="slidenum">
              <a:rPr lang="es-ES"/>
              <a:pPr/>
              <a:t>‹Nº›</a:t>
            </a:fld>
            <a:endParaRPr lang="es-ES"/>
          </a:p>
        </p:txBody>
      </p:sp>
    </p:spTree>
    <p:extLst>
      <p:ext uri="{BB962C8B-B14F-4D97-AF65-F5344CB8AC3E}">
        <p14:creationId xmlns:p14="http://schemas.microsoft.com/office/powerpoint/2010/main" val="2255817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fld id="{50A45C43-4E63-491F-9AA6-6CC75C6F0E63}" type="slidenum">
              <a:rPr lang="es-ES"/>
              <a:pPr/>
              <a:t>‹Nº›</a:t>
            </a:fld>
            <a:endParaRPr lang="es-ES"/>
          </a:p>
        </p:txBody>
      </p:sp>
    </p:spTree>
    <p:extLst>
      <p:ext uri="{BB962C8B-B14F-4D97-AF65-F5344CB8AC3E}">
        <p14:creationId xmlns:p14="http://schemas.microsoft.com/office/powerpoint/2010/main" val="274632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B9E4D348-A538-42D0-AE35-3DDBFF7D246C}" type="slidenum">
              <a:rPr lang="es-ES"/>
              <a:pPr/>
              <a:t>‹Nº›</a:t>
            </a:fld>
            <a:endParaRPr lang="es-ES"/>
          </a:p>
        </p:txBody>
      </p:sp>
    </p:spTree>
    <p:extLst>
      <p:ext uri="{BB962C8B-B14F-4D97-AF65-F5344CB8AC3E}">
        <p14:creationId xmlns:p14="http://schemas.microsoft.com/office/powerpoint/2010/main" val="2484801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A80BED01-C85B-4504-A3D8-B71B0900B219}" type="slidenum">
              <a:rPr lang="es-ES"/>
              <a:pPr/>
              <a:t>‹Nº›</a:t>
            </a:fld>
            <a:endParaRPr lang="es-ES"/>
          </a:p>
        </p:txBody>
      </p:sp>
    </p:spTree>
    <p:extLst>
      <p:ext uri="{BB962C8B-B14F-4D97-AF65-F5344CB8AC3E}">
        <p14:creationId xmlns:p14="http://schemas.microsoft.com/office/powerpoint/2010/main" val="2700799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29EE8A0-C21B-47B5-A2C8-1FA2AFB5626B}"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oleObject" Target="../embeddings/oleObject1.bin"/><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0" y="0"/>
            <a:ext cx="4500563" cy="2492375"/>
          </a:xfrm>
        </p:spPr>
        <p:txBody>
          <a:bodyPr/>
          <a:lstStyle/>
          <a:p>
            <a:pPr eaLnBrk="1" hangingPunct="1"/>
            <a:r>
              <a:rPr lang="es-ES" sz="5400">
                <a:solidFill>
                  <a:srgbClr val="23492A"/>
                </a:solidFill>
                <a:latin typeface="Algerian" panose="04020705040A02060702" pitchFamily="82" charset="0"/>
              </a:rPr>
              <a:t>SLOVO BOŽÍ ZŮSTÁVÁ</a:t>
            </a:r>
            <a:endParaRPr lang="es-ES" sz="5400" dirty="0">
              <a:solidFill>
                <a:srgbClr val="23492A"/>
              </a:solidFill>
              <a:latin typeface="Algerian" panose="04020705040A02060702"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0" y="188913"/>
            <a:ext cx="8964613" cy="2862322"/>
          </a:xfrm>
          <a:prstGeom prst="rect">
            <a:avLst/>
          </a:prstGeom>
          <a:noFill/>
          <a:ln w="9525">
            <a:noFill/>
            <a:miter lim="800000"/>
            <a:headEnd/>
            <a:tailEnd/>
          </a:ln>
          <a:effectLst>
            <a:outerShdw dist="63500" dir="2212194" algn="ctr" rotWithShape="0">
              <a:srgbClr val="6DB6FF"/>
            </a:outerShdw>
          </a:effectLst>
        </p:spPr>
        <p:txBody>
          <a:bodyPr>
            <a:spAutoFit/>
          </a:bodyPr>
          <a:lstStyle/>
          <a:p>
            <a:pPr algn="ctr">
              <a:spcBef>
                <a:spcPct val="50000"/>
              </a:spcBef>
              <a:defRPr/>
            </a:pPr>
            <a:r>
              <a:rPr lang="es-ES" sz="7200" b="1" dirty="0">
                <a:solidFill>
                  <a:schemeClr val="bg1"/>
                </a:solidFill>
                <a:latin typeface="Comic Sans MS" pitchFamily="66" charset="0"/>
                <a:cs typeface="Arial" charset="0"/>
              </a:rPr>
              <a:t>Vzkříšení
</a:t>
            </a:r>
          </a:p>
        </p:txBody>
      </p:sp>
      <p:sp>
        <p:nvSpPr>
          <p:cNvPr id="12291" name="Text Box 5"/>
          <p:cNvSpPr txBox="1">
            <a:spLocks noChangeArrowheads="1"/>
          </p:cNvSpPr>
          <p:nvPr/>
        </p:nvSpPr>
        <p:spPr bwMode="auto">
          <a:xfrm>
            <a:off x="179388" y="1628775"/>
            <a:ext cx="4608512"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sz="2800" dirty="0">
                <a:solidFill>
                  <a:srgbClr val="FFFF00"/>
                </a:solidFill>
                <a:latin typeface="Comic Sans MS" panose="030F0702030302020204" pitchFamily="66" charset="0"/>
              </a:rPr>
              <a:t>“… </a:t>
            </a:r>
            <a:r>
              <a:rPr lang="cs-CZ" sz="2800" dirty="0">
                <a:solidFill>
                  <a:srgbClr val="FFFF00"/>
                </a:solidFill>
                <a:latin typeface="Comic Sans MS" panose="030F0702030302020204" pitchFamily="66" charset="0"/>
              </a:rPr>
              <a:t>až zazní polnice, mrtví budou vzkříšeni k </a:t>
            </a:r>
            <a:r>
              <a:rPr lang="cs-CZ" sz="2800" dirty="0" err="1">
                <a:solidFill>
                  <a:srgbClr val="FFFF00"/>
                </a:solidFill>
                <a:latin typeface="Comic Sans MS" panose="030F0702030302020204" pitchFamily="66" charset="0"/>
              </a:rPr>
              <a:t>nepomí-jitelnosti</a:t>
            </a:r>
            <a:r>
              <a:rPr lang="es-ES" sz="2800" dirty="0">
                <a:solidFill>
                  <a:srgbClr val="FFFF00"/>
                </a:solidFill>
                <a:latin typeface="Comic Sans MS" panose="030F0702030302020204" pitchFamily="66" charset="0"/>
              </a:rPr>
              <a:t>…”</a:t>
            </a:r>
          </a:p>
          <a:p>
            <a:pPr algn="r" eaLnBrk="1" hangingPunct="1">
              <a:spcBef>
                <a:spcPct val="50000"/>
              </a:spcBef>
            </a:pPr>
            <a:r>
              <a:rPr lang="es-ES" dirty="0">
                <a:solidFill>
                  <a:srgbClr val="FFFF00"/>
                </a:solidFill>
                <a:latin typeface="Comic Sans MS" panose="030F0702030302020204" pitchFamily="66" charset="0"/>
              </a:rPr>
              <a:t>(1</a:t>
            </a:r>
            <a:r>
              <a:rPr lang="cs-CZ" dirty="0">
                <a:solidFill>
                  <a:srgbClr val="FFFF00"/>
                </a:solidFill>
                <a:latin typeface="Comic Sans MS" panose="030F0702030302020204" pitchFamily="66" charset="0"/>
              </a:rPr>
              <a:t>. list</a:t>
            </a:r>
            <a:r>
              <a:rPr lang="es-ES" dirty="0">
                <a:solidFill>
                  <a:srgbClr val="FFFF00"/>
                </a:solidFill>
                <a:latin typeface="Comic Sans MS" panose="030F0702030302020204" pitchFamily="66" charset="0"/>
              </a:rPr>
              <a:t> </a:t>
            </a:r>
            <a:r>
              <a:rPr lang="cs-CZ" dirty="0">
                <a:solidFill>
                  <a:srgbClr val="FFFF00"/>
                </a:solidFill>
                <a:latin typeface="Comic Sans MS" panose="030F0702030302020204" pitchFamily="66" charset="0"/>
              </a:rPr>
              <a:t>K</a:t>
            </a:r>
            <a:r>
              <a:rPr lang="es-ES" dirty="0">
                <a:solidFill>
                  <a:srgbClr val="FFFF00"/>
                </a:solidFill>
                <a:latin typeface="Comic Sans MS" panose="030F0702030302020204" pitchFamily="66" charset="0"/>
              </a:rPr>
              <a:t>orints</a:t>
            </a:r>
            <a:r>
              <a:rPr lang="cs-CZ" dirty="0">
                <a:solidFill>
                  <a:srgbClr val="FFFF00"/>
                </a:solidFill>
                <a:latin typeface="Comic Sans MS" panose="030F0702030302020204" pitchFamily="66" charset="0"/>
              </a:rPr>
              <a:t>kým</a:t>
            </a:r>
            <a:r>
              <a:rPr lang="es-ES" dirty="0">
                <a:solidFill>
                  <a:srgbClr val="FFFF00"/>
                </a:solidFill>
                <a:latin typeface="Comic Sans MS" panose="030F0702030302020204" pitchFamily="66" charset="0"/>
              </a:rPr>
              <a:t> 15</a:t>
            </a:r>
            <a:r>
              <a:rPr lang="cs-CZ" dirty="0">
                <a:solidFill>
                  <a:srgbClr val="FFFF00"/>
                </a:solidFill>
                <a:latin typeface="Comic Sans MS" panose="030F0702030302020204" pitchFamily="66" charset="0"/>
              </a:rPr>
              <a:t>,</a:t>
            </a:r>
            <a:r>
              <a:rPr lang="es-ES" dirty="0">
                <a:solidFill>
                  <a:srgbClr val="FFFF00"/>
                </a:solidFill>
                <a:latin typeface="Comic Sans MS" panose="030F0702030302020204" pitchFamily="66" charset="0"/>
              </a:rPr>
              <a:t>52)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179388" y="5668963"/>
            <a:ext cx="8964612" cy="2862322"/>
          </a:xfrm>
          <a:prstGeom prst="rect">
            <a:avLst/>
          </a:prstGeom>
          <a:noFill/>
          <a:ln w="9525">
            <a:noFill/>
            <a:miter lim="800000"/>
            <a:headEnd/>
            <a:tailEnd/>
          </a:ln>
          <a:effectLst>
            <a:outerShdw dist="63500" dir="2212194" algn="ctr" rotWithShape="0">
              <a:srgbClr val="6DB6FF"/>
            </a:outerShdw>
          </a:effectLst>
        </p:spPr>
        <p:txBody>
          <a:bodyPr>
            <a:spAutoFit/>
          </a:bodyPr>
          <a:lstStyle/>
          <a:p>
            <a:pPr algn="ctr">
              <a:spcBef>
                <a:spcPct val="50000"/>
              </a:spcBef>
              <a:defRPr/>
            </a:pPr>
            <a:r>
              <a:rPr lang="es-ES" sz="7200" b="1" dirty="0">
                <a:solidFill>
                  <a:schemeClr val="bg1"/>
                </a:solidFill>
                <a:latin typeface="Comic Sans MS" pitchFamily="66" charset="0"/>
                <a:cs typeface="Arial" charset="0"/>
              </a:rPr>
              <a:t>Nová </a:t>
            </a:r>
            <a:r>
              <a:rPr lang="cs-CZ" sz="7200" b="1" dirty="0">
                <a:solidFill>
                  <a:schemeClr val="bg1"/>
                </a:solidFill>
                <a:latin typeface="Comic Sans MS" pitchFamily="66" charset="0"/>
                <a:cs typeface="Arial" charset="0"/>
              </a:rPr>
              <a:t>z</a:t>
            </a:r>
            <a:r>
              <a:rPr lang="es-ES" sz="7200" b="1" dirty="0">
                <a:solidFill>
                  <a:schemeClr val="bg1"/>
                </a:solidFill>
                <a:latin typeface="Comic Sans MS" pitchFamily="66" charset="0"/>
                <a:cs typeface="Arial" charset="0"/>
              </a:rPr>
              <a:t>emě
</a:t>
            </a:r>
          </a:p>
        </p:txBody>
      </p:sp>
      <p:sp>
        <p:nvSpPr>
          <p:cNvPr id="13315" name="Text Box 5"/>
          <p:cNvSpPr txBox="1">
            <a:spLocks noChangeArrowheads="1"/>
          </p:cNvSpPr>
          <p:nvPr/>
        </p:nvSpPr>
        <p:spPr bwMode="auto">
          <a:xfrm>
            <a:off x="4284663" y="115888"/>
            <a:ext cx="30257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dirty="0">
                <a:latin typeface="Comic Sans MS" panose="030F0702030302020204" pitchFamily="66" charset="0"/>
              </a:rPr>
              <a:t>“</a:t>
            </a:r>
            <a:r>
              <a:rPr lang="cs-CZ" dirty="0">
                <a:latin typeface="Comic Sans MS" panose="030F0702030302020204" pitchFamily="66" charset="0"/>
              </a:rPr>
              <a:t>Podle jeho slibu čekáme nové nebe a novou zemi, ve kterých přebývá spravedlnost</a:t>
            </a:r>
            <a:r>
              <a:rPr lang="es-ES" dirty="0">
                <a:latin typeface="Comic Sans MS" panose="030F0702030302020204" pitchFamily="66" charset="0"/>
              </a:rPr>
              <a:t>”</a:t>
            </a:r>
          </a:p>
          <a:p>
            <a:pPr algn="r" eaLnBrk="1" hangingPunct="1">
              <a:spcBef>
                <a:spcPct val="50000"/>
              </a:spcBef>
            </a:pPr>
            <a:r>
              <a:rPr lang="es-ES" sz="1200" dirty="0">
                <a:latin typeface="Comic Sans MS" panose="030F0702030302020204" pitchFamily="66" charset="0"/>
              </a:rPr>
              <a:t>(2</a:t>
            </a:r>
            <a:r>
              <a:rPr lang="cs-CZ" sz="1200" dirty="0">
                <a:latin typeface="Comic Sans MS" panose="030F0702030302020204" pitchFamily="66" charset="0"/>
              </a:rPr>
              <a:t>.</a:t>
            </a:r>
            <a:r>
              <a:rPr lang="es-ES" sz="1200" dirty="0">
                <a:latin typeface="Comic Sans MS" panose="030F0702030302020204" pitchFamily="66" charset="0"/>
              </a:rPr>
              <a:t> </a:t>
            </a:r>
            <a:r>
              <a:rPr lang="cs-CZ" sz="1200" dirty="0">
                <a:latin typeface="Comic Sans MS" panose="030F0702030302020204" pitchFamily="66" charset="0"/>
              </a:rPr>
              <a:t>list</a:t>
            </a:r>
            <a:r>
              <a:rPr lang="es-ES" sz="1200" dirty="0">
                <a:latin typeface="Comic Sans MS" panose="030F0702030302020204" pitchFamily="66" charset="0"/>
              </a:rPr>
              <a:t> Pe</a:t>
            </a:r>
            <a:r>
              <a:rPr lang="cs-CZ" sz="1200" dirty="0">
                <a:latin typeface="Comic Sans MS" panose="030F0702030302020204" pitchFamily="66" charset="0"/>
              </a:rPr>
              <a:t>t</a:t>
            </a:r>
            <a:r>
              <a:rPr lang="es-ES" sz="1200" dirty="0">
                <a:latin typeface="Comic Sans MS" panose="030F0702030302020204" pitchFamily="66" charset="0"/>
              </a:rPr>
              <a:t>r</a:t>
            </a:r>
            <a:r>
              <a:rPr lang="cs-CZ" sz="1200" dirty="0" err="1">
                <a:latin typeface="Comic Sans MS" panose="030F0702030302020204" pitchFamily="66" charset="0"/>
              </a:rPr>
              <a:t>ův</a:t>
            </a:r>
            <a:r>
              <a:rPr lang="es-ES" sz="1200" dirty="0">
                <a:latin typeface="Comic Sans MS" panose="030F0702030302020204" pitchFamily="66" charset="0"/>
              </a:rPr>
              <a:t> 3</a:t>
            </a:r>
            <a:r>
              <a:rPr lang="cs-CZ" sz="1200" dirty="0">
                <a:latin typeface="Comic Sans MS" panose="030F0702030302020204" pitchFamily="66" charset="0"/>
              </a:rPr>
              <a:t>,</a:t>
            </a:r>
            <a:r>
              <a:rPr lang="es-ES" sz="1200" dirty="0">
                <a:latin typeface="Comic Sans MS" panose="030F0702030302020204" pitchFamily="66" charset="0"/>
              </a:rPr>
              <a:t>13)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8" name="WordArt 4"/>
          <p:cNvSpPr>
            <a:spLocks noChangeArrowheads="1" noChangeShapeType="1" noTextEdit="1"/>
          </p:cNvSpPr>
          <p:nvPr/>
        </p:nvSpPr>
        <p:spPr bwMode="auto">
          <a:xfrm>
            <a:off x="323850" y="260350"/>
            <a:ext cx="6819900" cy="647700"/>
          </a:xfrm>
          <a:prstGeom prst="rect">
            <a:avLst/>
          </a:prstGeom>
        </p:spPr>
        <p:txBody>
          <a:bodyPr wrap="none" fromWordArt="1">
            <a:prstTxWarp prst="textPlain">
              <a:avLst>
                <a:gd name="adj" fmla="val 50000"/>
              </a:avLst>
            </a:prstTxWarp>
          </a:bodyPr>
          <a:lstStyle/>
          <a:p>
            <a:pPr algn="ctr"/>
            <a:r>
              <a:rPr lang="es-ES" sz="3600" kern="10" dirty="0" err="1">
                <a:ln w="9525">
                  <a:solidFill>
                    <a:srgbClr val="000000"/>
                  </a:solidFill>
                  <a:round/>
                  <a:headEnd/>
                  <a:tailEnd/>
                </a:ln>
                <a:solidFill>
                  <a:srgbClr val="FFFFFF"/>
                </a:solidFill>
                <a:latin typeface="Arial Black" panose="020B0A04020102020204" pitchFamily="34" charset="0"/>
              </a:rPr>
              <a:t>Nenaplněná</a:t>
            </a:r>
            <a:r>
              <a:rPr lang="es-ES" sz="3600" kern="10" dirty="0">
                <a:ln w="9525">
                  <a:solidFill>
                    <a:srgbClr val="000000"/>
                  </a:solidFill>
                  <a:round/>
                  <a:headEnd/>
                  <a:tailEnd/>
                </a:ln>
                <a:solidFill>
                  <a:srgbClr val="FFFFFF"/>
                </a:solidFill>
                <a:latin typeface="Arial Black" panose="020B0A04020102020204" pitchFamily="34" charset="0"/>
              </a:rPr>
              <a:t> </a:t>
            </a:r>
            <a:r>
              <a:rPr lang="es-ES" sz="3600" kern="10" dirty="0" err="1">
                <a:ln w="9525">
                  <a:solidFill>
                    <a:srgbClr val="000000"/>
                  </a:solidFill>
                  <a:round/>
                  <a:headEnd/>
                  <a:tailEnd/>
                </a:ln>
                <a:solidFill>
                  <a:srgbClr val="FFFFFF"/>
                </a:solidFill>
                <a:latin typeface="Arial Black" panose="020B0A04020102020204" pitchFamily="34" charset="0"/>
              </a:rPr>
              <a:t>proroctví</a:t>
            </a:r>
            <a:endParaRPr lang="es-ES" sz="3600" kern="10" dirty="0">
              <a:ln w="9525">
                <a:solidFill>
                  <a:srgbClr val="000000"/>
                </a:solidFill>
                <a:round/>
                <a:headEnd/>
                <a:tailEnd/>
              </a:ln>
              <a:solidFill>
                <a:srgbClr val="FFFFFF"/>
              </a:solidFill>
              <a:latin typeface="Arial Black" panose="020B0A04020102020204" pitchFamily="34" charset="0"/>
            </a:endParaRPr>
          </a:p>
        </p:txBody>
      </p:sp>
      <p:sp>
        <p:nvSpPr>
          <p:cNvPr id="10245" name="Text Box 5"/>
          <p:cNvSpPr txBox="1">
            <a:spLocks noChangeArrowheads="1"/>
          </p:cNvSpPr>
          <p:nvPr/>
        </p:nvSpPr>
        <p:spPr bwMode="auto">
          <a:xfrm>
            <a:off x="323850" y="1341438"/>
            <a:ext cx="482441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ü"/>
            </a:pPr>
            <a:r>
              <a:rPr lang="es-ES" sz="2000" b="1" dirty="0">
                <a:solidFill>
                  <a:srgbClr val="FFFF00"/>
                </a:solidFill>
                <a:latin typeface="Comic Sans MS" panose="030F0702030302020204" pitchFamily="66" charset="0"/>
              </a:rPr>
              <a:t>Narození Izáka</a:t>
            </a:r>
            <a:r>
              <a:rPr lang="es-ES" sz="2000" dirty="0">
                <a:solidFill>
                  <a:srgbClr val="FFFF00"/>
                </a:solidFill>
                <a:latin typeface="Comic Sans MS" panose="030F0702030302020204" pitchFamily="66" charset="0"/>
              </a:rPr>
              <a:t>. </a:t>
            </a:r>
            <a:r>
              <a:rPr lang="es-ES" sz="2000" dirty="0">
                <a:solidFill>
                  <a:schemeClr val="bg1"/>
                </a:solidFill>
                <a:latin typeface="Comic Sans MS" panose="030F0702030302020204" pitchFamily="66" charset="0"/>
              </a:rPr>
              <a:t>“</a:t>
            </a:r>
            <a:r>
              <a:rPr lang="cs-CZ" sz="2000" dirty="0">
                <a:solidFill>
                  <a:schemeClr val="bg1"/>
                </a:solidFill>
                <a:latin typeface="Comic Sans MS" panose="030F0702030302020204" pitchFamily="66" charset="0"/>
              </a:rPr>
              <a:t>Hospodin navštívil Sáru, jak řekl, a splnil jí, co slíbil</a:t>
            </a:r>
            <a:r>
              <a:rPr lang="es-ES" sz="2000" dirty="0">
                <a:solidFill>
                  <a:schemeClr val="bg1"/>
                </a:solidFill>
                <a:latin typeface="Comic Sans MS" panose="030F0702030302020204" pitchFamily="66" charset="0"/>
              </a:rPr>
              <a:t>” </a:t>
            </a:r>
            <a:r>
              <a:rPr lang="cs-CZ" sz="2000" dirty="0">
                <a:solidFill>
                  <a:schemeClr val="bg1"/>
                </a:solidFill>
                <a:latin typeface="Comic Sans MS" panose="030F0702030302020204" pitchFamily="66" charset="0"/>
              </a:rPr>
              <a:t>     </a:t>
            </a:r>
            <a:r>
              <a:rPr lang="es-ES" sz="2000" dirty="0">
                <a:solidFill>
                  <a:schemeClr val="bg1"/>
                </a:solidFill>
                <a:latin typeface="Comic Sans MS" panose="030F0702030302020204" pitchFamily="66" charset="0"/>
              </a:rPr>
              <a:t>(</a:t>
            </a:r>
            <a:r>
              <a:rPr lang="cs-CZ" sz="2000" dirty="0">
                <a:solidFill>
                  <a:schemeClr val="bg1"/>
                </a:solidFill>
                <a:latin typeface="Comic Sans MS" panose="030F0702030302020204" pitchFamily="66" charset="0"/>
              </a:rPr>
              <a:t>1. Mojžíšova</a:t>
            </a:r>
            <a:r>
              <a:rPr lang="es-ES" sz="2000" dirty="0">
                <a:solidFill>
                  <a:schemeClr val="bg1"/>
                </a:solidFill>
                <a:latin typeface="Comic Sans MS" panose="030F0702030302020204" pitchFamily="66" charset="0"/>
              </a:rPr>
              <a:t> 21</a:t>
            </a:r>
            <a:r>
              <a:rPr lang="cs-CZ" sz="2000" dirty="0">
                <a:solidFill>
                  <a:schemeClr val="bg1"/>
                </a:solidFill>
                <a:latin typeface="Comic Sans MS" panose="030F0702030302020204" pitchFamily="66" charset="0"/>
              </a:rPr>
              <a:t>,</a:t>
            </a:r>
            <a:r>
              <a:rPr lang="es-ES" sz="2000" dirty="0">
                <a:solidFill>
                  <a:schemeClr val="bg1"/>
                </a:solidFill>
                <a:latin typeface="Comic Sans MS" panose="030F0702030302020204" pitchFamily="66" charset="0"/>
              </a:rPr>
              <a:t>1)</a:t>
            </a:r>
          </a:p>
          <a:p>
            <a:pPr eaLnBrk="1" hangingPunct="1">
              <a:spcBef>
                <a:spcPct val="50000"/>
              </a:spcBef>
              <a:buFont typeface="Wingdings" panose="05000000000000000000" pitchFamily="2" charset="2"/>
              <a:buChar char="ü"/>
            </a:pPr>
            <a:r>
              <a:rPr lang="es-ES" sz="2000" b="1" dirty="0">
                <a:solidFill>
                  <a:srgbClr val="FFFF00"/>
                </a:solidFill>
                <a:latin typeface="Comic Sans MS" panose="030F0702030302020204" pitchFamily="66" charset="0"/>
              </a:rPr>
              <a:t>Založení Izraelského království</a:t>
            </a:r>
            <a:r>
              <a:rPr lang="es-ES" sz="2000" dirty="0">
                <a:solidFill>
                  <a:srgbClr val="FFFF00"/>
                </a:solidFill>
                <a:latin typeface="Comic Sans MS" panose="030F0702030302020204" pitchFamily="66" charset="0"/>
              </a:rPr>
              <a:t>. </a:t>
            </a:r>
            <a:r>
              <a:rPr lang="es-ES" sz="2000" dirty="0">
                <a:solidFill>
                  <a:schemeClr val="bg1"/>
                </a:solidFill>
                <a:latin typeface="Comic Sans MS" panose="030F0702030302020204" pitchFamily="66" charset="0"/>
              </a:rPr>
              <a:t>“</a:t>
            </a:r>
            <a:r>
              <a:rPr lang="cs-CZ" sz="2000" dirty="0">
                <a:solidFill>
                  <a:schemeClr val="bg1"/>
                </a:solidFill>
                <a:latin typeface="Comic Sans MS" panose="030F0702030302020204" pitchFamily="66" charset="0"/>
              </a:rPr>
              <a:t>Požehnán buď Hospodin</a:t>
            </a:r>
            <a:r>
              <a:rPr lang="es-ES" sz="2000" dirty="0">
                <a:solidFill>
                  <a:schemeClr val="bg1"/>
                </a:solidFill>
                <a:latin typeface="Comic Sans MS" panose="030F0702030302020204" pitchFamily="66" charset="0"/>
              </a:rPr>
              <a:t>, </a:t>
            </a:r>
            <a:r>
              <a:rPr lang="cs-CZ" sz="2000" dirty="0">
                <a:solidFill>
                  <a:schemeClr val="bg1"/>
                </a:solidFill>
                <a:latin typeface="Comic Sans MS" panose="030F0702030302020204" pitchFamily="66" charset="0"/>
              </a:rPr>
              <a:t>který podle svého slova dal odpočinutí Izraeli, svému lidu. Nezapadlo ani jedno ze všech dobrých slov, která mluvil skrze svého služebníka </a:t>
            </a:r>
            <a:r>
              <a:rPr lang="cs-CZ" sz="2000" b="1" dirty="0">
                <a:solidFill>
                  <a:schemeClr val="bg1"/>
                </a:solidFill>
                <a:latin typeface="Comic Sans MS" panose="030F0702030302020204" pitchFamily="66" charset="0"/>
              </a:rPr>
              <a:t>Mojžíše</a:t>
            </a:r>
            <a:r>
              <a:rPr lang="es-ES" sz="2000" dirty="0">
                <a:solidFill>
                  <a:schemeClr val="bg1"/>
                </a:solidFill>
                <a:latin typeface="Comic Sans MS" panose="030F0702030302020204" pitchFamily="66" charset="0"/>
              </a:rPr>
              <a:t>” </a:t>
            </a:r>
            <a:r>
              <a:rPr lang="cs-CZ" sz="2000" dirty="0">
                <a:solidFill>
                  <a:schemeClr val="bg1"/>
                </a:solidFill>
                <a:latin typeface="Comic Sans MS" panose="030F0702030302020204" pitchFamily="66" charset="0"/>
              </a:rPr>
              <a:t>                 </a:t>
            </a:r>
            <a:r>
              <a:rPr lang="es-ES" sz="2000" dirty="0">
                <a:solidFill>
                  <a:schemeClr val="bg1"/>
                </a:solidFill>
                <a:latin typeface="Comic Sans MS" panose="030F0702030302020204" pitchFamily="66" charset="0"/>
              </a:rPr>
              <a:t>(1</a:t>
            </a:r>
            <a:r>
              <a:rPr lang="cs-CZ" sz="2000" dirty="0">
                <a:solidFill>
                  <a:schemeClr val="bg1"/>
                </a:solidFill>
                <a:latin typeface="Comic Sans MS" panose="030F0702030302020204" pitchFamily="66" charset="0"/>
              </a:rPr>
              <a:t>. Královská</a:t>
            </a:r>
            <a:r>
              <a:rPr lang="es-ES" sz="2000" dirty="0">
                <a:solidFill>
                  <a:schemeClr val="bg1"/>
                </a:solidFill>
                <a:latin typeface="Comic Sans MS" panose="030F0702030302020204" pitchFamily="66" charset="0"/>
              </a:rPr>
              <a:t> 8</a:t>
            </a:r>
            <a:r>
              <a:rPr lang="cs-CZ" sz="2000" dirty="0">
                <a:solidFill>
                  <a:schemeClr val="bg1"/>
                </a:solidFill>
                <a:latin typeface="Comic Sans MS" panose="030F0702030302020204" pitchFamily="66" charset="0"/>
              </a:rPr>
              <a:t>,</a:t>
            </a:r>
            <a:r>
              <a:rPr lang="es-ES" sz="2000" dirty="0">
                <a:solidFill>
                  <a:schemeClr val="bg1"/>
                </a:solidFill>
                <a:latin typeface="Comic Sans MS" panose="030F0702030302020204" pitchFamily="66" charset="0"/>
              </a:rPr>
              <a:t>56)</a:t>
            </a:r>
          </a:p>
          <a:p>
            <a:pPr eaLnBrk="1" hangingPunct="1">
              <a:spcBef>
                <a:spcPct val="50000"/>
              </a:spcBef>
              <a:buFont typeface="Wingdings" panose="05000000000000000000" pitchFamily="2" charset="2"/>
              <a:buChar char="ü"/>
            </a:pPr>
            <a:r>
              <a:rPr lang="cs-CZ" sz="2000" b="1" dirty="0">
                <a:solidFill>
                  <a:srgbClr val="FFFF00"/>
                </a:solidFill>
                <a:latin typeface="Comic Sans MS" panose="030F0702030302020204" pitchFamily="66" charset="0"/>
              </a:rPr>
              <a:t>Příchod </a:t>
            </a:r>
            <a:r>
              <a:rPr lang="es-ES" sz="2000" b="1" dirty="0">
                <a:solidFill>
                  <a:srgbClr val="FFFF00"/>
                </a:solidFill>
                <a:latin typeface="Comic Sans MS" panose="030F0702030302020204" pitchFamily="66" charset="0"/>
              </a:rPr>
              <a:t>Mesí</a:t>
            </a:r>
            <a:r>
              <a:rPr lang="cs-CZ" sz="2000" b="1" dirty="0" err="1">
                <a:solidFill>
                  <a:srgbClr val="FFFF00"/>
                </a:solidFill>
                <a:latin typeface="Comic Sans MS" panose="030F0702030302020204" pitchFamily="66" charset="0"/>
              </a:rPr>
              <a:t>áše</a:t>
            </a:r>
            <a:r>
              <a:rPr lang="es-ES" sz="2000" dirty="0">
                <a:solidFill>
                  <a:srgbClr val="FFFF00"/>
                </a:solidFill>
                <a:latin typeface="Comic Sans MS" panose="030F0702030302020204" pitchFamily="66" charset="0"/>
              </a:rPr>
              <a:t>. </a:t>
            </a:r>
            <a:r>
              <a:rPr lang="es-ES" sz="2000" dirty="0">
                <a:solidFill>
                  <a:schemeClr val="bg1"/>
                </a:solidFill>
                <a:latin typeface="Comic Sans MS" panose="030F0702030302020204" pitchFamily="66" charset="0"/>
              </a:rPr>
              <a:t>“</a:t>
            </a:r>
            <a:r>
              <a:rPr lang="cs-CZ" sz="2000" dirty="0">
                <a:solidFill>
                  <a:schemeClr val="bg1"/>
                </a:solidFill>
                <a:latin typeface="Comic Sans MS" panose="030F0702030302020204" pitchFamily="66" charset="0"/>
              </a:rPr>
              <a:t>Když se však naplnil stanovený čas, poslal Bůh svého Syna, narozeného z ženy, podrobeného zákonu</a:t>
            </a:r>
            <a:r>
              <a:rPr lang="es-ES" sz="2000" dirty="0">
                <a:solidFill>
                  <a:schemeClr val="bg1"/>
                </a:solidFill>
                <a:latin typeface="Comic Sans MS" panose="030F0702030302020204" pitchFamily="66" charset="0"/>
              </a:rPr>
              <a:t>” (</a:t>
            </a:r>
            <a:r>
              <a:rPr lang="cs-CZ" sz="2000" dirty="0">
                <a:solidFill>
                  <a:schemeClr val="bg1"/>
                </a:solidFill>
                <a:latin typeface="Comic Sans MS" panose="030F0702030302020204" pitchFamily="66" charset="0"/>
              </a:rPr>
              <a:t>list </a:t>
            </a:r>
            <a:r>
              <a:rPr lang="es-ES" sz="2000" dirty="0">
                <a:solidFill>
                  <a:schemeClr val="bg1"/>
                </a:solidFill>
                <a:latin typeface="Comic Sans MS" panose="030F0702030302020204" pitchFamily="66" charset="0"/>
              </a:rPr>
              <a:t>G</a:t>
            </a:r>
            <a:r>
              <a:rPr lang="cs-CZ" sz="2000" dirty="0">
                <a:solidFill>
                  <a:schemeClr val="bg1"/>
                </a:solidFill>
                <a:latin typeface="Comic Sans MS" panose="030F0702030302020204" pitchFamily="66" charset="0"/>
              </a:rPr>
              <a:t>a</a:t>
            </a:r>
            <a:r>
              <a:rPr lang="es-ES" sz="2000" dirty="0">
                <a:solidFill>
                  <a:schemeClr val="bg1"/>
                </a:solidFill>
                <a:latin typeface="Comic Sans MS" panose="030F0702030302020204" pitchFamily="66" charset="0"/>
              </a:rPr>
              <a:t>lats</a:t>
            </a:r>
            <a:r>
              <a:rPr lang="cs-CZ" sz="2000" dirty="0">
                <a:solidFill>
                  <a:schemeClr val="bg1"/>
                </a:solidFill>
                <a:latin typeface="Comic Sans MS" panose="030F0702030302020204" pitchFamily="66" charset="0"/>
              </a:rPr>
              <a:t>kým</a:t>
            </a:r>
            <a:r>
              <a:rPr lang="es-ES" sz="2000" dirty="0">
                <a:solidFill>
                  <a:schemeClr val="bg1"/>
                </a:solidFill>
                <a:latin typeface="Comic Sans MS" panose="030F0702030302020204" pitchFamily="66" charset="0"/>
              </a:rPr>
              <a:t> 4</a:t>
            </a:r>
            <a:r>
              <a:rPr lang="cs-CZ" sz="2000" dirty="0">
                <a:solidFill>
                  <a:schemeClr val="bg1"/>
                </a:solidFill>
                <a:latin typeface="Comic Sans MS" panose="030F0702030302020204" pitchFamily="66" charset="0"/>
              </a:rPr>
              <a:t>,</a:t>
            </a:r>
            <a:r>
              <a:rPr lang="es-ES" sz="2000" dirty="0">
                <a:solidFill>
                  <a:schemeClr val="bg1"/>
                </a:solidFill>
                <a:latin typeface="Comic Sans MS" panose="030F0702030302020204" pitchFamily="66" charset="0"/>
              </a:rPr>
              <a:t>4)</a:t>
            </a:r>
          </a:p>
        </p:txBody>
      </p:sp>
      <p:pic>
        <p:nvPicPr>
          <p:cNvPr id="10246" name="Picture 6" descr="ELIZEBETH_SARAH_ABRAH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052513"/>
            <a:ext cx="133032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IsraelAdor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2997200"/>
            <a:ext cx="1322388" cy="1727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0249" name="Object 9"/>
          <p:cNvGraphicFramePr>
            <a:graphicFrameLocks noChangeAspect="1"/>
          </p:cNvGraphicFramePr>
          <p:nvPr/>
        </p:nvGraphicFramePr>
        <p:xfrm>
          <a:off x="5426075" y="4797425"/>
          <a:ext cx="1330325" cy="1679575"/>
        </p:xfrm>
        <a:graphic>
          <a:graphicData uri="http://schemas.openxmlformats.org/presentationml/2006/ole">
            <mc:AlternateContent xmlns:mc="http://schemas.openxmlformats.org/markup-compatibility/2006">
              <mc:Choice xmlns:v="urn:schemas-microsoft-com:vml" Requires="v">
                <p:oleObj name="PHOTO-PAINT" r:id="rId5" imgW="4825397" imgH="6095238" progId="CorelPHOTOPAINT.Image.13">
                  <p:embed/>
                </p:oleObj>
              </mc:Choice>
              <mc:Fallback>
                <p:oleObj name="PHOTO-PAINT" r:id="rId5" imgW="4825397" imgH="6095238" progId="CorelPHOTOPAINT.Image.1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6075" y="4797425"/>
                        <a:ext cx="1330325" cy="16795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fade">
                                      <p:cBhvr>
                                        <p:cTn id="7" dur="2000"/>
                                        <p:tgtEl>
                                          <p:spTgt spid="1024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6"/>
                                        </p:tgtEl>
                                        <p:attrNameLst>
                                          <p:attrName>style.visibility</p:attrName>
                                        </p:attrNameLst>
                                      </p:cBhvr>
                                      <p:to>
                                        <p:strVal val="visible"/>
                                      </p:to>
                                    </p:set>
                                    <p:animEffect transition="in" filter="fade">
                                      <p:cBhvr>
                                        <p:cTn id="10" dur="1000"/>
                                        <p:tgtEl>
                                          <p:spTgt spid="102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245">
                                            <p:txEl>
                                              <p:pRg st="1" end="1"/>
                                            </p:txEl>
                                          </p:spTgt>
                                        </p:tgtEl>
                                        <p:attrNameLst>
                                          <p:attrName>style.visibility</p:attrName>
                                        </p:attrNameLst>
                                      </p:cBhvr>
                                      <p:to>
                                        <p:strVal val="visible"/>
                                      </p:to>
                                    </p:set>
                                    <p:animEffect transition="in" filter="fade">
                                      <p:cBhvr>
                                        <p:cTn id="15" dur="2000"/>
                                        <p:tgtEl>
                                          <p:spTgt spid="1024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47"/>
                                        </p:tgtEl>
                                        <p:attrNameLst>
                                          <p:attrName>style.visibility</p:attrName>
                                        </p:attrNameLst>
                                      </p:cBhvr>
                                      <p:to>
                                        <p:strVal val="visible"/>
                                      </p:to>
                                    </p:set>
                                    <p:animEffect transition="in" filter="fade">
                                      <p:cBhvr>
                                        <p:cTn id="18" dur="1000"/>
                                        <p:tgtEl>
                                          <p:spTgt spid="1024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245">
                                            <p:txEl>
                                              <p:pRg st="2" end="2"/>
                                            </p:txEl>
                                          </p:spTgt>
                                        </p:tgtEl>
                                        <p:attrNameLst>
                                          <p:attrName>style.visibility</p:attrName>
                                        </p:attrNameLst>
                                      </p:cBhvr>
                                      <p:to>
                                        <p:strVal val="visible"/>
                                      </p:to>
                                    </p:set>
                                    <p:animEffect transition="in" filter="fade">
                                      <p:cBhvr>
                                        <p:cTn id="23" dur="2000"/>
                                        <p:tgtEl>
                                          <p:spTgt spid="10245">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249"/>
                                        </p:tgtEl>
                                        <p:attrNameLst>
                                          <p:attrName>style.visibility</p:attrName>
                                        </p:attrNameLst>
                                      </p:cBhvr>
                                      <p:to>
                                        <p:strVal val="visible"/>
                                      </p:to>
                                    </p:set>
                                    <p:animEffect transition="in" filter="fade">
                                      <p:cBhvr>
                                        <p:cTn id="26" dur="10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WordArt 4"/>
          <p:cNvSpPr>
            <a:spLocks noChangeArrowheads="1" noChangeShapeType="1" noTextEdit="1"/>
          </p:cNvSpPr>
          <p:nvPr/>
        </p:nvSpPr>
        <p:spPr bwMode="auto">
          <a:xfrm>
            <a:off x="323850" y="260350"/>
            <a:ext cx="6819900" cy="647700"/>
          </a:xfrm>
          <a:prstGeom prst="rect">
            <a:avLst/>
          </a:prstGeom>
        </p:spPr>
        <p:txBody>
          <a:bodyPr wrap="none" fromWordArt="1">
            <a:prstTxWarp prst="textPlain">
              <a:avLst>
                <a:gd name="adj" fmla="val 50000"/>
              </a:avLst>
            </a:prstTxWarp>
          </a:bodyPr>
          <a:lstStyle/>
          <a:p>
            <a:pPr algn="ctr"/>
            <a:r>
              <a:rPr lang="es-ES" sz="3600" kern="10" dirty="0" err="1">
                <a:ln w="9525">
                  <a:solidFill>
                    <a:srgbClr val="000000"/>
                  </a:solidFill>
                  <a:round/>
                  <a:headEnd/>
                  <a:tailEnd/>
                </a:ln>
                <a:solidFill>
                  <a:srgbClr val="FFFFFF"/>
                </a:solidFill>
                <a:latin typeface="Arial Black" panose="020B0A04020102020204" pitchFamily="34" charset="0"/>
              </a:rPr>
              <a:t>Naplněná</a:t>
            </a:r>
            <a:r>
              <a:rPr lang="es-ES" sz="3600" kern="10" dirty="0">
                <a:ln w="9525">
                  <a:solidFill>
                    <a:srgbClr val="000000"/>
                  </a:solidFill>
                  <a:round/>
                  <a:headEnd/>
                  <a:tailEnd/>
                </a:ln>
                <a:solidFill>
                  <a:srgbClr val="FFFFFF"/>
                </a:solidFill>
                <a:latin typeface="Arial Black" panose="020B0A04020102020204" pitchFamily="34" charset="0"/>
              </a:rPr>
              <a:t> </a:t>
            </a:r>
            <a:r>
              <a:rPr lang="es-ES" sz="3600" kern="10" dirty="0" err="1">
                <a:ln w="9525">
                  <a:solidFill>
                    <a:srgbClr val="000000"/>
                  </a:solidFill>
                  <a:round/>
                  <a:headEnd/>
                  <a:tailEnd/>
                </a:ln>
                <a:solidFill>
                  <a:srgbClr val="FFFFFF"/>
                </a:solidFill>
                <a:latin typeface="Arial Black" panose="020B0A04020102020204" pitchFamily="34" charset="0"/>
              </a:rPr>
              <a:t>proroctví</a:t>
            </a:r>
            <a:endParaRPr lang="es-ES" sz="3600" kern="10" dirty="0">
              <a:ln w="9525">
                <a:solidFill>
                  <a:srgbClr val="000000"/>
                </a:solidFill>
                <a:round/>
                <a:headEnd/>
                <a:tailEnd/>
              </a:ln>
              <a:solidFill>
                <a:srgbClr val="FFFFFF"/>
              </a:solidFill>
              <a:latin typeface="Arial Black" panose="020B0A04020102020204" pitchFamily="34" charset="0"/>
            </a:endParaRPr>
          </a:p>
        </p:txBody>
      </p:sp>
      <p:sp>
        <p:nvSpPr>
          <p:cNvPr id="14341" name="Text Box 5"/>
          <p:cNvSpPr txBox="1">
            <a:spLocks noChangeArrowheads="1"/>
          </p:cNvSpPr>
          <p:nvPr/>
        </p:nvSpPr>
        <p:spPr bwMode="auto">
          <a:xfrm>
            <a:off x="179512" y="1124744"/>
            <a:ext cx="468052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ü"/>
            </a:pPr>
            <a:r>
              <a:rPr lang="cs-CZ" sz="2000" b="1" dirty="0">
                <a:solidFill>
                  <a:srgbClr val="FFFF00"/>
                </a:solidFill>
                <a:latin typeface="Comic Sans MS" panose="030F0702030302020204" pitchFamily="66" charset="0"/>
              </a:rPr>
              <a:t>Odpuštění</a:t>
            </a:r>
            <a:r>
              <a:rPr lang="es-ES" sz="2000" dirty="0">
                <a:solidFill>
                  <a:srgbClr val="FFFF00"/>
                </a:solidFill>
                <a:latin typeface="Comic Sans MS" panose="030F0702030302020204" pitchFamily="66" charset="0"/>
              </a:rPr>
              <a:t>. </a:t>
            </a:r>
            <a:r>
              <a:rPr lang="es-ES" sz="2000" dirty="0">
                <a:solidFill>
                  <a:schemeClr val="bg1"/>
                </a:solidFill>
                <a:latin typeface="Comic Sans MS" panose="030F0702030302020204" pitchFamily="66" charset="0"/>
              </a:rPr>
              <a:t>“</a:t>
            </a:r>
            <a:r>
              <a:rPr lang="cs-CZ" sz="2000" dirty="0">
                <a:solidFill>
                  <a:schemeClr val="bg1"/>
                </a:solidFill>
                <a:latin typeface="Comic Sans MS" panose="030F0702030302020204" pitchFamily="66" charset="0"/>
              </a:rPr>
              <a:t>Jestliže doznáváme své hříchy, on je tak věrný a spravedlivý, že nám hříchy odpouští a </a:t>
            </a:r>
            <a:r>
              <a:rPr lang="cs-CZ" sz="2000" dirty="0" err="1">
                <a:solidFill>
                  <a:schemeClr val="bg1"/>
                </a:solidFill>
                <a:latin typeface="Comic Sans MS" panose="030F0702030302020204" pitchFamily="66" charset="0"/>
              </a:rPr>
              <a:t>očišťujenás</a:t>
            </a:r>
            <a:r>
              <a:rPr lang="cs-CZ" sz="2000" dirty="0">
                <a:solidFill>
                  <a:schemeClr val="bg1"/>
                </a:solidFill>
                <a:latin typeface="Comic Sans MS" panose="030F0702030302020204" pitchFamily="66" charset="0"/>
              </a:rPr>
              <a:t> od každé </a:t>
            </a:r>
            <a:r>
              <a:rPr lang="cs-CZ" sz="2000" dirty="0" err="1">
                <a:solidFill>
                  <a:schemeClr val="bg1"/>
                </a:solidFill>
                <a:latin typeface="Comic Sans MS" panose="030F0702030302020204" pitchFamily="66" charset="0"/>
              </a:rPr>
              <a:t>napravosti</a:t>
            </a:r>
            <a:r>
              <a:rPr lang="es-ES" sz="2000" dirty="0">
                <a:solidFill>
                  <a:schemeClr val="bg1"/>
                </a:solidFill>
                <a:latin typeface="Comic Sans MS" panose="030F0702030302020204" pitchFamily="66" charset="0"/>
              </a:rPr>
              <a:t>” (1</a:t>
            </a:r>
            <a:r>
              <a:rPr lang="cs-CZ" sz="2000" dirty="0">
                <a:solidFill>
                  <a:schemeClr val="bg1"/>
                </a:solidFill>
                <a:latin typeface="Comic Sans MS" panose="030F0702030302020204" pitchFamily="66" charset="0"/>
              </a:rPr>
              <a:t>.</a:t>
            </a:r>
            <a:r>
              <a:rPr lang="es-ES" sz="2000" dirty="0">
                <a:solidFill>
                  <a:schemeClr val="bg1"/>
                </a:solidFill>
                <a:latin typeface="Comic Sans MS" panose="030F0702030302020204" pitchFamily="66" charset="0"/>
              </a:rPr>
              <a:t> </a:t>
            </a:r>
            <a:r>
              <a:rPr lang="cs-CZ" sz="2000" dirty="0">
                <a:solidFill>
                  <a:schemeClr val="bg1"/>
                </a:solidFill>
                <a:latin typeface="Comic Sans MS" panose="030F0702030302020204" pitchFamily="66" charset="0"/>
              </a:rPr>
              <a:t>list</a:t>
            </a:r>
            <a:r>
              <a:rPr lang="es-ES" sz="2000" dirty="0">
                <a:solidFill>
                  <a:schemeClr val="bg1"/>
                </a:solidFill>
                <a:latin typeface="Comic Sans MS" panose="030F0702030302020204" pitchFamily="66" charset="0"/>
              </a:rPr>
              <a:t> Jan</a:t>
            </a:r>
            <a:r>
              <a:rPr lang="cs-CZ" sz="2000" dirty="0" err="1">
                <a:solidFill>
                  <a:schemeClr val="bg1"/>
                </a:solidFill>
                <a:latin typeface="Comic Sans MS" panose="030F0702030302020204" pitchFamily="66" charset="0"/>
              </a:rPr>
              <a:t>ův</a:t>
            </a:r>
            <a:r>
              <a:rPr lang="es-ES" sz="2000" dirty="0">
                <a:solidFill>
                  <a:schemeClr val="bg1"/>
                </a:solidFill>
                <a:latin typeface="Comic Sans MS" panose="030F0702030302020204" pitchFamily="66" charset="0"/>
              </a:rPr>
              <a:t> 1</a:t>
            </a:r>
            <a:r>
              <a:rPr lang="cs-CZ" sz="2000" dirty="0">
                <a:solidFill>
                  <a:schemeClr val="bg1"/>
                </a:solidFill>
                <a:latin typeface="Comic Sans MS" panose="030F0702030302020204" pitchFamily="66" charset="0"/>
              </a:rPr>
              <a:t>,</a:t>
            </a:r>
            <a:r>
              <a:rPr lang="es-ES" sz="2000" dirty="0">
                <a:solidFill>
                  <a:schemeClr val="bg1"/>
                </a:solidFill>
                <a:latin typeface="Comic Sans MS" panose="030F0702030302020204" pitchFamily="66" charset="0"/>
              </a:rPr>
              <a:t>9)</a:t>
            </a:r>
          </a:p>
          <a:p>
            <a:pPr eaLnBrk="1" hangingPunct="1">
              <a:spcBef>
                <a:spcPct val="50000"/>
              </a:spcBef>
              <a:buFont typeface="Wingdings" panose="05000000000000000000" pitchFamily="2" charset="2"/>
              <a:buChar char="ü"/>
            </a:pPr>
            <a:r>
              <a:rPr lang="cs-CZ" sz="2000" b="1" dirty="0">
                <a:solidFill>
                  <a:srgbClr val="FFFF00"/>
                </a:solidFill>
                <a:latin typeface="Comic Sans MS" panose="030F0702030302020204" pitchFamily="66" charset="0"/>
              </a:rPr>
              <a:t>Pokoj</a:t>
            </a:r>
            <a:r>
              <a:rPr lang="es-ES" sz="2000" dirty="0">
                <a:solidFill>
                  <a:srgbClr val="FFFF00"/>
                </a:solidFill>
                <a:latin typeface="Comic Sans MS" panose="030F0702030302020204" pitchFamily="66" charset="0"/>
              </a:rPr>
              <a:t>. </a:t>
            </a:r>
            <a:r>
              <a:rPr lang="es-ES" sz="2000" dirty="0">
                <a:solidFill>
                  <a:schemeClr val="bg1"/>
                </a:solidFill>
                <a:latin typeface="Comic Sans MS" panose="030F0702030302020204" pitchFamily="66" charset="0"/>
              </a:rPr>
              <a:t>“</a:t>
            </a:r>
            <a:r>
              <a:rPr lang="cs-CZ" sz="2000" dirty="0">
                <a:solidFill>
                  <a:schemeClr val="bg1"/>
                </a:solidFill>
                <a:latin typeface="Comic Sans MS" panose="030F0702030302020204" pitchFamily="66" charset="0"/>
              </a:rPr>
              <a:t>Pokoj vám zanechávám, svůj pokoj vám dávám; ne jako dává svět, já vám dávám. Ať se srdce vaše nechvěje a neděsí</a:t>
            </a:r>
            <a:r>
              <a:rPr lang="es-ES" sz="2000" dirty="0">
                <a:solidFill>
                  <a:schemeClr val="bg1"/>
                </a:solidFill>
                <a:latin typeface="Comic Sans MS" panose="030F0702030302020204" pitchFamily="66" charset="0"/>
              </a:rPr>
              <a:t>” (Jan 14</a:t>
            </a:r>
            <a:r>
              <a:rPr lang="cs-CZ" sz="2000" dirty="0">
                <a:solidFill>
                  <a:schemeClr val="bg1"/>
                </a:solidFill>
                <a:latin typeface="Comic Sans MS" panose="030F0702030302020204" pitchFamily="66" charset="0"/>
              </a:rPr>
              <a:t>,</a:t>
            </a:r>
            <a:r>
              <a:rPr lang="es-ES" sz="2000" dirty="0">
                <a:solidFill>
                  <a:schemeClr val="bg1"/>
                </a:solidFill>
                <a:latin typeface="Comic Sans MS" panose="030F0702030302020204" pitchFamily="66" charset="0"/>
              </a:rPr>
              <a:t>27)</a:t>
            </a:r>
          </a:p>
          <a:p>
            <a:pPr eaLnBrk="1" hangingPunct="1">
              <a:spcBef>
                <a:spcPct val="50000"/>
              </a:spcBef>
              <a:buFont typeface="Wingdings" panose="05000000000000000000" pitchFamily="2" charset="2"/>
              <a:buChar char="ü"/>
            </a:pPr>
            <a:r>
              <a:rPr lang="es-ES" sz="2000" b="1" dirty="0">
                <a:solidFill>
                  <a:srgbClr val="FFFF00"/>
                </a:solidFill>
                <a:latin typeface="Comic Sans MS" panose="030F0702030302020204" pitchFamily="66" charset="0"/>
              </a:rPr>
              <a:t>Unikněte pokušení</a:t>
            </a:r>
            <a:r>
              <a:rPr lang="es-ES" sz="2000" dirty="0">
                <a:solidFill>
                  <a:srgbClr val="FFFF00"/>
                </a:solidFill>
                <a:latin typeface="Comic Sans MS" panose="030F0702030302020204" pitchFamily="66" charset="0"/>
              </a:rPr>
              <a:t>. </a:t>
            </a:r>
            <a:r>
              <a:rPr lang="es-ES" sz="2000" dirty="0">
                <a:solidFill>
                  <a:schemeClr val="bg1"/>
                </a:solidFill>
                <a:latin typeface="Comic Sans MS" panose="030F0702030302020204" pitchFamily="66" charset="0"/>
              </a:rPr>
              <a:t>“N</a:t>
            </a:r>
            <a:r>
              <a:rPr lang="cs-CZ" sz="2000" dirty="0" err="1">
                <a:solidFill>
                  <a:schemeClr val="bg1"/>
                </a:solidFill>
                <a:latin typeface="Comic Sans MS" panose="030F0702030302020204" pitchFamily="66" charset="0"/>
              </a:rPr>
              <a:t>epotkala</a:t>
            </a:r>
            <a:r>
              <a:rPr lang="cs-CZ" sz="2000" dirty="0">
                <a:solidFill>
                  <a:schemeClr val="bg1"/>
                </a:solidFill>
                <a:latin typeface="Comic Sans MS" panose="030F0702030302020204" pitchFamily="66" charset="0"/>
              </a:rPr>
              <a:t> vás zkouška nad lidské síly. Bůh je věrný : nedopustí, abyste byli podrobeni zkoušce, kterou byste nemohli vydržet, nýbrž se zkouškou vám připraví i východisko a dá vám sílu, abyste mohli obstát</a:t>
            </a:r>
            <a:r>
              <a:rPr lang="es-ES" sz="2000" dirty="0">
                <a:solidFill>
                  <a:schemeClr val="bg1"/>
                </a:solidFill>
                <a:latin typeface="Comic Sans MS" panose="030F0702030302020204" pitchFamily="66" charset="0"/>
              </a:rPr>
              <a:t>” (1</a:t>
            </a:r>
            <a:r>
              <a:rPr lang="cs-CZ" sz="2000" dirty="0">
                <a:solidFill>
                  <a:schemeClr val="bg1"/>
                </a:solidFill>
                <a:latin typeface="Comic Sans MS" panose="030F0702030302020204" pitchFamily="66" charset="0"/>
              </a:rPr>
              <a:t>.</a:t>
            </a:r>
            <a:r>
              <a:rPr lang="es-ES" sz="2000" dirty="0">
                <a:solidFill>
                  <a:schemeClr val="bg1"/>
                </a:solidFill>
                <a:latin typeface="Comic Sans MS" panose="030F0702030302020204" pitchFamily="66" charset="0"/>
              </a:rPr>
              <a:t> </a:t>
            </a:r>
            <a:r>
              <a:rPr lang="cs-CZ" sz="2000" dirty="0">
                <a:solidFill>
                  <a:schemeClr val="bg1"/>
                </a:solidFill>
                <a:latin typeface="Comic Sans MS" panose="030F0702030302020204" pitchFamily="66" charset="0"/>
              </a:rPr>
              <a:t>list</a:t>
            </a:r>
            <a:r>
              <a:rPr lang="es-ES" sz="2000" dirty="0">
                <a:solidFill>
                  <a:schemeClr val="bg1"/>
                </a:solidFill>
                <a:latin typeface="Comic Sans MS" panose="030F0702030302020204" pitchFamily="66" charset="0"/>
              </a:rPr>
              <a:t> </a:t>
            </a:r>
            <a:r>
              <a:rPr lang="cs-CZ" sz="2000" dirty="0">
                <a:solidFill>
                  <a:schemeClr val="bg1"/>
                </a:solidFill>
                <a:latin typeface="Comic Sans MS" panose="030F0702030302020204" pitchFamily="66" charset="0"/>
              </a:rPr>
              <a:t>K</a:t>
            </a:r>
            <a:r>
              <a:rPr lang="es-ES" sz="2000" dirty="0">
                <a:solidFill>
                  <a:schemeClr val="bg1"/>
                </a:solidFill>
                <a:latin typeface="Comic Sans MS" panose="030F0702030302020204" pitchFamily="66" charset="0"/>
              </a:rPr>
              <a:t>orints</a:t>
            </a:r>
            <a:r>
              <a:rPr lang="cs-CZ" sz="2000" dirty="0">
                <a:solidFill>
                  <a:schemeClr val="bg1"/>
                </a:solidFill>
                <a:latin typeface="Comic Sans MS" panose="030F0702030302020204" pitchFamily="66" charset="0"/>
              </a:rPr>
              <a:t>kým</a:t>
            </a:r>
            <a:r>
              <a:rPr lang="es-ES" sz="2000" dirty="0">
                <a:solidFill>
                  <a:schemeClr val="bg1"/>
                </a:solidFill>
                <a:latin typeface="Comic Sans MS" panose="030F0702030302020204" pitchFamily="66" charset="0"/>
              </a:rPr>
              <a:t> 10</a:t>
            </a:r>
            <a:r>
              <a:rPr lang="cs-CZ" sz="2000" dirty="0">
                <a:solidFill>
                  <a:schemeClr val="bg1"/>
                </a:solidFill>
                <a:latin typeface="Comic Sans MS" panose="030F0702030302020204" pitchFamily="66" charset="0"/>
              </a:rPr>
              <a:t>,</a:t>
            </a:r>
            <a:r>
              <a:rPr lang="es-ES" sz="2000" dirty="0">
                <a:solidFill>
                  <a:schemeClr val="bg1"/>
                </a:solidFill>
                <a:latin typeface="Comic Sans MS" panose="030F0702030302020204" pitchFamily="66" charset="0"/>
              </a:rPr>
              <a:t>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Effect transition="in" filter="fade">
                                      <p:cBhvr>
                                        <p:cTn id="7" dur="2000"/>
                                        <p:tgtEl>
                                          <p:spTgt spid="143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41">
                                            <p:txEl>
                                              <p:pRg st="1" end="1"/>
                                            </p:txEl>
                                          </p:spTgt>
                                        </p:tgtEl>
                                        <p:attrNameLst>
                                          <p:attrName>style.visibility</p:attrName>
                                        </p:attrNameLst>
                                      </p:cBhvr>
                                      <p:to>
                                        <p:strVal val="visible"/>
                                      </p:to>
                                    </p:set>
                                    <p:animEffect transition="in" filter="fade">
                                      <p:cBhvr>
                                        <p:cTn id="12" dur="2000"/>
                                        <p:tgtEl>
                                          <p:spTgt spid="1434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41">
                                            <p:txEl>
                                              <p:pRg st="2" end="2"/>
                                            </p:txEl>
                                          </p:spTgt>
                                        </p:tgtEl>
                                        <p:attrNameLst>
                                          <p:attrName>style.visibility</p:attrName>
                                        </p:attrNameLst>
                                      </p:cBhvr>
                                      <p:to>
                                        <p:strVal val="visible"/>
                                      </p:to>
                                    </p:set>
                                    <p:animEffect transition="in" filter="fade">
                                      <p:cBhvr>
                                        <p:cTn id="17" dur="2000"/>
                                        <p:tgtEl>
                                          <p:spTgt spid="143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WordArt 4"/>
          <p:cNvSpPr>
            <a:spLocks noChangeArrowheads="1" noChangeShapeType="1" noTextEdit="1"/>
          </p:cNvSpPr>
          <p:nvPr/>
        </p:nvSpPr>
        <p:spPr bwMode="auto">
          <a:xfrm>
            <a:off x="323850" y="260350"/>
            <a:ext cx="6819900" cy="647700"/>
          </a:xfrm>
          <a:prstGeom prst="rect">
            <a:avLst/>
          </a:prstGeom>
        </p:spPr>
        <p:txBody>
          <a:bodyPr wrap="none" fromWordArt="1">
            <a:prstTxWarp prst="textPlain">
              <a:avLst>
                <a:gd name="adj" fmla="val 50000"/>
              </a:avLst>
            </a:prstTxWarp>
          </a:bodyPr>
          <a:lstStyle/>
          <a:p>
            <a:pPr algn="ctr"/>
            <a:r>
              <a:rPr lang="es-ES" sz="3600" kern="10" dirty="0" err="1">
                <a:ln w="9525">
                  <a:solidFill>
                    <a:srgbClr val="000000"/>
                  </a:solidFill>
                  <a:round/>
                  <a:headEnd/>
                  <a:tailEnd/>
                </a:ln>
                <a:solidFill>
                  <a:srgbClr val="FFFFFF"/>
                </a:solidFill>
                <a:latin typeface="Arial Black" panose="020B0A04020102020204" pitchFamily="34" charset="0"/>
              </a:rPr>
              <a:t>Naplněná</a:t>
            </a:r>
            <a:r>
              <a:rPr lang="es-ES" sz="3600" kern="10" dirty="0">
                <a:ln w="9525">
                  <a:solidFill>
                    <a:srgbClr val="000000"/>
                  </a:solidFill>
                  <a:round/>
                  <a:headEnd/>
                  <a:tailEnd/>
                </a:ln>
                <a:solidFill>
                  <a:srgbClr val="FFFFFF"/>
                </a:solidFill>
                <a:latin typeface="Arial Black" panose="020B0A04020102020204" pitchFamily="34" charset="0"/>
              </a:rPr>
              <a:t> </a:t>
            </a:r>
            <a:r>
              <a:rPr lang="es-ES" sz="3600" kern="10">
                <a:ln w="9525">
                  <a:solidFill>
                    <a:srgbClr val="000000"/>
                  </a:solidFill>
                  <a:round/>
                  <a:headEnd/>
                  <a:tailEnd/>
                </a:ln>
                <a:solidFill>
                  <a:srgbClr val="FFFFFF"/>
                </a:solidFill>
                <a:latin typeface="Arial Black" panose="020B0A04020102020204" pitchFamily="34" charset="0"/>
              </a:rPr>
              <a:t>proroctví</a:t>
            </a:r>
            <a:endParaRPr lang="es-ES" sz="3600" kern="10" dirty="0">
              <a:ln w="9525">
                <a:solidFill>
                  <a:srgbClr val="000000"/>
                </a:solidFill>
                <a:round/>
                <a:headEnd/>
                <a:tailEnd/>
              </a:ln>
              <a:solidFill>
                <a:srgbClr val="FFFFFF"/>
              </a:solidFill>
              <a:latin typeface="Arial Black" panose="020B0A04020102020204" pitchFamily="34" charset="0"/>
            </a:endParaRPr>
          </a:p>
        </p:txBody>
      </p:sp>
      <p:sp>
        <p:nvSpPr>
          <p:cNvPr id="12293" name="Text Box 5"/>
          <p:cNvSpPr txBox="1">
            <a:spLocks noChangeArrowheads="1"/>
          </p:cNvSpPr>
          <p:nvPr/>
        </p:nvSpPr>
        <p:spPr bwMode="auto">
          <a:xfrm>
            <a:off x="107504" y="945296"/>
            <a:ext cx="532827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ü"/>
            </a:pPr>
            <a:r>
              <a:rPr lang="es-ES" sz="2000" b="1" dirty="0">
                <a:solidFill>
                  <a:srgbClr val="FFFF00"/>
                </a:solidFill>
                <a:latin typeface="Comic Sans MS" panose="030F0702030302020204" pitchFamily="66" charset="0"/>
              </a:rPr>
              <a:t>Proti spiknutí</a:t>
            </a:r>
            <a:r>
              <a:rPr lang="es-ES" sz="2000" dirty="0">
                <a:solidFill>
                  <a:srgbClr val="FFFF00"/>
                </a:solidFill>
                <a:latin typeface="Comic Sans MS" panose="030F0702030302020204" pitchFamily="66" charset="0"/>
              </a:rPr>
              <a:t>. </a:t>
            </a:r>
            <a:r>
              <a:rPr lang="es-ES" sz="2000" dirty="0">
                <a:solidFill>
                  <a:schemeClr val="bg1"/>
                </a:solidFill>
                <a:latin typeface="Comic Sans MS" panose="030F0702030302020204" pitchFamily="66" charset="0"/>
              </a:rPr>
              <a:t>“</a:t>
            </a:r>
            <a:r>
              <a:rPr lang="cs-CZ" sz="2000" dirty="0">
                <a:solidFill>
                  <a:schemeClr val="bg1"/>
                </a:solidFill>
                <a:latin typeface="Comic Sans MS" panose="030F0702030302020204" pitchFamily="66" charset="0"/>
              </a:rPr>
              <a:t>A kdyby se kdo proti tobě srotil, nebude to pocházet ode mne. Kdo se proti tobě srotí, v boji proti tobě padne</a:t>
            </a:r>
            <a:r>
              <a:rPr lang="es-ES" sz="2000" dirty="0">
                <a:solidFill>
                  <a:schemeClr val="bg1"/>
                </a:solidFill>
                <a:latin typeface="Comic Sans MS" panose="030F0702030302020204" pitchFamily="66" charset="0"/>
              </a:rPr>
              <a:t>… </a:t>
            </a:r>
            <a:r>
              <a:rPr lang="cs-CZ" sz="2000" dirty="0">
                <a:solidFill>
                  <a:schemeClr val="bg1"/>
                </a:solidFill>
                <a:latin typeface="Comic Sans MS" panose="030F0702030302020204" pitchFamily="66" charset="0"/>
              </a:rPr>
              <a:t>Žádná zbraň vyrobená proti tobě se nesetká se zdarem, každý jazyk, jenž proti tobě povstane na soudu, usvědčíš ze svévole. Toto je dědictví Hospodinových služebníků, jejich spravedlnost je ode mne, je výrok Hospodinův</a:t>
            </a:r>
            <a:r>
              <a:rPr lang="es-ES" sz="2000" dirty="0">
                <a:solidFill>
                  <a:schemeClr val="bg1"/>
                </a:solidFill>
                <a:latin typeface="Comic Sans MS" panose="030F0702030302020204" pitchFamily="66" charset="0"/>
              </a:rPr>
              <a:t>” (I</a:t>
            </a:r>
            <a:r>
              <a:rPr lang="cs-CZ" sz="2000" dirty="0" err="1">
                <a:solidFill>
                  <a:schemeClr val="bg1"/>
                </a:solidFill>
                <a:latin typeface="Comic Sans MS" panose="030F0702030302020204" pitchFamily="66" charset="0"/>
              </a:rPr>
              <a:t>zajáš</a:t>
            </a:r>
            <a:r>
              <a:rPr lang="es-ES" sz="2000" dirty="0">
                <a:solidFill>
                  <a:schemeClr val="bg1"/>
                </a:solidFill>
                <a:latin typeface="Comic Sans MS" panose="030F0702030302020204" pitchFamily="66" charset="0"/>
              </a:rPr>
              <a:t> 54</a:t>
            </a:r>
            <a:r>
              <a:rPr lang="cs-CZ" sz="2000" dirty="0">
                <a:solidFill>
                  <a:schemeClr val="bg1"/>
                </a:solidFill>
                <a:latin typeface="Comic Sans MS" panose="030F0702030302020204" pitchFamily="66" charset="0"/>
              </a:rPr>
              <a:t>,</a:t>
            </a:r>
            <a:r>
              <a:rPr lang="es-ES" sz="2000" dirty="0">
                <a:solidFill>
                  <a:schemeClr val="bg1"/>
                </a:solidFill>
                <a:latin typeface="Comic Sans MS" panose="030F0702030302020204" pitchFamily="66" charset="0"/>
              </a:rPr>
              <a:t>15</a:t>
            </a:r>
            <a:r>
              <a:rPr lang="cs-CZ" sz="2000" dirty="0">
                <a:solidFill>
                  <a:schemeClr val="bg1"/>
                </a:solidFill>
                <a:latin typeface="Comic Sans MS" panose="030F0702030302020204" pitchFamily="66" charset="0"/>
              </a:rPr>
              <a:t>.</a:t>
            </a:r>
            <a:r>
              <a:rPr lang="es-ES" sz="2000" dirty="0">
                <a:solidFill>
                  <a:schemeClr val="bg1"/>
                </a:solidFill>
                <a:latin typeface="Comic Sans MS" panose="030F0702030302020204" pitchFamily="66" charset="0"/>
              </a:rPr>
              <a:t>17)</a:t>
            </a:r>
          </a:p>
          <a:p>
            <a:pPr eaLnBrk="1" hangingPunct="1">
              <a:spcBef>
                <a:spcPct val="50000"/>
              </a:spcBef>
              <a:buFont typeface="Wingdings" panose="05000000000000000000" pitchFamily="2" charset="2"/>
              <a:buChar char="ü"/>
            </a:pPr>
            <a:r>
              <a:rPr lang="es-ES" sz="2000" b="1" dirty="0">
                <a:solidFill>
                  <a:srgbClr val="FFFF00"/>
                </a:solidFill>
                <a:latin typeface="Comic Sans MS" panose="030F0702030302020204" pitchFamily="66" charset="0"/>
              </a:rPr>
              <a:t>Proti hladu</a:t>
            </a:r>
            <a:r>
              <a:rPr lang="es-ES" sz="2000" dirty="0">
                <a:solidFill>
                  <a:srgbClr val="FFFF00"/>
                </a:solidFill>
                <a:latin typeface="Comic Sans MS" panose="030F0702030302020204" pitchFamily="66" charset="0"/>
              </a:rPr>
              <a:t>. </a:t>
            </a:r>
            <a:r>
              <a:rPr lang="es-ES" sz="2000" dirty="0">
                <a:solidFill>
                  <a:schemeClr val="bg1"/>
                </a:solidFill>
                <a:latin typeface="Comic Sans MS" panose="030F0702030302020204" pitchFamily="66" charset="0"/>
              </a:rPr>
              <a:t>“</a:t>
            </a:r>
            <a:r>
              <a:rPr lang="cs-CZ" sz="2000" dirty="0">
                <a:solidFill>
                  <a:schemeClr val="bg1"/>
                </a:solidFill>
                <a:latin typeface="Comic Sans MS" panose="030F0702030302020204" pitchFamily="66" charset="0"/>
              </a:rPr>
              <a:t>Od své mladosti, a jsem už starý, jsem neviděl, že by byl opuštěn spravedlivý, nebo že by jeho potomci žebrali o chléb</a:t>
            </a:r>
            <a:r>
              <a:rPr lang="es-ES" sz="2000" dirty="0">
                <a:solidFill>
                  <a:schemeClr val="bg1"/>
                </a:solidFill>
                <a:latin typeface="Comic Sans MS" panose="030F0702030302020204" pitchFamily="66" charset="0"/>
              </a:rPr>
              <a:t>” (</a:t>
            </a:r>
            <a:r>
              <a:rPr lang="cs-CZ" sz="2000" dirty="0">
                <a:solidFill>
                  <a:schemeClr val="bg1"/>
                </a:solidFill>
                <a:latin typeface="Comic Sans MS" panose="030F0702030302020204" pitchFamily="66" charset="0"/>
              </a:rPr>
              <a:t>Žalm</a:t>
            </a:r>
            <a:r>
              <a:rPr lang="es-ES" sz="2000" dirty="0">
                <a:solidFill>
                  <a:schemeClr val="bg1"/>
                </a:solidFill>
                <a:latin typeface="Comic Sans MS" panose="030F0702030302020204" pitchFamily="66" charset="0"/>
              </a:rPr>
              <a:t> 37</a:t>
            </a:r>
            <a:r>
              <a:rPr lang="cs-CZ" sz="2000" dirty="0">
                <a:solidFill>
                  <a:schemeClr val="bg1"/>
                </a:solidFill>
                <a:latin typeface="Comic Sans MS" panose="030F0702030302020204" pitchFamily="66" charset="0"/>
              </a:rPr>
              <a:t>,</a:t>
            </a:r>
            <a:r>
              <a:rPr lang="es-ES" sz="2000" dirty="0">
                <a:solidFill>
                  <a:schemeClr val="bg1"/>
                </a:solidFill>
                <a:latin typeface="Comic Sans MS" panose="030F0702030302020204" pitchFamily="66" charset="0"/>
              </a:rPr>
              <a:t>25)</a:t>
            </a:r>
          </a:p>
          <a:p>
            <a:pPr eaLnBrk="1" hangingPunct="1">
              <a:spcBef>
                <a:spcPct val="50000"/>
              </a:spcBef>
              <a:buFont typeface="Wingdings" panose="05000000000000000000" pitchFamily="2" charset="2"/>
              <a:buChar char="ü"/>
            </a:pPr>
            <a:r>
              <a:rPr lang="es-ES" sz="2000" b="1" dirty="0">
                <a:solidFill>
                  <a:srgbClr val="FFFF00"/>
                </a:solidFill>
                <a:latin typeface="Comic Sans MS" panose="030F0702030302020204" pitchFamily="66" charset="0"/>
              </a:rPr>
              <a:t>Proti strachu</a:t>
            </a:r>
            <a:r>
              <a:rPr lang="es-ES" sz="2000" dirty="0">
                <a:solidFill>
                  <a:srgbClr val="FFFF00"/>
                </a:solidFill>
                <a:latin typeface="Comic Sans MS" panose="030F0702030302020204" pitchFamily="66" charset="0"/>
              </a:rPr>
              <a:t>. </a:t>
            </a:r>
            <a:r>
              <a:rPr lang="es-ES" sz="2000" dirty="0">
                <a:solidFill>
                  <a:schemeClr val="bg1"/>
                </a:solidFill>
                <a:latin typeface="Comic Sans MS" panose="030F0702030302020204" pitchFamily="66" charset="0"/>
              </a:rPr>
              <a:t>“N</a:t>
            </a:r>
            <a:r>
              <a:rPr lang="cs-CZ" sz="2000" dirty="0" err="1">
                <a:solidFill>
                  <a:schemeClr val="bg1"/>
                </a:solidFill>
                <a:latin typeface="Comic Sans MS" panose="030F0702030302020204" pitchFamily="66" charset="0"/>
              </a:rPr>
              <a:t>eboj</a:t>
            </a:r>
            <a:r>
              <a:rPr lang="cs-CZ" sz="2000" dirty="0">
                <a:solidFill>
                  <a:schemeClr val="bg1"/>
                </a:solidFill>
                <a:latin typeface="Comic Sans MS" panose="030F0702030302020204" pitchFamily="66" charset="0"/>
              </a:rPr>
              <a:t> se, vždyť já jsem   s tebou, nerozhlížej se úzkostlivě, já jsem tvůj Bůh. Dodám ti odvahu, pomocí ti budu, budu tě podpírat pravicí své spravedlnosti</a:t>
            </a:r>
            <a:r>
              <a:rPr lang="es-ES" sz="2000" dirty="0">
                <a:solidFill>
                  <a:schemeClr val="bg1"/>
                </a:solidFill>
                <a:latin typeface="Comic Sans MS" panose="030F0702030302020204" pitchFamily="66" charset="0"/>
              </a:rPr>
              <a:t>” (I</a:t>
            </a:r>
            <a:r>
              <a:rPr lang="cs-CZ" sz="2000" dirty="0" err="1">
                <a:solidFill>
                  <a:schemeClr val="bg1"/>
                </a:solidFill>
                <a:latin typeface="Comic Sans MS" panose="030F0702030302020204" pitchFamily="66" charset="0"/>
              </a:rPr>
              <a:t>zajáš</a:t>
            </a:r>
            <a:r>
              <a:rPr lang="es-ES" sz="2000" dirty="0">
                <a:solidFill>
                  <a:schemeClr val="bg1"/>
                </a:solidFill>
                <a:latin typeface="Comic Sans MS" panose="030F0702030302020204" pitchFamily="66" charset="0"/>
              </a:rPr>
              <a:t> 41</a:t>
            </a:r>
            <a:r>
              <a:rPr lang="cs-CZ" sz="2000" dirty="0">
                <a:solidFill>
                  <a:schemeClr val="bg1"/>
                </a:solidFill>
                <a:latin typeface="Comic Sans MS" panose="030F0702030302020204" pitchFamily="66" charset="0"/>
              </a:rPr>
              <a:t>,</a:t>
            </a:r>
            <a:r>
              <a:rPr lang="es-ES" sz="2000" dirty="0">
                <a:solidFill>
                  <a:schemeClr val="bg1"/>
                </a:solidFill>
                <a:latin typeface="Comic Sans MS" panose="030F0702030302020204" pitchFamily="66" charset="0"/>
              </a:rPr>
              <a:t>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fade">
                                      <p:cBhvr>
                                        <p:cTn id="7" dur="2000"/>
                                        <p:tgtEl>
                                          <p:spTgt spid="122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3">
                                            <p:txEl>
                                              <p:pRg st="1" end="1"/>
                                            </p:txEl>
                                          </p:spTgt>
                                        </p:tgtEl>
                                        <p:attrNameLst>
                                          <p:attrName>style.visibility</p:attrName>
                                        </p:attrNameLst>
                                      </p:cBhvr>
                                      <p:to>
                                        <p:strVal val="visible"/>
                                      </p:to>
                                    </p:set>
                                    <p:animEffect transition="in" filter="fade">
                                      <p:cBhvr>
                                        <p:cTn id="12" dur="2000"/>
                                        <p:tgtEl>
                                          <p:spTgt spid="1229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3">
                                            <p:txEl>
                                              <p:pRg st="2" end="2"/>
                                            </p:txEl>
                                          </p:spTgt>
                                        </p:tgtEl>
                                        <p:attrNameLst>
                                          <p:attrName>style.visibility</p:attrName>
                                        </p:attrNameLst>
                                      </p:cBhvr>
                                      <p:to>
                                        <p:strVal val="visible"/>
                                      </p:to>
                                    </p:set>
                                    <p:animEffect transition="in" filter="fade">
                                      <p:cBhvr>
                                        <p:cTn id="17" dur="2000"/>
                                        <p:tgtEl>
                                          <p:spTgt spid="122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0" y="115888"/>
            <a:ext cx="9144000" cy="2862322"/>
          </a:xfrm>
          <a:prstGeom prst="rect">
            <a:avLst/>
          </a:prstGeom>
          <a:noFill/>
          <a:ln w="9525">
            <a:noFill/>
            <a:miter lim="800000"/>
            <a:headEnd/>
            <a:tailEnd/>
          </a:ln>
          <a:effectLst>
            <a:outerShdw dist="63500" dir="2212194" algn="ctr" rotWithShape="0">
              <a:srgbClr val="6DB6FF"/>
            </a:outerShdw>
          </a:effectLst>
        </p:spPr>
        <p:txBody>
          <a:bodyPr>
            <a:spAutoFit/>
          </a:bodyPr>
          <a:lstStyle/>
          <a:p>
            <a:pPr algn="ctr">
              <a:spcBef>
                <a:spcPct val="50000"/>
              </a:spcBef>
              <a:defRPr/>
            </a:pPr>
            <a:r>
              <a:rPr lang="es-ES" sz="7200" b="1" dirty="0">
                <a:solidFill>
                  <a:schemeClr val="bg1"/>
                </a:solidFill>
                <a:latin typeface="Comic Sans MS" pitchFamily="66" charset="0"/>
                <a:cs typeface="Arial" charset="0"/>
              </a:rPr>
              <a:t>Bible zůstává
</a:t>
            </a:r>
          </a:p>
        </p:txBody>
      </p:sp>
      <p:sp>
        <p:nvSpPr>
          <p:cNvPr id="11271" name="Text Box 7"/>
          <p:cNvSpPr txBox="1">
            <a:spLocks noChangeArrowheads="1"/>
          </p:cNvSpPr>
          <p:nvPr/>
        </p:nvSpPr>
        <p:spPr bwMode="auto">
          <a:xfrm>
            <a:off x="179388" y="1484313"/>
            <a:ext cx="2555875" cy="1892826"/>
          </a:xfrm>
          <a:prstGeom prst="rect">
            <a:avLst/>
          </a:prstGeom>
          <a:noFill/>
          <a:ln w="9525">
            <a:noFill/>
            <a:miter lim="800000"/>
            <a:headEnd/>
            <a:tailEnd/>
          </a:ln>
          <a:effectLst>
            <a:outerShdw dist="35921" dir="2700000" algn="ctr" rotWithShape="0">
              <a:srgbClr val="6DB6FF"/>
            </a:outerShdw>
          </a:effectLst>
        </p:spPr>
        <p:txBody>
          <a:bodyPr>
            <a:spAutoFit/>
          </a:bodyPr>
          <a:lstStyle/>
          <a:p>
            <a:pPr>
              <a:spcBef>
                <a:spcPct val="50000"/>
              </a:spcBef>
              <a:defRPr/>
            </a:pPr>
            <a:r>
              <a:rPr lang="es-ES" sz="2400" b="1" dirty="0">
                <a:solidFill>
                  <a:srgbClr val="FFFF00"/>
                </a:solidFill>
                <a:latin typeface="Comic Sans MS" pitchFamily="66" charset="0"/>
                <a:cs typeface="Arial" charset="0"/>
              </a:rPr>
              <a:t>“</a:t>
            </a:r>
            <a:r>
              <a:rPr lang="cs-CZ" sz="2400" b="1" dirty="0">
                <a:solidFill>
                  <a:srgbClr val="FFFF00"/>
                </a:solidFill>
                <a:latin typeface="Comic Sans MS" pitchFamily="66" charset="0"/>
                <a:cs typeface="Arial" charset="0"/>
              </a:rPr>
              <a:t>Nebe a země pominou,       ale má slova nepominou</a:t>
            </a:r>
            <a:r>
              <a:rPr lang="es-ES" sz="2400" b="1" dirty="0">
                <a:solidFill>
                  <a:srgbClr val="FFFF00"/>
                </a:solidFill>
                <a:latin typeface="Comic Sans MS" pitchFamily="66" charset="0"/>
                <a:cs typeface="Arial" charset="0"/>
              </a:rPr>
              <a:t>”</a:t>
            </a:r>
          </a:p>
          <a:p>
            <a:pPr algn="r">
              <a:spcBef>
                <a:spcPct val="50000"/>
              </a:spcBef>
              <a:defRPr/>
            </a:pPr>
            <a:r>
              <a:rPr lang="es-ES" sz="1400" b="1" dirty="0">
                <a:solidFill>
                  <a:srgbClr val="FFFF00"/>
                </a:solidFill>
                <a:latin typeface="Comic Sans MS" pitchFamily="66" charset="0"/>
                <a:cs typeface="Arial" charset="0"/>
              </a:rPr>
              <a:t>(Mato</a:t>
            </a:r>
            <a:r>
              <a:rPr lang="cs-CZ" sz="1400" b="1" dirty="0" err="1">
                <a:solidFill>
                  <a:srgbClr val="FFFF00"/>
                </a:solidFill>
                <a:latin typeface="Comic Sans MS" pitchFamily="66" charset="0"/>
                <a:cs typeface="Arial" charset="0"/>
              </a:rPr>
              <a:t>uš</a:t>
            </a:r>
            <a:r>
              <a:rPr lang="es-ES" sz="1400" b="1" dirty="0">
                <a:solidFill>
                  <a:srgbClr val="FFFF00"/>
                </a:solidFill>
                <a:latin typeface="Comic Sans MS" pitchFamily="66" charset="0"/>
                <a:cs typeface="Arial" charset="0"/>
              </a:rPr>
              <a:t> 24</a:t>
            </a:r>
            <a:r>
              <a:rPr lang="cs-CZ" sz="1400" b="1" dirty="0">
                <a:solidFill>
                  <a:srgbClr val="FFFF00"/>
                </a:solidFill>
                <a:latin typeface="Comic Sans MS" pitchFamily="66" charset="0"/>
                <a:cs typeface="Arial" charset="0"/>
              </a:rPr>
              <a:t>,</a:t>
            </a:r>
            <a:r>
              <a:rPr lang="es-ES" sz="1400" b="1" dirty="0">
                <a:solidFill>
                  <a:srgbClr val="FFFF00"/>
                </a:solidFill>
                <a:latin typeface="Comic Sans MS" pitchFamily="66" charset="0"/>
                <a:cs typeface="Arial" charset="0"/>
              </a:rPr>
              <a:t>35)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7410" name="Picture 4" descr="biblia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025" y="0"/>
            <a:ext cx="2085975"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5"/>
          <p:cNvSpPr txBox="1">
            <a:spLocks noChangeArrowheads="1"/>
          </p:cNvSpPr>
          <p:nvPr/>
        </p:nvSpPr>
        <p:spPr bwMode="auto">
          <a:xfrm>
            <a:off x="179388" y="5731222"/>
            <a:ext cx="871378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sz="2400" dirty="0">
                <a:solidFill>
                  <a:schemeClr val="accent2"/>
                </a:solidFill>
                <a:latin typeface="Algerian" panose="04020705040A02060702" pitchFamily="82" charset="0"/>
              </a:rPr>
              <a:t>“</a:t>
            </a:r>
            <a:r>
              <a:rPr lang="cs-CZ" sz="2400" dirty="0">
                <a:solidFill>
                  <a:schemeClr val="accent2"/>
                </a:solidFill>
                <a:latin typeface="Algerian" panose="04020705040A02060702" pitchFamily="82" charset="0"/>
              </a:rPr>
              <a:t>Zkoumáte písma a myslíte si, Že v nich máte </a:t>
            </a:r>
            <a:r>
              <a:rPr lang="cs-CZ" sz="2400" dirty="0" err="1">
                <a:solidFill>
                  <a:schemeClr val="accent2"/>
                </a:solidFill>
                <a:latin typeface="Algerian" panose="04020705040A02060702" pitchFamily="82" charset="0"/>
              </a:rPr>
              <a:t>vĚČnÝ</a:t>
            </a:r>
            <a:r>
              <a:rPr lang="cs-CZ" sz="2400" dirty="0">
                <a:solidFill>
                  <a:schemeClr val="accent2"/>
                </a:solidFill>
                <a:latin typeface="Algerian" panose="04020705040A02060702" pitchFamily="82" charset="0"/>
              </a:rPr>
              <a:t> Život; a písma </a:t>
            </a:r>
            <a:r>
              <a:rPr lang="cs-CZ" sz="2400" dirty="0" err="1">
                <a:solidFill>
                  <a:schemeClr val="accent2"/>
                </a:solidFill>
                <a:latin typeface="Algerian" panose="04020705040A02060702" pitchFamily="82" charset="0"/>
              </a:rPr>
              <a:t>svĚdČí</a:t>
            </a:r>
            <a:r>
              <a:rPr lang="cs-CZ" sz="2400" dirty="0">
                <a:solidFill>
                  <a:schemeClr val="accent2"/>
                </a:solidFill>
                <a:latin typeface="Algerian" panose="04020705040A02060702" pitchFamily="82" charset="0"/>
              </a:rPr>
              <a:t> o </a:t>
            </a:r>
            <a:r>
              <a:rPr lang="cs-CZ" sz="2400" dirty="0" err="1">
                <a:solidFill>
                  <a:schemeClr val="accent2"/>
                </a:solidFill>
                <a:latin typeface="Algerian" panose="04020705040A02060702" pitchFamily="82" charset="0"/>
              </a:rPr>
              <a:t>mnĚ</a:t>
            </a:r>
            <a:r>
              <a:rPr lang="es-ES" sz="2400" dirty="0">
                <a:solidFill>
                  <a:schemeClr val="accent2"/>
                </a:solidFill>
                <a:latin typeface="Algerian" panose="04020705040A02060702" pitchFamily="82" charset="0"/>
              </a:rPr>
              <a:t>”</a:t>
            </a:r>
          </a:p>
          <a:p>
            <a:pPr algn="r" eaLnBrk="1" hangingPunct="1">
              <a:spcBef>
                <a:spcPct val="50000"/>
              </a:spcBef>
            </a:pPr>
            <a:r>
              <a:rPr lang="es-ES" sz="1400" dirty="0">
                <a:solidFill>
                  <a:schemeClr val="accent2"/>
                </a:solidFill>
                <a:latin typeface="Algerian" panose="04020705040A02060702" pitchFamily="82" charset="0"/>
              </a:rPr>
              <a:t>(Jan 5</a:t>
            </a:r>
            <a:r>
              <a:rPr lang="cs-CZ" sz="1400" dirty="0">
                <a:solidFill>
                  <a:schemeClr val="accent2"/>
                </a:solidFill>
                <a:latin typeface="Algerian" panose="04020705040A02060702" pitchFamily="82" charset="0"/>
              </a:rPr>
              <a:t>,</a:t>
            </a:r>
            <a:r>
              <a:rPr lang="es-ES" sz="1400" dirty="0">
                <a:solidFill>
                  <a:schemeClr val="accent2"/>
                </a:solidFill>
                <a:latin typeface="Algerian" panose="04020705040A02060702" pitchFamily="82" charset="0"/>
              </a:rPr>
              <a:t>39)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333885" y="242645"/>
            <a:ext cx="83518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sz="2800" b="1" dirty="0">
                <a:solidFill>
                  <a:schemeClr val="accent2"/>
                </a:solidFill>
                <a:latin typeface="Comic Sans MS" panose="030F0702030302020204" pitchFamily="66" charset="0"/>
              </a:rPr>
              <a:t>Bibl</a:t>
            </a:r>
            <a:r>
              <a:rPr lang="cs-CZ" sz="2800" b="1" dirty="0">
                <a:solidFill>
                  <a:schemeClr val="accent2"/>
                </a:solidFill>
                <a:latin typeface="Comic Sans MS" panose="030F0702030302020204" pitchFamily="66" charset="0"/>
              </a:rPr>
              <a:t>i</a:t>
            </a:r>
            <a:r>
              <a:rPr lang="es-ES" sz="2800" b="1" dirty="0">
                <a:solidFill>
                  <a:schemeClr val="accent2"/>
                </a:solidFill>
                <a:latin typeface="Comic Sans MS" panose="030F0702030302020204" pitchFamily="66" charset="0"/>
              </a:rPr>
              <a:t> naps</a:t>
            </a:r>
            <a:r>
              <a:rPr lang="cs-CZ" sz="2800" b="1" dirty="0">
                <a:solidFill>
                  <a:schemeClr val="accent2"/>
                </a:solidFill>
                <a:latin typeface="Comic Sans MS" panose="030F0702030302020204" pitchFamily="66" charset="0"/>
              </a:rPr>
              <a:t>al</a:t>
            </a:r>
            <a:r>
              <a:rPr lang="es-ES" sz="2800" b="1" dirty="0">
                <a:solidFill>
                  <a:schemeClr val="accent2"/>
                </a:solidFill>
                <a:latin typeface="Comic Sans MS" panose="030F0702030302020204" pitchFamily="66" charset="0"/>
              </a:rPr>
              <a:t>a před tisíci lety mal</a:t>
            </a:r>
            <a:r>
              <a:rPr lang="cs-CZ" sz="2800" b="1" dirty="0">
                <a:solidFill>
                  <a:schemeClr val="accent2"/>
                </a:solidFill>
                <a:latin typeface="Comic Sans MS" panose="030F0702030302020204" pitchFamily="66" charset="0"/>
              </a:rPr>
              <a:t>á</a:t>
            </a:r>
            <a:r>
              <a:rPr lang="es-ES" sz="2800" b="1" dirty="0">
                <a:solidFill>
                  <a:schemeClr val="accent2"/>
                </a:solidFill>
                <a:latin typeface="Comic Sans MS" panose="030F0702030302020204" pitchFamily="66" charset="0"/>
              </a:rPr>
              <a:t> skupin</a:t>
            </a:r>
            <a:r>
              <a:rPr lang="cs-CZ" sz="2800" b="1" dirty="0">
                <a:solidFill>
                  <a:schemeClr val="accent2"/>
                </a:solidFill>
                <a:latin typeface="Comic Sans MS" panose="030F0702030302020204" pitchFamily="66" charset="0"/>
              </a:rPr>
              <a:t>a lidí</a:t>
            </a:r>
            <a:r>
              <a:rPr lang="es-ES" sz="2800" b="1" dirty="0">
                <a:solidFill>
                  <a:schemeClr val="accent2"/>
                </a:solidFill>
                <a:latin typeface="Comic Sans MS" panose="030F0702030302020204" pitchFamily="66" charset="0"/>
              </a:rPr>
              <a:t> s velmi odlišnými zvyky od těch </a:t>
            </a:r>
            <a:r>
              <a:rPr lang="es-ES" sz="2800" b="1" dirty="0" err="1">
                <a:solidFill>
                  <a:schemeClr val="accent2"/>
                </a:solidFill>
                <a:latin typeface="Comic Sans MS" panose="030F0702030302020204" pitchFamily="66" charset="0"/>
              </a:rPr>
              <a:t>dnešních</a:t>
            </a:r>
            <a:r>
              <a:rPr lang="es-ES" sz="2800" b="1" dirty="0">
                <a:solidFill>
                  <a:schemeClr val="accent2"/>
                </a:solidFill>
                <a:latin typeface="Comic Sans MS" panose="030F0702030302020204" pitchFamily="66" charset="0"/>
              </a:rPr>
              <a:t>. </a:t>
            </a:r>
          </a:p>
        </p:txBody>
      </p:sp>
      <p:sp>
        <p:nvSpPr>
          <p:cNvPr id="7173" name="WordArt 5"/>
          <p:cNvSpPr>
            <a:spLocks noChangeArrowheads="1" noChangeShapeType="1" noTextEdit="1"/>
          </p:cNvSpPr>
          <p:nvPr/>
        </p:nvSpPr>
        <p:spPr bwMode="auto">
          <a:xfrm>
            <a:off x="323056" y="1484784"/>
            <a:ext cx="8569325" cy="864022"/>
          </a:xfrm>
          <a:prstGeom prst="rect">
            <a:avLst/>
          </a:prstGeom>
        </p:spPr>
        <p:txBody>
          <a:bodyPr wrap="none" fromWordArt="1">
            <a:prstTxWarp prst="textPlain">
              <a:avLst>
                <a:gd name="adj" fmla="val 50000"/>
              </a:avLst>
            </a:prstTxWarp>
          </a:bodyPr>
          <a:lstStyle/>
          <a:p>
            <a:pPr algn="ctr"/>
            <a:r>
              <a:rPr lang="es-ES" sz="3600" kern="10" dirty="0" err="1">
                <a:ln w="12700">
                  <a:solidFill>
                    <a:srgbClr val="3333CC"/>
                  </a:solidFill>
                  <a:round/>
                  <a:headEnd/>
                  <a:tailEnd/>
                </a:ln>
                <a:solidFill>
                  <a:srgbClr val="85C2FF">
                    <a:alpha val="89803"/>
                  </a:srgbClr>
                </a:solidFill>
                <a:effectLst>
                  <a:outerShdw dist="45791" dir="2021404" algn="ctr" rotWithShape="0">
                    <a:schemeClr val="accent1"/>
                  </a:outerShdw>
                </a:effectLst>
                <a:latin typeface="Arial Black" panose="020B0A04020102020204" pitchFamily="34" charset="0"/>
              </a:rPr>
              <a:t>Platí</a:t>
            </a:r>
            <a:r>
              <a:rPr lang="es-ES" sz="3600" kern="10" dirty="0">
                <a:ln w="12700">
                  <a:solidFill>
                    <a:srgbClr val="3333CC"/>
                  </a:solidFill>
                  <a:round/>
                  <a:headEnd/>
                  <a:tailEnd/>
                </a:ln>
                <a:solidFill>
                  <a:srgbClr val="85C2FF">
                    <a:alpha val="89803"/>
                  </a:srgbClr>
                </a:solidFill>
                <a:effectLst>
                  <a:outerShdw dist="45791" dir="2021404" algn="ctr" rotWithShape="0">
                    <a:schemeClr val="accent1"/>
                  </a:outerShdw>
                </a:effectLst>
                <a:latin typeface="Arial Black" panose="020B0A04020102020204" pitchFamily="34" charset="0"/>
              </a:rPr>
              <a:t> </a:t>
            </a:r>
            <a:r>
              <a:rPr lang="es-ES" sz="3600" kern="10" dirty="0" err="1">
                <a:ln w="12700">
                  <a:solidFill>
                    <a:srgbClr val="3333CC"/>
                  </a:solidFill>
                  <a:round/>
                  <a:headEnd/>
                  <a:tailEnd/>
                </a:ln>
                <a:solidFill>
                  <a:srgbClr val="85C2FF">
                    <a:alpha val="89803"/>
                  </a:srgbClr>
                </a:solidFill>
                <a:effectLst>
                  <a:outerShdw dist="45791" dir="2021404" algn="ctr" rotWithShape="0">
                    <a:schemeClr val="accent1"/>
                  </a:outerShdw>
                </a:effectLst>
                <a:latin typeface="Arial Black" panose="020B0A04020102020204" pitchFamily="34" charset="0"/>
              </a:rPr>
              <a:t>to</a:t>
            </a:r>
            <a:r>
              <a:rPr lang="es-ES" sz="3600" kern="10" dirty="0">
                <a:ln w="12700">
                  <a:solidFill>
                    <a:srgbClr val="3333CC"/>
                  </a:solidFill>
                  <a:round/>
                  <a:headEnd/>
                  <a:tailEnd/>
                </a:ln>
                <a:solidFill>
                  <a:srgbClr val="85C2FF">
                    <a:alpha val="89803"/>
                  </a:srgbClr>
                </a:solidFill>
                <a:effectLst>
                  <a:outerShdw dist="45791" dir="2021404" algn="ctr" rotWithShape="0">
                    <a:schemeClr val="accent1"/>
                  </a:outerShdw>
                </a:effectLst>
                <a:latin typeface="Arial Black" panose="020B0A04020102020204" pitchFamily="34" charset="0"/>
              </a:rPr>
              <a:t> pro </a:t>
            </a:r>
            <a:r>
              <a:rPr lang="es-ES" sz="3600" kern="10" dirty="0" err="1">
                <a:ln w="12700">
                  <a:solidFill>
                    <a:srgbClr val="3333CC"/>
                  </a:solidFill>
                  <a:round/>
                  <a:headEnd/>
                  <a:tailEnd/>
                </a:ln>
                <a:solidFill>
                  <a:srgbClr val="85C2FF">
                    <a:alpha val="89803"/>
                  </a:srgbClr>
                </a:solidFill>
                <a:effectLst>
                  <a:outerShdw dist="45791" dir="2021404" algn="ctr" rotWithShape="0">
                    <a:schemeClr val="accent1"/>
                  </a:outerShdw>
                </a:effectLst>
                <a:latin typeface="Arial Black" panose="020B0A04020102020204" pitchFamily="34" charset="0"/>
              </a:rPr>
              <a:t>dnešního</a:t>
            </a:r>
            <a:r>
              <a:rPr lang="es-ES" sz="3600" kern="10" dirty="0">
                <a:ln w="12700">
                  <a:solidFill>
                    <a:srgbClr val="3333CC"/>
                  </a:solidFill>
                  <a:round/>
                  <a:headEnd/>
                  <a:tailEnd/>
                </a:ln>
                <a:solidFill>
                  <a:srgbClr val="85C2FF">
                    <a:alpha val="89803"/>
                  </a:srgbClr>
                </a:solidFill>
                <a:effectLst>
                  <a:outerShdw dist="45791" dir="2021404" algn="ctr" rotWithShape="0">
                    <a:schemeClr val="accent1"/>
                  </a:outerShdw>
                </a:effectLst>
                <a:latin typeface="Arial Black" panose="020B0A04020102020204" pitchFamily="34" charset="0"/>
              </a:rPr>
              <a:t> </a:t>
            </a:r>
            <a:r>
              <a:rPr lang="es-ES" sz="3600" kern="10" dirty="0" err="1">
                <a:ln w="12700">
                  <a:solidFill>
                    <a:srgbClr val="3333CC"/>
                  </a:solidFill>
                  <a:round/>
                  <a:headEnd/>
                  <a:tailEnd/>
                </a:ln>
                <a:solidFill>
                  <a:srgbClr val="85C2FF">
                    <a:alpha val="89803"/>
                  </a:srgbClr>
                </a:solidFill>
                <a:effectLst>
                  <a:outerShdw dist="45791" dir="2021404" algn="ctr" rotWithShape="0">
                    <a:schemeClr val="accent1"/>
                  </a:outerShdw>
                </a:effectLst>
                <a:latin typeface="Arial Black" panose="020B0A04020102020204" pitchFamily="34" charset="0"/>
              </a:rPr>
              <a:t>člověka</a:t>
            </a:r>
            <a:r>
              <a:rPr lang="es-ES" sz="3600" kern="10" dirty="0">
                <a:ln w="12700">
                  <a:solidFill>
                    <a:srgbClr val="3333CC"/>
                  </a:solidFill>
                  <a:round/>
                  <a:headEnd/>
                  <a:tailEnd/>
                </a:ln>
                <a:solidFill>
                  <a:srgbClr val="85C2FF">
                    <a:alpha val="89803"/>
                  </a:srgbClr>
                </a:solidFill>
                <a:effectLst>
                  <a:outerShdw dist="45791" dir="2021404" algn="ctr" rotWithShape="0">
                    <a:schemeClr val="accent1"/>
                  </a:outerShdw>
                </a:effectLst>
                <a:latin typeface="Arial Black" panose="020B0A04020102020204" pitchFamily="34" charset="0"/>
              </a:rPr>
              <a:t>?</a:t>
            </a:r>
          </a:p>
        </p:txBody>
      </p:sp>
      <p:sp>
        <p:nvSpPr>
          <p:cNvPr id="7174" name="Text Box 6"/>
          <p:cNvSpPr txBox="1">
            <a:spLocks noChangeArrowheads="1"/>
          </p:cNvSpPr>
          <p:nvPr/>
        </p:nvSpPr>
        <p:spPr bwMode="auto">
          <a:xfrm>
            <a:off x="250825" y="2852936"/>
            <a:ext cx="2808288" cy="3762419"/>
          </a:xfrm>
          <a:prstGeom prst="rect">
            <a:avLst/>
          </a:prstGeom>
          <a:solidFill>
            <a:schemeClr val="accent1">
              <a:alpha val="70195"/>
            </a:schemeClr>
          </a:solidFill>
          <a:ln w="9525">
            <a:solidFill>
              <a:srgbClr val="00008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ES" sz="2200" b="1" dirty="0">
                <a:solidFill>
                  <a:schemeClr val="accent2"/>
                </a:solidFill>
                <a:latin typeface="Comic Sans MS" panose="030F0702030302020204" pitchFamily="66" charset="0"/>
              </a:rPr>
              <a:t>Lidská povaha </a:t>
            </a:r>
            <a:r>
              <a:rPr lang="cs-CZ" sz="2200" b="1" dirty="0">
                <a:solidFill>
                  <a:schemeClr val="accent2"/>
                </a:solidFill>
                <a:latin typeface="Comic Sans MS" panose="030F0702030302020204" pitchFamily="66" charset="0"/>
              </a:rPr>
              <a:t>   </a:t>
            </a:r>
            <a:r>
              <a:rPr lang="es-ES" sz="2200" b="1" dirty="0">
                <a:solidFill>
                  <a:schemeClr val="accent2"/>
                </a:solidFill>
                <a:latin typeface="Comic Sans MS" panose="030F0702030302020204" pitchFamily="66" charset="0"/>
              </a:rPr>
              <a:t>se nezměnila.</a:t>
            </a:r>
          </a:p>
          <a:p>
            <a:pPr eaLnBrk="1" hangingPunct="1">
              <a:spcBef>
                <a:spcPct val="50000"/>
              </a:spcBef>
            </a:pPr>
            <a:r>
              <a:rPr lang="cs-CZ" b="1" dirty="0" err="1">
                <a:solidFill>
                  <a:schemeClr val="accent2"/>
                </a:solidFill>
              </a:rPr>
              <a:t>Čl</a:t>
            </a:r>
            <a:r>
              <a:rPr lang="es-ES" b="1" dirty="0">
                <a:solidFill>
                  <a:schemeClr val="accent2"/>
                </a:solidFill>
              </a:rPr>
              <a:t>o</a:t>
            </a:r>
            <a:r>
              <a:rPr lang="cs-CZ" b="1" dirty="0" err="1">
                <a:solidFill>
                  <a:schemeClr val="accent2"/>
                </a:solidFill>
              </a:rPr>
              <a:t>věče</a:t>
            </a:r>
            <a:r>
              <a:rPr lang="cs-CZ" b="1" dirty="0">
                <a:solidFill>
                  <a:schemeClr val="accent2"/>
                </a:solidFill>
              </a:rPr>
              <a:t>, bylo ti </a:t>
            </a:r>
            <a:r>
              <a:rPr lang="cs-CZ" b="1" dirty="0" err="1">
                <a:solidFill>
                  <a:schemeClr val="accent2"/>
                </a:solidFill>
              </a:rPr>
              <a:t>ozná-meno</a:t>
            </a:r>
            <a:r>
              <a:rPr lang="cs-CZ" b="1" dirty="0">
                <a:solidFill>
                  <a:schemeClr val="accent2"/>
                </a:solidFill>
              </a:rPr>
              <a:t>, co je dobré a co od tebe</a:t>
            </a:r>
            <a:r>
              <a:rPr lang="es-ES" b="1" dirty="0">
                <a:solidFill>
                  <a:schemeClr val="accent2"/>
                </a:solidFill>
              </a:rPr>
              <a:t> </a:t>
            </a:r>
            <a:r>
              <a:rPr lang="cs-CZ" b="1" dirty="0">
                <a:solidFill>
                  <a:schemeClr val="accent2"/>
                </a:solidFill>
              </a:rPr>
              <a:t>Hospodin žádá</a:t>
            </a:r>
            <a:r>
              <a:rPr lang="es-ES" b="1" dirty="0">
                <a:solidFill>
                  <a:schemeClr val="accent2"/>
                </a:solidFill>
              </a:rPr>
              <a:t>:</a:t>
            </a:r>
          </a:p>
          <a:p>
            <a:pPr eaLnBrk="1" hangingPunct="1">
              <a:spcBef>
                <a:spcPct val="50000"/>
              </a:spcBef>
            </a:pPr>
            <a:r>
              <a:rPr lang="es-ES" b="1" dirty="0">
                <a:solidFill>
                  <a:schemeClr val="accent2"/>
                </a:solidFill>
              </a:rPr>
              <a:t>“</a:t>
            </a:r>
            <a:r>
              <a:rPr lang="cs-CZ" b="1" dirty="0">
                <a:solidFill>
                  <a:schemeClr val="accent2"/>
                </a:solidFill>
              </a:rPr>
              <a:t>Jen to</a:t>
            </a:r>
            <a:r>
              <a:rPr lang="es-ES" b="1" dirty="0">
                <a:solidFill>
                  <a:schemeClr val="accent2"/>
                </a:solidFill>
              </a:rPr>
              <a:t>, a</a:t>
            </a:r>
            <a:r>
              <a:rPr lang="cs-CZ" b="1" dirty="0">
                <a:solidFill>
                  <a:schemeClr val="accent2"/>
                </a:solidFill>
              </a:rPr>
              <a:t>bys zachová-val právo, miloval milo-srdenství a pokorně chodil se svým Bohem</a:t>
            </a:r>
            <a:r>
              <a:rPr lang="es-ES" b="1" dirty="0">
                <a:solidFill>
                  <a:schemeClr val="accent2"/>
                </a:solidFill>
              </a:rPr>
              <a:t>”</a:t>
            </a:r>
          </a:p>
          <a:p>
            <a:pPr algn="r" eaLnBrk="1" hangingPunct="1">
              <a:spcBef>
                <a:spcPct val="50000"/>
              </a:spcBef>
            </a:pPr>
            <a:r>
              <a:rPr lang="cs-CZ" b="1" dirty="0">
                <a:solidFill>
                  <a:schemeClr val="accent2"/>
                </a:solidFill>
              </a:rPr>
              <a:t>	</a:t>
            </a:r>
            <a:r>
              <a:rPr lang="es-ES" sz="1400" b="1" dirty="0">
                <a:solidFill>
                  <a:schemeClr val="accent2"/>
                </a:solidFill>
              </a:rPr>
              <a:t>(Mi</a:t>
            </a:r>
            <a:r>
              <a:rPr lang="cs-CZ" sz="1400" b="1" dirty="0" err="1">
                <a:solidFill>
                  <a:schemeClr val="accent2"/>
                </a:solidFill>
              </a:rPr>
              <a:t>chaeáš</a:t>
            </a:r>
            <a:r>
              <a:rPr lang="es-ES" sz="1400" b="1" dirty="0">
                <a:solidFill>
                  <a:schemeClr val="accent2"/>
                </a:solidFill>
              </a:rPr>
              <a:t> 6</a:t>
            </a:r>
            <a:r>
              <a:rPr lang="cs-CZ" sz="1400" b="1" dirty="0">
                <a:solidFill>
                  <a:schemeClr val="accent2"/>
                </a:solidFill>
              </a:rPr>
              <a:t>,</a:t>
            </a:r>
            <a:r>
              <a:rPr lang="es-ES" sz="1400" b="1" dirty="0">
                <a:solidFill>
                  <a:schemeClr val="accent2"/>
                </a:solidFill>
              </a:rPr>
              <a:t>8)</a:t>
            </a:r>
          </a:p>
        </p:txBody>
      </p:sp>
      <p:sp>
        <p:nvSpPr>
          <p:cNvPr id="7175" name="Text Box 7"/>
          <p:cNvSpPr txBox="1">
            <a:spLocks noChangeArrowheads="1"/>
          </p:cNvSpPr>
          <p:nvPr/>
        </p:nvSpPr>
        <p:spPr bwMode="auto">
          <a:xfrm>
            <a:off x="3203575" y="2852936"/>
            <a:ext cx="2808288" cy="3762419"/>
          </a:xfrm>
          <a:prstGeom prst="rect">
            <a:avLst/>
          </a:prstGeom>
          <a:solidFill>
            <a:schemeClr val="accent1">
              <a:alpha val="70195"/>
            </a:schemeClr>
          </a:solidFill>
          <a:ln w="9525">
            <a:solidFill>
              <a:srgbClr val="00008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ES" sz="2200" b="1" dirty="0">
                <a:solidFill>
                  <a:schemeClr val="accent2"/>
                </a:solidFill>
                <a:latin typeface="Comic Sans MS" panose="030F0702030302020204" pitchFamily="66" charset="0"/>
              </a:rPr>
              <a:t>Stejná spása </a:t>
            </a:r>
            <a:r>
              <a:rPr lang="cs-CZ" sz="2200" b="1" dirty="0">
                <a:solidFill>
                  <a:schemeClr val="accent2"/>
                </a:solidFill>
                <a:latin typeface="Comic Sans MS" panose="030F0702030302020204" pitchFamily="66" charset="0"/>
              </a:rPr>
              <a:t>      </a:t>
            </a:r>
            <a:r>
              <a:rPr lang="es-ES" sz="2200" b="1" dirty="0">
                <a:solidFill>
                  <a:schemeClr val="accent2"/>
                </a:solidFill>
                <a:latin typeface="Comic Sans MS" panose="030F0702030302020204" pitchFamily="66" charset="0"/>
              </a:rPr>
              <a:t>pro všechny.</a:t>
            </a:r>
          </a:p>
          <a:p>
            <a:pPr eaLnBrk="1" hangingPunct="1">
              <a:spcBef>
                <a:spcPct val="50000"/>
              </a:spcBef>
            </a:pPr>
            <a:endParaRPr lang="es-ES" b="1" dirty="0">
              <a:solidFill>
                <a:schemeClr val="accent2"/>
              </a:solidFill>
            </a:endParaRPr>
          </a:p>
          <a:p>
            <a:pPr eaLnBrk="1" hangingPunct="1">
              <a:spcBef>
                <a:spcPct val="50000"/>
              </a:spcBef>
            </a:pPr>
            <a:r>
              <a:rPr lang="es-ES" b="1" dirty="0">
                <a:solidFill>
                  <a:schemeClr val="accent2"/>
                </a:solidFill>
              </a:rPr>
              <a:t>“</a:t>
            </a:r>
            <a:r>
              <a:rPr lang="cs-CZ" b="1" dirty="0">
                <a:solidFill>
                  <a:schemeClr val="accent2"/>
                </a:solidFill>
              </a:rPr>
              <a:t>A život věčný je v tom, když poznají tebe, </a:t>
            </a:r>
            <a:r>
              <a:rPr lang="cs-CZ" b="1" dirty="0" err="1">
                <a:solidFill>
                  <a:schemeClr val="accent2"/>
                </a:solidFill>
              </a:rPr>
              <a:t>jedi-ného</a:t>
            </a:r>
            <a:r>
              <a:rPr lang="cs-CZ" b="1" dirty="0">
                <a:solidFill>
                  <a:schemeClr val="accent2"/>
                </a:solidFill>
              </a:rPr>
              <a:t> pravého Boha, a </a:t>
            </a:r>
            <a:r>
              <a:rPr lang="cs-CZ" b="1" dirty="0" err="1">
                <a:solidFill>
                  <a:schemeClr val="accent2"/>
                </a:solidFill>
              </a:rPr>
              <a:t>toh</a:t>
            </a:r>
            <a:r>
              <a:rPr lang="es-ES" b="1" dirty="0">
                <a:solidFill>
                  <a:schemeClr val="accent2"/>
                </a:solidFill>
              </a:rPr>
              <a:t>o, </a:t>
            </a:r>
            <a:r>
              <a:rPr lang="cs-CZ" b="1" dirty="0">
                <a:solidFill>
                  <a:schemeClr val="accent2"/>
                </a:solidFill>
              </a:rPr>
              <a:t>kterého jsi</a:t>
            </a:r>
            <a:r>
              <a:rPr lang="es-ES" b="1" dirty="0">
                <a:solidFill>
                  <a:schemeClr val="accent2"/>
                </a:solidFill>
              </a:rPr>
              <a:t> </a:t>
            </a:r>
            <a:r>
              <a:rPr lang="cs-CZ" b="1" dirty="0" err="1">
                <a:solidFill>
                  <a:schemeClr val="accent2"/>
                </a:solidFill>
              </a:rPr>
              <a:t>posl</a:t>
            </a:r>
            <a:r>
              <a:rPr lang="es-ES" b="1" dirty="0">
                <a:solidFill>
                  <a:schemeClr val="accent2"/>
                </a:solidFill>
              </a:rPr>
              <a:t>a</a:t>
            </a:r>
            <a:r>
              <a:rPr lang="cs-CZ" b="1" dirty="0">
                <a:solidFill>
                  <a:schemeClr val="accent2"/>
                </a:solidFill>
              </a:rPr>
              <a:t>l,</a:t>
            </a:r>
            <a:r>
              <a:rPr lang="es-ES" b="1" dirty="0">
                <a:solidFill>
                  <a:schemeClr val="accent2"/>
                </a:solidFill>
              </a:rPr>
              <a:t> Je</a:t>
            </a:r>
            <a:r>
              <a:rPr lang="cs-CZ" b="1" dirty="0" err="1">
                <a:solidFill>
                  <a:schemeClr val="accent2"/>
                </a:solidFill>
              </a:rPr>
              <a:t>žíše</a:t>
            </a:r>
            <a:r>
              <a:rPr lang="cs-CZ" b="1" dirty="0">
                <a:solidFill>
                  <a:schemeClr val="accent2"/>
                </a:solidFill>
              </a:rPr>
              <a:t> Krista</a:t>
            </a:r>
            <a:r>
              <a:rPr lang="es-ES" b="1" dirty="0">
                <a:solidFill>
                  <a:schemeClr val="accent2"/>
                </a:solidFill>
              </a:rPr>
              <a:t>”</a:t>
            </a:r>
          </a:p>
          <a:p>
            <a:pPr algn="r" eaLnBrk="1" hangingPunct="1">
              <a:spcBef>
                <a:spcPct val="50000"/>
              </a:spcBef>
            </a:pPr>
            <a:r>
              <a:rPr lang="es-ES" sz="1400" b="1" dirty="0">
                <a:solidFill>
                  <a:schemeClr val="accent2"/>
                </a:solidFill>
              </a:rPr>
              <a:t>(Jan, 17</a:t>
            </a:r>
            <a:r>
              <a:rPr lang="cs-CZ" sz="1400" b="1" dirty="0">
                <a:solidFill>
                  <a:schemeClr val="accent2"/>
                </a:solidFill>
              </a:rPr>
              <a:t>,</a:t>
            </a:r>
            <a:r>
              <a:rPr lang="es-ES" sz="1400" b="1" dirty="0">
                <a:solidFill>
                  <a:schemeClr val="accent2"/>
                </a:solidFill>
              </a:rPr>
              <a:t>3)</a:t>
            </a:r>
          </a:p>
        </p:txBody>
      </p:sp>
      <p:sp>
        <p:nvSpPr>
          <p:cNvPr id="7176" name="Text Box 8"/>
          <p:cNvSpPr txBox="1">
            <a:spLocks noChangeArrowheads="1"/>
          </p:cNvSpPr>
          <p:nvPr/>
        </p:nvSpPr>
        <p:spPr bwMode="auto">
          <a:xfrm>
            <a:off x="6156325" y="2852936"/>
            <a:ext cx="2808288" cy="3785652"/>
          </a:xfrm>
          <a:prstGeom prst="rect">
            <a:avLst/>
          </a:prstGeom>
          <a:solidFill>
            <a:schemeClr val="accent1">
              <a:alpha val="79999"/>
            </a:schemeClr>
          </a:solidFill>
          <a:ln w="9525">
            <a:solidFill>
              <a:srgbClr val="00008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ES" sz="2200" b="1" dirty="0">
                <a:solidFill>
                  <a:schemeClr val="accent2"/>
                </a:solidFill>
                <a:latin typeface="Comic Sans MS" panose="030F0702030302020204" pitchFamily="66" charset="0"/>
              </a:rPr>
              <a:t>Vš</a:t>
            </a:r>
            <a:r>
              <a:rPr lang="cs-CZ" sz="2200" b="1" dirty="0">
                <a:solidFill>
                  <a:schemeClr val="accent2"/>
                </a:solidFill>
                <a:latin typeface="Comic Sans MS" panose="030F0702030302020204" pitchFamily="66" charset="0"/>
              </a:rPr>
              <a:t>e</a:t>
            </a:r>
            <a:r>
              <a:rPr lang="es-ES" sz="2200" b="1" dirty="0">
                <a:solidFill>
                  <a:schemeClr val="accent2"/>
                </a:solidFill>
                <a:latin typeface="Comic Sans MS" panose="030F0702030302020204" pitchFamily="66" charset="0"/>
              </a:rPr>
              <a:t>chn</a:t>
            </a:r>
            <a:r>
              <a:rPr lang="cs-CZ" sz="2200" b="1" dirty="0">
                <a:solidFill>
                  <a:schemeClr val="accent2"/>
                </a:solidFill>
                <a:latin typeface="Comic Sans MS" panose="030F0702030302020204" pitchFamily="66" charset="0"/>
              </a:rPr>
              <a:t>y</a:t>
            </a:r>
            <a:r>
              <a:rPr lang="es-ES" sz="2200" b="1" dirty="0">
                <a:solidFill>
                  <a:schemeClr val="accent2"/>
                </a:solidFill>
                <a:latin typeface="Comic Sans MS" panose="030F0702030302020204" pitchFamily="66" charset="0"/>
              </a:rPr>
              <a:t> bude sou</a:t>
            </a:r>
            <a:r>
              <a:rPr lang="cs-CZ" sz="2200" b="1" dirty="0" err="1">
                <a:solidFill>
                  <a:schemeClr val="accent2"/>
                </a:solidFill>
                <a:latin typeface="Comic Sans MS" panose="030F0702030302020204" pitchFamily="66" charset="0"/>
              </a:rPr>
              <a:t>dit</a:t>
            </a:r>
            <a:r>
              <a:rPr lang="es-ES" sz="2200" b="1" dirty="0">
                <a:solidFill>
                  <a:schemeClr val="accent2"/>
                </a:solidFill>
                <a:latin typeface="Comic Sans MS" panose="030F0702030302020204" pitchFamily="66" charset="0"/>
              </a:rPr>
              <a:t> stejný Soudce.
</a:t>
            </a:r>
            <a:r>
              <a:rPr lang="es-ES" b="1" dirty="0">
                <a:solidFill>
                  <a:schemeClr val="accent2"/>
                </a:solidFill>
              </a:rPr>
              <a:t>“</a:t>
            </a:r>
            <a:r>
              <a:rPr lang="cs-CZ" b="1" dirty="0">
                <a:solidFill>
                  <a:schemeClr val="accent2"/>
                </a:solidFill>
              </a:rPr>
              <a:t>Neboť ustanovil den,   v němž bude spravedlivě soudit celý svět skrze muže, kterého k tomu určil. Všem lidem o tom poskytl důkaz, když jej vzkřísil z mrtvých</a:t>
            </a:r>
            <a:r>
              <a:rPr lang="es-ES" b="1" dirty="0">
                <a:solidFill>
                  <a:schemeClr val="accent2"/>
                </a:solidFill>
              </a:rPr>
              <a:t>”</a:t>
            </a:r>
          </a:p>
          <a:p>
            <a:pPr algn="r" eaLnBrk="1" hangingPunct="1">
              <a:spcBef>
                <a:spcPct val="50000"/>
              </a:spcBef>
            </a:pPr>
            <a:r>
              <a:rPr lang="es-ES" sz="1400" b="1" dirty="0">
                <a:solidFill>
                  <a:schemeClr val="accent2"/>
                </a:solidFill>
              </a:rPr>
              <a:t>(</a:t>
            </a:r>
            <a:r>
              <a:rPr lang="cs-CZ" sz="1400" b="1" dirty="0">
                <a:solidFill>
                  <a:schemeClr val="accent2"/>
                </a:solidFill>
              </a:rPr>
              <a:t>Skutky</a:t>
            </a:r>
            <a:r>
              <a:rPr lang="es-ES" sz="1400" b="1" dirty="0">
                <a:solidFill>
                  <a:schemeClr val="accent2"/>
                </a:solidFill>
              </a:rPr>
              <a:t> 17</a:t>
            </a:r>
            <a:r>
              <a:rPr lang="cs-CZ" sz="1400" b="1" dirty="0">
                <a:solidFill>
                  <a:schemeClr val="accent2"/>
                </a:solidFill>
              </a:rPr>
              <a:t>,</a:t>
            </a:r>
            <a:r>
              <a:rPr lang="es-ES" sz="1400" b="1" dirty="0">
                <a:solidFill>
                  <a:schemeClr val="accent2"/>
                </a:solidFill>
              </a:rPr>
              <a:t>31)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1000"/>
                                        <p:tgtEl>
                                          <p:spTgt spid="71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fade">
                                      <p:cBhvr>
                                        <p:cTn id="12" dur="1000"/>
                                        <p:tgtEl>
                                          <p:spTgt spid="71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5"/>
                                        </p:tgtEl>
                                        <p:attrNameLst>
                                          <p:attrName>style.visibility</p:attrName>
                                        </p:attrNameLst>
                                      </p:cBhvr>
                                      <p:to>
                                        <p:strVal val="visible"/>
                                      </p:to>
                                    </p:set>
                                    <p:animEffect transition="in" filter="fade">
                                      <p:cBhvr>
                                        <p:cTn id="17" dur="1000"/>
                                        <p:tgtEl>
                                          <p:spTgt spid="71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6"/>
                                        </p:tgtEl>
                                        <p:attrNameLst>
                                          <p:attrName>style.visibility</p:attrName>
                                        </p:attrNameLst>
                                      </p:cBhvr>
                                      <p:to>
                                        <p:strVal val="visible"/>
                                      </p:to>
                                    </p:set>
                                    <p:animEffect transition="in" filter="fade">
                                      <p:cBhvr>
                                        <p:cTn id="22" dur="1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animBg="1"/>
      <p:bldP spid="7175" grpId="0" animBg="1"/>
      <p:bldP spid="71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WordArt 6"/>
          <p:cNvSpPr>
            <a:spLocks noChangeArrowheads="1" noChangeShapeType="1" noTextEdit="1"/>
          </p:cNvSpPr>
          <p:nvPr/>
        </p:nvSpPr>
        <p:spPr bwMode="auto">
          <a:xfrm>
            <a:off x="7164388" y="6308725"/>
            <a:ext cx="1782762" cy="360363"/>
          </a:xfrm>
          <a:prstGeom prst="rect">
            <a:avLst/>
          </a:prstGeom>
        </p:spPr>
        <p:txBody>
          <a:bodyPr wrap="none" fromWordArt="1">
            <a:prstTxWarp prst="textPlain">
              <a:avLst>
                <a:gd name="adj" fmla="val 50000"/>
              </a:avLst>
            </a:prstTxWarp>
          </a:bodyPr>
          <a:lstStyle/>
          <a:p>
            <a:pPr algn="ctr"/>
            <a:r>
              <a:rPr lang="es-ES" sz="3600" i="1" kern="10" dirty="0" err="1">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panose="020B0A04020102020204" pitchFamily="34" charset="0"/>
              </a:rPr>
              <a:t>Žalm</a:t>
            </a:r>
            <a:r>
              <a:rPr lang="es-ES" sz="36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panose="020B0A04020102020204" pitchFamily="34" charset="0"/>
              </a:rPr>
              <a:t> 33,11</a:t>
            </a:r>
          </a:p>
        </p:txBody>
      </p:sp>
      <p:sp>
        <p:nvSpPr>
          <p:cNvPr id="3" name="CuadroTexto 2">
            <a:extLst>
              <a:ext uri="{FF2B5EF4-FFF2-40B4-BE49-F238E27FC236}">
                <a16:creationId xmlns:a16="http://schemas.microsoft.com/office/drawing/2014/main" id="{288977C5-51B6-5B2E-5E5B-BE4258FF6442}"/>
              </a:ext>
            </a:extLst>
          </p:cNvPr>
          <p:cNvSpPr txBox="1"/>
          <p:nvPr/>
        </p:nvSpPr>
        <p:spPr>
          <a:xfrm>
            <a:off x="98425" y="1268760"/>
            <a:ext cx="8947150" cy="415498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8800" b="1" i="0" u="none" strike="noStrike" kern="10" cap="none" spc="0" normalizeH="0" baseline="0" noProof="0" dirty="0" err="1">
                <a:ln>
                  <a:noFill/>
                </a:ln>
                <a:gradFill rotWithShape="1">
                  <a:gsLst>
                    <a:gs pos="0">
                      <a:srgbClr val="FF3399"/>
                    </a:gs>
                    <a:gs pos="25000">
                      <a:srgbClr val="FF6633"/>
                    </a:gs>
                    <a:gs pos="50000">
                      <a:srgbClr val="FFFF00"/>
                    </a:gs>
                    <a:gs pos="75000">
                      <a:srgbClr val="01A78F"/>
                    </a:gs>
                    <a:gs pos="100000">
                      <a:srgbClr val="3366FF"/>
                    </a:gs>
                  </a:gsLst>
                  <a:path path="rect">
                    <a:fillToRect l="50000" t="50000" r="50000" b="50000"/>
                  </a:path>
                </a:gradFill>
                <a:effectLst>
                  <a:outerShdw dist="35921" dir="2700000" algn="ctr" rotWithShape="0">
                    <a:schemeClr val="tx1">
                      <a:alpha val="80000"/>
                    </a:schemeClr>
                  </a:outerShdw>
                </a:effectLst>
                <a:uLnTx/>
                <a:uFillTx/>
                <a:latin typeface="Harrington" panose="04040505050A02020702" pitchFamily="82" charset="0"/>
                <a:ea typeface="+mn-ea"/>
                <a:cs typeface="Arial" panose="020B0604020202020204" pitchFamily="34" charset="0"/>
              </a:rPr>
              <a:t>Záměry</a:t>
            </a:r>
            <a:r>
              <a:rPr kumimoji="0" lang="es-ES" sz="8800" b="1" i="0" u="none" strike="noStrike" kern="10" cap="none" spc="0" normalizeH="0" baseline="0" noProof="0" dirty="0">
                <a:ln>
                  <a:noFill/>
                </a:ln>
                <a:gradFill rotWithShape="1">
                  <a:gsLst>
                    <a:gs pos="0">
                      <a:srgbClr val="FF3399"/>
                    </a:gs>
                    <a:gs pos="25000">
                      <a:srgbClr val="FF6633"/>
                    </a:gs>
                    <a:gs pos="50000">
                      <a:srgbClr val="FFFF00"/>
                    </a:gs>
                    <a:gs pos="75000">
                      <a:srgbClr val="01A78F"/>
                    </a:gs>
                    <a:gs pos="100000">
                      <a:srgbClr val="3366FF"/>
                    </a:gs>
                  </a:gsLst>
                  <a:path path="rect">
                    <a:fillToRect l="50000" t="50000" r="50000" b="50000"/>
                  </a:path>
                </a:gradFill>
                <a:effectLst>
                  <a:outerShdw dist="35921" dir="2700000" algn="ctr" rotWithShape="0">
                    <a:schemeClr val="tx1">
                      <a:alpha val="80000"/>
                    </a:schemeClr>
                  </a:outerShdw>
                </a:effectLst>
                <a:uLnTx/>
                <a:uFillTx/>
                <a:latin typeface="Harrington" panose="04040505050A02020702" pitchFamily="82" charset="0"/>
                <a:ea typeface="+mn-ea"/>
                <a:cs typeface="Arial" panose="020B0604020202020204" pitchFamily="34" charset="0"/>
              </a:rPr>
              <a:t> </a:t>
            </a:r>
            <a:r>
              <a:rPr kumimoji="0" lang="es-ES" sz="8800" b="1" i="0" u="none" strike="noStrike" kern="10" cap="none" spc="0" normalizeH="0" baseline="0" noProof="0" dirty="0" err="1">
                <a:ln>
                  <a:noFill/>
                </a:ln>
                <a:gradFill rotWithShape="1">
                  <a:gsLst>
                    <a:gs pos="0">
                      <a:srgbClr val="FF3399"/>
                    </a:gs>
                    <a:gs pos="25000">
                      <a:srgbClr val="FF6633"/>
                    </a:gs>
                    <a:gs pos="50000">
                      <a:srgbClr val="FFFF00"/>
                    </a:gs>
                    <a:gs pos="75000">
                      <a:srgbClr val="01A78F"/>
                    </a:gs>
                    <a:gs pos="100000">
                      <a:srgbClr val="3366FF"/>
                    </a:gs>
                  </a:gsLst>
                  <a:path path="rect">
                    <a:fillToRect l="50000" t="50000" r="50000" b="50000"/>
                  </a:path>
                </a:gradFill>
                <a:effectLst>
                  <a:outerShdw dist="35921" dir="2700000" algn="ctr" rotWithShape="0">
                    <a:schemeClr val="tx1">
                      <a:alpha val="80000"/>
                    </a:schemeClr>
                  </a:outerShdw>
                </a:effectLst>
                <a:uLnTx/>
                <a:uFillTx/>
                <a:latin typeface="Harrington" panose="04040505050A02020702" pitchFamily="82" charset="0"/>
                <a:ea typeface="+mn-ea"/>
                <a:cs typeface="Arial" panose="020B0604020202020204" pitchFamily="34" charset="0"/>
              </a:rPr>
              <a:t>jeho</a:t>
            </a:r>
            <a:endParaRPr kumimoji="0" lang="es-ES" sz="8800" b="1" i="0" u="none" strike="noStrike" kern="10" cap="none" spc="0" normalizeH="0" baseline="0" noProof="0" dirty="0">
              <a:ln>
                <a:noFill/>
              </a:ln>
              <a:gradFill rotWithShape="1">
                <a:gsLst>
                  <a:gs pos="0">
                    <a:srgbClr val="FF3399"/>
                  </a:gs>
                  <a:gs pos="25000">
                    <a:srgbClr val="FF6633"/>
                  </a:gs>
                  <a:gs pos="50000">
                    <a:srgbClr val="FFFF00"/>
                  </a:gs>
                  <a:gs pos="75000">
                    <a:srgbClr val="01A78F"/>
                  </a:gs>
                  <a:gs pos="100000">
                    <a:srgbClr val="3366FF"/>
                  </a:gs>
                </a:gsLst>
                <a:path path="rect">
                  <a:fillToRect l="50000" t="50000" r="50000" b="50000"/>
                </a:path>
              </a:gradFill>
              <a:effectLst>
                <a:outerShdw dist="35921" dir="2700000" algn="ctr" rotWithShape="0">
                  <a:schemeClr val="tx1">
                    <a:alpha val="80000"/>
                  </a:schemeClr>
                </a:outerShdw>
              </a:effectLst>
              <a:uLnTx/>
              <a:uFillTx/>
              <a:latin typeface="Harrington" panose="04040505050A02020702" pitchFamily="82"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8800" b="1" i="0" u="none" strike="noStrike" kern="10" cap="none" spc="0" normalizeH="0" baseline="0" noProof="0" dirty="0" err="1">
                <a:ln>
                  <a:noFill/>
                </a:ln>
                <a:gradFill rotWithShape="1">
                  <a:gsLst>
                    <a:gs pos="0">
                      <a:srgbClr val="FF3399"/>
                    </a:gs>
                    <a:gs pos="25000">
                      <a:srgbClr val="FF6633"/>
                    </a:gs>
                    <a:gs pos="50000">
                      <a:srgbClr val="FFFF00"/>
                    </a:gs>
                    <a:gs pos="75000">
                      <a:srgbClr val="01A78F"/>
                    </a:gs>
                    <a:gs pos="100000">
                      <a:srgbClr val="3366FF"/>
                    </a:gs>
                  </a:gsLst>
                  <a:path path="rect">
                    <a:fillToRect l="50000" t="50000" r="50000" b="50000"/>
                  </a:path>
                </a:gradFill>
                <a:effectLst>
                  <a:outerShdw dist="35921" dir="2700000" algn="ctr" rotWithShape="0">
                    <a:schemeClr val="tx1">
                      <a:alpha val="80000"/>
                    </a:schemeClr>
                  </a:outerShdw>
                </a:effectLst>
                <a:uLnTx/>
                <a:uFillTx/>
                <a:latin typeface="Harrington" panose="04040505050A02020702" pitchFamily="82" charset="0"/>
                <a:ea typeface="+mn-ea"/>
                <a:cs typeface="Arial" panose="020B0604020202020204" pitchFamily="34" charset="0"/>
              </a:rPr>
              <a:t>srdce</a:t>
            </a:r>
            <a:r>
              <a:rPr kumimoji="0" lang="es-ES" sz="8800" b="1" i="0" u="none" strike="noStrike" kern="10" cap="none" spc="0" normalizeH="0" baseline="0" noProof="0" dirty="0">
                <a:ln>
                  <a:noFill/>
                </a:ln>
                <a:gradFill rotWithShape="1">
                  <a:gsLst>
                    <a:gs pos="0">
                      <a:srgbClr val="FF3399"/>
                    </a:gs>
                    <a:gs pos="25000">
                      <a:srgbClr val="FF6633"/>
                    </a:gs>
                    <a:gs pos="50000">
                      <a:srgbClr val="FFFF00"/>
                    </a:gs>
                    <a:gs pos="75000">
                      <a:srgbClr val="01A78F"/>
                    </a:gs>
                    <a:gs pos="100000">
                      <a:srgbClr val="3366FF"/>
                    </a:gs>
                  </a:gsLst>
                  <a:path path="rect">
                    <a:fillToRect l="50000" t="50000" r="50000" b="50000"/>
                  </a:path>
                </a:gradFill>
                <a:effectLst>
                  <a:outerShdw dist="35921" dir="2700000" algn="ctr" rotWithShape="0">
                    <a:schemeClr val="tx1">
                      <a:alpha val="80000"/>
                    </a:schemeClr>
                  </a:outerShdw>
                </a:effectLst>
                <a:uLnTx/>
                <a:uFillTx/>
                <a:latin typeface="Harrington" panose="04040505050A02020702" pitchFamily="82" charset="0"/>
                <a:ea typeface="+mn-ea"/>
                <a:cs typeface="Arial" panose="020B0604020202020204" pitchFamily="34" charset="0"/>
              </a:rPr>
              <a:t> pro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8800" b="1" i="0" u="none" strike="noStrike" kern="10" cap="none" spc="0" normalizeH="0" baseline="0" noProof="0" dirty="0" err="1">
                <a:ln>
                  <a:noFill/>
                </a:ln>
                <a:gradFill rotWithShape="1">
                  <a:gsLst>
                    <a:gs pos="0">
                      <a:srgbClr val="FF3399"/>
                    </a:gs>
                    <a:gs pos="25000">
                      <a:srgbClr val="FF6633"/>
                    </a:gs>
                    <a:gs pos="50000">
                      <a:srgbClr val="FFFF00"/>
                    </a:gs>
                    <a:gs pos="75000">
                      <a:srgbClr val="01A78F"/>
                    </a:gs>
                    <a:gs pos="100000">
                      <a:srgbClr val="3366FF"/>
                    </a:gs>
                  </a:gsLst>
                  <a:path path="rect">
                    <a:fillToRect l="50000" t="50000" r="50000" b="50000"/>
                  </a:path>
                </a:gradFill>
                <a:effectLst>
                  <a:outerShdw dist="35921" dir="2700000" algn="ctr" rotWithShape="0">
                    <a:schemeClr val="tx1">
                      <a:alpha val="80000"/>
                    </a:schemeClr>
                  </a:outerShdw>
                </a:effectLst>
                <a:uLnTx/>
                <a:uFillTx/>
                <a:latin typeface="Harrington" panose="04040505050A02020702" pitchFamily="82" charset="0"/>
                <a:ea typeface="+mn-ea"/>
                <a:cs typeface="Arial" panose="020B0604020202020204" pitchFamily="34" charset="0"/>
              </a:rPr>
              <a:t>všechny</a:t>
            </a:r>
            <a:r>
              <a:rPr kumimoji="0" lang="es-ES" sz="8800" b="1" i="0" u="none" strike="noStrike" kern="10" cap="none" spc="0" normalizeH="0" baseline="0" noProof="0" dirty="0">
                <a:ln>
                  <a:noFill/>
                </a:ln>
                <a:gradFill rotWithShape="1">
                  <a:gsLst>
                    <a:gs pos="0">
                      <a:srgbClr val="FF3399"/>
                    </a:gs>
                    <a:gs pos="25000">
                      <a:srgbClr val="FF6633"/>
                    </a:gs>
                    <a:gs pos="50000">
                      <a:srgbClr val="FFFF00"/>
                    </a:gs>
                    <a:gs pos="75000">
                      <a:srgbClr val="01A78F"/>
                    </a:gs>
                    <a:gs pos="100000">
                      <a:srgbClr val="3366FF"/>
                    </a:gs>
                  </a:gsLst>
                  <a:path path="rect">
                    <a:fillToRect l="50000" t="50000" r="50000" b="50000"/>
                  </a:path>
                </a:gradFill>
                <a:effectLst>
                  <a:outerShdw dist="35921" dir="2700000" algn="ctr" rotWithShape="0">
                    <a:schemeClr val="tx1">
                      <a:alpha val="80000"/>
                    </a:schemeClr>
                  </a:outerShdw>
                </a:effectLst>
                <a:uLnTx/>
                <a:uFillTx/>
                <a:latin typeface="Harrington" panose="04040505050A02020702" pitchFamily="82" charset="0"/>
                <a:ea typeface="+mn-ea"/>
                <a:cs typeface="Arial" panose="020B0604020202020204" pitchFamily="34" charset="0"/>
              </a:rPr>
              <a:t> </a:t>
            </a:r>
            <a:r>
              <a:rPr kumimoji="0" lang="es-ES" sz="8800" b="1" i="0" u="none" strike="noStrike" kern="10" cap="none" spc="0" normalizeH="0" baseline="0" noProof="0" dirty="0" err="1">
                <a:ln>
                  <a:noFill/>
                </a:ln>
                <a:gradFill rotWithShape="1">
                  <a:gsLst>
                    <a:gs pos="0">
                      <a:srgbClr val="FF3399"/>
                    </a:gs>
                    <a:gs pos="25000">
                      <a:srgbClr val="FF6633"/>
                    </a:gs>
                    <a:gs pos="50000">
                      <a:srgbClr val="FFFF00"/>
                    </a:gs>
                    <a:gs pos="75000">
                      <a:srgbClr val="01A78F"/>
                    </a:gs>
                    <a:gs pos="100000">
                      <a:srgbClr val="3366FF"/>
                    </a:gs>
                  </a:gsLst>
                  <a:path path="rect">
                    <a:fillToRect l="50000" t="50000" r="50000" b="50000"/>
                  </a:path>
                </a:gradFill>
                <a:effectLst>
                  <a:outerShdw dist="35921" dir="2700000" algn="ctr" rotWithShape="0">
                    <a:schemeClr val="tx1">
                      <a:alpha val="80000"/>
                    </a:schemeClr>
                  </a:outerShdw>
                </a:effectLst>
                <a:uLnTx/>
                <a:uFillTx/>
                <a:latin typeface="Harrington" panose="04040505050A02020702" pitchFamily="82" charset="0"/>
                <a:ea typeface="+mn-ea"/>
                <a:cs typeface="Arial" panose="020B0604020202020204" pitchFamily="34" charset="0"/>
              </a:rPr>
              <a:t>generace</a:t>
            </a:r>
            <a:endParaRPr kumimoji="0" lang="es-ES" sz="8800" b="1" i="0" u="none" strike="noStrike" kern="10" cap="none" spc="0" normalizeH="0" baseline="0" noProof="0" dirty="0">
              <a:ln>
                <a:noFill/>
              </a:ln>
              <a:gradFill rotWithShape="1">
                <a:gsLst>
                  <a:gs pos="0">
                    <a:srgbClr val="FF3399"/>
                  </a:gs>
                  <a:gs pos="25000">
                    <a:srgbClr val="FF6633"/>
                  </a:gs>
                  <a:gs pos="50000">
                    <a:srgbClr val="FFFF00"/>
                  </a:gs>
                  <a:gs pos="75000">
                    <a:srgbClr val="01A78F"/>
                  </a:gs>
                  <a:gs pos="100000">
                    <a:srgbClr val="3366FF"/>
                  </a:gs>
                </a:gsLst>
                <a:path path="rect">
                  <a:fillToRect l="50000" t="50000" r="50000" b="50000"/>
                </a:path>
              </a:gradFill>
              <a:effectLst>
                <a:outerShdw dist="35921" dir="2700000" algn="ctr" rotWithShape="0">
                  <a:schemeClr val="tx1">
                    <a:alpha val="80000"/>
                  </a:schemeClr>
                </a:outerShdw>
              </a:effectLst>
              <a:uLnTx/>
              <a:uFillTx/>
              <a:latin typeface="Harrington" panose="04040505050A02020702" pitchFamily="82" charset="0"/>
              <a:ea typeface="+mn-ea"/>
              <a:cs typeface="Arial" panose="020B0604020202020204" pitchFamily="34" charset="0"/>
            </a:endParaRPr>
          </a:p>
        </p:txBody>
      </p:sp>
    </p:spTree>
    <p:extLst>
      <p:ext uri="{BB962C8B-B14F-4D97-AF65-F5344CB8AC3E}">
        <p14:creationId xmlns:p14="http://schemas.microsoft.com/office/powerpoint/2010/main" val="3331832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146" name="Picture 4" descr="CRIS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3933825"/>
            <a:ext cx="17907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6"/>
          <p:cNvSpPr txBox="1">
            <a:spLocks noChangeArrowheads="1"/>
          </p:cNvSpPr>
          <p:nvPr/>
        </p:nvSpPr>
        <p:spPr bwMode="auto">
          <a:xfrm>
            <a:off x="3348038" y="476250"/>
            <a:ext cx="532765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sz="4800" dirty="0">
                <a:latin typeface="Comic Sans MS" panose="030F0702030302020204" pitchFamily="66" charset="0"/>
              </a:rPr>
              <a:t>Jsou-li Boží plány a záměry, </a:t>
            </a:r>
            <a:r>
              <a:rPr lang="es-ES" sz="4800" b="1" dirty="0">
                <a:solidFill>
                  <a:schemeClr val="accent2"/>
                </a:solidFill>
                <a:latin typeface="Comic Sans MS" panose="030F0702030302020204" pitchFamily="66" charset="0"/>
              </a:rPr>
              <a:t>VĚČN</a:t>
            </a:r>
            <a:r>
              <a:rPr lang="cs-CZ" sz="4800" b="1" dirty="0">
                <a:solidFill>
                  <a:schemeClr val="accent2"/>
                </a:solidFill>
                <a:latin typeface="Comic Sans MS" panose="030F0702030302020204" pitchFamily="66" charset="0"/>
              </a:rPr>
              <a:t>É,</a:t>
            </a:r>
            <a:r>
              <a:rPr lang="es-ES" sz="4800" dirty="0">
                <a:latin typeface="Comic Sans MS" panose="030F0702030302020204" pitchFamily="66" charset="0"/>
              </a:rPr>
              <a:t>…</a:t>
            </a:r>
          </a:p>
        </p:txBody>
      </p:sp>
      <p:sp>
        <p:nvSpPr>
          <p:cNvPr id="3079" name="Text Box 7"/>
          <p:cNvSpPr txBox="1">
            <a:spLocks noChangeArrowheads="1"/>
          </p:cNvSpPr>
          <p:nvPr/>
        </p:nvSpPr>
        <p:spPr bwMode="auto">
          <a:xfrm>
            <a:off x="250825" y="4221163"/>
            <a:ext cx="66262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sz="4400" dirty="0">
                <a:latin typeface="Comic Sans MS" panose="030F0702030302020204" pitchFamily="66" charset="0"/>
              </a:rPr>
              <a:t>Slovo, které obsahuje tyto plány a </a:t>
            </a:r>
            <a:r>
              <a:rPr lang="cs-CZ" sz="4400" dirty="0">
                <a:latin typeface="Comic Sans MS" panose="030F0702030302020204" pitchFamily="66" charset="0"/>
              </a:rPr>
              <a:t>záměr</a:t>
            </a:r>
            <a:r>
              <a:rPr lang="es-ES" sz="4400" dirty="0">
                <a:latin typeface="Comic Sans MS" panose="030F0702030302020204" pitchFamily="66" charset="0"/>
              </a:rPr>
              <a:t>y, </a:t>
            </a:r>
            <a:r>
              <a:rPr lang="cs-CZ" sz="4400" dirty="0">
                <a:latin typeface="Comic Sans MS" panose="030F0702030302020204" pitchFamily="66" charset="0"/>
              </a:rPr>
              <a:t>   </a:t>
            </a:r>
            <a:r>
              <a:rPr lang="es-ES" sz="4400" dirty="0">
                <a:latin typeface="Comic Sans MS" panose="030F0702030302020204" pitchFamily="66" charset="0"/>
              </a:rPr>
              <a:t>je také </a:t>
            </a:r>
            <a:r>
              <a:rPr lang="es-ES" sz="4400" b="1" dirty="0">
                <a:solidFill>
                  <a:schemeClr val="accent2"/>
                </a:solidFill>
                <a:latin typeface="Comic Sans MS" panose="030F0702030302020204" pitchFamily="66" charset="0"/>
              </a:rPr>
              <a:t>VĚČN</a:t>
            </a:r>
            <a:r>
              <a:rPr lang="cs-CZ" sz="4400" b="1" dirty="0">
                <a:solidFill>
                  <a:schemeClr val="accent2"/>
                </a:solidFill>
                <a:latin typeface="Comic Sans MS" panose="030F0702030302020204" pitchFamily="66" charset="0"/>
              </a:rPr>
              <a:t>É.</a:t>
            </a:r>
            <a:endParaRPr lang="es-ES" sz="4400" b="1" dirty="0">
              <a:solidFill>
                <a:schemeClr val="accent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fade">
                                      <p:cBhvr>
                                        <p:cTn id="7" dur="1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effectLst>
            <a:outerShdw dist="68392" dir="1308085" algn="ctr" rotWithShape="0">
              <a:srgbClr val="6DB6FF">
                <a:alpha val="50000"/>
              </a:srgbClr>
            </a:outerShdw>
          </a:effectLst>
        </p:spPr>
        <p:txBody>
          <a:bodyPr/>
          <a:lstStyle/>
          <a:p>
            <a:pPr eaLnBrk="1" hangingPunct="1">
              <a:defRPr/>
            </a:pPr>
            <a:br>
              <a:rPr lang="cs-CZ" sz="4000" b="1" dirty="0">
                <a:solidFill>
                  <a:schemeClr val="bg1"/>
                </a:solidFill>
                <a:effectLst>
                  <a:outerShdw blurRad="38100" dist="38100" dir="2700000" algn="tl">
                    <a:srgbClr val="C0C0C0"/>
                  </a:outerShdw>
                </a:effectLst>
                <a:latin typeface="Comic Sans MS" pitchFamily="66" charset="0"/>
              </a:rPr>
            </a:br>
            <a:r>
              <a:rPr lang="es-ES" sz="4000" b="1" dirty="0">
                <a:solidFill>
                  <a:schemeClr val="bg1"/>
                </a:solidFill>
                <a:effectLst>
                  <a:outerShdw blurRad="38100" dist="38100" dir="2700000" algn="tl">
                    <a:srgbClr val="C0C0C0"/>
                  </a:outerShdw>
                </a:effectLst>
                <a:latin typeface="Comic Sans MS" pitchFamily="66" charset="0"/>
              </a:rPr>
              <a:t>VĚČNÉ pravdy, které známe jen z Bible
</a:t>
            </a:r>
          </a:p>
        </p:txBody>
      </p:sp>
      <p:sp>
        <p:nvSpPr>
          <p:cNvPr id="7171" name="Text Box 5"/>
          <p:cNvSpPr txBox="1">
            <a:spLocks noChangeArrowheads="1"/>
          </p:cNvSpPr>
          <p:nvPr/>
        </p:nvSpPr>
        <p:spPr bwMode="auto">
          <a:xfrm>
            <a:off x="6228184" y="5445125"/>
            <a:ext cx="273642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sz="2400" dirty="0">
                <a:solidFill>
                  <a:srgbClr val="FFFF00"/>
                </a:solidFill>
                <a:latin typeface="Comic Sans MS" panose="030F0702030302020204" pitchFamily="66" charset="0"/>
              </a:rPr>
              <a:t>Dále si některé   z nich projdeme...
</a:t>
            </a:r>
            <a:endParaRPr lang="es-ES" sz="2400" dirty="0">
              <a:solidFill>
                <a:srgbClr val="FFFF00"/>
              </a:solidFill>
              <a:latin typeface="Comic Sans MS" panose="030F0702030302020204"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179388" y="188913"/>
            <a:ext cx="7848996" cy="1815882"/>
          </a:xfrm>
          <a:prstGeom prst="rect">
            <a:avLst/>
          </a:prstGeom>
          <a:noFill/>
          <a:ln w="9525">
            <a:noFill/>
            <a:miter lim="800000"/>
            <a:headEnd/>
            <a:tailEnd/>
          </a:ln>
          <a:effectLst>
            <a:outerShdw dist="45791" dir="2021404" algn="ctr" rotWithShape="0">
              <a:srgbClr val="6DB6FF"/>
            </a:outerShdw>
          </a:effectLst>
        </p:spPr>
        <p:txBody>
          <a:bodyPr wrap="square">
            <a:spAutoFit/>
          </a:bodyPr>
          <a:lstStyle/>
          <a:p>
            <a:pPr>
              <a:spcBef>
                <a:spcPct val="50000"/>
              </a:spcBef>
              <a:defRPr/>
            </a:pPr>
            <a:r>
              <a:rPr lang="es-ES" sz="3200" dirty="0">
                <a:solidFill>
                  <a:schemeClr val="bg1"/>
                </a:solidFill>
                <a:effectLst>
                  <a:outerShdw blurRad="38100" dist="38100" dir="2700000" algn="tl">
                    <a:srgbClr val="C0C0C0"/>
                  </a:outerShdw>
                </a:effectLst>
                <a:latin typeface="Comic Sans MS" pitchFamily="66" charset="0"/>
                <a:cs typeface="Arial" charset="0"/>
              </a:rPr>
              <a:t>SPÁSA skrze Ježíše, pravda, která bude trvat po celou věčnost
</a:t>
            </a:r>
          </a:p>
        </p:txBody>
      </p:sp>
      <p:sp>
        <p:nvSpPr>
          <p:cNvPr id="16389" name="Text Box 5"/>
          <p:cNvSpPr txBox="1">
            <a:spLocks noChangeArrowheads="1"/>
          </p:cNvSpPr>
          <p:nvPr/>
        </p:nvSpPr>
        <p:spPr bwMode="auto">
          <a:xfrm>
            <a:off x="0" y="5373688"/>
            <a:ext cx="47879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sz="2000" dirty="0">
                <a:solidFill>
                  <a:srgbClr val="FFFF00"/>
                </a:solidFill>
                <a:latin typeface="Comic Sans MS" panose="030F0702030302020204" pitchFamily="66" charset="0"/>
              </a:rPr>
              <a:t>“Neboť Bůh tak miloval svět, že dal svého jednorozeného Syna, aby žádný, kdo v něho věří, nezahynul, ale aby</a:t>
            </a:r>
            <a:r>
              <a:rPr lang="cs-CZ" sz="2000" dirty="0">
                <a:solidFill>
                  <a:srgbClr val="FFFF00"/>
                </a:solidFill>
                <a:latin typeface="Comic Sans MS" panose="030F0702030302020204" pitchFamily="66" charset="0"/>
              </a:rPr>
              <a:t> měl</a:t>
            </a:r>
            <a:r>
              <a:rPr lang="es-ES" sz="2000" dirty="0">
                <a:solidFill>
                  <a:srgbClr val="FFFF00"/>
                </a:solidFill>
                <a:latin typeface="Comic Sans MS" panose="030F0702030302020204" pitchFamily="66" charset="0"/>
              </a:rPr>
              <a:t> VĚČNÝ ŽIVOT”</a:t>
            </a:r>
          </a:p>
        </p:txBody>
      </p:sp>
      <p:sp>
        <p:nvSpPr>
          <p:cNvPr id="16390" name="Text Box 6"/>
          <p:cNvSpPr txBox="1">
            <a:spLocks noChangeArrowheads="1"/>
          </p:cNvSpPr>
          <p:nvPr/>
        </p:nvSpPr>
        <p:spPr bwMode="auto">
          <a:xfrm>
            <a:off x="2027238" y="6410326"/>
            <a:ext cx="23034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s-ES" sz="1200" dirty="0">
                <a:solidFill>
                  <a:srgbClr val="FFFF00"/>
                </a:solidFill>
                <a:latin typeface="Comic Sans MS" panose="030F0702030302020204" pitchFamily="66" charset="0"/>
              </a:rPr>
              <a:t>(Jan 3</a:t>
            </a:r>
            <a:r>
              <a:rPr lang="cs-CZ" sz="1200" dirty="0">
                <a:solidFill>
                  <a:srgbClr val="FFFF00"/>
                </a:solidFill>
                <a:latin typeface="Comic Sans MS" panose="030F0702030302020204" pitchFamily="66" charset="0"/>
              </a:rPr>
              <a:t>,</a:t>
            </a:r>
            <a:r>
              <a:rPr lang="es-ES" sz="1200" dirty="0">
                <a:solidFill>
                  <a:srgbClr val="FFFF00"/>
                </a:solidFill>
                <a:latin typeface="Comic Sans MS" panose="030F0702030302020204" pitchFamily="66" charset="0"/>
              </a:rPr>
              <a:t>16)</a:t>
            </a:r>
          </a:p>
        </p:txBody>
      </p:sp>
      <p:pic>
        <p:nvPicPr>
          <p:cNvPr id="16391" name="Picture 7" descr="NATIVITY_JESUS_SHEPHE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1341438"/>
            <a:ext cx="140017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jesus_05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313" y="1341438"/>
            <a:ext cx="1457325" cy="19431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6393" name="Picture 9" descr="jesus_3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313" y="3357563"/>
            <a:ext cx="1457325" cy="19431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6394" name="Picture 10" descr="jesus_40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188" y="3357563"/>
            <a:ext cx="1457325" cy="19431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fade">
                                      <p:cBhvr>
                                        <p:cTn id="7" dur="1000"/>
                                        <p:tgtEl>
                                          <p:spTgt spid="16391"/>
                                        </p:tgtEl>
                                      </p:cBhvr>
                                    </p:animEffect>
                                  </p:childTnLst>
                                </p:cTn>
                              </p:par>
                              <p:par>
                                <p:cTn id="8" presetID="10" presetClass="entr" presetSubtype="0" fill="hold" nodeType="withEffect">
                                  <p:stCondLst>
                                    <p:cond delay="0"/>
                                  </p:stCondLst>
                                  <p:childTnLst>
                                    <p:set>
                                      <p:cBhvr>
                                        <p:cTn id="9" dur="1" fill="hold">
                                          <p:stCondLst>
                                            <p:cond delay="0"/>
                                          </p:stCondLst>
                                        </p:cTn>
                                        <p:tgtEl>
                                          <p:spTgt spid="16392"/>
                                        </p:tgtEl>
                                        <p:attrNameLst>
                                          <p:attrName>style.visibility</p:attrName>
                                        </p:attrNameLst>
                                      </p:cBhvr>
                                      <p:to>
                                        <p:strVal val="visible"/>
                                      </p:to>
                                    </p:set>
                                    <p:animEffect transition="in" filter="fade">
                                      <p:cBhvr>
                                        <p:cTn id="10" dur="1000"/>
                                        <p:tgtEl>
                                          <p:spTgt spid="16392"/>
                                        </p:tgtEl>
                                      </p:cBhvr>
                                    </p:animEffect>
                                  </p:childTnLst>
                                </p:cTn>
                              </p:par>
                              <p:par>
                                <p:cTn id="11" presetID="10" presetClass="entr" presetSubtype="0" fill="hold" nodeType="withEffect">
                                  <p:stCondLst>
                                    <p:cond delay="0"/>
                                  </p:stCondLst>
                                  <p:childTnLst>
                                    <p:set>
                                      <p:cBhvr>
                                        <p:cTn id="12" dur="1" fill="hold">
                                          <p:stCondLst>
                                            <p:cond delay="0"/>
                                          </p:stCondLst>
                                        </p:cTn>
                                        <p:tgtEl>
                                          <p:spTgt spid="16393"/>
                                        </p:tgtEl>
                                        <p:attrNameLst>
                                          <p:attrName>style.visibility</p:attrName>
                                        </p:attrNameLst>
                                      </p:cBhvr>
                                      <p:to>
                                        <p:strVal val="visible"/>
                                      </p:to>
                                    </p:set>
                                    <p:animEffect transition="in" filter="fade">
                                      <p:cBhvr>
                                        <p:cTn id="13" dur="1000"/>
                                        <p:tgtEl>
                                          <p:spTgt spid="16393"/>
                                        </p:tgtEl>
                                      </p:cBhvr>
                                    </p:animEffect>
                                  </p:childTnLst>
                                </p:cTn>
                              </p:par>
                              <p:par>
                                <p:cTn id="14" presetID="10" presetClass="entr" presetSubtype="0" fill="hold" nodeType="withEffect">
                                  <p:stCondLst>
                                    <p:cond delay="0"/>
                                  </p:stCondLst>
                                  <p:childTnLst>
                                    <p:set>
                                      <p:cBhvr>
                                        <p:cTn id="15" dur="1" fill="hold">
                                          <p:stCondLst>
                                            <p:cond delay="0"/>
                                          </p:stCondLst>
                                        </p:cTn>
                                        <p:tgtEl>
                                          <p:spTgt spid="16394"/>
                                        </p:tgtEl>
                                        <p:attrNameLst>
                                          <p:attrName>style.visibility</p:attrName>
                                        </p:attrNameLst>
                                      </p:cBhvr>
                                      <p:to>
                                        <p:strVal val="visible"/>
                                      </p:to>
                                    </p:set>
                                    <p:animEffect transition="in" filter="fade">
                                      <p:cBhvr>
                                        <p:cTn id="16" dur="1000"/>
                                        <p:tgtEl>
                                          <p:spTgt spid="16394"/>
                                        </p:tgtEl>
                                      </p:cBhvr>
                                    </p:animEffect>
                                  </p:childTnLst>
                                </p:cTn>
                              </p:par>
                            </p:childTnLst>
                          </p:cTn>
                        </p:par>
                        <p:par>
                          <p:cTn id="17" fill="hold" nodeType="afterGroup">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6389"/>
                                        </p:tgtEl>
                                        <p:attrNameLst>
                                          <p:attrName>style.visibility</p:attrName>
                                        </p:attrNameLst>
                                      </p:cBhvr>
                                      <p:to>
                                        <p:strVal val="visible"/>
                                      </p:to>
                                    </p:set>
                                    <p:animEffect transition="in" filter="fade">
                                      <p:cBhvr>
                                        <p:cTn id="20" dur="1000"/>
                                        <p:tgtEl>
                                          <p:spTgt spid="1638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390"/>
                                        </p:tgtEl>
                                        <p:attrNameLst>
                                          <p:attrName>style.visibility</p:attrName>
                                        </p:attrNameLst>
                                      </p:cBhvr>
                                      <p:to>
                                        <p:strVal val="visible"/>
                                      </p:to>
                                    </p:set>
                                    <p:animEffect transition="in" filter="fade">
                                      <p:cBhvr>
                                        <p:cTn id="23" dur="1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140B"/>
        </a:solidFill>
        <a:effectLst/>
      </p:bgPr>
    </p:bg>
    <p:spTree>
      <p:nvGrpSpPr>
        <p:cNvPr id="1" name=""/>
        <p:cNvGrpSpPr/>
        <p:nvPr/>
      </p:nvGrpSpPr>
      <p:grpSpPr>
        <a:xfrm>
          <a:off x="0" y="0"/>
          <a:ext cx="0" cy="0"/>
          <a:chOff x="0" y="0"/>
          <a:chExt cx="0" cy="0"/>
        </a:xfrm>
      </p:grpSpPr>
      <p:pic>
        <p:nvPicPr>
          <p:cNvPr id="9218" name="Picture 4" descr="06020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539750" y="476250"/>
            <a:ext cx="7848600" cy="5262979"/>
          </a:xfrm>
          <a:prstGeom prst="rect">
            <a:avLst/>
          </a:prstGeom>
          <a:noFill/>
          <a:ln w="9525">
            <a:noFill/>
            <a:miter lim="800000"/>
            <a:headEnd/>
            <a:tailEnd/>
          </a:ln>
          <a:effectLst>
            <a:outerShdw dist="63500" dir="2212194" algn="ctr" rotWithShape="0">
              <a:srgbClr val="6DB6FF"/>
            </a:outerShdw>
          </a:effectLst>
        </p:spPr>
        <p:txBody>
          <a:bodyPr>
            <a:spAutoFit/>
          </a:bodyPr>
          <a:lstStyle/>
          <a:p>
            <a:pPr>
              <a:spcBef>
                <a:spcPct val="50000"/>
              </a:spcBef>
              <a:defRPr/>
            </a:pPr>
            <a:r>
              <a:rPr lang="es-ES" sz="9600" b="1" dirty="0">
                <a:solidFill>
                  <a:schemeClr val="bg1"/>
                </a:solidFill>
                <a:latin typeface="Comic Sans MS" pitchFamily="66" charset="0"/>
                <a:cs typeface="Arial" charset="0"/>
              </a:rPr>
              <a:t>Neměnný Boží zákon
</a:t>
            </a:r>
          </a:p>
        </p:txBody>
      </p:sp>
      <p:sp>
        <p:nvSpPr>
          <p:cNvPr id="9220" name="Text Box 6"/>
          <p:cNvSpPr txBox="1">
            <a:spLocks noChangeArrowheads="1"/>
          </p:cNvSpPr>
          <p:nvPr/>
        </p:nvSpPr>
        <p:spPr bwMode="auto">
          <a:xfrm>
            <a:off x="395288" y="3933825"/>
            <a:ext cx="3313112"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sz="3200" dirty="0">
                <a:solidFill>
                  <a:srgbClr val="FFFF00"/>
                </a:solidFill>
                <a:latin typeface="Comic Sans MS" panose="030F0702030302020204" pitchFamily="66" charset="0"/>
              </a:rPr>
              <a:t>“</a:t>
            </a:r>
            <a:r>
              <a:rPr lang="cs-CZ" sz="3200" dirty="0">
                <a:solidFill>
                  <a:srgbClr val="FFFF00"/>
                </a:solidFill>
                <a:latin typeface="Comic Sans MS" panose="030F0702030302020204" pitchFamily="66" charset="0"/>
              </a:rPr>
              <a:t>Ty jsi vydal svá ustanovení, aby se přesně dodržovala</a:t>
            </a:r>
            <a:r>
              <a:rPr lang="es-ES" sz="3200" dirty="0">
                <a:solidFill>
                  <a:srgbClr val="FFFF00"/>
                </a:solidFill>
                <a:latin typeface="Comic Sans MS" panose="030F0702030302020204" pitchFamily="66" charset="0"/>
              </a:rPr>
              <a:t>.”</a:t>
            </a:r>
          </a:p>
          <a:p>
            <a:pPr algn="r" eaLnBrk="1" hangingPunct="1">
              <a:spcBef>
                <a:spcPct val="50000"/>
              </a:spcBef>
            </a:pPr>
            <a:r>
              <a:rPr lang="es-ES" sz="2000" dirty="0">
                <a:solidFill>
                  <a:srgbClr val="FFFF00"/>
                </a:solidFill>
                <a:latin typeface="Comic Sans MS" panose="030F0702030302020204" pitchFamily="66" charset="0"/>
              </a:rPr>
              <a:t>(</a:t>
            </a:r>
            <a:r>
              <a:rPr lang="cs-CZ" sz="2000" dirty="0">
                <a:solidFill>
                  <a:srgbClr val="FFFF00"/>
                </a:solidFill>
                <a:latin typeface="Comic Sans MS" panose="030F0702030302020204" pitchFamily="66" charset="0"/>
              </a:rPr>
              <a:t>Ž</a:t>
            </a:r>
            <a:r>
              <a:rPr lang="es-ES" sz="2000" dirty="0">
                <a:solidFill>
                  <a:srgbClr val="FFFF00"/>
                </a:solidFill>
                <a:latin typeface="Comic Sans MS" panose="030F0702030302020204" pitchFamily="66" charset="0"/>
              </a:rPr>
              <a:t>alm 119</a:t>
            </a:r>
            <a:r>
              <a:rPr lang="cs-CZ" sz="2000" dirty="0">
                <a:solidFill>
                  <a:srgbClr val="FFFF00"/>
                </a:solidFill>
                <a:latin typeface="Comic Sans MS" panose="030F0702030302020204" pitchFamily="66" charset="0"/>
              </a:rPr>
              <a:t>,</a:t>
            </a:r>
            <a:r>
              <a:rPr lang="es-ES" sz="2000" dirty="0">
                <a:solidFill>
                  <a:srgbClr val="FFFF00"/>
                </a:solidFill>
                <a:latin typeface="Comic Sans MS" panose="030F0702030302020204" pitchFamily="66" charset="0"/>
              </a:rPr>
              <a:t>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0" y="0"/>
            <a:ext cx="4465638" cy="2862322"/>
          </a:xfrm>
          <a:prstGeom prst="rect">
            <a:avLst/>
          </a:prstGeom>
          <a:noFill/>
          <a:ln w="9525">
            <a:noFill/>
            <a:miter lim="800000"/>
            <a:headEnd/>
            <a:tailEnd/>
          </a:ln>
          <a:effectLst>
            <a:outerShdw dist="63500" dir="2212194" algn="ctr" rotWithShape="0">
              <a:srgbClr val="6DB6FF"/>
            </a:outerShdw>
          </a:effectLst>
        </p:spPr>
        <p:txBody>
          <a:bodyPr>
            <a:spAutoFit/>
          </a:bodyPr>
          <a:lstStyle/>
          <a:p>
            <a:pPr algn="ctr">
              <a:spcBef>
                <a:spcPct val="50000"/>
              </a:spcBef>
              <a:defRPr/>
            </a:pPr>
            <a:r>
              <a:rPr lang="es-ES" sz="7200" b="1" dirty="0">
                <a:solidFill>
                  <a:schemeClr val="bg1"/>
                </a:solidFill>
                <a:latin typeface="Comic Sans MS" pitchFamily="66" charset="0"/>
                <a:cs typeface="Arial" charset="0"/>
              </a:rPr>
              <a:t>Soud
</a:t>
            </a:r>
          </a:p>
        </p:txBody>
      </p:sp>
      <p:sp>
        <p:nvSpPr>
          <p:cNvPr id="10243" name="Text Box 5"/>
          <p:cNvSpPr txBox="1">
            <a:spLocks noChangeArrowheads="1"/>
          </p:cNvSpPr>
          <p:nvPr/>
        </p:nvSpPr>
        <p:spPr bwMode="auto">
          <a:xfrm>
            <a:off x="1259632" y="2132856"/>
            <a:ext cx="60476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b="1" dirty="0">
                <a:solidFill>
                  <a:schemeClr val="accent2"/>
                </a:solidFill>
                <a:latin typeface="Comic Sans MS" panose="030F0702030302020204" pitchFamily="66" charset="0"/>
              </a:rPr>
              <a:t>“</a:t>
            </a:r>
            <a:r>
              <a:rPr lang="cs-CZ" b="1" dirty="0">
                <a:solidFill>
                  <a:schemeClr val="accent2"/>
                </a:solidFill>
                <a:latin typeface="Comic Sans MS" panose="030F0702030302020204" pitchFamily="66" charset="0"/>
              </a:rPr>
              <a:t>Před Bohem a Kristem Ježíšem, který bude soudit živé i mrtvé, tě zapřísahám pro jeho příchod a jeho království</a:t>
            </a:r>
            <a:r>
              <a:rPr lang="es-ES" b="1" dirty="0">
                <a:solidFill>
                  <a:schemeClr val="accent2"/>
                </a:solidFill>
                <a:latin typeface="Comic Sans MS" panose="030F0702030302020204" pitchFamily="66" charset="0"/>
              </a:rPr>
              <a:t>”</a:t>
            </a:r>
            <a:r>
              <a:rPr lang="cs-CZ" b="1" dirty="0">
                <a:solidFill>
                  <a:schemeClr val="accent2"/>
                </a:solidFill>
                <a:latin typeface="Comic Sans MS" panose="030F0702030302020204" pitchFamily="66" charset="0"/>
              </a:rPr>
              <a:t>	        </a:t>
            </a:r>
            <a:r>
              <a:rPr lang="cs-CZ" sz="1000" b="1" dirty="0">
                <a:solidFill>
                  <a:schemeClr val="accent2"/>
                </a:solidFill>
                <a:latin typeface="Comic Sans MS" panose="030F0702030302020204" pitchFamily="66" charset="0"/>
              </a:rPr>
              <a:t>(2. list</a:t>
            </a:r>
            <a:r>
              <a:rPr lang="es-ES" sz="1000" b="1" dirty="0">
                <a:solidFill>
                  <a:schemeClr val="accent2"/>
                </a:solidFill>
                <a:latin typeface="Comic Sans MS" panose="030F0702030302020204" pitchFamily="66" charset="0"/>
              </a:rPr>
              <a:t> Timoteo</a:t>
            </a:r>
            <a:r>
              <a:rPr lang="cs-CZ" sz="1000" b="1" dirty="0" err="1">
                <a:solidFill>
                  <a:schemeClr val="accent2"/>
                </a:solidFill>
                <a:latin typeface="Comic Sans MS" panose="030F0702030302020204" pitchFamily="66" charset="0"/>
              </a:rPr>
              <a:t>vi</a:t>
            </a:r>
            <a:r>
              <a:rPr lang="es-ES" sz="1000" b="1" dirty="0">
                <a:solidFill>
                  <a:schemeClr val="accent2"/>
                </a:solidFill>
                <a:latin typeface="Comic Sans MS" panose="030F0702030302020204" pitchFamily="66" charset="0"/>
              </a:rPr>
              <a:t> 4</a:t>
            </a:r>
            <a:r>
              <a:rPr lang="cs-CZ" sz="1000" b="1" dirty="0">
                <a:solidFill>
                  <a:schemeClr val="accent2"/>
                </a:solidFill>
                <a:latin typeface="Comic Sans MS" panose="030F0702030302020204" pitchFamily="66" charset="0"/>
              </a:rPr>
              <a:t>,</a:t>
            </a:r>
            <a:r>
              <a:rPr lang="es-ES" sz="1000" b="1" dirty="0">
                <a:solidFill>
                  <a:schemeClr val="accent2"/>
                </a:solidFill>
                <a:latin typeface="Comic Sans MS" panose="030F0702030302020204" pitchFamily="66" charset="0"/>
              </a:rPr>
              <a:t>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0" y="188913"/>
            <a:ext cx="8964613" cy="3970318"/>
          </a:xfrm>
          <a:prstGeom prst="rect">
            <a:avLst/>
          </a:prstGeom>
          <a:noFill/>
          <a:ln w="9525">
            <a:noFill/>
            <a:miter lim="800000"/>
            <a:headEnd/>
            <a:tailEnd/>
          </a:ln>
          <a:effectLst>
            <a:outerShdw dist="63500" dir="2212194" algn="ctr" rotWithShape="0">
              <a:srgbClr val="6DB6FF"/>
            </a:outerShdw>
          </a:effectLst>
        </p:spPr>
        <p:txBody>
          <a:bodyPr>
            <a:spAutoFit/>
          </a:bodyPr>
          <a:lstStyle/>
          <a:p>
            <a:pPr algn="ctr">
              <a:spcBef>
                <a:spcPct val="50000"/>
              </a:spcBef>
              <a:defRPr/>
            </a:pPr>
            <a:r>
              <a:rPr lang="es-ES" sz="7200" b="1" dirty="0">
                <a:solidFill>
                  <a:schemeClr val="bg1"/>
                </a:solidFill>
                <a:latin typeface="Comic Sans MS" pitchFamily="66" charset="0"/>
                <a:cs typeface="Arial" charset="0"/>
              </a:rPr>
              <a:t>Druhý příchod </a:t>
            </a:r>
            <a:r>
              <a:rPr lang="cs-CZ" sz="7200" b="1" dirty="0">
                <a:solidFill>
                  <a:schemeClr val="bg1"/>
                </a:solidFill>
                <a:latin typeface="Comic Sans MS" pitchFamily="66" charset="0"/>
                <a:cs typeface="Arial" charset="0"/>
              </a:rPr>
              <a:t>Ježíše </a:t>
            </a:r>
            <a:r>
              <a:rPr lang="es-ES" sz="7200" b="1" dirty="0">
                <a:solidFill>
                  <a:schemeClr val="bg1"/>
                </a:solidFill>
                <a:latin typeface="Comic Sans MS" pitchFamily="66" charset="0"/>
                <a:cs typeface="Arial" charset="0"/>
              </a:rPr>
              <a:t>Krista
</a:t>
            </a:r>
          </a:p>
        </p:txBody>
      </p:sp>
      <p:sp>
        <p:nvSpPr>
          <p:cNvPr id="11267" name="Text Box 5"/>
          <p:cNvSpPr txBox="1">
            <a:spLocks noChangeArrowheads="1"/>
          </p:cNvSpPr>
          <p:nvPr/>
        </p:nvSpPr>
        <p:spPr bwMode="auto">
          <a:xfrm>
            <a:off x="4500563" y="4292600"/>
            <a:ext cx="4321175" cy="2308324"/>
          </a:xfrm>
          <a:prstGeom prst="rect">
            <a:avLst/>
          </a:prstGeom>
          <a:solidFill>
            <a:srgbClr val="339966">
              <a:alpha val="30196"/>
            </a:srgbClr>
          </a:solidFill>
          <a:ln w="9525">
            <a:solidFill>
              <a:schemeClr val="hlink"/>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sz="3600" dirty="0">
                <a:solidFill>
                  <a:srgbClr val="FFFF00"/>
                </a:solidFill>
                <a:latin typeface="Comic Sans MS" panose="030F0702030302020204" pitchFamily="66" charset="0"/>
              </a:rPr>
              <a:t>“Hle, přichází </a:t>
            </a:r>
            <a:r>
              <a:rPr lang="cs-CZ" sz="3600" dirty="0">
                <a:solidFill>
                  <a:srgbClr val="FFFF00"/>
                </a:solidFill>
                <a:latin typeface="Comic Sans MS" panose="030F0702030302020204" pitchFamily="66" charset="0"/>
              </a:rPr>
              <a:t>v oblacích. Uzří ho</a:t>
            </a:r>
            <a:r>
              <a:rPr lang="es-ES" sz="3600" dirty="0">
                <a:solidFill>
                  <a:srgbClr val="FFFF00"/>
                </a:solidFill>
                <a:latin typeface="Comic Sans MS" panose="030F0702030302020204" pitchFamily="66" charset="0"/>
              </a:rPr>
              <a:t> každé oko”</a:t>
            </a:r>
          </a:p>
          <a:p>
            <a:pPr algn="r" eaLnBrk="1" hangingPunct="1">
              <a:spcBef>
                <a:spcPct val="50000"/>
              </a:spcBef>
            </a:pPr>
            <a:r>
              <a:rPr lang="es-ES" sz="2400" dirty="0">
                <a:solidFill>
                  <a:srgbClr val="FFFF00"/>
                </a:solidFill>
                <a:latin typeface="Comic Sans MS" panose="030F0702030302020204" pitchFamily="66" charset="0"/>
              </a:rPr>
              <a:t>(</a:t>
            </a:r>
            <a:r>
              <a:rPr lang="cs-CZ" sz="2400" dirty="0">
                <a:solidFill>
                  <a:srgbClr val="FFFF00"/>
                </a:solidFill>
                <a:latin typeface="Comic Sans MS" panose="030F0702030302020204" pitchFamily="66" charset="0"/>
              </a:rPr>
              <a:t>Zjevení</a:t>
            </a:r>
            <a:r>
              <a:rPr lang="es-ES" sz="2400" dirty="0">
                <a:solidFill>
                  <a:srgbClr val="FFFF00"/>
                </a:solidFill>
                <a:latin typeface="Comic Sans MS" panose="030F0702030302020204" pitchFamily="66" charset="0"/>
              </a:rPr>
              <a:t> 1</a:t>
            </a:r>
            <a:r>
              <a:rPr lang="cs-CZ" sz="2400" dirty="0">
                <a:solidFill>
                  <a:srgbClr val="FFFF00"/>
                </a:solidFill>
                <a:latin typeface="Comic Sans MS" panose="030F0702030302020204" pitchFamily="66" charset="0"/>
              </a:rPr>
              <a:t>,</a:t>
            </a:r>
            <a:r>
              <a:rPr lang="es-ES" sz="2400" dirty="0">
                <a:solidFill>
                  <a:srgbClr val="FFFF00"/>
                </a:solidFill>
                <a:latin typeface="Comic Sans MS" panose="030F0702030302020204" pitchFamily="66" charset="0"/>
              </a:rPr>
              <a:t> 7)</a:t>
            </a:r>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363</TotalTime>
  <Words>851</Words>
  <Application>Microsoft Office PowerPoint</Application>
  <PresentationFormat>Presentación en pantalla (4:3)</PresentationFormat>
  <Paragraphs>55</Paragraphs>
  <Slides>16</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24" baseType="lpstr">
      <vt:lpstr>Algerian</vt:lpstr>
      <vt:lpstr>Comic Sans MS</vt:lpstr>
      <vt:lpstr>Arial Black</vt:lpstr>
      <vt:lpstr>Arial</vt:lpstr>
      <vt:lpstr>Harrington</vt:lpstr>
      <vt:lpstr>Wingdings</vt:lpstr>
      <vt:lpstr>Diseño predeterminado</vt:lpstr>
      <vt:lpstr>PHOTO-PAINT</vt:lpstr>
      <vt:lpstr>SLOVO BOŽÍ ZŮSTÁVÁ</vt:lpstr>
      <vt:lpstr>Presentación de PowerPoint</vt:lpstr>
      <vt:lpstr>Presentación de PowerPoint</vt:lpstr>
      <vt:lpstr>Presentación de PowerPoint</vt:lpstr>
      <vt:lpstr> VĚČNÉ pravdy, které známe jen z Bible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PALABRA DE DIOS PERMANECE</dc:title>
  <dc:creator>Sergio</dc:creator>
  <cp:lastModifiedBy>Sergio Fustero Carreras</cp:lastModifiedBy>
  <cp:revision>60</cp:revision>
  <dcterms:created xsi:type="dcterms:W3CDTF">2007-06-24T20:28:17Z</dcterms:created>
  <dcterms:modified xsi:type="dcterms:W3CDTF">2023-01-26T21:09:33Z</dcterms:modified>
</cp:coreProperties>
</file>