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2" r:id="rId16"/>
    <p:sldId id="274" r:id="rId17"/>
    <p:sldId id="275" r:id="rId18"/>
    <p:sldId id="257" r:id="rId19"/>
    <p:sldId id="276" r:id="rId20"/>
    <p:sldId id="277" r:id="rId21"/>
    <p:sldId id="278" r:id="rId22"/>
    <p:sldId id="280" r:id="rId23"/>
    <p:sldId id="281" r:id="rId24"/>
    <p:sldId id="282" r:id="rId25"/>
    <p:sldId id="283" r:id="rId26"/>
    <p:sldId id="284" r:id="rId27"/>
    <p:sldId id="285" r:id="rId28"/>
    <p:sldId id="286" r:id="rId29"/>
  </p:sldIdLst>
  <p:sldSz cx="9144000" cy="6858000" type="screen4x3"/>
  <p:notesSz cx="6858000" cy="9144000"/>
  <p:embeddedFontLst>
    <p:embeddedFont>
      <p:font typeface="Berlin Sans FB Demi" panose="020E0802020502020306" pitchFamily="34" charset="0"/>
      <p:bold r:id="rId30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ED4C5"/>
    <a:srgbClr val="38BA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9" autoAdjust="0"/>
    <p:restoredTop sz="94660"/>
  </p:normalViewPr>
  <p:slideViewPr>
    <p:cSldViewPr>
      <p:cViewPr varScale="1">
        <p:scale>
          <a:sx n="104" d="100"/>
          <a:sy n="104" d="100"/>
        </p:scale>
        <p:origin x="177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7540-448D-4E3E-8469-4A9E070D5B23}" type="datetimeFigureOut">
              <a:rPr lang="es-ES" smtClean="0"/>
              <a:pPr/>
              <a:t>13/01/2023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7EB68-45FB-4A3A-AF2B-E1869F8CDC7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7540-448D-4E3E-8469-4A9E070D5B23}" type="datetimeFigureOut">
              <a:rPr lang="es-ES" smtClean="0"/>
              <a:pPr/>
              <a:t>13/01/2023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7EB68-45FB-4A3A-AF2B-E1869F8CDC7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7540-448D-4E3E-8469-4A9E070D5B23}" type="datetimeFigureOut">
              <a:rPr lang="es-ES" smtClean="0"/>
              <a:pPr/>
              <a:t>13/01/2023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7EB68-45FB-4A3A-AF2B-E1869F8CDC7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7540-448D-4E3E-8469-4A9E070D5B23}" type="datetimeFigureOut">
              <a:rPr lang="es-ES" smtClean="0"/>
              <a:pPr/>
              <a:t>13/01/2023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7EB68-45FB-4A3A-AF2B-E1869F8CDC7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7540-448D-4E3E-8469-4A9E070D5B23}" type="datetimeFigureOut">
              <a:rPr lang="es-ES" smtClean="0"/>
              <a:pPr/>
              <a:t>13/01/2023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7EB68-45FB-4A3A-AF2B-E1869F8CDC7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7540-448D-4E3E-8469-4A9E070D5B23}" type="datetimeFigureOut">
              <a:rPr lang="es-ES" smtClean="0"/>
              <a:pPr/>
              <a:t>13/01/2023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7EB68-45FB-4A3A-AF2B-E1869F8CDC7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7540-448D-4E3E-8469-4A9E070D5B23}" type="datetimeFigureOut">
              <a:rPr lang="es-ES" smtClean="0"/>
              <a:pPr/>
              <a:t>13/01/2023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7EB68-45FB-4A3A-AF2B-E1869F8CDC7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7540-448D-4E3E-8469-4A9E070D5B23}" type="datetimeFigureOut">
              <a:rPr lang="es-ES" smtClean="0"/>
              <a:pPr/>
              <a:t>13/01/2023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7EB68-45FB-4A3A-AF2B-E1869F8CDC7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7540-448D-4E3E-8469-4A9E070D5B23}" type="datetimeFigureOut">
              <a:rPr lang="es-ES" smtClean="0"/>
              <a:pPr/>
              <a:t>13/01/2023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7EB68-45FB-4A3A-AF2B-E1869F8CDC7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7540-448D-4E3E-8469-4A9E070D5B23}" type="datetimeFigureOut">
              <a:rPr lang="es-ES" smtClean="0"/>
              <a:pPr/>
              <a:t>13/01/2023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7EB68-45FB-4A3A-AF2B-E1869F8CDC7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7540-448D-4E3E-8469-4A9E070D5B23}" type="datetimeFigureOut">
              <a:rPr lang="es-ES" smtClean="0"/>
              <a:pPr/>
              <a:t>13/01/2023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7EB68-45FB-4A3A-AF2B-E1869F8CDC7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87540-448D-4E3E-8469-4A9E070D5B23}" type="datetimeFigureOut">
              <a:rPr lang="es-ES" smtClean="0"/>
              <a:pPr/>
              <a:t>13/01/2023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7EB68-45FB-4A3A-AF2B-E1869F8CDC7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Relationship Id="rId1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3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12" Type="http://schemas.openxmlformats.org/officeDocument/2006/relationships/image" Target="../media/image52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5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12" Type="http://schemas.openxmlformats.org/officeDocument/2006/relationships/image" Target="../media/image64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11" Type="http://schemas.openxmlformats.org/officeDocument/2006/relationships/image" Target="../media/image63.jpe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13" Type="http://schemas.openxmlformats.org/officeDocument/2006/relationships/image" Target="../media/image78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12" Type="http://schemas.openxmlformats.org/officeDocument/2006/relationships/image" Target="../media/image77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11" Type="http://schemas.openxmlformats.org/officeDocument/2006/relationships/image" Target="../media/image76.jpeg"/><Relationship Id="rId5" Type="http://schemas.openxmlformats.org/officeDocument/2006/relationships/image" Target="../media/image70.jpeg"/><Relationship Id="rId10" Type="http://schemas.openxmlformats.org/officeDocument/2006/relationships/image" Target="../media/image75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Relationship Id="rId14" Type="http://schemas.openxmlformats.org/officeDocument/2006/relationships/image" Target="../media/image7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12" Type="http://schemas.openxmlformats.org/officeDocument/2006/relationships/image" Target="../media/image90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11" Type="http://schemas.openxmlformats.org/officeDocument/2006/relationships/image" Target="../media/image89.jpeg"/><Relationship Id="rId5" Type="http://schemas.openxmlformats.org/officeDocument/2006/relationships/image" Target="../media/image83.jpeg"/><Relationship Id="rId10" Type="http://schemas.openxmlformats.org/officeDocument/2006/relationships/image" Target="../media/image88.jpeg"/><Relationship Id="rId4" Type="http://schemas.openxmlformats.org/officeDocument/2006/relationships/image" Target="../media/image82.jpeg"/><Relationship Id="rId9" Type="http://schemas.openxmlformats.org/officeDocument/2006/relationships/image" Target="../media/image8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SFC\Documents\Cultos\Escuelas%20sab&#225;ticas\Programas%20varios\Creacion_de_Adan_y_Eva.wmv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419872" y="2780928"/>
            <a:ext cx="4427984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ood" dir="tl"/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cs-CZ" sz="60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/>
                  </a:outerShdw>
                </a:effectLst>
              </a:rPr>
              <a:t>STVOŘENÍ</a:t>
            </a:r>
            <a:endParaRPr lang="es-ES" sz="6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50800" dist="38100" dir="5400000" algn="t" rotWithShape="0">
                  <a:prstClr val="black"/>
                </a:outerShdw>
              </a:effectLst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6660232" y="638132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b="1" dirty="0">
                <a:solidFill>
                  <a:schemeClr val="bg1"/>
                </a:solidFill>
              </a:rPr>
              <a:t>1. Mojžíšova</a:t>
            </a:r>
            <a:r>
              <a:rPr lang="es-ES" b="1" dirty="0">
                <a:solidFill>
                  <a:schemeClr val="bg1"/>
                </a:solidFill>
              </a:rPr>
              <a:t> 1</a:t>
            </a:r>
            <a:r>
              <a:rPr lang="cs-CZ" b="1" dirty="0">
                <a:solidFill>
                  <a:schemeClr val="bg1"/>
                </a:solidFill>
              </a:rPr>
              <a:t>,</a:t>
            </a:r>
            <a:r>
              <a:rPr lang="es-ES" b="1" dirty="0">
                <a:solidFill>
                  <a:schemeClr val="bg1"/>
                </a:solidFill>
              </a:rPr>
              <a:t>1-2</a:t>
            </a:r>
            <a:r>
              <a:rPr lang="cs-CZ" b="1" dirty="0">
                <a:solidFill>
                  <a:schemeClr val="bg1"/>
                </a:solidFill>
              </a:rPr>
              <a:t>,</a:t>
            </a:r>
            <a:r>
              <a:rPr lang="es-ES" b="1" dirty="0">
                <a:solidFill>
                  <a:schemeClr val="bg1"/>
                </a:solidFill>
              </a:rPr>
              <a:t>3</a:t>
            </a: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411760" y="404664"/>
            <a:ext cx="6336704" cy="206210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9050"/>
          </a:bodyPr>
          <a:lstStyle/>
          <a:p>
            <a:r>
              <a:rPr lang="cs-CZ" sz="3200" b="1" dirty="0">
                <a:solidFill>
                  <a:srgbClr val="92D050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I</a:t>
            </a:r>
            <a:r>
              <a:rPr lang="es-ES" sz="3200" b="1" dirty="0">
                <a:solidFill>
                  <a:srgbClr val="92D050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 řekl</a:t>
            </a:r>
            <a:r>
              <a:rPr lang="cs-CZ" sz="3200" b="1" dirty="0">
                <a:solidFill>
                  <a:srgbClr val="92D050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 Bůh</a:t>
            </a:r>
            <a:r>
              <a:rPr lang="es-ES" sz="3200" b="1" dirty="0">
                <a:solidFill>
                  <a:srgbClr val="92D050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: „</a:t>
            </a:r>
            <a:r>
              <a:rPr lang="cs-CZ" sz="3200" b="1" dirty="0">
                <a:solidFill>
                  <a:srgbClr val="92D050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Nahromaďte se v</a:t>
            </a:r>
            <a:r>
              <a:rPr lang="es-ES" sz="3200" b="1" dirty="0">
                <a:solidFill>
                  <a:srgbClr val="92D050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ody </a:t>
            </a:r>
            <a:r>
              <a:rPr lang="cs-CZ" sz="3200" b="1" dirty="0">
                <a:solidFill>
                  <a:srgbClr val="92D050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      </a:t>
            </a:r>
            <a:r>
              <a:rPr lang="es-ES" sz="3200" b="1" dirty="0">
                <a:solidFill>
                  <a:srgbClr val="92D050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pod </a:t>
            </a:r>
            <a:r>
              <a:rPr lang="cs-CZ" sz="3200" b="1" dirty="0">
                <a:solidFill>
                  <a:srgbClr val="92D050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nebem na jedno místo                       a ukaž se souš!“</a:t>
            </a:r>
            <a:r>
              <a:rPr lang="es-ES" sz="3200" b="1" dirty="0">
                <a:solidFill>
                  <a:srgbClr val="92D050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 A</a:t>
            </a:r>
            <a:r>
              <a:rPr lang="cs-CZ" sz="3200" b="1" dirty="0">
                <a:solidFill>
                  <a:srgbClr val="92D050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 stalo se</a:t>
            </a:r>
            <a:r>
              <a:rPr lang="es-ES" sz="3200" b="1" dirty="0">
                <a:solidFill>
                  <a:srgbClr val="92D050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 tak.
</a:t>
            </a:r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771800" y="476672"/>
            <a:ext cx="4392488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9050"/>
          </a:bodyPr>
          <a:lstStyle/>
          <a:p>
            <a:r>
              <a:rPr lang="cs-CZ" sz="3200" b="1" dirty="0">
                <a:solidFill>
                  <a:srgbClr val="92D050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Souš nazval</a:t>
            </a:r>
            <a:r>
              <a:rPr lang="es-ES" sz="3200" b="1" dirty="0">
                <a:solidFill>
                  <a:srgbClr val="92D050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 Bůh </a:t>
            </a:r>
            <a:r>
              <a:rPr lang="cs-CZ" sz="3200" b="1" dirty="0">
                <a:solidFill>
                  <a:srgbClr val="92D050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zemí                 a </a:t>
            </a:r>
            <a:r>
              <a:rPr lang="es-ES" sz="3200" b="1" dirty="0">
                <a:solidFill>
                  <a:srgbClr val="92D050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na</a:t>
            </a:r>
            <a:r>
              <a:rPr lang="cs-CZ" sz="3200" b="1" dirty="0">
                <a:solidFill>
                  <a:srgbClr val="92D050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hromaděné vody       nazval moři.                         V</a:t>
            </a:r>
            <a:r>
              <a:rPr lang="es-ES" sz="3200" b="1" dirty="0">
                <a:solidFill>
                  <a:srgbClr val="92D050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iděl, že je to dobré.
</a:t>
            </a:r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http://cnho.files.wordpress.com/2010/12/flores-de-bac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0" y="-99392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I:\Fondos\flor\fleurs-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20800" y="990600"/>
            <a:ext cx="6502400" cy="4876800"/>
          </a:xfrm>
          <a:prstGeom prst="rect">
            <a:avLst/>
          </a:prstGeom>
          <a:noFill/>
        </p:spPr>
      </p:pic>
      <p:pic>
        <p:nvPicPr>
          <p:cNvPr id="2051" name="Picture 3" descr="I:\Fondos\flor\fleurs-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980728"/>
            <a:ext cx="6501794" cy="4878000"/>
          </a:xfrm>
          <a:prstGeom prst="rect">
            <a:avLst/>
          </a:prstGeom>
          <a:noFill/>
        </p:spPr>
      </p:pic>
      <p:pic>
        <p:nvPicPr>
          <p:cNvPr id="2052" name="Picture 4" descr="I:\Fondos\flor\fleurs-4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980728"/>
            <a:ext cx="6501600" cy="4877854"/>
          </a:xfrm>
          <a:prstGeom prst="rect">
            <a:avLst/>
          </a:prstGeom>
          <a:noFill/>
        </p:spPr>
      </p:pic>
      <p:pic>
        <p:nvPicPr>
          <p:cNvPr id="2053" name="Picture 5" descr="I:\Fondos\flor\fleurs-3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31640" y="980728"/>
            <a:ext cx="6501600" cy="4877854"/>
          </a:xfrm>
          <a:prstGeom prst="rect">
            <a:avLst/>
          </a:prstGeom>
          <a:noFill/>
        </p:spPr>
      </p:pic>
      <p:pic>
        <p:nvPicPr>
          <p:cNvPr id="2054" name="Picture 6" descr="I:\Fondos\flor\fleurs-3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31640" y="980728"/>
            <a:ext cx="6501600" cy="4877854"/>
          </a:xfrm>
          <a:prstGeom prst="rect">
            <a:avLst/>
          </a:prstGeom>
          <a:noFill/>
        </p:spPr>
      </p:pic>
      <p:pic>
        <p:nvPicPr>
          <p:cNvPr id="2055" name="Picture 7" descr="I:\Fondos\flor\fleurs-4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31640" y="981555"/>
            <a:ext cx="6501600" cy="4876200"/>
          </a:xfrm>
          <a:prstGeom prst="rect">
            <a:avLst/>
          </a:prstGeom>
          <a:noFill/>
        </p:spPr>
      </p:pic>
      <p:pic>
        <p:nvPicPr>
          <p:cNvPr id="2056" name="Picture 8" descr="I:\Fondos\flor\fleurs-4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31640" y="981555"/>
            <a:ext cx="6501600" cy="4876200"/>
          </a:xfrm>
          <a:prstGeom prst="rect">
            <a:avLst/>
          </a:prstGeom>
          <a:noFill/>
        </p:spPr>
      </p:pic>
      <p:pic>
        <p:nvPicPr>
          <p:cNvPr id="2057" name="Picture 9" descr="I:\Fondos\flor\fleurs-46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331640" y="981555"/>
            <a:ext cx="6501600" cy="4876200"/>
          </a:xfrm>
          <a:prstGeom prst="rect">
            <a:avLst/>
          </a:prstGeom>
          <a:noFill/>
        </p:spPr>
      </p:pic>
      <p:pic>
        <p:nvPicPr>
          <p:cNvPr id="2058" name="Picture 10" descr="I:\Fondos\flor\fleurs-47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331640" y="980728"/>
            <a:ext cx="6501600" cy="4877854"/>
          </a:xfrm>
          <a:prstGeom prst="rect">
            <a:avLst/>
          </a:prstGeom>
          <a:noFill/>
        </p:spPr>
      </p:pic>
      <p:sp>
        <p:nvSpPr>
          <p:cNvPr id="2" name="1 Rectángulo"/>
          <p:cNvSpPr/>
          <p:nvPr/>
        </p:nvSpPr>
        <p:spPr>
          <a:xfrm>
            <a:off x="143508" y="-27384"/>
            <a:ext cx="8856984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9050"/>
          </a:bodyPr>
          <a:lstStyle/>
          <a:p>
            <a:r>
              <a:rPr lang="es-ES" sz="3200" b="1" dirty="0">
                <a:solidFill>
                  <a:srgbClr val="92D050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Bůh</a:t>
            </a:r>
            <a:r>
              <a:rPr lang="cs-CZ" sz="3200" b="1" dirty="0">
                <a:solidFill>
                  <a:srgbClr val="92D050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 také</a:t>
            </a:r>
            <a:r>
              <a:rPr lang="es-ES" sz="3200" b="1" dirty="0">
                <a:solidFill>
                  <a:srgbClr val="92D050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 řekl: </a:t>
            </a:r>
            <a:r>
              <a:rPr lang="cs-CZ" sz="3200" b="1">
                <a:solidFill>
                  <a:srgbClr val="92D050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„Zazelenej </a:t>
            </a:r>
            <a:r>
              <a:rPr lang="cs-CZ" sz="3200" b="1" dirty="0">
                <a:solidFill>
                  <a:srgbClr val="92D050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se země zelení: bylinami, které se rozmnožují semeny</a:t>
            </a:r>
            <a:r>
              <a:rPr lang="es-ES" sz="3200" b="1" dirty="0">
                <a:solidFill>
                  <a:srgbClr val="92D050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
</a:t>
            </a:r>
          </a:p>
        </p:txBody>
      </p:sp>
      <p:sp>
        <p:nvSpPr>
          <p:cNvPr id="4" name="3 Rectángulo"/>
          <p:cNvSpPr/>
          <p:nvPr/>
        </p:nvSpPr>
        <p:spPr>
          <a:xfrm>
            <a:off x="153948" y="5188948"/>
            <a:ext cx="8856984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9050"/>
          </a:bodyPr>
          <a:lstStyle/>
          <a:p>
            <a:r>
              <a:rPr lang="cs-CZ" sz="3200" b="1" dirty="0">
                <a:solidFill>
                  <a:srgbClr val="92D050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a ovocným stromovím rozmanitého druhu, které na zemi ponese plody se semeny!“                   			A stalo se tak.</a:t>
            </a:r>
            <a:endParaRPr lang="es-ES" sz="3200" b="1" dirty="0">
              <a:solidFill>
                <a:srgbClr val="92D050"/>
              </a:solidFill>
              <a:effectLst>
                <a:glow rad="127000">
                  <a:schemeClr val="tx1"/>
                </a:glo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000"/>
                            </p:stCondLst>
                            <p:childTnLst>
                              <p:par>
                                <p:cTn id="4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000"/>
                            </p:stCondLst>
                            <p:childTnLst>
                              <p:par>
                                <p:cTn id="5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00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0"/>
                            </p:stCondLst>
                            <p:childTnLst>
                              <p:par>
                                <p:cTn id="6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4000"/>
                            </p:stCondLst>
                            <p:childTnLst>
                              <p:par>
                                <p:cTn id="6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0"/>
                            </p:stCondLst>
                            <p:childTnLst>
                              <p:par>
                                <p:cTn id="7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6000"/>
                            </p:stCondLst>
                            <p:childTnLst>
                              <p:par>
                                <p:cTn id="7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7000"/>
                            </p:stCondLst>
                            <p:childTnLst>
                              <p:par>
                                <p:cTn id="8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8000"/>
                            </p:stCondLst>
                            <p:childTnLst>
                              <p:par>
                                <p:cTn id="8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9000"/>
                            </p:stCondLst>
                            <p:childTnLst>
                              <p:par>
                                <p:cTn id="9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0"/>
                            </p:stCondLst>
                            <p:childTnLst>
                              <p:par>
                                <p:cTn id="9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1" name="Picture 11" descr="C:\Users\SFC\Pictures\_Creación\fruit_apple_apple-tree_wallpaper_EA601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0648"/>
            <a:ext cx="9144000" cy="6858000"/>
          </a:xfrm>
          <a:prstGeom prst="rect">
            <a:avLst/>
          </a:prstGeom>
          <a:noFill/>
        </p:spPr>
      </p:pic>
      <p:pic>
        <p:nvPicPr>
          <p:cNvPr id="5121" name="Picture 1" descr="C:\Users\SFC\Pictures\_Creación\256794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0165" y="1052736"/>
            <a:ext cx="6504000" cy="4878000"/>
          </a:xfrm>
          <a:prstGeom prst="rect">
            <a:avLst/>
          </a:prstGeom>
          <a:noFill/>
        </p:spPr>
      </p:pic>
      <p:pic>
        <p:nvPicPr>
          <p:cNvPr id="5122" name="Picture 2" descr="C:\Users\SFC\Pictures\_Creación\angel-peach-tree-heavenly-swee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0496" y="1052736"/>
            <a:ext cx="6503338" cy="4878000"/>
          </a:xfrm>
          <a:prstGeom prst="rect">
            <a:avLst/>
          </a:prstGeom>
          <a:noFill/>
        </p:spPr>
      </p:pic>
      <p:pic>
        <p:nvPicPr>
          <p:cNvPr id="5123" name="Picture 3" descr="C:\Users\SFC\Pictures\_Creación\lemo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91268" y="1052736"/>
            <a:ext cx="6501794" cy="4878000"/>
          </a:xfrm>
          <a:prstGeom prst="rect">
            <a:avLst/>
          </a:prstGeom>
          <a:noFill/>
        </p:spPr>
      </p:pic>
      <p:pic>
        <p:nvPicPr>
          <p:cNvPr id="5124" name="Picture 4" descr="C:\Users\SFC\Pictures\_Creación\pear-tre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90165" y="1052736"/>
            <a:ext cx="6504000" cy="4878000"/>
          </a:xfrm>
          <a:prstGeom prst="rect">
            <a:avLst/>
          </a:prstGeom>
          <a:noFill/>
        </p:spPr>
      </p:pic>
      <p:pic>
        <p:nvPicPr>
          <p:cNvPr id="5125" name="Picture 5" descr="C:\Users\SFC\Pictures\_Creación\mandarin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90165" y="1052736"/>
            <a:ext cx="6504000" cy="4878000"/>
          </a:xfrm>
          <a:prstGeom prst="rect">
            <a:avLst/>
          </a:prstGeom>
          <a:noFill/>
        </p:spPr>
      </p:pic>
      <p:pic>
        <p:nvPicPr>
          <p:cNvPr id="5126" name="Picture 6" descr="C:\Users\SFC\Pictures\_Creación\MAS CHIRIMOYAS DSC0268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90165" y="1052736"/>
            <a:ext cx="6504000" cy="4878000"/>
          </a:xfrm>
          <a:prstGeom prst="rect">
            <a:avLst/>
          </a:prstGeom>
          <a:noFill/>
        </p:spPr>
      </p:pic>
      <p:pic>
        <p:nvPicPr>
          <p:cNvPr id="5127" name="Picture 7" descr="C:\Users\SFC\Pictures\_Creación\Cherry_by_Gulmammad_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90165" y="1052736"/>
            <a:ext cx="6504000" cy="4878000"/>
          </a:xfrm>
          <a:prstGeom prst="rect">
            <a:avLst/>
          </a:prstGeom>
          <a:noFill/>
        </p:spPr>
      </p:pic>
      <p:pic>
        <p:nvPicPr>
          <p:cNvPr id="5128" name="Picture 8" descr="C:\Users\SFC\Pictures\_Creación\mango_k_on_tree[1]-736453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290165" y="1052736"/>
            <a:ext cx="6504000" cy="4878000"/>
          </a:xfrm>
          <a:prstGeom prst="rect">
            <a:avLst/>
          </a:prstGeom>
          <a:noFill/>
        </p:spPr>
      </p:pic>
      <p:pic>
        <p:nvPicPr>
          <p:cNvPr id="5129" name="Picture 9" descr="C:\Users\SFC\Pictures\_Creación\P1000885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290165" y="1052736"/>
            <a:ext cx="6504000" cy="4878000"/>
          </a:xfrm>
          <a:prstGeom prst="rect">
            <a:avLst/>
          </a:prstGeom>
          <a:noFill/>
        </p:spPr>
      </p:pic>
      <p:pic>
        <p:nvPicPr>
          <p:cNvPr id="5130" name="Picture 10" descr="C:\Users\SFC\Pictures\_Creación\Orange-Tree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99592" y="1052736"/>
            <a:ext cx="7285146" cy="4878000"/>
          </a:xfrm>
          <a:prstGeom prst="rect">
            <a:avLst/>
          </a:prstGeom>
          <a:noFill/>
        </p:spPr>
      </p:pic>
      <p:sp>
        <p:nvSpPr>
          <p:cNvPr id="2" name="1 Rectángulo"/>
          <p:cNvSpPr/>
          <p:nvPr/>
        </p:nvSpPr>
        <p:spPr>
          <a:xfrm>
            <a:off x="307717" y="32272"/>
            <a:ext cx="8784976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9050"/>
          </a:bodyPr>
          <a:lstStyle/>
          <a:p>
            <a:r>
              <a:rPr lang="cs-CZ" sz="3200" b="1" dirty="0">
                <a:solidFill>
                  <a:srgbClr val="92D050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Země vydala zeleň: rozmanité druhy bylin, které se rozmnožují semeny, a rozmanité </a:t>
            </a:r>
            <a:r>
              <a:rPr lang="es-ES" sz="3200" b="1" dirty="0">
                <a:solidFill>
                  <a:srgbClr val="92D050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 </a:t>
            </a:r>
          </a:p>
        </p:txBody>
      </p:sp>
      <p:sp>
        <p:nvSpPr>
          <p:cNvPr id="3" name="2 Rectángulo"/>
          <p:cNvSpPr/>
          <p:nvPr/>
        </p:nvSpPr>
        <p:spPr>
          <a:xfrm>
            <a:off x="179512" y="5736158"/>
            <a:ext cx="8784976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9050"/>
          </a:bodyPr>
          <a:lstStyle/>
          <a:p>
            <a:pPr algn="ctr"/>
            <a:r>
              <a:rPr lang="cs-CZ" sz="3200" b="1" dirty="0">
                <a:solidFill>
                  <a:srgbClr val="92D050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druhy stromoví, které nese plody se semeny. Bůh viděl, že je to dobré.</a:t>
            </a:r>
            <a:endParaRPr lang="es-ES" sz="3200" b="1" dirty="0">
              <a:solidFill>
                <a:srgbClr val="92D050"/>
              </a:solidFill>
              <a:effectLst>
                <a:glow rad="127000">
                  <a:schemeClr val="tx1"/>
                </a:glow>
              </a:effectLst>
              <a:latin typeface="Berlin Sans FB Demi" pitchFamily="34" charset="0"/>
            </a:endParaRPr>
          </a:p>
        </p:txBody>
      </p:sp>
      <p:pic>
        <p:nvPicPr>
          <p:cNvPr id="5132" name="Picture 12" descr="C:\Users\SFC\Pictures\_Creación\8796965863454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317478" y="975803"/>
            <a:ext cx="4878000" cy="48780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000"/>
                            </p:stCondLst>
                            <p:childTnLst>
                              <p:par>
                                <p:cTn id="6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000"/>
                            </p:stCondLst>
                            <p:childTnLst>
                              <p:par>
                                <p:cTn id="6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3000"/>
                            </p:stCondLst>
                            <p:childTnLst>
                              <p:par>
                                <p:cTn id="7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000"/>
                            </p:stCondLst>
                            <p:childTnLst>
                              <p:par>
                                <p:cTn id="7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6000"/>
                            </p:stCondLst>
                            <p:childTnLst>
                              <p:par>
                                <p:cTn id="8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7000"/>
                            </p:stCondLst>
                            <p:childTnLst>
                              <p:par>
                                <p:cTn id="9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8000"/>
                            </p:stCondLst>
                            <p:childTnLst>
                              <p:par>
                                <p:cTn id="9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9000"/>
                            </p:stCondLst>
                            <p:childTnLst>
                              <p:par>
                                <p:cTn id="10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1000"/>
                            </p:stCondLst>
                            <p:childTnLst>
                              <p:par>
                                <p:cTn id="11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2000"/>
                            </p:stCondLst>
                            <p:childTnLst>
                              <p:par>
                                <p:cTn id="1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084168" y="5085184"/>
            <a:ext cx="2790056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9050"/>
          </a:bodyPr>
          <a:lstStyle/>
          <a:p>
            <a:pPr algn="ctr"/>
            <a:r>
              <a:rPr lang="cs-CZ" sz="3200" b="1" dirty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Byl večer        a bylo jitro, den třetí.</a:t>
            </a:r>
            <a:endParaRPr lang="es-ES" dirty="0">
              <a:solidFill>
                <a:schemeClr val="accent6">
                  <a:lumMod val="75000"/>
                </a:schemeClr>
              </a:solidFill>
              <a:effectLst>
                <a:glow rad="127000">
                  <a:schemeClr val="tx1"/>
                </a:glow>
              </a:effectLst>
            </a:endParaRPr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51520" y="3861048"/>
            <a:ext cx="7272808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9050"/>
          </a:bodyPr>
          <a:lstStyle/>
          <a:p>
            <a:r>
              <a:rPr lang="cs-CZ" sz="3200" b="1" dirty="0">
                <a:solidFill>
                  <a:schemeClr val="bg1">
                    <a:lumMod val="8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I řekl Bůh</a:t>
            </a:r>
            <a:r>
              <a:rPr lang="es-ES" sz="3200" b="1" dirty="0">
                <a:solidFill>
                  <a:schemeClr val="bg1">
                    <a:lumMod val="8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: </a:t>
            </a:r>
            <a:r>
              <a:rPr lang="cs-CZ" sz="3200" b="1" dirty="0">
                <a:solidFill>
                  <a:schemeClr val="bg1">
                    <a:lumMod val="8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„Buďte světla na nebeské             klenbě, aby oddělovala den od noci.         Budou na znamení časů, dnů a let.                   Ta světla ať jsou</a:t>
            </a:r>
            <a:r>
              <a:rPr lang="es-ES" sz="3200" b="1" dirty="0">
                <a:solidFill>
                  <a:schemeClr val="bg1">
                    <a:lumMod val="8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 </a:t>
            </a:r>
            <a:r>
              <a:rPr lang="cs-CZ" sz="3200" b="1" dirty="0">
                <a:solidFill>
                  <a:schemeClr val="bg1">
                    <a:lumMod val="8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na nebeské klenbě,               aby svítila nad zemí</a:t>
            </a:r>
            <a:r>
              <a:rPr lang="es-ES" sz="3200" b="1" dirty="0">
                <a:solidFill>
                  <a:schemeClr val="bg1">
                    <a:lumMod val="8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.</a:t>
            </a:r>
            <a:r>
              <a:rPr lang="cs-CZ" sz="3200" b="1" dirty="0">
                <a:solidFill>
                  <a:schemeClr val="bg1">
                    <a:lumMod val="8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“</a:t>
            </a:r>
            <a:r>
              <a:rPr lang="es-ES" sz="3200" b="1" dirty="0">
                <a:solidFill>
                  <a:schemeClr val="bg1">
                    <a:lumMod val="8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 </a:t>
            </a:r>
            <a:r>
              <a:rPr lang="cs-CZ" sz="3200" b="1" dirty="0">
                <a:solidFill>
                  <a:schemeClr val="bg1">
                    <a:lumMod val="8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A stalo se tak.</a:t>
            </a:r>
            <a:endParaRPr lang="es-ES" sz="3200" b="1" dirty="0">
              <a:solidFill>
                <a:schemeClr val="bg1">
                  <a:lumMod val="85000"/>
                </a:schemeClr>
              </a:solidFill>
              <a:effectLst>
                <a:glow rad="127000">
                  <a:schemeClr val="tx1"/>
                </a:glo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23528" y="260648"/>
            <a:ext cx="4536504" cy="304698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9050"/>
          </a:bodyPr>
          <a:lstStyle/>
          <a:p>
            <a:r>
              <a:rPr lang="cs-CZ" sz="3200" b="1" dirty="0">
                <a:solidFill>
                  <a:schemeClr val="bg1">
                    <a:lumMod val="8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Učinil tedy dvě velká světla: větší světlo,   aby vládlo ve dne,        a menší světlo,          aby vládlo v noci;    učinil i hvězdy.</a:t>
            </a:r>
            <a:endParaRPr lang="es-ES" sz="3200" b="1" dirty="0">
              <a:solidFill>
                <a:schemeClr val="bg1">
                  <a:lumMod val="85000"/>
                </a:schemeClr>
              </a:solidFill>
              <a:effectLst>
                <a:glow rad="127000">
                  <a:schemeClr val="tx1"/>
                </a:glo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07504" y="4751273"/>
            <a:ext cx="6696744" cy="206210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9050"/>
          </a:bodyPr>
          <a:lstStyle/>
          <a:p>
            <a:r>
              <a:rPr lang="cs-CZ" sz="3200" b="1" dirty="0">
                <a:solidFill>
                  <a:schemeClr val="bg1">
                    <a:lumMod val="8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Bůh je umístil na nebeskou klenbu,                   aby svítila nad zemí</a:t>
            </a:r>
            <a:r>
              <a:rPr lang="es-ES" sz="3200" b="1" dirty="0">
                <a:solidFill>
                  <a:schemeClr val="bg1">
                    <a:lumMod val="8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, </a:t>
            </a:r>
            <a:r>
              <a:rPr lang="cs-CZ" sz="3200" b="1" dirty="0">
                <a:solidFill>
                  <a:schemeClr val="bg1">
                    <a:lumMod val="8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aby vládla                          ve dne a v noci a</a:t>
            </a:r>
            <a:r>
              <a:rPr lang="es-ES" sz="3200" b="1" dirty="0">
                <a:solidFill>
                  <a:schemeClr val="bg1">
                    <a:lumMod val="8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 </a:t>
            </a:r>
            <a:r>
              <a:rPr lang="cs-CZ" sz="3200" b="1" dirty="0">
                <a:solidFill>
                  <a:schemeClr val="bg1">
                    <a:lumMod val="8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oddělovala světlo                     od tmy</a:t>
            </a:r>
            <a:r>
              <a:rPr lang="es-ES" sz="3200" b="1" dirty="0">
                <a:solidFill>
                  <a:schemeClr val="bg1">
                    <a:lumMod val="8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. </a:t>
            </a:r>
            <a:r>
              <a:rPr lang="cs-CZ" sz="3200" b="1" dirty="0">
                <a:solidFill>
                  <a:schemeClr val="bg1">
                    <a:lumMod val="8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Viděl, že je to dobré.</a:t>
            </a:r>
            <a:r>
              <a:rPr lang="es-ES" sz="3200" b="1" dirty="0">
                <a:solidFill>
                  <a:schemeClr val="bg1">
                    <a:lumMod val="8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 </a:t>
            </a:r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C:\Users\SFC\Pictures\_Creación\LunarPleiadesMorris2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1 Rectángulo"/>
          <p:cNvSpPr/>
          <p:nvPr/>
        </p:nvSpPr>
        <p:spPr>
          <a:xfrm>
            <a:off x="6084168" y="5085184"/>
            <a:ext cx="2790056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9050"/>
          </a:bodyPr>
          <a:lstStyle/>
          <a:p>
            <a:pPr algn="ctr"/>
            <a:r>
              <a:rPr lang="cs-CZ" sz="3200" b="1" dirty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Byl večer        a bylo jitro, den čtvrtý.</a:t>
            </a:r>
            <a:endParaRPr lang="es-ES" sz="3200" dirty="0">
              <a:solidFill>
                <a:schemeClr val="accent6">
                  <a:lumMod val="75000"/>
                </a:schemeClr>
              </a:solidFill>
              <a:effectLst>
                <a:glow rad="127000">
                  <a:schemeClr val="tx1"/>
                </a:glo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" name="Picture 13" descr="C:\Users\SFC\Pictures\_Creación\aves\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1719352"/>
            <a:ext cx="6504000" cy="48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C:\Users\SFC\Pictures\_Creación\aves\(150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1719352"/>
            <a:ext cx="6504000" cy="4878000"/>
          </a:xfrm>
          <a:prstGeom prst="rect">
            <a:avLst/>
          </a:prstGeom>
          <a:noFill/>
        </p:spPr>
      </p:pic>
      <p:pic>
        <p:nvPicPr>
          <p:cNvPr id="1029" name="Picture 5" descr="C:\Users\SFC\Pictures\_Creación\aves\3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34890" y="1719352"/>
            <a:ext cx="6097501" cy="4878000"/>
          </a:xfrm>
          <a:prstGeom prst="rect">
            <a:avLst/>
          </a:prstGeom>
          <a:noFill/>
        </p:spPr>
      </p:pic>
      <p:pic>
        <p:nvPicPr>
          <p:cNvPr id="1030" name="Picture 6" descr="C:\Users\SFC\Pictures\_Creación\aves\Foto-02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31640" y="1719352"/>
            <a:ext cx="6504000" cy="4878000"/>
          </a:xfrm>
          <a:prstGeom prst="rect">
            <a:avLst/>
          </a:prstGeom>
          <a:noFill/>
        </p:spPr>
      </p:pic>
      <p:pic>
        <p:nvPicPr>
          <p:cNvPr id="1031" name="Picture 7" descr="C:\Users\SFC\Pictures\_Creación\aves\(132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31640" y="1719352"/>
            <a:ext cx="6504000" cy="4878000"/>
          </a:xfrm>
          <a:prstGeom prst="rect">
            <a:avLst/>
          </a:prstGeom>
          <a:noFill/>
        </p:spPr>
      </p:pic>
      <p:pic>
        <p:nvPicPr>
          <p:cNvPr id="1032" name="Picture 8" descr="C:\Users\SFC\Pictures\_Creación\aves\IIC_FW_VOL01_04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31640" y="1719352"/>
            <a:ext cx="6504000" cy="4878000"/>
          </a:xfrm>
          <a:prstGeom prst="rect">
            <a:avLst/>
          </a:prstGeom>
          <a:noFill/>
        </p:spPr>
      </p:pic>
      <p:pic>
        <p:nvPicPr>
          <p:cNvPr id="1033" name="Picture 9" descr="C:\Users\SFC\Pictures\_Creación\aves\IIC_FW_VOL01_143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37362" y="1719352"/>
            <a:ext cx="6092557" cy="4878000"/>
          </a:xfrm>
          <a:prstGeom prst="rect">
            <a:avLst/>
          </a:prstGeom>
          <a:noFill/>
        </p:spPr>
      </p:pic>
      <p:pic>
        <p:nvPicPr>
          <p:cNvPr id="1034" name="Picture 10" descr="C:\Users\SFC\Pictures\_Creación\aves\(136)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331640" y="1719352"/>
            <a:ext cx="6504000" cy="4878000"/>
          </a:xfrm>
          <a:prstGeom prst="rect">
            <a:avLst/>
          </a:prstGeom>
          <a:noFill/>
        </p:spPr>
      </p:pic>
      <p:pic>
        <p:nvPicPr>
          <p:cNvPr id="1035" name="Picture 11" descr="C:\Users\SFC\Pictures\_Creación\aves\(189)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331640" y="1719352"/>
            <a:ext cx="6504000" cy="4878000"/>
          </a:xfrm>
          <a:prstGeom prst="rect">
            <a:avLst/>
          </a:prstGeom>
          <a:noFill/>
        </p:spPr>
      </p:pic>
      <p:pic>
        <p:nvPicPr>
          <p:cNvPr id="1036" name="Picture 12" descr="C:\Users\SFC\Pictures\_Creación\aves\(89)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331640" y="1719352"/>
            <a:ext cx="6504000" cy="4878000"/>
          </a:xfrm>
          <a:prstGeom prst="rect">
            <a:avLst/>
          </a:prstGeom>
          <a:noFill/>
        </p:spPr>
      </p:pic>
      <p:sp>
        <p:nvSpPr>
          <p:cNvPr id="2" name="1 Rectángulo"/>
          <p:cNvSpPr/>
          <p:nvPr/>
        </p:nvSpPr>
        <p:spPr>
          <a:xfrm>
            <a:off x="143508" y="44624"/>
            <a:ext cx="9000492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9050"/>
          </a:bodyPr>
          <a:lstStyle/>
          <a:p>
            <a:r>
              <a:rPr lang="cs-CZ" sz="3200" b="1" dirty="0">
                <a:solidFill>
                  <a:srgbClr val="38BAA7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I řekl Bůh</a:t>
            </a:r>
            <a:r>
              <a:rPr lang="es-ES" sz="3200" b="1" dirty="0">
                <a:solidFill>
                  <a:srgbClr val="38BAA7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: </a:t>
            </a:r>
            <a:r>
              <a:rPr lang="cs-CZ" sz="3200" b="1" dirty="0">
                <a:solidFill>
                  <a:srgbClr val="38BAA7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 „Hemžete se vody živočišnou havětí a létavci létejte nad zemí pod nebeskou klenbou.“</a:t>
            </a:r>
            <a:endParaRPr lang="es-ES" sz="3200" b="1" dirty="0">
              <a:solidFill>
                <a:srgbClr val="38BAA7"/>
              </a:solidFill>
              <a:effectLst>
                <a:glow rad="127000">
                  <a:schemeClr val="tx1"/>
                </a:glo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000"/>
                            </p:stCondLst>
                            <p:childTnLst>
                              <p:par>
                                <p:cTn id="6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000"/>
                            </p:stCondLst>
                            <p:childTnLst>
                              <p:par>
                                <p:cTn id="6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3000"/>
                            </p:stCondLst>
                            <p:childTnLst>
                              <p:par>
                                <p:cTn id="7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000"/>
                            </p:stCondLst>
                            <p:childTnLst>
                              <p:par>
                                <p:cTn id="7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6000"/>
                            </p:stCondLst>
                            <p:childTnLst>
                              <p:par>
                                <p:cTn id="8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7000"/>
                            </p:stCondLst>
                            <p:childTnLst>
                              <p:par>
                                <p:cTn id="9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8000"/>
                            </p:stCondLst>
                            <p:childTnLst>
                              <p:par>
                                <p:cTn id="9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9000"/>
                            </p:stCondLst>
                            <p:childTnLst>
                              <p:par>
                                <p:cTn id="10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51520" y="188640"/>
            <a:ext cx="8640960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9050">
              <a:contourClr>
                <a:schemeClr val="tx1"/>
              </a:contourClr>
            </a:sp3d>
          </a:bodyPr>
          <a:lstStyle/>
          <a:p>
            <a:pPr algn="ctr"/>
            <a:r>
              <a:rPr lang="cs-CZ" sz="32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Na počátku </a:t>
            </a:r>
            <a:r>
              <a:rPr lang="es-ES" sz="32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s</a:t>
            </a:r>
            <a:r>
              <a:rPr lang="cs-CZ" sz="32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tvořil Bůh</a:t>
            </a:r>
            <a:r>
              <a:rPr lang="es-ES" sz="32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 </a:t>
            </a:r>
            <a:r>
              <a:rPr lang="cs-CZ" sz="32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nebe </a:t>
            </a:r>
            <a:r>
              <a:rPr lang="es-ES" sz="32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a </a:t>
            </a:r>
            <a:r>
              <a:rPr lang="cs-CZ" sz="32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zemi.</a:t>
            </a:r>
            <a:endParaRPr lang="es-ES" sz="3200" b="1" dirty="0">
              <a:solidFill>
                <a:srgbClr val="FFFF00"/>
              </a:solidFill>
              <a:effectLst>
                <a:glow rad="127000">
                  <a:schemeClr val="tx1"/>
                </a:glo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3" name="Picture 15" descr="C:\Users\SFC\Pictures\_Creación\peces\ammonites-l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Users\SFC\Pictures\_Creación\peces\73493783_DYrKKPKe_stingra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1052736"/>
            <a:ext cx="6504000" cy="4878000"/>
          </a:xfrm>
          <a:prstGeom prst="rect">
            <a:avLst/>
          </a:prstGeom>
          <a:noFill/>
        </p:spPr>
      </p:pic>
      <p:pic>
        <p:nvPicPr>
          <p:cNvPr id="2051" name="Picture 3" descr="C:\Users\SFC\Pictures\_Creación\peces\Fromia_monilis_(Starfish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1052736"/>
            <a:ext cx="6504000" cy="4878000"/>
          </a:xfrm>
          <a:prstGeom prst="rect">
            <a:avLst/>
          </a:prstGeom>
          <a:noFill/>
        </p:spPr>
      </p:pic>
      <p:pic>
        <p:nvPicPr>
          <p:cNvPr id="2052" name="Picture 4" descr="C:\Users\SFC\Pictures\_Creación\peces\Bizarre-Fish-Ocean-Sunfish-Mola-mola-1024x83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48563" y="1052736"/>
            <a:ext cx="5982122" cy="4878000"/>
          </a:xfrm>
          <a:prstGeom prst="rect">
            <a:avLst/>
          </a:prstGeom>
          <a:noFill/>
        </p:spPr>
      </p:pic>
      <p:pic>
        <p:nvPicPr>
          <p:cNvPr id="2053" name="Picture 5" descr="C:\Users\SFC\Pictures\_Creación\peces\blue-fish-wallpapers_6581_10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87624" y="1052736"/>
            <a:ext cx="6504000" cy="4878000"/>
          </a:xfrm>
          <a:prstGeom prst="rect">
            <a:avLst/>
          </a:prstGeom>
          <a:noFill/>
        </p:spPr>
      </p:pic>
      <p:pic>
        <p:nvPicPr>
          <p:cNvPr id="2054" name="Picture 6" descr="C:\Users\SFC\Pictures\_Creación\peces\White_shark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34038" y="1052736"/>
            <a:ext cx="7011173" cy="4878000"/>
          </a:xfrm>
          <a:prstGeom prst="rect">
            <a:avLst/>
          </a:prstGeom>
          <a:noFill/>
        </p:spPr>
      </p:pic>
      <p:pic>
        <p:nvPicPr>
          <p:cNvPr id="2055" name="Picture 7" descr="C:\Users\SFC\Pictures\_Creación\peces\pesce-palla-1600x1200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87624" y="1052736"/>
            <a:ext cx="6504000" cy="4878000"/>
          </a:xfrm>
          <a:prstGeom prst="rect">
            <a:avLst/>
          </a:prstGeom>
          <a:noFill/>
        </p:spPr>
      </p:pic>
      <p:pic>
        <p:nvPicPr>
          <p:cNvPr id="2056" name="Picture 8" descr="C:\Users\SFC\Pictures\_Creación\peces\medusa-rosa-1600x1200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87624" y="1052736"/>
            <a:ext cx="6504000" cy="4878000"/>
          </a:xfrm>
          <a:prstGeom prst="rect">
            <a:avLst/>
          </a:prstGeom>
          <a:noFill/>
        </p:spPr>
      </p:pic>
      <p:pic>
        <p:nvPicPr>
          <p:cNvPr id="2057" name="Picture 9" descr="C:\Users\SFC\Pictures\_Creación\peces\la ballena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78203" y="1052736"/>
            <a:ext cx="6722843" cy="4878000"/>
          </a:xfrm>
          <a:prstGeom prst="rect">
            <a:avLst/>
          </a:prstGeom>
          <a:noFill/>
        </p:spPr>
      </p:pic>
      <p:pic>
        <p:nvPicPr>
          <p:cNvPr id="2058" name="Picture 10" descr="C:\Users\SFC\Pictures\_Creación\peces\KDR-3 LION FISH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45183" y="1052736"/>
            <a:ext cx="6988883" cy="4878000"/>
          </a:xfrm>
          <a:prstGeom prst="rect">
            <a:avLst/>
          </a:prstGeom>
          <a:noFill/>
        </p:spPr>
      </p:pic>
      <p:pic>
        <p:nvPicPr>
          <p:cNvPr id="2059" name="Picture 11" descr="C:\Users\SFC\Pictures\_Creación\peces\Tropical-Fish-5.jpg"/>
          <p:cNvPicPr>
            <a:picLocks noChangeAspect="1" noChangeArrowheads="1"/>
          </p:cNvPicPr>
          <p:nvPr/>
        </p:nvPicPr>
        <p:blipFill>
          <a:blip r:embed="rId13" cstate="print"/>
          <a:stretch>
            <a:fillRect/>
          </a:stretch>
        </p:blipFill>
        <p:spPr bwMode="auto">
          <a:xfrm>
            <a:off x="1187624" y="1340768"/>
            <a:ext cx="6504000" cy="4336000"/>
          </a:xfrm>
          <a:prstGeom prst="rect">
            <a:avLst/>
          </a:prstGeom>
          <a:noFill/>
        </p:spPr>
      </p:pic>
      <p:sp>
        <p:nvSpPr>
          <p:cNvPr id="2" name="1 Rectángulo"/>
          <p:cNvSpPr/>
          <p:nvPr/>
        </p:nvSpPr>
        <p:spPr>
          <a:xfrm>
            <a:off x="251520" y="47526"/>
            <a:ext cx="8892480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9050"/>
          </a:bodyPr>
          <a:lstStyle/>
          <a:p>
            <a:r>
              <a:rPr lang="cs-CZ" sz="3200" b="1" dirty="0">
                <a:solidFill>
                  <a:srgbClr val="6ED4C5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  <a:latin typeface="Berlin Sans FB Demi" pitchFamily="34" charset="0"/>
              </a:rPr>
              <a:t>I stvořil Bůh všeliké netvory a rozmanité     druhy všelijakých hbitých živočichů, jimiž          se zahemžily vody,</a:t>
            </a:r>
            <a:endParaRPr lang="es-ES" sz="3200" b="1" dirty="0">
              <a:solidFill>
                <a:srgbClr val="6ED4C5"/>
              </a:solidFill>
              <a:effectLst>
                <a:glow rad="139700">
                  <a:schemeClr val="tx1">
                    <a:alpha val="40000"/>
                  </a:schemeClr>
                </a:glow>
                <a:outerShdw blurRad="50800" dist="50800" dir="5400000" algn="ctr" rotWithShape="0">
                  <a:schemeClr val="tx1"/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251520" y="5736158"/>
            <a:ext cx="8640960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9050"/>
          </a:bodyPr>
          <a:lstStyle/>
          <a:p>
            <a:r>
              <a:rPr lang="cs-CZ" sz="3200" b="1" dirty="0">
                <a:solidFill>
                  <a:srgbClr val="6ED4C5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  <a:latin typeface="Berlin Sans FB Demi" pitchFamily="34" charset="0"/>
              </a:rPr>
              <a:t>stvořil i  rozmanité druhy všelijakých okřídlených létavců.</a:t>
            </a:r>
            <a:r>
              <a:rPr lang="es-ES" sz="3200" b="1" dirty="0">
                <a:solidFill>
                  <a:srgbClr val="6ED4C5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  <a:latin typeface="Berlin Sans FB Demi" pitchFamily="34" charset="0"/>
              </a:rPr>
              <a:t> </a:t>
            </a:r>
            <a:r>
              <a:rPr lang="cs-CZ" sz="3200" b="1" dirty="0">
                <a:solidFill>
                  <a:srgbClr val="6ED4C5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  <a:latin typeface="Berlin Sans FB Demi" pitchFamily="34" charset="0"/>
              </a:rPr>
              <a:t>Viděl, že je</a:t>
            </a:r>
            <a:r>
              <a:rPr lang="es-ES" sz="3200" b="1" dirty="0">
                <a:solidFill>
                  <a:srgbClr val="6ED4C5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  <a:latin typeface="Berlin Sans FB Demi" pitchFamily="34" charset="0"/>
              </a:rPr>
              <a:t> </a:t>
            </a:r>
            <a:r>
              <a:rPr lang="cs-CZ" sz="3200" b="1" dirty="0">
                <a:solidFill>
                  <a:srgbClr val="6ED4C5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  <a:latin typeface="Berlin Sans FB Demi" pitchFamily="34" charset="0"/>
              </a:rPr>
              <a:t>to do</a:t>
            </a:r>
            <a:r>
              <a:rPr lang="es-ES" sz="3200" b="1" dirty="0">
                <a:solidFill>
                  <a:srgbClr val="6ED4C5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  <a:latin typeface="Berlin Sans FB Demi" pitchFamily="34" charset="0"/>
              </a:rPr>
              <a:t>b</a:t>
            </a:r>
            <a:r>
              <a:rPr lang="cs-CZ" sz="3200" b="1" dirty="0" err="1">
                <a:solidFill>
                  <a:srgbClr val="6ED4C5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  <a:latin typeface="Berlin Sans FB Demi" pitchFamily="34" charset="0"/>
              </a:rPr>
              <a:t>ré</a:t>
            </a:r>
            <a:r>
              <a:rPr lang="cs-CZ" sz="3200" b="1" dirty="0">
                <a:solidFill>
                  <a:srgbClr val="6ED4C5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  <a:latin typeface="Berlin Sans FB Demi" pitchFamily="34" charset="0"/>
              </a:rPr>
              <a:t>.</a:t>
            </a:r>
            <a:endParaRPr lang="es-ES" sz="3200" b="1" dirty="0">
              <a:solidFill>
                <a:srgbClr val="6ED4C5"/>
              </a:solidFill>
              <a:effectLst>
                <a:glow rad="139700">
                  <a:schemeClr val="tx1">
                    <a:alpha val="40000"/>
                  </a:schemeClr>
                </a:glow>
                <a:outerShdw blurRad="50800" dist="50800" dir="5400000" algn="ctr" rotWithShape="0">
                  <a:schemeClr val="tx1"/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000"/>
                            </p:stCondLst>
                            <p:childTnLst>
                              <p:par>
                                <p:cTn id="6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000"/>
                            </p:stCondLst>
                            <p:childTnLst>
                              <p:par>
                                <p:cTn id="6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3000"/>
                            </p:stCondLst>
                            <p:childTnLst>
                              <p:par>
                                <p:cTn id="7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000"/>
                            </p:stCondLst>
                            <p:childTnLst>
                              <p:par>
                                <p:cTn id="7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6000"/>
                            </p:stCondLst>
                            <p:childTnLst>
                              <p:par>
                                <p:cTn id="8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7000"/>
                            </p:stCondLst>
                            <p:childTnLst>
                              <p:par>
                                <p:cTn id="9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8000"/>
                            </p:stCondLst>
                            <p:childTnLst>
                              <p:par>
                                <p:cTn id="9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9000"/>
                            </p:stCondLst>
                            <p:childTnLst>
                              <p:par>
                                <p:cTn id="10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05526" y="44624"/>
            <a:ext cx="8532948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9050"/>
          </a:bodyPr>
          <a:lstStyle/>
          <a:p>
            <a:pPr algn="ctr"/>
            <a:r>
              <a:rPr lang="cs-CZ" sz="3200" b="1" dirty="0">
                <a:solidFill>
                  <a:srgbClr val="6ED4C5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  <a:latin typeface="Berlin Sans FB Demi" pitchFamily="34" charset="0"/>
              </a:rPr>
              <a:t>A Bůh jim požehnal</a:t>
            </a:r>
            <a:r>
              <a:rPr lang="es-ES" sz="3200" b="1" dirty="0">
                <a:solidFill>
                  <a:srgbClr val="6ED4C5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  <a:latin typeface="Berlin Sans FB Demi" pitchFamily="34" charset="0"/>
              </a:rPr>
              <a:t>: </a:t>
            </a:r>
            <a:r>
              <a:rPr lang="cs-CZ" sz="3200" b="1" dirty="0">
                <a:solidFill>
                  <a:srgbClr val="6ED4C5"/>
                </a:solidFill>
                <a:effectLst>
                  <a:glow rad="139700">
                    <a:schemeClr val="tx1">
                      <a:alpha val="40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  <a:latin typeface="Berlin Sans FB Demi" pitchFamily="34" charset="0"/>
              </a:rPr>
              <a:t>„Ploďte se a množte se a naplňte vody v mořích. Létavci nechť se rozmnoží na zemi.“</a:t>
            </a:r>
            <a:endParaRPr lang="es-ES" sz="3200" b="1" dirty="0">
              <a:solidFill>
                <a:srgbClr val="6ED4C5"/>
              </a:solidFill>
              <a:effectLst>
                <a:glow rad="139700">
                  <a:schemeClr val="tx1">
                    <a:alpha val="40000"/>
                  </a:schemeClr>
                </a:glow>
                <a:outerShdw blurRad="50800" dist="50800" dir="5400000" algn="ctr" rotWithShape="0">
                  <a:schemeClr val="tx1"/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6246440" y="5171708"/>
            <a:ext cx="2790056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9050"/>
          </a:bodyPr>
          <a:lstStyle/>
          <a:p>
            <a:pPr algn="ctr"/>
            <a:r>
              <a:rPr lang="cs-CZ" sz="3200" b="1" dirty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Byl večer        a bylo jitro, den pátý.</a:t>
            </a:r>
            <a:endParaRPr lang="es-ES" sz="3200" dirty="0">
              <a:solidFill>
                <a:schemeClr val="accent6">
                  <a:lumMod val="75000"/>
                </a:schemeClr>
              </a:solidFill>
              <a:effectLst>
                <a:glow rad="127000">
                  <a:schemeClr val="tx1"/>
                </a:glow>
              </a:effectLst>
            </a:endParaRPr>
          </a:p>
        </p:txBody>
      </p:sp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0" name="Picture 14" descr="C:\Users\SFC\Pictures\_Creación\1Bestias y serpientes\Vervet_Monkey,_East_Afric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87508" cy="6858000"/>
          </a:xfrm>
          <a:prstGeom prst="rect">
            <a:avLst/>
          </a:prstGeom>
          <a:noFill/>
        </p:spPr>
      </p:pic>
      <p:pic>
        <p:nvPicPr>
          <p:cNvPr id="4098" name="Picture 2" descr="C:\Users\SFC\Pictures\_Creación\1Bestias y serpientes\Brown_bear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1772816"/>
            <a:ext cx="7312350" cy="4878000"/>
          </a:xfrm>
          <a:prstGeom prst="rect">
            <a:avLst/>
          </a:prstGeom>
          <a:noFill/>
        </p:spPr>
      </p:pic>
      <p:pic>
        <p:nvPicPr>
          <p:cNvPr id="4099" name="Picture 3" descr="C:\Users\SFC\Pictures\_Creación\1Bestias y serpientes\6310armadill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7783" y="1772816"/>
            <a:ext cx="6504000" cy="4878000"/>
          </a:xfrm>
          <a:prstGeom prst="rect">
            <a:avLst/>
          </a:prstGeom>
          <a:noFill/>
        </p:spPr>
      </p:pic>
      <p:pic>
        <p:nvPicPr>
          <p:cNvPr id="4100" name="Picture 4" descr="C:\Users\SFC\Pictures\_Creación\1Bestias y serpientes\dangerous%20snak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47783" y="1772816"/>
            <a:ext cx="6504000" cy="4878000"/>
          </a:xfrm>
          <a:prstGeom prst="rect">
            <a:avLst/>
          </a:prstGeom>
          <a:noFill/>
        </p:spPr>
      </p:pic>
      <p:pic>
        <p:nvPicPr>
          <p:cNvPr id="4101" name="Picture 5" descr="C:\Users\SFC\Pictures\_Creación\1Bestias y serpientes\(179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47783" y="1772816"/>
            <a:ext cx="6504000" cy="4878000"/>
          </a:xfrm>
          <a:prstGeom prst="rect">
            <a:avLst/>
          </a:prstGeom>
          <a:noFill/>
        </p:spPr>
      </p:pic>
      <p:pic>
        <p:nvPicPr>
          <p:cNvPr id="4102" name="Picture 6" descr="C:\Users\SFC\Pictures\_Creación\1Bestias y serpientes\rodn_0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79093" y="1772816"/>
            <a:ext cx="4441380" cy="4878000"/>
          </a:xfrm>
          <a:prstGeom prst="rect">
            <a:avLst/>
          </a:prstGeom>
          <a:noFill/>
        </p:spPr>
      </p:pic>
      <p:pic>
        <p:nvPicPr>
          <p:cNvPr id="4103" name="Picture 7" descr="C:\Users\SFC\Pictures\_Creación\1Bestias y serpientes\elephant_wallpaper_1024x76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48114" y="1772816"/>
            <a:ext cx="6503338" cy="4878000"/>
          </a:xfrm>
          <a:prstGeom prst="rect">
            <a:avLst/>
          </a:prstGeom>
          <a:noFill/>
        </p:spPr>
      </p:pic>
      <p:pic>
        <p:nvPicPr>
          <p:cNvPr id="4104" name="Picture 8" descr="C:\Users\SFC\Pictures\_Creación\1Bestias y serpientes\(168)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47783" y="1772816"/>
            <a:ext cx="6504000" cy="4878000"/>
          </a:xfrm>
          <a:prstGeom prst="rect">
            <a:avLst/>
          </a:prstGeom>
          <a:noFill/>
        </p:spPr>
      </p:pic>
      <p:pic>
        <p:nvPicPr>
          <p:cNvPr id="4106" name="Picture 10" descr="C:\Users\SFC\Pictures\_Creación\1Bestias y serpientes\IIC_CR_VOL01_06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055229" y="1772816"/>
            <a:ext cx="3289108" cy="4878000"/>
          </a:xfrm>
          <a:prstGeom prst="rect">
            <a:avLst/>
          </a:prstGeom>
          <a:noFill/>
        </p:spPr>
      </p:pic>
      <p:pic>
        <p:nvPicPr>
          <p:cNvPr id="4107" name="Picture 11" descr="C:\Users\SFC\Pictures\_Creación\1Bestias y serpientes\untitled.bmp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447784" y="1772816"/>
            <a:ext cx="6503999" cy="4878000"/>
          </a:xfrm>
          <a:prstGeom prst="rect">
            <a:avLst/>
          </a:prstGeom>
          <a:noFill/>
        </p:spPr>
      </p:pic>
      <p:pic>
        <p:nvPicPr>
          <p:cNvPr id="4108" name="Picture 12" descr="C:\Users\SFC\Pictures\_Creación\1Bestias y serpientes\red-deer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329265" y="1772816"/>
            <a:ext cx="4741037" cy="4878000"/>
          </a:xfrm>
          <a:prstGeom prst="rect">
            <a:avLst/>
          </a:prstGeom>
          <a:noFill/>
        </p:spPr>
      </p:pic>
      <p:pic>
        <p:nvPicPr>
          <p:cNvPr id="4109" name="Picture 13" descr="C:\Users\SFC\Pictures\_Creación\1Bestias y serpientes\wild-rabbit5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447783" y="1772816"/>
            <a:ext cx="6504000" cy="4878000"/>
          </a:xfrm>
          <a:prstGeom prst="rect">
            <a:avLst/>
          </a:prstGeom>
          <a:noFill/>
        </p:spPr>
      </p:pic>
      <p:sp>
        <p:nvSpPr>
          <p:cNvPr id="2" name="1 Rectángulo"/>
          <p:cNvSpPr/>
          <p:nvPr/>
        </p:nvSpPr>
        <p:spPr>
          <a:xfrm>
            <a:off x="143508" y="0"/>
            <a:ext cx="7552378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9050"/>
          </a:bodyPr>
          <a:lstStyle/>
          <a:p>
            <a:r>
              <a:rPr lang="cs-CZ" sz="3200" b="1" dirty="0">
                <a:solidFill>
                  <a:schemeClr val="accent6">
                    <a:lumMod val="50000"/>
                  </a:schemeClr>
                </a:solidFill>
                <a:effectLst>
                  <a:glow rad="177800">
                    <a:schemeClr val="tx1">
                      <a:alpha val="90000"/>
                    </a:schemeClr>
                  </a:glow>
                </a:effectLst>
                <a:latin typeface="Berlin Sans FB Demi" pitchFamily="34" charset="0"/>
              </a:rPr>
              <a:t>I řekl Bůh</a:t>
            </a:r>
            <a:r>
              <a:rPr lang="es-ES" sz="3200" b="1" dirty="0">
                <a:solidFill>
                  <a:schemeClr val="accent6">
                    <a:lumMod val="50000"/>
                  </a:schemeClr>
                </a:solidFill>
                <a:effectLst>
                  <a:glow rad="177800">
                    <a:schemeClr val="tx1">
                      <a:alpha val="90000"/>
                    </a:schemeClr>
                  </a:glow>
                </a:effectLst>
                <a:latin typeface="Berlin Sans FB Demi" pitchFamily="34" charset="0"/>
              </a:rPr>
              <a:t>: </a:t>
            </a:r>
            <a:r>
              <a:rPr lang="cs-CZ" sz="3200" b="1" dirty="0">
                <a:solidFill>
                  <a:schemeClr val="accent6">
                    <a:lumMod val="50000"/>
                  </a:schemeClr>
                </a:solidFill>
                <a:effectLst>
                  <a:glow rad="177800">
                    <a:schemeClr val="tx1">
                      <a:alpha val="90000"/>
                    </a:schemeClr>
                  </a:glow>
                </a:effectLst>
                <a:latin typeface="Berlin Sans FB Demi" pitchFamily="34" charset="0"/>
              </a:rPr>
              <a:t>„Vydej země rozmanité druhy</a:t>
            </a:r>
            <a:r>
              <a:rPr lang="es-ES" sz="3200" b="1" dirty="0">
                <a:solidFill>
                  <a:schemeClr val="accent6">
                    <a:lumMod val="50000"/>
                  </a:schemeClr>
                </a:solidFill>
                <a:effectLst>
                  <a:glow rad="177800">
                    <a:schemeClr val="tx1">
                      <a:alpha val="90000"/>
                    </a:schemeClr>
                  </a:glow>
                </a:effectLst>
                <a:latin typeface="Berlin Sans FB Demi" pitchFamily="34" charset="0"/>
              </a:rPr>
              <a:t> </a:t>
            </a:r>
            <a:r>
              <a:rPr lang="cs-CZ" sz="3200" b="1" dirty="0">
                <a:solidFill>
                  <a:schemeClr val="accent6">
                    <a:lumMod val="50000"/>
                  </a:schemeClr>
                </a:solidFill>
                <a:effectLst>
                  <a:glow rad="177800">
                    <a:schemeClr val="tx1">
                      <a:alpha val="90000"/>
                    </a:schemeClr>
                  </a:glow>
                </a:effectLst>
                <a:latin typeface="Berlin Sans FB Demi" pitchFamily="34" charset="0"/>
              </a:rPr>
              <a:t>živočichů</a:t>
            </a:r>
            <a:r>
              <a:rPr lang="es-ES" sz="3200" b="1" dirty="0">
                <a:solidFill>
                  <a:schemeClr val="accent6">
                    <a:lumMod val="50000"/>
                  </a:schemeClr>
                </a:solidFill>
                <a:effectLst>
                  <a:glow rad="177800">
                    <a:schemeClr val="tx1">
                      <a:alpha val="90000"/>
                    </a:schemeClr>
                  </a:glow>
                </a:effectLst>
                <a:latin typeface="Berlin Sans FB Demi" pitchFamily="34" charset="0"/>
              </a:rPr>
              <a:t>, </a:t>
            </a:r>
            <a:r>
              <a:rPr lang="cs-CZ" sz="3200" b="1" dirty="0">
                <a:solidFill>
                  <a:schemeClr val="accent6">
                    <a:lumMod val="50000"/>
                  </a:schemeClr>
                </a:solidFill>
                <a:effectLst>
                  <a:glow rad="177800">
                    <a:schemeClr val="tx1">
                      <a:alpha val="90000"/>
                    </a:schemeClr>
                  </a:glow>
                </a:effectLst>
                <a:latin typeface="Berlin Sans FB Demi" pitchFamily="34" charset="0"/>
              </a:rPr>
              <a:t>dobytek, plaz</a:t>
            </a:r>
            <a:r>
              <a:rPr lang="es-ES" sz="3200" b="1" dirty="0">
                <a:solidFill>
                  <a:schemeClr val="accent6">
                    <a:lumMod val="50000"/>
                  </a:schemeClr>
                </a:solidFill>
                <a:effectLst>
                  <a:glow rad="177800">
                    <a:schemeClr val="tx1">
                      <a:alpha val="90000"/>
                    </a:schemeClr>
                  </a:glow>
                </a:effectLst>
                <a:latin typeface="Berlin Sans FB Demi" pitchFamily="34" charset="0"/>
              </a:rPr>
              <a:t>y a</a:t>
            </a:r>
            <a:r>
              <a:rPr lang="cs-CZ" sz="3200" b="1" dirty="0">
                <a:solidFill>
                  <a:schemeClr val="accent6">
                    <a:lumMod val="50000"/>
                  </a:schemeClr>
                </a:solidFill>
                <a:effectLst>
                  <a:glow rad="177800">
                    <a:schemeClr val="tx1">
                      <a:alpha val="90000"/>
                    </a:schemeClr>
                  </a:glow>
                </a:effectLst>
                <a:latin typeface="Berlin Sans FB Demi" pitchFamily="34" charset="0"/>
              </a:rPr>
              <a:t> rozmanité         druhy zemské zvěře</a:t>
            </a:r>
            <a:r>
              <a:rPr lang="es-ES" sz="3200" b="1" dirty="0">
                <a:solidFill>
                  <a:schemeClr val="accent6">
                    <a:lumMod val="50000"/>
                  </a:schemeClr>
                </a:solidFill>
                <a:effectLst>
                  <a:glow rad="177800">
                    <a:schemeClr val="tx1">
                      <a:alpha val="90000"/>
                    </a:schemeClr>
                  </a:glow>
                </a:effectLst>
                <a:latin typeface="Berlin Sans FB Demi" pitchFamily="34" charset="0"/>
              </a:rPr>
              <a:t>. </a:t>
            </a:r>
            <a:r>
              <a:rPr lang="cs-CZ" sz="3200" b="1" dirty="0">
                <a:solidFill>
                  <a:schemeClr val="accent6">
                    <a:lumMod val="50000"/>
                  </a:schemeClr>
                </a:solidFill>
                <a:effectLst>
                  <a:glow rad="177800">
                    <a:schemeClr val="tx1">
                      <a:alpha val="90000"/>
                    </a:schemeClr>
                  </a:glow>
                </a:effectLst>
                <a:latin typeface="Berlin Sans FB Demi" pitchFamily="34" charset="0"/>
              </a:rPr>
              <a:t>A stalo se tak.</a:t>
            </a:r>
            <a:endParaRPr lang="es-ES" sz="3200" b="1" dirty="0">
              <a:solidFill>
                <a:schemeClr val="accent6">
                  <a:lumMod val="50000"/>
                </a:schemeClr>
              </a:solidFill>
              <a:effectLst>
                <a:glow rad="177800">
                  <a:schemeClr val="tx1">
                    <a:alpha val="90000"/>
                  </a:schemeClr>
                </a:glo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000"/>
                            </p:stCondLst>
                            <p:childTnLst>
                              <p:par>
                                <p:cTn id="6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000"/>
                            </p:stCondLst>
                            <p:childTnLst>
                              <p:par>
                                <p:cTn id="6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3000"/>
                            </p:stCondLst>
                            <p:childTnLst>
                              <p:par>
                                <p:cTn id="7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000"/>
                            </p:stCondLst>
                            <p:childTnLst>
                              <p:par>
                                <p:cTn id="7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6000"/>
                            </p:stCondLst>
                            <p:childTnLst>
                              <p:par>
                                <p:cTn id="8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7000"/>
                            </p:stCondLst>
                            <p:childTnLst>
                              <p:par>
                                <p:cTn id="9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8000"/>
                            </p:stCondLst>
                            <p:childTnLst>
                              <p:par>
                                <p:cTn id="9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9000"/>
                            </p:stCondLst>
                            <p:childTnLst>
                              <p:par>
                                <p:cTn id="10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0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1000"/>
                            </p:stCondLst>
                            <p:childTnLst>
                              <p:par>
                                <p:cTn id="11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2000"/>
                            </p:stCondLst>
                            <p:childTnLst>
                              <p:par>
                                <p:cTn id="1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2" name="Picture 12" descr="C:\Users\SFC\Pictures\_Creación\2Ganado y reptiles\wild_animals_90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185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C:\Users\SFC\Pictures\_Creación\2Ganado y reptiles\vac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5620" y="999272"/>
            <a:ext cx="7304825" cy="4878000"/>
          </a:xfrm>
          <a:prstGeom prst="rect">
            <a:avLst/>
          </a:prstGeom>
          <a:noFill/>
        </p:spPr>
      </p:pic>
      <p:pic>
        <p:nvPicPr>
          <p:cNvPr id="5123" name="Picture 3" descr="C:\Users\SFC\Pictures\_Creación\2Ganado y reptiles\Arboreal_Alligator_Lizard_Abronia_graminea_2900px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68219" y="999272"/>
            <a:ext cx="6579627" cy="4878000"/>
          </a:xfrm>
          <a:prstGeom prst="rect">
            <a:avLst/>
          </a:prstGeom>
          <a:noFill/>
        </p:spPr>
      </p:pic>
      <p:pic>
        <p:nvPicPr>
          <p:cNvPr id="5124" name="Picture 4" descr="C:\Users\SFC\Pictures\_Creación\2Ganado y reptiles\1127051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65912" y="999272"/>
            <a:ext cx="7384241" cy="4878000"/>
          </a:xfrm>
          <a:prstGeom prst="rect">
            <a:avLst/>
          </a:prstGeom>
          <a:noFill/>
        </p:spPr>
      </p:pic>
      <p:pic>
        <p:nvPicPr>
          <p:cNvPr id="5125" name="Picture 5" descr="C:\Users\SFC\Pictures\_Creación\2Ganado y reptiles\sheep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93181" y="999272"/>
            <a:ext cx="7329703" cy="4878000"/>
          </a:xfrm>
          <a:prstGeom prst="rect">
            <a:avLst/>
          </a:prstGeom>
          <a:noFill/>
        </p:spPr>
      </p:pic>
      <p:pic>
        <p:nvPicPr>
          <p:cNvPr id="5126" name="Picture 6" descr="C:\Users\SFC\Pictures\_Creación\2Ganado y reptiles\untitled.bm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06032" y="999272"/>
            <a:ext cx="6504000" cy="4878000"/>
          </a:xfrm>
          <a:prstGeom prst="rect">
            <a:avLst/>
          </a:prstGeom>
          <a:noFill/>
        </p:spPr>
      </p:pic>
      <p:pic>
        <p:nvPicPr>
          <p:cNvPr id="5127" name="Picture 7" descr="C:\Users\SFC\Pictures\_Creación\2Ganado y reptiles\buffalo_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06363" y="999272"/>
            <a:ext cx="6503338" cy="4878000"/>
          </a:xfrm>
          <a:prstGeom prst="rect">
            <a:avLst/>
          </a:prstGeom>
          <a:noFill/>
        </p:spPr>
      </p:pic>
      <p:pic>
        <p:nvPicPr>
          <p:cNvPr id="5128" name="Picture 8" descr="C:\Users\SFC\Pictures\_Creación\2Ganado y reptiles\Rooster_relaxing_in_sunlight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06032" y="999272"/>
            <a:ext cx="6504000" cy="4878000"/>
          </a:xfrm>
          <a:prstGeom prst="rect">
            <a:avLst/>
          </a:prstGeom>
          <a:noFill/>
        </p:spPr>
      </p:pic>
      <p:pic>
        <p:nvPicPr>
          <p:cNvPr id="5129" name="Picture 9" descr="C:\Users\SFC\Pictures\_Creación\2Ganado y reptiles\lizard_4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55632" y="999272"/>
            <a:ext cx="7804800" cy="4878000"/>
          </a:xfrm>
          <a:prstGeom prst="rect">
            <a:avLst/>
          </a:prstGeom>
          <a:noFill/>
        </p:spPr>
      </p:pic>
      <p:pic>
        <p:nvPicPr>
          <p:cNvPr id="5130" name="Picture 10" descr="C:\Users\SFC\Pictures\_Creación\2Ganado y reptiles\Câine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80252" y="999272"/>
            <a:ext cx="7355561" cy="4878000"/>
          </a:xfrm>
          <a:prstGeom prst="rect">
            <a:avLst/>
          </a:prstGeom>
          <a:noFill/>
        </p:spPr>
      </p:pic>
      <p:pic>
        <p:nvPicPr>
          <p:cNvPr id="5131" name="Picture 11" descr="C:\Users\SFC\Pictures\_Creación\2Ganado y reptiles\IIC_CR_VOL01_077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95065" y="999272"/>
            <a:ext cx="7325934" cy="4878000"/>
          </a:xfrm>
          <a:prstGeom prst="rect">
            <a:avLst/>
          </a:prstGeom>
          <a:noFill/>
        </p:spPr>
      </p:pic>
      <p:sp>
        <p:nvSpPr>
          <p:cNvPr id="2" name="1 Rectángulo"/>
          <p:cNvSpPr/>
          <p:nvPr/>
        </p:nvSpPr>
        <p:spPr>
          <a:xfrm>
            <a:off x="395536" y="0"/>
            <a:ext cx="8352928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9050"/>
          </a:bodyPr>
          <a:lstStyle/>
          <a:p>
            <a:pPr algn="ctr"/>
            <a:r>
              <a:rPr lang="cs-CZ" sz="3200" b="1" dirty="0">
                <a:solidFill>
                  <a:schemeClr val="accent6">
                    <a:lumMod val="50000"/>
                  </a:schemeClr>
                </a:solidFill>
                <a:effectLst>
                  <a:glow rad="190500">
                    <a:schemeClr val="tx1"/>
                  </a:glow>
                </a:effectLst>
                <a:latin typeface="Berlin Sans FB Demi" pitchFamily="34" charset="0"/>
              </a:rPr>
              <a:t>Bůh učinil rozmanité druhy zemské zvěře        i rozmanité druh dobytka a rozmanité druhy</a:t>
            </a:r>
            <a:endParaRPr lang="es-ES" sz="3200" b="1" dirty="0">
              <a:solidFill>
                <a:schemeClr val="accent6">
                  <a:lumMod val="50000"/>
                </a:schemeClr>
              </a:solidFill>
              <a:effectLst>
                <a:glow rad="190500">
                  <a:schemeClr val="tx1"/>
                </a:glow>
              </a:effectLst>
              <a:latin typeface="Berlin Sans FB Demi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401441" y="6021288"/>
            <a:ext cx="8352928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9050"/>
          </a:bodyPr>
          <a:lstStyle/>
          <a:p>
            <a:pPr algn="ctr"/>
            <a:r>
              <a:rPr lang="cs-CZ" sz="3200" b="1" dirty="0">
                <a:solidFill>
                  <a:schemeClr val="accent6">
                    <a:lumMod val="50000"/>
                  </a:schemeClr>
                </a:solidFill>
                <a:effectLst>
                  <a:glow rad="190500">
                    <a:schemeClr val="tx1"/>
                  </a:glow>
                </a:effectLst>
                <a:latin typeface="Berlin Sans FB Demi" pitchFamily="34" charset="0"/>
              </a:rPr>
              <a:t>všelijakých </a:t>
            </a:r>
            <a:r>
              <a:rPr lang="cs-CZ" sz="3200" b="1" dirty="0" err="1">
                <a:solidFill>
                  <a:schemeClr val="accent6">
                    <a:lumMod val="50000"/>
                  </a:schemeClr>
                </a:solidFill>
                <a:effectLst>
                  <a:glow rad="190500">
                    <a:schemeClr val="tx1"/>
                  </a:glow>
                </a:effectLst>
                <a:latin typeface="Berlin Sans FB Demi" pitchFamily="34" charset="0"/>
              </a:rPr>
              <a:t>zaměplazů</a:t>
            </a:r>
            <a:r>
              <a:rPr lang="cs-CZ" sz="3200" b="1" dirty="0">
                <a:solidFill>
                  <a:schemeClr val="accent6">
                    <a:lumMod val="50000"/>
                  </a:schemeClr>
                </a:solidFill>
                <a:effectLst>
                  <a:glow rad="190500">
                    <a:schemeClr val="tx1"/>
                  </a:glow>
                </a:effectLst>
                <a:latin typeface="Berlin Sans FB Demi" pitchFamily="34" charset="0"/>
              </a:rPr>
              <a:t>.  Viděl, že je to dobré.</a:t>
            </a:r>
            <a:r>
              <a:rPr lang="es-ES" sz="3200" b="1" dirty="0">
                <a:solidFill>
                  <a:schemeClr val="accent6">
                    <a:lumMod val="50000"/>
                  </a:schemeClr>
                </a:solidFill>
                <a:effectLst>
                  <a:glow rad="190500">
                    <a:schemeClr val="tx1"/>
                  </a:glow>
                </a:effectLst>
                <a:latin typeface="Berlin Sans FB Demi" pitchFamily="34" charset="0"/>
              </a:rPr>
              <a:t>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500"/>
                            </p:stCondLst>
                            <p:childTnLst>
                              <p:par>
                                <p:cTn id="5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50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500"/>
                            </p:stCondLst>
                            <p:childTnLst>
                              <p:par>
                                <p:cTn id="6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500"/>
                            </p:stCondLst>
                            <p:childTnLst>
                              <p:par>
                                <p:cTn id="6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00"/>
                            </p:stCondLst>
                            <p:childTnLst>
                              <p:par>
                                <p:cTn id="7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3500"/>
                            </p:stCondLst>
                            <p:childTnLst>
                              <p:par>
                                <p:cTn id="7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4500"/>
                            </p:stCondLst>
                            <p:childTnLst>
                              <p:par>
                                <p:cTn id="8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500"/>
                            </p:stCondLst>
                            <p:childTnLst>
                              <p:par>
                                <p:cTn id="8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6500"/>
                            </p:stCondLst>
                            <p:childTnLst>
                              <p:par>
                                <p:cTn id="9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7500"/>
                            </p:stCondLst>
                            <p:childTnLst>
                              <p:par>
                                <p:cTn id="9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8500"/>
                            </p:stCondLst>
                            <p:childTnLst>
                              <p:par>
                                <p:cTn id="100" presetID="23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4*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4*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9500"/>
                            </p:stCondLst>
                            <p:childTnLst>
                              <p:par>
                                <p:cTn id="10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79512" y="0"/>
            <a:ext cx="8820980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9050"/>
          </a:bodyPr>
          <a:lstStyle/>
          <a:p>
            <a:r>
              <a:rPr lang="cs-CZ" sz="32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39700">
                    <a:schemeClr val="tx1">
                      <a:alpha val="58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  <a:latin typeface="Berlin Sans FB Demi" pitchFamily="34" charset="0"/>
              </a:rPr>
              <a:t>I řekl Bůh</a:t>
            </a:r>
            <a:r>
              <a:rPr lang="es-ES" sz="32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39700">
                    <a:schemeClr val="tx1">
                      <a:alpha val="58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  <a:latin typeface="Berlin Sans FB Demi" pitchFamily="34" charset="0"/>
              </a:rPr>
              <a:t>:</a:t>
            </a:r>
            <a:r>
              <a:rPr lang="cs-CZ" sz="32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39700">
                    <a:schemeClr val="tx1">
                      <a:alpha val="58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  <a:latin typeface="Berlin Sans FB Demi" pitchFamily="34" charset="0"/>
              </a:rPr>
              <a:t> „Učiňme člověka,</a:t>
            </a:r>
            <a:r>
              <a:rPr lang="es-ES" sz="32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39700">
                    <a:schemeClr val="tx1">
                      <a:alpha val="58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  <a:latin typeface="Berlin Sans FB Demi" pitchFamily="34" charset="0"/>
              </a:rPr>
              <a:t> a</a:t>
            </a:r>
            <a:r>
              <a:rPr lang="cs-CZ" sz="32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39700">
                    <a:schemeClr val="tx1">
                      <a:alpha val="58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  <a:latin typeface="Berlin Sans FB Demi" pitchFamily="34" charset="0"/>
              </a:rPr>
              <a:t>by byl naším</a:t>
            </a:r>
            <a:r>
              <a:rPr lang="es-ES" sz="32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39700">
                    <a:schemeClr val="tx1">
                      <a:alpha val="58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  <a:latin typeface="Berlin Sans FB Demi" pitchFamily="34" charset="0"/>
              </a:rPr>
              <a:t> </a:t>
            </a:r>
            <a:r>
              <a:rPr lang="cs-CZ" sz="32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39700">
                    <a:schemeClr val="tx1">
                      <a:alpha val="58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  <a:latin typeface="Berlin Sans FB Demi" pitchFamily="34" charset="0"/>
              </a:rPr>
              <a:t>obrazem podle naší podoby. Ať lidé panují     nad mořskými rybami a nad nebeským ptactvem</a:t>
            </a:r>
            <a:r>
              <a:rPr lang="es-ES" sz="32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39700">
                    <a:schemeClr val="tx1">
                      <a:alpha val="58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  <a:latin typeface="Berlin Sans FB Demi" pitchFamily="34" charset="0"/>
              </a:rPr>
              <a:t>,</a:t>
            </a:r>
            <a:r>
              <a:rPr lang="cs-CZ" sz="32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39700">
                    <a:schemeClr val="tx1">
                      <a:alpha val="58000"/>
                    </a:schemeClr>
                  </a:glow>
                  <a:outerShdw blurRad="50800" dist="50800" dir="5400000" algn="ctr" rotWithShape="0">
                    <a:schemeClr val="tx1"/>
                  </a:outerShdw>
                </a:effectLst>
                <a:latin typeface="Berlin Sans FB Demi" pitchFamily="34" charset="0"/>
              </a:rPr>
              <a:t> nad zvířaty a nad celou zemí              i nad každým plazem, plazícím se po zemi.“</a:t>
            </a:r>
            <a:endParaRPr lang="es-ES" sz="32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glow rad="139700">
                  <a:schemeClr val="tx1">
                    <a:alpha val="58000"/>
                  </a:schemeClr>
                </a:glow>
                <a:outerShdw blurRad="50800" dist="50800" dir="5400000" algn="ctr" rotWithShape="0">
                  <a:schemeClr val="tx1"/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reacion_de_Adan_y_Eva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9050"/>
          </a:bodyPr>
          <a:lstStyle/>
          <a:p>
            <a:pPr algn="ctr"/>
            <a:r>
              <a:rPr lang="cs-CZ" sz="3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 Demi" pitchFamily="34" charset="0"/>
              </a:rPr>
              <a:t>Bůh stvořil člověka,</a:t>
            </a:r>
            <a:r>
              <a:rPr lang="es-ES" sz="3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 Demi" pitchFamily="34" charset="0"/>
              </a:rPr>
              <a:t> a</a:t>
            </a:r>
            <a:r>
              <a:rPr lang="cs-CZ" sz="3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 Demi" pitchFamily="34" charset="0"/>
              </a:rPr>
              <a:t>by byl jeho obrazem</a:t>
            </a:r>
            <a:r>
              <a:rPr lang="es-ES" sz="3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 Demi" pitchFamily="34" charset="0"/>
              </a:rPr>
              <a:t>,</a:t>
            </a:r>
          </a:p>
        </p:txBody>
      </p:sp>
      <p:sp>
        <p:nvSpPr>
          <p:cNvPr id="4" name="3 Rectángulo"/>
          <p:cNvSpPr/>
          <p:nvPr/>
        </p:nvSpPr>
        <p:spPr>
          <a:xfrm>
            <a:off x="0" y="6156593"/>
            <a:ext cx="9144000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9050"/>
          </a:bodyPr>
          <a:lstStyle/>
          <a:p>
            <a:pPr algn="ctr"/>
            <a:r>
              <a:rPr lang="cs-CZ" sz="3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 Demi" pitchFamily="34" charset="0"/>
              </a:rPr>
              <a:t>stvořil ho, aby byl obrazem Božím.</a:t>
            </a:r>
            <a:endParaRPr lang="es-ES" sz="3200" b="1" dirty="0">
              <a:solidFill>
                <a:schemeClr val="accent2">
                  <a:lumMod val="60000"/>
                  <a:lumOff val="40000"/>
                </a:schemeClr>
              </a:solidFill>
              <a:latin typeface="Berlin Sans FB Demi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Dibujos\Creacion\nuevo-1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48064" cy="6860687"/>
          </a:xfrm>
          <a:prstGeom prst="rect">
            <a:avLst/>
          </a:prstGeom>
          <a:noFill/>
          <a:effectLst>
            <a:softEdge rad="31750"/>
          </a:effectLst>
        </p:spPr>
      </p:pic>
      <p:sp>
        <p:nvSpPr>
          <p:cNvPr id="2" name="1 Rectángulo"/>
          <p:cNvSpPr/>
          <p:nvPr/>
        </p:nvSpPr>
        <p:spPr>
          <a:xfrm>
            <a:off x="5508104" y="332656"/>
            <a:ext cx="3312368" cy="2308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9050"/>
          </a:bodyPr>
          <a:lstStyle/>
          <a:p>
            <a:pPr algn="ctr"/>
            <a:r>
              <a:rPr lang="cs-CZ" sz="36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Bůh viděl, že všechno, co učinil, je velmi dobré.</a:t>
            </a:r>
            <a:endParaRPr lang="es-ES" sz="3600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glow rad="127000">
                  <a:schemeClr val="tx1"/>
                </a:glow>
              </a:effectLst>
              <a:latin typeface="Berlin Sans FB Demi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5769260" y="4869160"/>
            <a:ext cx="2790056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9050"/>
          </a:bodyPr>
          <a:lstStyle/>
          <a:p>
            <a:pPr algn="ctr"/>
            <a:r>
              <a:rPr lang="cs-CZ" sz="3200" b="1" dirty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Byl večer        a bylo jitro, den šestý.</a:t>
            </a:r>
            <a:endParaRPr lang="es-ES" sz="3200" dirty="0">
              <a:solidFill>
                <a:schemeClr val="accent6">
                  <a:lumMod val="75000"/>
                </a:schemeClr>
              </a:solidFill>
              <a:effectLst>
                <a:glow rad="127000">
                  <a:schemeClr val="tx1"/>
                </a:glow>
              </a:effectLst>
            </a:endParaRPr>
          </a:p>
        </p:txBody>
      </p: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0" y="-99392"/>
            <a:ext cx="9144000" cy="34163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9050"/>
          </a:bodyPr>
          <a:lstStyle/>
          <a:p>
            <a:r>
              <a:rPr lang="cs-CZ" sz="36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Tak byla dokončena nebesa                            i země se všemi svými zástupy.             Sedmého dne dokončil Bůh                            své dílo, které konal;                            sedmého dne přestal konat                  veškeré dílo.</a:t>
            </a:r>
            <a:endParaRPr lang="es-ES" sz="3600" b="1" dirty="0">
              <a:solidFill>
                <a:srgbClr val="FFFF00"/>
              </a:solidFill>
              <a:effectLst>
                <a:glow rad="127000">
                  <a:schemeClr val="tx1"/>
                </a:glo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79512" y="4987042"/>
            <a:ext cx="8784976" cy="175432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9050"/>
          </a:bodyPr>
          <a:lstStyle/>
          <a:p>
            <a:pPr algn="ctr"/>
            <a:r>
              <a:rPr lang="cs-CZ" sz="36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A sedmý den Bůh požehnal a posvětil, neboť v něm přestal konat veškeré své stvořitelské dílo.</a:t>
            </a:r>
            <a:endParaRPr lang="es-ES" sz="3600" b="1" dirty="0">
              <a:solidFill>
                <a:srgbClr val="FFFF00"/>
              </a:solidFill>
              <a:effectLst>
                <a:glow rad="127000">
                  <a:schemeClr val="tx1"/>
                </a:glo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23528" y="4293096"/>
            <a:ext cx="5904656" cy="2062103"/>
          </a:xfrm>
          <a:prstGeom prst="rect">
            <a:avLst/>
          </a:prstGeom>
          <a:effectLst/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9050"/>
          </a:bodyPr>
          <a:lstStyle/>
          <a:p>
            <a:r>
              <a:rPr lang="cs-CZ" sz="32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Země byla pustá a prázdná     a nad propastnou tůní byla tma. Ale nad vodami vznášel se duch Boží.</a:t>
            </a:r>
            <a:endParaRPr lang="es-ES" sz="3200" b="1" dirty="0">
              <a:solidFill>
                <a:srgbClr val="FFFF00"/>
              </a:solidFill>
              <a:effectLst>
                <a:glow rad="127000">
                  <a:schemeClr val="tx1"/>
                </a:glo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499992" y="5589240"/>
            <a:ext cx="4484313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9050"/>
          </a:bodyPr>
          <a:lstStyle/>
          <a:p>
            <a:pPr algn="ctr"/>
            <a:r>
              <a:rPr lang="cs-CZ" sz="3200" b="1" dirty="0">
                <a:solidFill>
                  <a:srgbClr val="FFFF00"/>
                </a:solidFill>
                <a:latin typeface="Berlin Sans FB Demi" pitchFamily="34" charset="0"/>
              </a:rPr>
              <a:t>I řekl Bůh: „Buď světlo!“  A bylo světlo.</a:t>
            </a:r>
            <a:endParaRPr lang="es-ES" sz="3200" b="1" dirty="0">
              <a:solidFill>
                <a:srgbClr val="FFFF00"/>
              </a:solidFill>
              <a:latin typeface="Berlin Sans FB Demi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51520" y="5517232"/>
            <a:ext cx="4572000" cy="1077218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 contourW="19050"/>
          </a:bodyPr>
          <a:lstStyle/>
          <a:p>
            <a:r>
              <a:rPr lang="cs-CZ" sz="32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Viděl, že světlo je dobré, a oddělil světlo od tmy.</a:t>
            </a:r>
            <a:endParaRPr lang="es-ES" sz="3200" b="1" dirty="0">
              <a:solidFill>
                <a:srgbClr val="FFFF00"/>
              </a:solidFill>
              <a:effectLst>
                <a:glow rad="127000">
                  <a:schemeClr val="tx1"/>
                </a:glo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07504" y="4988767"/>
            <a:ext cx="3816424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9050"/>
          </a:bodyPr>
          <a:lstStyle/>
          <a:p>
            <a:r>
              <a:rPr lang="cs-CZ" sz="3200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Světlo nazval Bůh dnem a tmu nazval nocí.</a:t>
            </a:r>
            <a:endParaRPr lang="es-ES" sz="3200" b="1" dirty="0">
              <a:solidFill>
                <a:srgbClr val="FFFF00"/>
              </a:solidFill>
              <a:effectLst>
                <a:glow rad="127000">
                  <a:schemeClr val="tx1"/>
                </a:glow>
              </a:effectLst>
              <a:latin typeface="Berlin Sans FB Demi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5940152" y="5013176"/>
            <a:ext cx="2790056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9050"/>
          </a:bodyPr>
          <a:lstStyle/>
          <a:p>
            <a:pPr algn="ctr"/>
            <a:r>
              <a:rPr lang="cs-CZ" sz="3200" b="1" dirty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Byl večer        a bylo jitro, den první.</a:t>
            </a:r>
            <a:endParaRPr lang="es-ES" dirty="0">
              <a:solidFill>
                <a:schemeClr val="accent6">
                  <a:lumMod val="75000"/>
                </a:schemeClr>
              </a:solidFill>
              <a:effectLst>
                <a:glow rad="127000">
                  <a:schemeClr val="tx1"/>
                </a:glow>
              </a:effectLst>
            </a:endParaRP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63588" y="5661248"/>
            <a:ext cx="7416824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9050"/>
          </a:bodyPr>
          <a:lstStyle/>
          <a:p>
            <a:pPr algn="ctr"/>
            <a:r>
              <a:rPr lang="cs-CZ" sz="32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I řekl Bůh:</a:t>
            </a:r>
            <a:r>
              <a:rPr lang="es-ES" sz="32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 </a:t>
            </a:r>
            <a:r>
              <a:rPr lang="cs-CZ" sz="32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„Buď klenba uprostřed vod           a odděluj vody od vod!“</a:t>
            </a:r>
            <a:endParaRPr lang="es-ES" sz="3200" b="1" dirty="0">
              <a:solidFill>
                <a:schemeClr val="tx2">
                  <a:lumMod val="40000"/>
                  <a:lumOff val="60000"/>
                </a:schemeClr>
              </a:solidFill>
              <a:effectLst>
                <a:glow rad="127000">
                  <a:schemeClr val="tx1"/>
                </a:glo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143000" y="5085184"/>
            <a:ext cx="6858000" cy="206210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9050"/>
          </a:bodyPr>
          <a:lstStyle/>
          <a:p>
            <a:pPr algn="ctr"/>
            <a:r>
              <a:rPr lang="cs-CZ" sz="32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U</a:t>
            </a:r>
            <a:r>
              <a:rPr lang="es-ES" sz="32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činil </a:t>
            </a:r>
            <a:r>
              <a:rPr lang="cs-CZ" sz="32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klenbu</a:t>
            </a:r>
            <a:r>
              <a:rPr lang="es-ES" sz="32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 a oddělil vody </a:t>
            </a:r>
            <a:r>
              <a:rPr lang="cs-CZ" sz="32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          </a:t>
            </a:r>
            <a:r>
              <a:rPr lang="es-ES" sz="32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pod </a:t>
            </a:r>
            <a:r>
              <a:rPr lang="cs-CZ" sz="32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k</a:t>
            </a:r>
            <a:r>
              <a:rPr lang="es-ES" sz="32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l</a:t>
            </a:r>
            <a:r>
              <a:rPr lang="cs-CZ" sz="3200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enb</a:t>
            </a:r>
            <a:r>
              <a:rPr lang="es-ES" sz="32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ou od vod nad </a:t>
            </a:r>
            <a:r>
              <a:rPr lang="cs-CZ" sz="32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k</a:t>
            </a:r>
            <a:r>
              <a:rPr lang="es-ES" sz="32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l</a:t>
            </a:r>
            <a:r>
              <a:rPr lang="cs-CZ" sz="3200" b="1" dirty="0" err="1"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enb</a:t>
            </a:r>
            <a:r>
              <a:rPr lang="es-ES" sz="32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ou. </a:t>
            </a:r>
            <a:r>
              <a:rPr lang="cs-CZ" sz="32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  </a:t>
            </a:r>
            <a:r>
              <a:rPr lang="es-ES" sz="32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A</a:t>
            </a:r>
            <a:r>
              <a:rPr lang="cs-CZ" sz="32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 stalo se</a:t>
            </a:r>
            <a:r>
              <a:rPr lang="es-ES" sz="32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 tak.
</a:t>
            </a:r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5534980" y="1628800"/>
            <a:ext cx="3600400" cy="107721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9050"/>
          </a:bodyPr>
          <a:lstStyle/>
          <a:p>
            <a:pPr algn="ctr"/>
            <a:r>
              <a:rPr lang="cs-CZ" sz="3200" b="1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Klenbu nazval nebem.</a:t>
            </a:r>
            <a:endParaRPr lang="es-ES" sz="3200" b="1" dirty="0">
              <a:solidFill>
                <a:schemeClr val="tx2">
                  <a:lumMod val="40000"/>
                  <a:lumOff val="60000"/>
                </a:schemeClr>
              </a:solidFill>
              <a:effectLst>
                <a:glow rad="127000">
                  <a:schemeClr val="tx1"/>
                </a:glow>
              </a:effectLst>
              <a:latin typeface="Berlin Sans FB Demi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5940152" y="5013176"/>
            <a:ext cx="2790056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9050"/>
          </a:bodyPr>
          <a:lstStyle/>
          <a:p>
            <a:pPr algn="ctr"/>
            <a:r>
              <a:rPr lang="cs-CZ" sz="3200" b="1" dirty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tx1"/>
                  </a:glow>
                </a:effectLst>
                <a:latin typeface="Berlin Sans FB Demi" pitchFamily="34" charset="0"/>
              </a:rPr>
              <a:t>Byl večer        a bylo jitro, den druhý.</a:t>
            </a:r>
            <a:endParaRPr lang="es-ES" sz="3200" dirty="0">
              <a:solidFill>
                <a:schemeClr val="accent6">
                  <a:lumMod val="75000"/>
                </a:schemeClr>
              </a:solidFill>
              <a:effectLst>
                <a:glow rad="127000">
                  <a:schemeClr val="tx1"/>
                </a:glow>
              </a:effectLst>
            </a:endParaRPr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lásico de Offic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846</TotalTime>
  <Words>637</Words>
  <Application>Microsoft Office PowerPoint</Application>
  <PresentationFormat>Presentación en pantalla (4:3)</PresentationFormat>
  <Paragraphs>38</Paragraphs>
  <Slides>28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1" baseType="lpstr">
      <vt:lpstr>Arial</vt:lpstr>
      <vt:lpstr>Berlin Sans FB Demi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Sergio y Eunice Fustero</dc:creator>
  <cp:lastModifiedBy>Isabel Laveda</cp:lastModifiedBy>
  <cp:revision>104</cp:revision>
  <dcterms:created xsi:type="dcterms:W3CDTF">2011-04-02T14:22:16Z</dcterms:created>
  <dcterms:modified xsi:type="dcterms:W3CDTF">2023-01-13T18:51:39Z</dcterms:modified>
</cp:coreProperties>
</file>