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8" r:id="rId4"/>
    <p:sldId id="260" r:id="rId5"/>
    <p:sldId id="263" r:id="rId6"/>
    <p:sldId id="264" r:id="rId7"/>
    <p:sldId id="269" r:id="rId8"/>
    <p:sldId id="261" r:id="rId9"/>
    <p:sldId id="265" r:id="rId10"/>
    <p:sldId id="266" r:id="rId11"/>
    <p:sldId id="267" r:id="rId12"/>
    <p:sldId id="268" r:id="rId13"/>
    <p:sldId id="270" r:id="rId14"/>
    <p:sldId id="25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12AAF-5515-4BCD-A754-6E0D9F6148B1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393D8C-CA32-41F2-B9AE-DD5275499204}">
      <dgm:prSet phldrT="[Texto]"/>
      <dgm:spPr/>
      <dgm:t>
        <a:bodyPr/>
        <a:lstStyle/>
        <a:p>
          <a:r>
            <a:rPr lang="cs-CZ" dirty="0"/>
            <a:t>Ž</a:t>
          </a:r>
          <a:r>
            <a:rPr lang="es-ES" dirty="0"/>
            <a:t>alm 37</a:t>
          </a:r>
          <a:r>
            <a:rPr lang="cs-CZ" dirty="0"/>
            <a:t>,</a:t>
          </a:r>
          <a:r>
            <a:rPr lang="es-ES" dirty="0"/>
            <a:t> 9</a:t>
          </a:r>
        </a:p>
      </dgm:t>
    </dgm:pt>
    <dgm:pt modelId="{FBB158EC-17D6-4F14-8C04-3C86EAB3BEDC}" type="parTrans" cxnId="{400BF4EC-DBD6-49A9-837B-93B99B605CFB}">
      <dgm:prSet/>
      <dgm:spPr/>
      <dgm:t>
        <a:bodyPr/>
        <a:lstStyle/>
        <a:p>
          <a:endParaRPr lang="es-ES"/>
        </a:p>
      </dgm:t>
    </dgm:pt>
    <dgm:pt modelId="{91DBF97B-AB11-4C38-B250-02B45BF580F9}" type="sibTrans" cxnId="{400BF4EC-DBD6-49A9-837B-93B99B605CFB}">
      <dgm:prSet/>
      <dgm:spPr/>
      <dgm:t>
        <a:bodyPr/>
        <a:lstStyle/>
        <a:p>
          <a:endParaRPr lang="es-ES"/>
        </a:p>
      </dgm:t>
    </dgm:pt>
    <dgm:pt modelId="{2FE5FF39-580B-4086-92EC-0D22E02A3C55}">
      <dgm:prSet phldrT="[Texto]"/>
      <dgm:spPr/>
      <dgm:t>
        <a:bodyPr/>
        <a:lstStyle/>
        <a:p>
          <a:r>
            <a:rPr lang="es-ES" dirty="0"/>
            <a:t>“</a:t>
          </a:r>
          <a:r>
            <a:rPr lang="cs-CZ" dirty="0"/>
            <a:t>neboť </a:t>
          </a:r>
          <a:r>
            <a:rPr lang="cs-CZ" dirty="0" err="1"/>
            <a:t>zlovolníci</a:t>
          </a:r>
          <a:r>
            <a:rPr lang="cs-CZ" dirty="0"/>
            <a:t> budou vymýceni</a:t>
          </a:r>
          <a:r>
            <a:rPr lang="es-ES" dirty="0"/>
            <a:t>, </a:t>
          </a:r>
          <a:r>
            <a:rPr lang="cs-CZ" dirty="0"/>
            <a:t>ale kdo naději skládá v Hospodina</a:t>
          </a:r>
          <a:r>
            <a:rPr lang="es-ES" dirty="0"/>
            <a:t>, </a:t>
          </a:r>
          <a:r>
            <a:rPr lang="cs-CZ" b="1" dirty="0"/>
            <a:t>obdrží zemi</a:t>
          </a:r>
          <a:r>
            <a:rPr lang="es-ES" dirty="0"/>
            <a:t>”</a:t>
          </a:r>
        </a:p>
      </dgm:t>
    </dgm:pt>
    <dgm:pt modelId="{1F6BA4AD-585F-4A29-999E-1226ABD5AE98}" type="parTrans" cxnId="{35690567-4007-4D40-88AD-237912F44EE0}">
      <dgm:prSet/>
      <dgm:spPr/>
      <dgm:t>
        <a:bodyPr/>
        <a:lstStyle/>
        <a:p>
          <a:endParaRPr lang="es-ES"/>
        </a:p>
      </dgm:t>
    </dgm:pt>
    <dgm:pt modelId="{4B4251D0-82B8-4A4F-A9F8-A84C306FFDF4}" type="sibTrans" cxnId="{35690567-4007-4D40-88AD-237912F44EE0}">
      <dgm:prSet/>
      <dgm:spPr/>
      <dgm:t>
        <a:bodyPr/>
        <a:lstStyle/>
        <a:p>
          <a:endParaRPr lang="es-ES"/>
        </a:p>
      </dgm:t>
    </dgm:pt>
    <dgm:pt modelId="{6B12BF4F-F1EA-4044-BCFE-18503BCDCC93}">
      <dgm:prSet phldrT="[Texto]"/>
      <dgm:spPr/>
      <dgm:t>
        <a:bodyPr/>
        <a:lstStyle/>
        <a:p>
          <a:r>
            <a:rPr lang="es-ES" dirty="0"/>
            <a:t>I</a:t>
          </a:r>
          <a:r>
            <a:rPr lang="cs-CZ" dirty="0" err="1"/>
            <a:t>zaiáš</a:t>
          </a:r>
          <a:r>
            <a:rPr lang="es-ES" dirty="0"/>
            <a:t> 60</a:t>
          </a:r>
          <a:r>
            <a:rPr lang="cs-CZ" dirty="0"/>
            <a:t>,</a:t>
          </a:r>
          <a:r>
            <a:rPr lang="es-ES" dirty="0"/>
            <a:t>21</a:t>
          </a:r>
        </a:p>
      </dgm:t>
    </dgm:pt>
    <dgm:pt modelId="{D9CC0328-4060-41AF-8428-86B88198C051}" type="parTrans" cxnId="{D37C68AB-D54C-4C21-A87B-25CC2E7D8B4E}">
      <dgm:prSet/>
      <dgm:spPr/>
      <dgm:t>
        <a:bodyPr/>
        <a:lstStyle/>
        <a:p>
          <a:endParaRPr lang="es-ES"/>
        </a:p>
      </dgm:t>
    </dgm:pt>
    <dgm:pt modelId="{513737FA-072E-48AF-8E76-AA18AAF910C7}" type="sibTrans" cxnId="{D37C68AB-D54C-4C21-A87B-25CC2E7D8B4E}">
      <dgm:prSet/>
      <dgm:spPr/>
      <dgm:t>
        <a:bodyPr/>
        <a:lstStyle/>
        <a:p>
          <a:endParaRPr lang="es-ES"/>
        </a:p>
      </dgm:t>
    </dgm:pt>
    <dgm:pt modelId="{C6446D91-042F-4F8B-88FB-9DC7986352CC}">
      <dgm:prSet phldrT="[Texto]"/>
      <dgm:spPr/>
      <dgm:t>
        <a:bodyPr/>
        <a:lstStyle/>
        <a:p>
          <a:r>
            <a:rPr lang="es-ES" dirty="0"/>
            <a:t>“</a:t>
          </a:r>
          <a:r>
            <a:rPr lang="cs-CZ" dirty="0"/>
            <a:t>Tvůj lid</a:t>
          </a:r>
          <a:r>
            <a:rPr lang="es-ES" dirty="0"/>
            <a:t>, </a:t>
          </a:r>
          <a:r>
            <a:rPr lang="cs-CZ" dirty="0"/>
            <a:t>všichni budou spravedliví</a:t>
          </a:r>
          <a:r>
            <a:rPr lang="es-ES" dirty="0"/>
            <a:t>, </a:t>
          </a:r>
          <a:r>
            <a:rPr lang="cs-CZ" dirty="0"/>
            <a:t>navěky</a:t>
          </a:r>
          <a:r>
            <a:rPr lang="es-ES" dirty="0"/>
            <a:t> </a:t>
          </a:r>
          <a:r>
            <a:rPr lang="cs-CZ" b="1" dirty="0"/>
            <a:t>obdrží do vlastnictví zemi</a:t>
          </a:r>
          <a:r>
            <a:rPr lang="cs-CZ" dirty="0"/>
            <a:t>, oni, výhonek z mé sadby, dílo mých rukou k mé oslavě</a:t>
          </a:r>
          <a:r>
            <a:rPr lang="es-ES" dirty="0"/>
            <a:t>”</a:t>
          </a:r>
        </a:p>
      </dgm:t>
    </dgm:pt>
    <dgm:pt modelId="{75516D37-F66F-4752-9F18-36C9A8133AB0}" type="parTrans" cxnId="{C59AEE95-1B21-4363-9D37-4E4570E5528D}">
      <dgm:prSet/>
      <dgm:spPr/>
      <dgm:t>
        <a:bodyPr/>
        <a:lstStyle/>
        <a:p>
          <a:endParaRPr lang="es-ES"/>
        </a:p>
      </dgm:t>
    </dgm:pt>
    <dgm:pt modelId="{690DCF69-B480-4250-B159-C39A89430D2F}" type="sibTrans" cxnId="{C59AEE95-1B21-4363-9D37-4E4570E5528D}">
      <dgm:prSet/>
      <dgm:spPr/>
      <dgm:t>
        <a:bodyPr/>
        <a:lstStyle/>
        <a:p>
          <a:endParaRPr lang="es-ES"/>
        </a:p>
      </dgm:t>
    </dgm:pt>
    <dgm:pt modelId="{825F6D16-1063-42AE-B3FF-6C741658636D}">
      <dgm:prSet phldrT="[Texto]"/>
      <dgm:spPr/>
      <dgm:t>
        <a:bodyPr/>
        <a:lstStyle/>
        <a:p>
          <a:r>
            <a:rPr lang="es-ES" dirty="0"/>
            <a:t>Mato</a:t>
          </a:r>
          <a:r>
            <a:rPr lang="cs-CZ" dirty="0" err="1"/>
            <a:t>uš</a:t>
          </a:r>
          <a:r>
            <a:rPr lang="es-ES" dirty="0"/>
            <a:t> 5</a:t>
          </a:r>
          <a:r>
            <a:rPr lang="cs-CZ" dirty="0"/>
            <a:t>,</a:t>
          </a:r>
          <a:r>
            <a:rPr lang="es-ES" dirty="0"/>
            <a:t>5</a:t>
          </a:r>
        </a:p>
      </dgm:t>
    </dgm:pt>
    <dgm:pt modelId="{77D72860-26BF-4846-AF33-4F8C82679AB7}" type="parTrans" cxnId="{0D106FDC-1265-4090-BEB2-6AFC0EF596E6}">
      <dgm:prSet/>
      <dgm:spPr/>
      <dgm:t>
        <a:bodyPr/>
        <a:lstStyle/>
        <a:p>
          <a:endParaRPr lang="es-ES"/>
        </a:p>
      </dgm:t>
    </dgm:pt>
    <dgm:pt modelId="{B4DFD0A4-CA95-41D3-ABEC-CE8EDE0D539C}" type="sibTrans" cxnId="{0D106FDC-1265-4090-BEB2-6AFC0EF596E6}">
      <dgm:prSet/>
      <dgm:spPr/>
      <dgm:t>
        <a:bodyPr/>
        <a:lstStyle/>
        <a:p>
          <a:endParaRPr lang="es-ES"/>
        </a:p>
      </dgm:t>
    </dgm:pt>
    <dgm:pt modelId="{D853F4D7-9C82-4BE3-95BE-6E3CC777B16F}">
      <dgm:prSet phldrT="[Texto]"/>
      <dgm:spPr/>
      <dgm:t>
        <a:bodyPr/>
        <a:lstStyle/>
        <a:p>
          <a:r>
            <a:rPr lang="es-ES" dirty="0"/>
            <a:t>“B</a:t>
          </a:r>
          <a:r>
            <a:rPr lang="cs-CZ" dirty="0" err="1"/>
            <a:t>laze</a:t>
          </a:r>
          <a:r>
            <a:rPr lang="cs-CZ" dirty="0"/>
            <a:t> tichým</a:t>
          </a:r>
          <a:r>
            <a:rPr lang="es-ES" dirty="0"/>
            <a:t>, </a:t>
          </a:r>
          <a:r>
            <a:rPr lang="cs-CZ" dirty="0"/>
            <a:t>neboť oni</a:t>
          </a:r>
          <a:r>
            <a:rPr lang="es-ES" dirty="0"/>
            <a:t> </a:t>
          </a:r>
          <a:r>
            <a:rPr lang="cs-CZ" b="1" dirty="0"/>
            <a:t>dostanou zemi za </a:t>
          </a:r>
          <a:r>
            <a:rPr lang="cs-CZ" b="1" dirty="0" err="1"/>
            <a:t>dědicví</a:t>
          </a:r>
          <a:r>
            <a:rPr lang="es-ES" dirty="0"/>
            <a:t>”</a:t>
          </a:r>
        </a:p>
      </dgm:t>
    </dgm:pt>
    <dgm:pt modelId="{49B3A0D4-CCE9-4CB4-A48C-A05B74B091AA}" type="parTrans" cxnId="{02880B40-F3D3-4226-9515-133BFD70C56F}">
      <dgm:prSet/>
      <dgm:spPr/>
      <dgm:t>
        <a:bodyPr/>
        <a:lstStyle/>
        <a:p>
          <a:endParaRPr lang="es-ES"/>
        </a:p>
      </dgm:t>
    </dgm:pt>
    <dgm:pt modelId="{67BD87ED-03DD-43F3-AB2A-2B6AF2D2B2B0}" type="sibTrans" cxnId="{02880B40-F3D3-4226-9515-133BFD70C56F}">
      <dgm:prSet/>
      <dgm:spPr/>
      <dgm:t>
        <a:bodyPr/>
        <a:lstStyle/>
        <a:p>
          <a:endParaRPr lang="es-ES"/>
        </a:p>
      </dgm:t>
    </dgm:pt>
    <dgm:pt modelId="{29860DD4-9B4B-4A2F-859B-2C92461C4B80}" type="pres">
      <dgm:prSet presAssocID="{6B212AAF-5515-4BCD-A754-6E0D9F6148B1}" presName="Name0" presStyleCnt="0">
        <dgm:presLayoutVars>
          <dgm:dir/>
          <dgm:animLvl val="lvl"/>
          <dgm:resizeHandles val="exact"/>
        </dgm:presLayoutVars>
      </dgm:prSet>
      <dgm:spPr/>
    </dgm:pt>
    <dgm:pt modelId="{CD5B5EAA-8FA5-49EF-9248-59DF7B97E710}" type="pres">
      <dgm:prSet presAssocID="{90393D8C-CA32-41F2-B9AE-DD5275499204}" presName="linNode" presStyleCnt="0"/>
      <dgm:spPr/>
    </dgm:pt>
    <dgm:pt modelId="{2CA09C50-1A7D-4CA7-BF62-DA0CAEFDD701}" type="pres">
      <dgm:prSet presAssocID="{90393D8C-CA32-41F2-B9AE-DD527549920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60EF533-392B-4A24-BA8A-E1F0D70B2606}" type="pres">
      <dgm:prSet presAssocID="{90393D8C-CA32-41F2-B9AE-DD5275499204}" presName="descendantText" presStyleLbl="alignAccFollowNode1" presStyleIdx="0" presStyleCnt="3">
        <dgm:presLayoutVars>
          <dgm:bulletEnabled val="1"/>
        </dgm:presLayoutVars>
      </dgm:prSet>
      <dgm:spPr/>
    </dgm:pt>
    <dgm:pt modelId="{11AE06F3-22DA-49CB-8031-172E8A0446DF}" type="pres">
      <dgm:prSet presAssocID="{91DBF97B-AB11-4C38-B250-02B45BF580F9}" presName="sp" presStyleCnt="0"/>
      <dgm:spPr/>
    </dgm:pt>
    <dgm:pt modelId="{A6DD0146-BABE-4D03-B17C-242F8B0807C4}" type="pres">
      <dgm:prSet presAssocID="{6B12BF4F-F1EA-4044-BCFE-18503BCDCC93}" presName="linNode" presStyleCnt="0"/>
      <dgm:spPr/>
    </dgm:pt>
    <dgm:pt modelId="{365BEA00-FAFD-42E6-9FD9-45B9C412ED81}" type="pres">
      <dgm:prSet presAssocID="{6B12BF4F-F1EA-4044-BCFE-18503BCDCC9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69BDD6B-9510-4F73-AB74-20E6A3F3518B}" type="pres">
      <dgm:prSet presAssocID="{6B12BF4F-F1EA-4044-BCFE-18503BCDCC93}" presName="descendantText" presStyleLbl="alignAccFollowNode1" presStyleIdx="1" presStyleCnt="3">
        <dgm:presLayoutVars>
          <dgm:bulletEnabled val="1"/>
        </dgm:presLayoutVars>
      </dgm:prSet>
      <dgm:spPr/>
    </dgm:pt>
    <dgm:pt modelId="{C2A72E06-1A0F-4F26-9410-3CD91FA2D578}" type="pres">
      <dgm:prSet presAssocID="{513737FA-072E-48AF-8E76-AA18AAF910C7}" presName="sp" presStyleCnt="0"/>
      <dgm:spPr/>
    </dgm:pt>
    <dgm:pt modelId="{53761164-5902-462C-8BE2-DACF0D13DAF9}" type="pres">
      <dgm:prSet presAssocID="{825F6D16-1063-42AE-B3FF-6C741658636D}" presName="linNode" presStyleCnt="0"/>
      <dgm:spPr/>
    </dgm:pt>
    <dgm:pt modelId="{A1417A2F-2D56-4DE4-9E3C-89F368D5034D}" type="pres">
      <dgm:prSet presAssocID="{825F6D16-1063-42AE-B3FF-6C741658636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78858A5-9FA2-4261-AB6A-DF0FFDF96F0D}" type="pres">
      <dgm:prSet presAssocID="{825F6D16-1063-42AE-B3FF-6C741658636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2880B40-F3D3-4226-9515-133BFD70C56F}" srcId="{825F6D16-1063-42AE-B3FF-6C741658636D}" destId="{D853F4D7-9C82-4BE3-95BE-6E3CC777B16F}" srcOrd="0" destOrd="0" parTransId="{49B3A0D4-CCE9-4CB4-A48C-A05B74B091AA}" sibTransId="{67BD87ED-03DD-43F3-AB2A-2B6AF2D2B2B0}"/>
    <dgm:cxn modelId="{35690567-4007-4D40-88AD-237912F44EE0}" srcId="{90393D8C-CA32-41F2-B9AE-DD5275499204}" destId="{2FE5FF39-580B-4086-92EC-0D22E02A3C55}" srcOrd="0" destOrd="0" parTransId="{1F6BA4AD-585F-4A29-999E-1226ABD5AE98}" sibTransId="{4B4251D0-82B8-4A4F-A9F8-A84C306FFDF4}"/>
    <dgm:cxn modelId="{AD90DC47-E569-4773-AC34-1FB351AEB77C}" type="presOf" srcId="{C6446D91-042F-4F8B-88FB-9DC7986352CC}" destId="{C69BDD6B-9510-4F73-AB74-20E6A3F3518B}" srcOrd="0" destOrd="0" presId="urn:microsoft.com/office/officeart/2005/8/layout/vList5"/>
    <dgm:cxn modelId="{6AF0316D-4813-4AB4-AD9E-FE5F3324035E}" type="presOf" srcId="{2FE5FF39-580B-4086-92EC-0D22E02A3C55}" destId="{960EF533-392B-4A24-BA8A-E1F0D70B2606}" srcOrd="0" destOrd="0" presId="urn:microsoft.com/office/officeart/2005/8/layout/vList5"/>
    <dgm:cxn modelId="{C59AEE95-1B21-4363-9D37-4E4570E5528D}" srcId="{6B12BF4F-F1EA-4044-BCFE-18503BCDCC93}" destId="{C6446D91-042F-4F8B-88FB-9DC7986352CC}" srcOrd="0" destOrd="0" parTransId="{75516D37-F66F-4752-9F18-36C9A8133AB0}" sibTransId="{690DCF69-B480-4250-B159-C39A89430D2F}"/>
    <dgm:cxn modelId="{D5E7B89E-4A28-480B-8428-A9B2D5AA7655}" type="presOf" srcId="{6B12BF4F-F1EA-4044-BCFE-18503BCDCC93}" destId="{365BEA00-FAFD-42E6-9FD9-45B9C412ED81}" srcOrd="0" destOrd="0" presId="urn:microsoft.com/office/officeart/2005/8/layout/vList5"/>
    <dgm:cxn modelId="{D37C68AB-D54C-4C21-A87B-25CC2E7D8B4E}" srcId="{6B212AAF-5515-4BCD-A754-6E0D9F6148B1}" destId="{6B12BF4F-F1EA-4044-BCFE-18503BCDCC93}" srcOrd="1" destOrd="0" parTransId="{D9CC0328-4060-41AF-8428-86B88198C051}" sibTransId="{513737FA-072E-48AF-8E76-AA18AAF910C7}"/>
    <dgm:cxn modelId="{9EF88AC4-C2D2-430B-995B-E832438E4215}" type="presOf" srcId="{6B212AAF-5515-4BCD-A754-6E0D9F6148B1}" destId="{29860DD4-9B4B-4A2F-859B-2C92461C4B80}" srcOrd="0" destOrd="0" presId="urn:microsoft.com/office/officeart/2005/8/layout/vList5"/>
    <dgm:cxn modelId="{A8FF74C8-2C86-4B9A-A8D8-F1F4F56E1C63}" type="presOf" srcId="{825F6D16-1063-42AE-B3FF-6C741658636D}" destId="{A1417A2F-2D56-4DE4-9E3C-89F368D5034D}" srcOrd="0" destOrd="0" presId="urn:microsoft.com/office/officeart/2005/8/layout/vList5"/>
    <dgm:cxn modelId="{0E0792D5-7129-429A-A961-FAB61BF817C8}" type="presOf" srcId="{D853F4D7-9C82-4BE3-95BE-6E3CC777B16F}" destId="{078858A5-9FA2-4261-AB6A-DF0FFDF96F0D}" srcOrd="0" destOrd="0" presId="urn:microsoft.com/office/officeart/2005/8/layout/vList5"/>
    <dgm:cxn modelId="{0D106FDC-1265-4090-BEB2-6AFC0EF596E6}" srcId="{6B212AAF-5515-4BCD-A754-6E0D9F6148B1}" destId="{825F6D16-1063-42AE-B3FF-6C741658636D}" srcOrd="2" destOrd="0" parTransId="{77D72860-26BF-4846-AF33-4F8C82679AB7}" sibTransId="{B4DFD0A4-CA95-41D3-ABEC-CE8EDE0D539C}"/>
    <dgm:cxn modelId="{400BF4EC-DBD6-49A9-837B-93B99B605CFB}" srcId="{6B212AAF-5515-4BCD-A754-6E0D9F6148B1}" destId="{90393D8C-CA32-41F2-B9AE-DD5275499204}" srcOrd="0" destOrd="0" parTransId="{FBB158EC-17D6-4F14-8C04-3C86EAB3BEDC}" sibTransId="{91DBF97B-AB11-4C38-B250-02B45BF580F9}"/>
    <dgm:cxn modelId="{66CCEDF0-9A1B-4BC1-A35A-B82E2EC81C20}" type="presOf" srcId="{90393D8C-CA32-41F2-B9AE-DD5275499204}" destId="{2CA09C50-1A7D-4CA7-BF62-DA0CAEFDD701}" srcOrd="0" destOrd="0" presId="urn:microsoft.com/office/officeart/2005/8/layout/vList5"/>
    <dgm:cxn modelId="{383D5695-009A-4CFB-A454-D14989207150}" type="presParOf" srcId="{29860DD4-9B4B-4A2F-859B-2C92461C4B80}" destId="{CD5B5EAA-8FA5-49EF-9248-59DF7B97E710}" srcOrd="0" destOrd="0" presId="urn:microsoft.com/office/officeart/2005/8/layout/vList5"/>
    <dgm:cxn modelId="{150123E2-F9EF-4144-A60D-6417509A39DC}" type="presParOf" srcId="{CD5B5EAA-8FA5-49EF-9248-59DF7B97E710}" destId="{2CA09C50-1A7D-4CA7-BF62-DA0CAEFDD701}" srcOrd="0" destOrd="0" presId="urn:microsoft.com/office/officeart/2005/8/layout/vList5"/>
    <dgm:cxn modelId="{93319512-549F-40C2-A9B2-C4AD70D3DD1E}" type="presParOf" srcId="{CD5B5EAA-8FA5-49EF-9248-59DF7B97E710}" destId="{960EF533-392B-4A24-BA8A-E1F0D70B2606}" srcOrd="1" destOrd="0" presId="urn:microsoft.com/office/officeart/2005/8/layout/vList5"/>
    <dgm:cxn modelId="{CDFE82B3-0D73-4AEB-93A5-9763DF5960B7}" type="presParOf" srcId="{29860DD4-9B4B-4A2F-859B-2C92461C4B80}" destId="{11AE06F3-22DA-49CB-8031-172E8A0446DF}" srcOrd="1" destOrd="0" presId="urn:microsoft.com/office/officeart/2005/8/layout/vList5"/>
    <dgm:cxn modelId="{AEC621CC-3B45-4A7B-8696-BB4F28AD94AA}" type="presParOf" srcId="{29860DD4-9B4B-4A2F-859B-2C92461C4B80}" destId="{A6DD0146-BABE-4D03-B17C-242F8B0807C4}" srcOrd="2" destOrd="0" presId="urn:microsoft.com/office/officeart/2005/8/layout/vList5"/>
    <dgm:cxn modelId="{76E52CD3-2FE1-444F-995A-0C514A2872E0}" type="presParOf" srcId="{A6DD0146-BABE-4D03-B17C-242F8B0807C4}" destId="{365BEA00-FAFD-42E6-9FD9-45B9C412ED81}" srcOrd="0" destOrd="0" presId="urn:microsoft.com/office/officeart/2005/8/layout/vList5"/>
    <dgm:cxn modelId="{4871B853-39D4-4F5E-86FA-C7FC490EB6E9}" type="presParOf" srcId="{A6DD0146-BABE-4D03-B17C-242F8B0807C4}" destId="{C69BDD6B-9510-4F73-AB74-20E6A3F3518B}" srcOrd="1" destOrd="0" presId="urn:microsoft.com/office/officeart/2005/8/layout/vList5"/>
    <dgm:cxn modelId="{D4AE9D55-F293-46DB-83DA-2B9ED6C92B9B}" type="presParOf" srcId="{29860DD4-9B4B-4A2F-859B-2C92461C4B80}" destId="{C2A72E06-1A0F-4F26-9410-3CD91FA2D578}" srcOrd="3" destOrd="0" presId="urn:microsoft.com/office/officeart/2005/8/layout/vList5"/>
    <dgm:cxn modelId="{655DE372-A5AB-429F-B678-517A5262F854}" type="presParOf" srcId="{29860DD4-9B4B-4A2F-859B-2C92461C4B80}" destId="{53761164-5902-462C-8BE2-DACF0D13DAF9}" srcOrd="4" destOrd="0" presId="urn:microsoft.com/office/officeart/2005/8/layout/vList5"/>
    <dgm:cxn modelId="{5CE0C059-8156-4A72-85DC-A70FD2E741FC}" type="presParOf" srcId="{53761164-5902-462C-8BE2-DACF0D13DAF9}" destId="{A1417A2F-2D56-4DE4-9E3C-89F368D5034D}" srcOrd="0" destOrd="0" presId="urn:microsoft.com/office/officeart/2005/8/layout/vList5"/>
    <dgm:cxn modelId="{6589DB36-0FB7-4D11-A9CD-26318288B813}" type="presParOf" srcId="{53761164-5902-462C-8BE2-DACF0D13DAF9}" destId="{078858A5-9FA2-4261-AB6A-DF0FFDF96F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12AAF-5515-4BCD-A754-6E0D9F6148B1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393D8C-CA32-41F2-B9AE-DD5275499204}">
      <dgm:prSet phldrT="[Texto]" custT="1"/>
      <dgm:spPr/>
      <dgm:t>
        <a:bodyPr/>
        <a:lstStyle/>
        <a:p>
          <a:r>
            <a:rPr lang="es-ES" sz="2400" dirty="0"/>
            <a:t>Mato</a:t>
          </a:r>
          <a:r>
            <a:rPr lang="cs-CZ" sz="2400" dirty="0" err="1"/>
            <a:t>uš</a:t>
          </a:r>
          <a:r>
            <a:rPr lang="es-ES" sz="2400" dirty="0"/>
            <a:t> 5</a:t>
          </a:r>
          <a:r>
            <a:rPr lang="cs-CZ" sz="2400" dirty="0"/>
            <a:t>,</a:t>
          </a:r>
          <a:r>
            <a:rPr lang="es-ES" sz="2400" dirty="0"/>
            <a:t>3</a:t>
          </a:r>
        </a:p>
      </dgm:t>
    </dgm:pt>
    <dgm:pt modelId="{FBB158EC-17D6-4F14-8C04-3C86EAB3BEDC}" type="parTrans" cxnId="{400BF4EC-DBD6-49A9-837B-93B99B605CFB}">
      <dgm:prSet/>
      <dgm:spPr/>
      <dgm:t>
        <a:bodyPr/>
        <a:lstStyle/>
        <a:p>
          <a:endParaRPr lang="es-ES"/>
        </a:p>
      </dgm:t>
    </dgm:pt>
    <dgm:pt modelId="{91DBF97B-AB11-4C38-B250-02B45BF580F9}" type="sibTrans" cxnId="{400BF4EC-DBD6-49A9-837B-93B99B605CFB}">
      <dgm:prSet/>
      <dgm:spPr/>
      <dgm:t>
        <a:bodyPr/>
        <a:lstStyle/>
        <a:p>
          <a:endParaRPr lang="es-ES"/>
        </a:p>
      </dgm:t>
    </dgm:pt>
    <dgm:pt modelId="{2FE5FF39-580B-4086-92EC-0D22E02A3C55}">
      <dgm:prSet phldrT="[Texto]"/>
      <dgm:spPr/>
      <dgm:t>
        <a:bodyPr/>
        <a:lstStyle/>
        <a:p>
          <a:r>
            <a:rPr lang="es-ES" dirty="0"/>
            <a:t>“B</a:t>
          </a:r>
          <a:r>
            <a:rPr lang="cs-CZ" dirty="0" err="1"/>
            <a:t>laze</a:t>
          </a:r>
          <a:r>
            <a:rPr lang="cs-CZ" dirty="0"/>
            <a:t> chudým v duchu</a:t>
          </a:r>
          <a:r>
            <a:rPr lang="es-ES" dirty="0"/>
            <a:t>, </a:t>
          </a:r>
          <a:r>
            <a:rPr lang="cs-CZ" dirty="0"/>
            <a:t> neboť</a:t>
          </a:r>
          <a:r>
            <a:rPr lang="es-ES" dirty="0"/>
            <a:t> </a:t>
          </a:r>
          <a:r>
            <a:rPr lang="cs-CZ" b="1" dirty="0"/>
            <a:t>jejich je království nebeské</a:t>
          </a:r>
          <a:r>
            <a:rPr lang="es-ES" dirty="0"/>
            <a:t>”</a:t>
          </a:r>
        </a:p>
      </dgm:t>
    </dgm:pt>
    <dgm:pt modelId="{1F6BA4AD-585F-4A29-999E-1226ABD5AE98}" type="parTrans" cxnId="{35690567-4007-4D40-88AD-237912F44EE0}">
      <dgm:prSet/>
      <dgm:spPr/>
      <dgm:t>
        <a:bodyPr/>
        <a:lstStyle/>
        <a:p>
          <a:endParaRPr lang="es-ES"/>
        </a:p>
      </dgm:t>
    </dgm:pt>
    <dgm:pt modelId="{4B4251D0-82B8-4A4F-A9F8-A84C306FFDF4}" type="sibTrans" cxnId="{35690567-4007-4D40-88AD-237912F44EE0}">
      <dgm:prSet/>
      <dgm:spPr/>
      <dgm:t>
        <a:bodyPr/>
        <a:lstStyle/>
        <a:p>
          <a:endParaRPr lang="es-ES"/>
        </a:p>
      </dgm:t>
    </dgm:pt>
    <dgm:pt modelId="{6B12BF4F-F1EA-4044-BCFE-18503BCDCC93}">
      <dgm:prSet phldrT="[Texto]"/>
      <dgm:spPr/>
      <dgm:t>
        <a:bodyPr/>
        <a:lstStyle/>
        <a:p>
          <a:r>
            <a:rPr lang="es-ES" dirty="0"/>
            <a:t>2</a:t>
          </a:r>
          <a:r>
            <a:rPr lang="cs-CZ" dirty="0"/>
            <a:t>. list</a:t>
          </a:r>
          <a:r>
            <a:rPr lang="es-ES" dirty="0"/>
            <a:t> Timoteo</a:t>
          </a:r>
          <a:r>
            <a:rPr lang="cs-CZ" dirty="0" err="1"/>
            <a:t>vi</a:t>
          </a:r>
          <a:r>
            <a:rPr lang="es-ES" dirty="0"/>
            <a:t> 4</a:t>
          </a:r>
          <a:r>
            <a:rPr lang="cs-CZ" dirty="0"/>
            <a:t>,</a:t>
          </a:r>
          <a:r>
            <a:rPr lang="es-ES" dirty="0"/>
            <a:t>18</a:t>
          </a:r>
        </a:p>
      </dgm:t>
    </dgm:pt>
    <dgm:pt modelId="{D9CC0328-4060-41AF-8428-86B88198C051}" type="parTrans" cxnId="{D37C68AB-D54C-4C21-A87B-25CC2E7D8B4E}">
      <dgm:prSet/>
      <dgm:spPr/>
      <dgm:t>
        <a:bodyPr/>
        <a:lstStyle/>
        <a:p>
          <a:endParaRPr lang="es-ES"/>
        </a:p>
      </dgm:t>
    </dgm:pt>
    <dgm:pt modelId="{513737FA-072E-48AF-8E76-AA18AAF910C7}" type="sibTrans" cxnId="{D37C68AB-D54C-4C21-A87B-25CC2E7D8B4E}">
      <dgm:prSet/>
      <dgm:spPr/>
      <dgm:t>
        <a:bodyPr/>
        <a:lstStyle/>
        <a:p>
          <a:endParaRPr lang="es-ES"/>
        </a:p>
      </dgm:t>
    </dgm:pt>
    <dgm:pt modelId="{C6446D91-042F-4F8B-88FB-9DC7986352CC}">
      <dgm:prSet phldrT="[Texto]"/>
      <dgm:spPr/>
      <dgm:t>
        <a:bodyPr/>
        <a:lstStyle/>
        <a:p>
          <a:r>
            <a:rPr lang="es-ES" dirty="0"/>
            <a:t>“Pán mě vysvobodí ze všeh</a:t>
          </a:r>
          <a:r>
            <a:rPr lang="cs-CZ" dirty="0"/>
            <a:t>o</a:t>
          </a:r>
          <a:r>
            <a:rPr lang="es-ES" dirty="0"/>
            <a:t> zl</a:t>
          </a:r>
          <a:r>
            <a:rPr lang="cs-CZ" dirty="0"/>
            <a:t>é</a:t>
          </a:r>
          <a:r>
            <a:rPr lang="es-ES" dirty="0"/>
            <a:t>h</a:t>
          </a:r>
          <a:r>
            <a:rPr lang="cs-CZ" dirty="0"/>
            <a:t>o</a:t>
          </a:r>
          <a:r>
            <a:rPr lang="es-ES" dirty="0"/>
            <a:t> </a:t>
          </a:r>
          <a:r>
            <a:rPr lang="cs-CZ" dirty="0"/>
            <a:t>a</a:t>
          </a:r>
          <a:r>
            <a:rPr lang="es-ES" dirty="0"/>
            <a:t> </a:t>
          </a:r>
          <a:r>
            <a:rPr lang="cs-CZ" b="1" dirty="0"/>
            <a:t>zachová</a:t>
          </a:r>
          <a:r>
            <a:rPr lang="es-ES" b="1" dirty="0"/>
            <a:t> pr</a:t>
          </a:r>
          <a:r>
            <a:rPr lang="cs-CZ" b="1" dirty="0"/>
            <a:t>o </a:t>
          </a:r>
          <a:r>
            <a:rPr lang="es-ES" b="1" dirty="0"/>
            <a:t>sv</a:t>
          </a:r>
          <a:r>
            <a:rPr lang="cs-CZ" b="1" dirty="0"/>
            <a:t>é</a:t>
          </a:r>
          <a:r>
            <a:rPr lang="es-ES" b="1" dirty="0"/>
            <a:t> </a:t>
          </a:r>
          <a:r>
            <a:rPr lang="cs-CZ" b="1" dirty="0"/>
            <a:t>nebeské</a:t>
          </a:r>
          <a:r>
            <a:rPr lang="es-ES" b="1" dirty="0"/>
            <a:t> </a:t>
          </a:r>
          <a:r>
            <a:rPr lang="cs-CZ" b="1" dirty="0"/>
            <a:t>království</a:t>
          </a:r>
          <a:r>
            <a:rPr lang="es-ES" dirty="0"/>
            <a:t> </a:t>
          </a:r>
          <a:r>
            <a:rPr lang="cs-CZ" dirty="0"/>
            <a:t>Jemu patří sláva na věky věků</a:t>
          </a:r>
          <a:r>
            <a:rPr lang="es-ES" dirty="0"/>
            <a:t>. Amén”</a:t>
          </a:r>
        </a:p>
      </dgm:t>
    </dgm:pt>
    <dgm:pt modelId="{75516D37-F66F-4752-9F18-36C9A8133AB0}" type="parTrans" cxnId="{C59AEE95-1B21-4363-9D37-4E4570E5528D}">
      <dgm:prSet/>
      <dgm:spPr/>
      <dgm:t>
        <a:bodyPr/>
        <a:lstStyle/>
        <a:p>
          <a:endParaRPr lang="es-ES"/>
        </a:p>
      </dgm:t>
    </dgm:pt>
    <dgm:pt modelId="{690DCF69-B480-4250-B159-C39A89430D2F}" type="sibTrans" cxnId="{C59AEE95-1B21-4363-9D37-4E4570E5528D}">
      <dgm:prSet/>
      <dgm:spPr/>
      <dgm:t>
        <a:bodyPr/>
        <a:lstStyle/>
        <a:p>
          <a:endParaRPr lang="es-ES"/>
        </a:p>
      </dgm:t>
    </dgm:pt>
    <dgm:pt modelId="{825F6D16-1063-42AE-B3FF-6C741658636D}">
      <dgm:prSet phldrT="[Texto]" custT="1"/>
      <dgm:spPr/>
      <dgm:t>
        <a:bodyPr/>
        <a:lstStyle/>
        <a:p>
          <a:r>
            <a:rPr lang="es-ES" sz="3100" dirty="0"/>
            <a:t>Jan 14</a:t>
          </a:r>
          <a:r>
            <a:rPr lang="cs-CZ" sz="3100" dirty="0"/>
            <a:t>,</a:t>
          </a:r>
          <a:r>
            <a:rPr lang="es-ES" sz="3100" dirty="0"/>
            <a:t>1-3</a:t>
          </a:r>
        </a:p>
      </dgm:t>
    </dgm:pt>
    <dgm:pt modelId="{77D72860-26BF-4846-AF33-4F8C82679AB7}" type="parTrans" cxnId="{0D106FDC-1265-4090-BEB2-6AFC0EF596E6}">
      <dgm:prSet/>
      <dgm:spPr/>
      <dgm:t>
        <a:bodyPr/>
        <a:lstStyle/>
        <a:p>
          <a:endParaRPr lang="es-ES"/>
        </a:p>
      </dgm:t>
    </dgm:pt>
    <dgm:pt modelId="{B4DFD0A4-CA95-41D3-ABEC-CE8EDE0D539C}" type="sibTrans" cxnId="{0D106FDC-1265-4090-BEB2-6AFC0EF596E6}">
      <dgm:prSet/>
      <dgm:spPr/>
      <dgm:t>
        <a:bodyPr/>
        <a:lstStyle/>
        <a:p>
          <a:endParaRPr lang="es-ES"/>
        </a:p>
      </dgm:t>
    </dgm:pt>
    <dgm:pt modelId="{D853F4D7-9C82-4BE3-95BE-6E3CC777B16F}">
      <dgm:prSet phldrT="[Texto]"/>
      <dgm:spPr/>
      <dgm:t>
        <a:bodyPr/>
        <a:lstStyle/>
        <a:p>
          <a:r>
            <a:rPr lang="es-ES" dirty="0"/>
            <a:t>“</a:t>
          </a:r>
          <a:r>
            <a:rPr lang="es-ES" b="1" dirty="0"/>
            <a:t>V Domě Mého Otce</a:t>
          </a:r>
          <a:r>
            <a:rPr lang="es-ES" dirty="0"/>
            <a:t> </a:t>
          </a:r>
          <a:r>
            <a:rPr lang="cs-CZ" dirty="0"/>
            <a:t>je </a:t>
          </a:r>
          <a:r>
            <a:rPr lang="es-ES" dirty="0"/>
            <a:t>mnoho </a:t>
          </a:r>
          <a:r>
            <a:rPr lang="cs-CZ" dirty="0"/>
            <a:t>příbytků</a:t>
          </a:r>
          <a:r>
            <a:rPr lang="es-ES" dirty="0"/>
            <a:t>… </a:t>
          </a:r>
          <a:r>
            <a:rPr lang="cs-CZ" dirty="0"/>
            <a:t>jdu, abych </a:t>
          </a:r>
          <a:r>
            <a:rPr lang="cs-CZ" b="1" dirty="0"/>
            <a:t>vám připravil místo</a:t>
          </a:r>
          <a:r>
            <a:rPr lang="es-ES" dirty="0"/>
            <a:t>… </a:t>
          </a:r>
          <a:r>
            <a:rPr lang="cs-CZ" dirty="0"/>
            <a:t>opět p</a:t>
          </a:r>
          <a:r>
            <a:rPr lang="es-ES" dirty="0"/>
            <a:t>řijdu </a:t>
          </a:r>
          <a:r>
            <a:rPr lang="cs-CZ" dirty="0"/>
            <a:t>a vezmu vás k sobě</a:t>
          </a:r>
          <a:r>
            <a:rPr lang="es-ES" dirty="0"/>
            <a:t>, </a:t>
          </a:r>
          <a:r>
            <a:rPr lang="cs-CZ" dirty="0" err="1"/>
            <a:t>abyst</a:t>
          </a:r>
          <a:r>
            <a:rPr lang="es-ES" dirty="0"/>
            <a:t>e </a:t>
          </a:r>
          <a:r>
            <a:rPr lang="cs-CZ" b="1" dirty="0"/>
            <a:t>i vy byli, k</a:t>
          </a:r>
          <a:r>
            <a:rPr lang="es-ES" b="1" dirty="0"/>
            <a:t>de jsem já</a:t>
          </a:r>
          <a:r>
            <a:rPr lang="es-ES" dirty="0"/>
            <a:t>”</a:t>
          </a:r>
        </a:p>
      </dgm:t>
    </dgm:pt>
    <dgm:pt modelId="{49B3A0D4-CCE9-4CB4-A48C-A05B74B091AA}" type="parTrans" cxnId="{02880B40-F3D3-4226-9515-133BFD70C56F}">
      <dgm:prSet/>
      <dgm:spPr/>
      <dgm:t>
        <a:bodyPr/>
        <a:lstStyle/>
        <a:p>
          <a:endParaRPr lang="es-ES"/>
        </a:p>
      </dgm:t>
    </dgm:pt>
    <dgm:pt modelId="{67BD87ED-03DD-43F3-AB2A-2B6AF2D2B2B0}" type="sibTrans" cxnId="{02880B40-F3D3-4226-9515-133BFD70C56F}">
      <dgm:prSet/>
      <dgm:spPr/>
      <dgm:t>
        <a:bodyPr/>
        <a:lstStyle/>
        <a:p>
          <a:endParaRPr lang="es-ES"/>
        </a:p>
      </dgm:t>
    </dgm:pt>
    <dgm:pt modelId="{29860DD4-9B4B-4A2F-859B-2C92461C4B80}" type="pres">
      <dgm:prSet presAssocID="{6B212AAF-5515-4BCD-A754-6E0D9F6148B1}" presName="Name0" presStyleCnt="0">
        <dgm:presLayoutVars>
          <dgm:dir/>
          <dgm:animLvl val="lvl"/>
          <dgm:resizeHandles val="exact"/>
        </dgm:presLayoutVars>
      </dgm:prSet>
      <dgm:spPr/>
    </dgm:pt>
    <dgm:pt modelId="{CD5B5EAA-8FA5-49EF-9248-59DF7B97E710}" type="pres">
      <dgm:prSet presAssocID="{90393D8C-CA32-41F2-B9AE-DD5275499204}" presName="linNode" presStyleCnt="0"/>
      <dgm:spPr/>
    </dgm:pt>
    <dgm:pt modelId="{2CA09C50-1A7D-4CA7-BF62-DA0CAEFDD701}" type="pres">
      <dgm:prSet presAssocID="{90393D8C-CA32-41F2-B9AE-DD527549920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60EF533-392B-4A24-BA8A-E1F0D70B2606}" type="pres">
      <dgm:prSet presAssocID="{90393D8C-CA32-41F2-B9AE-DD5275499204}" presName="descendantText" presStyleLbl="alignAccFollowNode1" presStyleIdx="0" presStyleCnt="3">
        <dgm:presLayoutVars>
          <dgm:bulletEnabled val="1"/>
        </dgm:presLayoutVars>
      </dgm:prSet>
      <dgm:spPr/>
    </dgm:pt>
    <dgm:pt modelId="{11AE06F3-22DA-49CB-8031-172E8A0446DF}" type="pres">
      <dgm:prSet presAssocID="{91DBF97B-AB11-4C38-B250-02B45BF580F9}" presName="sp" presStyleCnt="0"/>
      <dgm:spPr/>
    </dgm:pt>
    <dgm:pt modelId="{A6DD0146-BABE-4D03-B17C-242F8B0807C4}" type="pres">
      <dgm:prSet presAssocID="{6B12BF4F-F1EA-4044-BCFE-18503BCDCC93}" presName="linNode" presStyleCnt="0"/>
      <dgm:spPr/>
    </dgm:pt>
    <dgm:pt modelId="{365BEA00-FAFD-42E6-9FD9-45B9C412ED81}" type="pres">
      <dgm:prSet presAssocID="{6B12BF4F-F1EA-4044-BCFE-18503BCDCC9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69BDD6B-9510-4F73-AB74-20E6A3F3518B}" type="pres">
      <dgm:prSet presAssocID="{6B12BF4F-F1EA-4044-BCFE-18503BCDCC93}" presName="descendantText" presStyleLbl="alignAccFollowNode1" presStyleIdx="1" presStyleCnt="3">
        <dgm:presLayoutVars>
          <dgm:bulletEnabled val="1"/>
        </dgm:presLayoutVars>
      </dgm:prSet>
      <dgm:spPr/>
    </dgm:pt>
    <dgm:pt modelId="{C2A72E06-1A0F-4F26-9410-3CD91FA2D578}" type="pres">
      <dgm:prSet presAssocID="{513737FA-072E-48AF-8E76-AA18AAF910C7}" presName="sp" presStyleCnt="0"/>
      <dgm:spPr/>
    </dgm:pt>
    <dgm:pt modelId="{53761164-5902-462C-8BE2-DACF0D13DAF9}" type="pres">
      <dgm:prSet presAssocID="{825F6D16-1063-42AE-B3FF-6C741658636D}" presName="linNode" presStyleCnt="0"/>
      <dgm:spPr/>
    </dgm:pt>
    <dgm:pt modelId="{A1417A2F-2D56-4DE4-9E3C-89F368D5034D}" type="pres">
      <dgm:prSet presAssocID="{825F6D16-1063-42AE-B3FF-6C741658636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78858A5-9FA2-4261-AB6A-DF0FFDF96F0D}" type="pres">
      <dgm:prSet presAssocID="{825F6D16-1063-42AE-B3FF-6C741658636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9005032-6028-407E-A744-8FF440E9F346}" type="presOf" srcId="{6B212AAF-5515-4BCD-A754-6E0D9F6148B1}" destId="{29860DD4-9B4B-4A2F-859B-2C92461C4B80}" srcOrd="0" destOrd="0" presId="urn:microsoft.com/office/officeart/2005/8/layout/vList5"/>
    <dgm:cxn modelId="{02880B40-F3D3-4226-9515-133BFD70C56F}" srcId="{825F6D16-1063-42AE-B3FF-6C741658636D}" destId="{D853F4D7-9C82-4BE3-95BE-6E3CC777B16F}" srcOrd="0" destOrd="0" parTransId="{49B3A0D4-CCE9-4CB4-A48C-A05B74B091AA}" sibTransId="{67BD87ED-03DD-43F3-AB2A-2B6AF2D2B2B0}"/>
    <dgm:cxn modelId="{29D4B15F-D9B1-4E10-9F4B-9CC9FBFCF118}" type="presOf" srcId="{2FE5FF39-580B-4086-92EC-0D22E02A3C55}" destId="{960EF533-392B-4A24-BA8A-E1F0D70B2606}" srcOrd="0" destOrd="0" presId="urn:microsoft.com/office/officeart/2005/8/layout/vList5"/>
    <dgm:cxn modelId="{35690567-4007-4D40-88AD-237912F44EE0}" srcId="{90393D8C-CA32-41F2-B9AE-DD5275499204}" destId="{2FE5FF39-580B-4086-92EC-0D22E02A3C55}" srcOrd="0" destOrd="0" parTransId="{1F6BA4AD-585F-4A29-999E-1226ABD5AE98}" sibTransId="{4B4251D0-82B8-4A4F-A9F8-A84C306FFDF4}"/>
    <dgm:cxn modelId="{C5EB3D47-2338-4DC0-B31C-7497CCAE7992}" type="presOf" srcId="{90393D8C-CA32-41F2-B9AE-DD5275499204}" destId="{2CA09C50-1A7D-4CA7-BF62-DA0CAEFDD701}" srcOrd="0" destOrd="0" presId="urn:microsoft.com/office/officeart/2005/8/layout/vList5"/>
    <dgm:cxn modelId="{3B17F86B-46DC-4ED5-A1C3-32FFA49CA16F}" type="presOf" srcId="{C6446D91-042F-4F8B-88FB-9DC7986352CC}" destId="{C69BDD6B-9510-4F73-AB74-20E6A3F3518B}" srcOrd="0" destOrd="0" presId="urn:microsoft.com/office/officeart/2005/8/layout/vList5"/>
    <dgm:cxn modelId="{0CE05552-22F6-404A-AC83-6FA96401F211}" type="presOf" srcId="{6B12BF4F-F1EA-4044-BCFE-18503BCDCC93}" destId="{365BEA00-FAFD-42E6-9FD9-45B9C412ED81}" srcOrd="0" destOrd="0" presId="urn:microsoft.com/office/officeart/2005/8/layout/vList5"/>
    <dgm:cxn modelId="{231F018C-CAF6-44BE-B232-057733FE7CCC}" type="presOf" srcId="{825F6D16-1063-42AE-B3FF-6C741658636D}" destId="{A1417A2F-2D56-4DE4-9E3C-89F368D5034D}" srcOrd="0" destOrd="0" presId="urn:microsoft.com/office/officeart/2005/8/layout/vList5"/>
    <dgm:cxn modelId="{C59AEE95-1B21-4363-9D37-4E4570E5528D}" srcId="{6B12BF4F-F1EA-4044-BCFE-18503BCDCC93}" destId="{C6446D91-042F-4F8B-88FB-9DC7986352CC}" srcOrd="0" destOrd="0" parTransId="{75516D37-F66F-4752-9F18-36C9A8133AB0}" sibTransId="{690DCF69-B480-4250-B159-C39A89430D2F}"/>
    <dgm:cxn modelId="{D37C68AB-D54C-4C21-A87B-25CC2E7D8B4E}" srcId="{6B212AAF-5515-4BCD-A754-6E0D9F6148B1}" destId="{6B12BF4F-F1EA-4044-BCFE-18503BCDCC93}" srcOrd="1" destOrd="0" parTransId="{D9CC0328-4060-41AF-8428-86B88198C051}" sibTransId="{513737FA-072E-48AF-8E76-AA18AAF910C7}"/>
    <dgm:cxn modelId="{B4A1C7D9-7026-4125-B4F1-84DDE3DA6F33}" type="presOf" srcId="{D853F4D7-9C82-4BE3-95BE-6E3CC777B16F}" destId="{078858A5-9FA2-4261-AB6A-DF0FFDF96F0D}" srcOrd="0" destOrd="0" presId="urn:microsoft.com/office/officeart/2005/8/layout/vList5"/>
    <dgm:cxn modelId="{0D106FDC-1265-4090-BEB2-6AFC0EF596E6}" srcId="{6B212AAF-5515-4BCD-A754-6E0D9F6148B1}" destId="{825F6D16-1063-42AE-B3FF-6C741658636D}" srcOrd="2" destOrd="0" parTransId="{77D72860-26BF-4846-AF33-4F8C82679AB7}" sibTransId="{B4DFD0A4-CA95-41D3-ABEC-CE8EDE0D539C}"/>
    <dgm:cxn modelId="{400BF4EC-DBD6-49A9-837B-93B99B605CFB}" srcId="{6B212AAF-5515-4BCD-A754-6E0D9F6148B1}" destId="{90393D8C-CA32-41F2-B9AE-DD5275499204}" srcOrd="0" destOrd="0" parTransId="{FBB158EC-17D6-4F14-8C04-3C86EAB3BEDC}" sibTransId="{91DBF97B-AB11-4C38-B250-02B45BF580F9}"/>
    <dgm:cxn modelId="{93EE6789-7D25-4A79-836E-63AEF32C937B}" type="presParOf" srcId="{29860DD4-9B4B-4A2F-859B-2C92461C4B80}" destId="{CD5B5EAA-8FA5-49EF-9248-59DF7B97E710}" srcOrd="0" destOrd="0" presId="urn:microsoft.com/office/officeart/2005/8/layout/vList5"/>
    <dgm:cxn modelId="{84F3516E-00B7-48F1-8F78-964D2731359B}" type="presParOf" srcId="{CD5B5EAA-8FA5-49EF-9248-59DF7B97E710}" destId="{2CA09C50-1A7D-4CA7-BF62-DA0CAEFDD701}" srcOrd="0" destOrd="0" presId="urn:microsoft.com/office/officeart/2005/8/layout/vList5"/>
    <dgm:cxn modelId="{DB34306C-5E65-4DE6-9459-397C5DCA20EF}" type="presParOf" srcId="{CD5B5EAA-8FA5-49EF-9248-59DF7B97E710}" destId="{960EF533-392B-4A24-BA8A-E1F0D70B2606}" srcOrd="1" destOrd="0" presId="urn:microsoft.com/office/officeart/2005/8/layout/vList5"/>
    <dgm:cxn modelId="{479C159A-3C7D-49E1-9CFB-72A69C202ED2}" type="presParOf" srcId="{29860DD4-9B4B-4A2F-859B-2C92461C4B80}" destId="{11AE06F3-22DA-49CB-8031-172E8A0446DF}" srcOrd="1" destOrd="0" presId="urn:microsoft.com/office/officeart/2005/8/layout/vList5"/>
    <dgm:cxn modelId="{98DDE2B4-C766-4592-A575-5FC3FC64970A}" type="presParOf" srcId="{29860DD4-9B4B-4A2F-859B-2C92461C4B80}" destId="{A6DD0146-BABE-4D03-B17C-242F8B0807C4}" srcOrd="2" destOrd="0" presId="urn:microsoft.com/office/officeart/2005/8/layout/vList5"/>
    <dgm:cxn modelId="{A59ABC3D-725B-4E38-99FC-0DA317EF2898}" type="presParOf" srcId="{A6DD0146-BABE-4D03-B17C-242F8B0807C4}" destId="{365BEA00-FAFD-42E6-9FD9-45B9C412ED81}" srcOrd="0" destOrd="0" presId="urn:microsoft.com/office/officeart/2005/8/layout/vList5"/>
    <dgm:cxn modelId="{CF33A991-8C82-4E47-9434-042C6663E3D3}" type="presParOf" srcId="{A6DD0146-BABE-4D03-B17C-242F8B0807C4}" destId="{C69BDD6B-9510-4F73-AB74-20E6A3F3518B}" srcOrd="1" destOrd="0" presId="urn:microsoft.com/office/officeart/2005/8/layout/vList5"/>
    <dgm:cxn modelId="{758119D8-E7C3-432B-8661-70E8FDFD695F}" type="presParOf" srcId="{29860DD4-9B4B-4A2F-859B-2C92461C4B80}" destId="{C2A72E06-1A0F-4F26-9410-3CD91FA2D578}" srcOrd="3" destOrd="0" presId="urn:microsoft.com/office/officeart/2005/8/layout/vList5"/>
    <dgm:cxn modelId="{42C193CF-8586-4139-A92A-A0AFC624534C}" type="presParOf" srcId="{29860DD4-9B4B-4A2F-859B-2C92461C4B80}" destId="{53761164-5902-462C-8BE2-DACF0D13DAF9}" srcOrd="4" destOrd="0" presId="urn:microsoft.com/office/officeart/2005/8/layout/vList5"/>
    <dgm:cxn modelId="{00F29589-94D8-4361-A5B8-A8B2B6F8C002}" type="presParOf" srcId="{53761164-5902-462C-8BE2-DACF0D13DAF9}" destId="{A1417A2F-2D56-4DE4-9E3C-89F368D5034D}" srcOrd="0" destOrd="0" presId="urn:microsoft.com/office/officeart/2005/8/layout/vList5"/>
    <dgm:cxn modelId="{EBFF05E6-3397-47B9-A7C6-37EE7FD368F4}" type="presParOf" srcId="{53761164-5902-462C-8BE2-DACF0D13DAF9}" destId="{078858A5-9FA2-4261-AB6A-DF0FFDF96F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EF533-392B-4A24-BA8A-E1F0D70B2606}">
      <dsp:nvSpPr>
        <dsp:cNvPr id="0" name=""/>
        <dsp:cNvSpPr/>
      </dsp:nvSpPr>
      <dsp:spPr>
        <a:xfrm rot="5400000">
          <a:off x="2190235" y="-521807"/>
          <a:ext cx="1299519" cy="2672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“</a:t>
          </a:r>
          <a:r>
            <a:rPr lang="cs-CZ" sz="1500" kern="1200" dirty="0"/>
            <a:t>neboť </a:t>
          </a:r>
          <a:r>
            <a:rPr lang="cs-CZ" sz="1500" kern="1200" dirty="0" err="1"/>
            <a:t>zlovolníci</a:t>
          </a:r>
          <a:r>
            <a:rPr lang="cs-CZ" sz="1500" kern="1200" dirty="0"/>
            <a:t> budou vymýceni</a:t>
          </a:r>
          <a:r>
            <a:rPr lang="es-ES" sz="1500" kern="1200" dirty="0"/>
            <a:t>, </a:t>
          </a:r>
          <a:r>
            <a:rPr lang="cs-CZ" sz="1500" kern="1200" dirty="0"/>
            <a:t>ale kdo naději skládá v Hospodina</a:t>
          </a:r>
          <a:r>
            <a:rPr lang="es-ES" sz="1500" kern="1200" dirty="0"/>
            <a:t>, </a:t>
          </a:r>
          <a:r>
            <a:rPr lang="cs-CZ" sz="1500" b="1" kern="1200" dirty="0"/>
            <a:t>obdrží zemi</a:t>
          </a:r>
          <a:r>
            <a:rPr lang="es-ES" sz="1500" kern="1200" dirty="0"/>
            <a:t>”</a:t>
          </a:r>
        </a:p>
      </dsp:txBody>
      <dsp:txXfrm rot="-5400000">
        <a:off x="1503527" y="228338"/>
        <a:ext cx="2609499" cy="1172645"/>
      </dsp:txXfrm>
    </dsp:sp>
    <dsp:sp modelId="{2CA09C50-1A7D-4CA7-BF62-DA0CAEFDD701}">
      <dsp:nvSpPr>
        <dsp:cNvPr id="0" name=""/>
        <dsp:cNvSpPr/>
      </dsp:nvSpPr>
      <dsp:spPr>
        <a:xfrm>
          <a:off x="0" y="2461"/>
          <a:ext cx="1503527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Ž</a:t>
          </a:r>
          <a:r>
            <a:rPr lang="es-ES" sz="2700" kern="1200" dirty="0"/>
            <a:t>alm 37</a:t>
          </a:r>
          <a:r>
            <a:rPr lang="cs-CZ" sz="2700" kern="1200" dirty="0"/>
            <a:t>,</a:t>
          </a:r>
          <a:r>
            <a:rPr lang="es-ES" sz="2700" kern="1200" dirty="0"/>
            <a:t> 9</a:t>
          </a:r>
        </a:p>
      </dsp:txBody>
      <dsp:txXfrm>
        <a:off x="73396" y="75857"/>
        <a:ext cx="1356735" cy="1477607"/>
      </dsp:txXfrm>
    </dsp:sp>
    <dsp:sp modelId="{C69BDD6B-9510-4F73-AB74-20E6A3F3518B}">
      <dsp:nvSpPr>
        <dsp:cNvPr id="0" name=""/>
        <dsp:cNvSpPr/>
      </dsp:nvSpPr>
      <dsp:spPr>
        <a:xfrm rot="5400000">
          <a:off x="2190235" y="1183811"/>
          <a:ext cx="1299519" cy="2672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“</a:t>
          </a:r>
          <a:r>
            <a:rPr lang="cs-CZ" sz="1500" kern="1200" dirty="0"/>
            <a:t>Tvůj lid</a:t>
          </a:r>
          <a:r>
            <a:rPr lang="es-ES" sz="1500" kern="1200" dirty="0"/>
            <a:t>, </a:t>
          </a:r>
          <a:r>
            <a:rPr lang="cs-CZ" sz="1500" kern="1200" dirty="0"/>
            <a:t>všichni budou spravedliví</a:t>
          </a:r>
          <a:r>
            <a:rPr lang="es-ES" sz="1500" kern="1200" dirty="0"/>
            <a:t>, </a:t>
          </a:r>
          <a:r>
            <a:rPr lang="cs-CZ" sz="1500" kern="1200" dirty="0"/>
            <a:t>navěky</a:t>
          </a:r>
          <a:r>
            <a:rPr lang="es-ES" sz="1500" kern="1200" dirty="0"/>
            <a:t> </a:t>
          </a:r>
          <a:r>
            <a:rPr lang="cs-CZ" sz="1500" b="1" kern="1200" dirty="0"/>
            <a:t>obdrží do vlastnictví zemi</a:t>
          </a:r>
          <a:r>
            <a:rPr lang="cs-CZ" sz="1500" kern="1200" dirty="0"/>
            <a:t>, oni, výhonek z mé sadby, dílo mých rukou k mé oslavě</a:t>
          </a:r>
          <a:r>
            <a:rPr lang="es-ES" sz="1500" kern="1200" dirty="0"/>
            <a:t>”</a:t>
          </a:r>
        </a:p>
      </dsp:txBody>
      <dsp:txXfrm rot="-5400000">
        <a:off x="1503527" y="1933957"/>
        <a:ext cx="2609499" cy="1172645"/>
      </dsp:txXfrm>
    </dsp:sp>
    <dsp:sp modelId="{365BEA00-FAFD-42E6-9FD9-45B9C412ED81}">
      <dsp:nvSpPr>
        <dsp:cNvPr id="0" name=""/>
        <dsp:cNvSpPr/>
      </dsp:nvSpPr>
      <dsp:spPr>
        <a:xfrm>
          <a:off x="0" y="1708080"/>
          <a:ext cx="1503527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I</a:t>
          </a:r>
          <a:r>
            <a:rPr lang="cs-CZ" sz="2700" kern="1200" dirty="0" err="1"/>
            <a:t>zaiáš</a:t>
          </a:r>
          <a:r>
            <a:rPr lang="es-ES" sz="2700" kern="1200" dirty="0"/>
            <a:t> 60</a:t>
          </a:r>
          <a:r>
            <a:rPr lang="cs-CZ" sz="2700" kern="1200" dirty="0"/>
            <a:t>,</a:t>
          </a:r>
          <a:r>
            <a:rPr lang="es-ES" sz="2700" kern="1200" dirty="0"/>
            <a:t>21</a:t>
          </a:r>
        </a:p>
      </dsp:txBody>
      <dsp:txXfrm>
        <a:off x="73396" y="1781476"/>
        <a:ext cx="1356735" cy="1477607"/>
      </dsp:txXfrm>
    </dsp:sp>
    <dsp:sp modelId="{078858A5-9FA2-4261-AB6A-DF0FFDF96F0D}">
      <dsp:nvSpPr>
        <dsp:cNvPr id="0" name=""/>
        <dsp:cNvSpPr/>
      </dsp:nvSpPr>
      <dsp:spPr>
        <a:xfrm rot="5400000">
          <a:off x="2190235" y="2889430"/>
          <a:ext cx="1299519" cy="2672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“B</a:t>
          </a:r>
          <a:r>
            <a:rPr lang="cs-CZ" sz="1500" kern="1200" dirty="0" err="1"/>
            <a:t>laze</a:t>
          </a:r>
          <a:r>
            <a:rPr lang="cs-CZ" sz="1500" kern="1200" dirty="0"/>
            <a:t> tichým</a:t>
          </a:r>
          <a:r>
            <a:rPr lang="es-ES" sz="1500" kern="1200" dirty="0"/>
            <a:t>, </a:t>
          </a:r>
          <a:r>
            <a:rPr lang="cs-CZ" sz="1500" kern="1200" dirty="0"/>
            <a:t>neboť oni</a:t>
          </a:r>
          <a:r>
            <a:rPr lang="es-ES" sz="1500" kern="1200" dirty="0"/>
            <a:t> </a:t>
          </a:r>
          <a:r>
            <a:rPr lang="cs-CZ" sz="1500" b="1" kern="1200" dirty="0"/>
            <a:t>dostanou zemi za </a:t>
          </a:r>
          <a:r>
            <a:rPr lang="cs-CZ" sz="1500" b="1" kern="1200" dirty="0" err="1"/>
            <a:t>dědicví</a:t>
          </a:r>
          <a:r>
            <a:rPr lang="es-ES" sz="1500" kern="1200" dirty="0"/>
            <a:t>”</a:t>
          </a:r>
        </a:p>
      </dsp:txBody>
      <dsp:txXfrm rot="-5400000">
        <a:off x="1503527" y="3639576"/>
        <a:ext cx="2609499" cy="1172645"/>
      </dsp:txXfrm>
    </dsp:sp>
    <dsp:sp modelId="{A1417A2F-2D56-4DE4-9E3C-89F368D5034D}">
      <dsp:nvSpPr>
        <dsp:cNvPr id="0" name=""/>
        <dsp:cNvSpPr/>
      </dsp:nvSpPr>
      <dsp:spPr>
        <a:xfrm>
          <a:off x="0" y="3413699"/>
          <a:ext cx="1503527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Mato</a:t>
          </a:r>
          <a:r>
            <a:rPr lang="cs-CZ" sz="2700" kern="1200" dirty="0" err="1"/>
            <a:t>uš</a:t>
          </a:r>
          <a:r>
            <a:rPr lang="es-ES" sz="2700" kern="1200" dirty="0"/>
            <a:t> 5</a:t>
          </a:r>
          <a:r>
            <a:rPr lang="cs-CZ" sz="2700" kern="1200" dirty="0"/>
            <a:t>,</a:t>
          </a:r>
          <a:r>
            <a:rPr lang="es-ES" sz="2700" kern="1200" dirty="0"/>
            <a:t>5</a:t>
          </a:r>
        </a:p>
      </dsp:txBody>
      <dsp:txXfrm>
        <a:off x="73396" y="3487095"/>
        <a:ext cx="1356735" cy="1477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EF533-392B-4A24-BA8A-E1F0D70B2606}">
      <dsp:nvSpPr>
        <dsp:cNvPr id="0" name=""/>
        <dsp:cNvSpPr/>
      </dsp:nvSpPr>
      <dsp:spPr>
        <a:xfrm rot="5400000">
          <a:off x="2190235" y="-521807"/>
          <a:ext cx="1299519" cy="2672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“B</a:t>
          </a:r>
          <a:r>
            <a:rPr lang="cs-CZ" sz="1400" kern="1200" dirty="0" err="1"/>
            <a:t>laze</a:t>
          </a:r>
          <a:r>
            <a:rPr lang="cs-CZ" sz="1400" kern="1200" dirty="0"/>
            <a:t> chudým v duchu</a:t>
          </a:r>
          <a:r>
            <a:rPr lang="es-ES" sz="1400" kern="1200" dirty="0"/>
            <a:t>, </a:t>
          </a:r>
          <a:r>
            <a:rPr lang="cs-CZ" sz="1400" kern="1200" dirty="0"/>
            <a:t> neboť</a:t>
          </a:r>
          <a:r>
            <a:rPr lang="es-ES" sz="1400" kern="1200" dirty="0"/>
            <a:t> </a:t>
          </a:r>
          <a:r>
            <a:rPr lang="cs-CZ" sz="1400" b="1" kern="1200" dirty="0"/>
            <a:t>jejich je království nebeské</a:t>
          </a:r>
          <a:r>
            <a:rPr lang="es-ES" sz="1400" kern="1200" dirty="0"/>
            <a:t>”</a:t>
          </a:r>
        </a:p>
      </dsp:txBody>
      <dsp:txXfrm rot="-5400000">
        <a:off x="1503527" y="228338"/>
        <a:ext cx="2609499" cy="1172645"/>
      </dsp:txXfrm>
    </dsp:sp>
    <dsp:sp modelId="{2CA09C50-1A7D-4CA7-BF62-DA0CAEFDD701}">
      <dsp:nvSpPr>
        <dsp:cNvPr id="0" name=""/>
        <dsp:cNvSpPr/>
      </dsp:nvSpPr>
      <dsp:spPr>
        <a:xfrm>
          <a:off x="0" y="2461"/>
          <a:ext cx="1503527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Mato</a:t>
          </a:r>
          <a:r>
            <a:rPr lang="cs-CZ" sz="2400" kern="1200" dirty="0" err="1"/>
            <a:t>uš</a:t>
          </a:r>
          <a:r>
            <a:rPr lang="es-ES" sz="2400" kern="1200" dirty="0"/>
            <a:t> 5</a:t>
          </a:r>
          <a:r>
            <a:rPr lang="cs-CZ" sz="2400" kern="1200" dirty="0"/>
            <a:t>,</a:t>
          </a:r>
          <a:r>
            <a:rPr lang="es-ES" sz="2400" kern="1200" dirty="0"/>
            <a:t>3</a:t>
          </a:r>
        </a:p>
      </dsp:txBody>
      <dsp:txXfrm>
        <a:off x="73396" y="75857"/>
        <a:ext cx="1356735" cy="1477607"/>
      </dsp:txXfrm>
    </dsp:sp>
    <dsp:sp modelId="{C69BDD6B-9510-4F73-AB74-20E6A3F3518B}">
      <dsp:nvSpPr>
        <dsp:cNvPr id="0" name=""/>
        <dsp:cNvSpPr/>
      </dsp:nvSpPr>
      <dsp:spPr>
        <a:xfrm rot="5400000">
          <a:off x="2190235" y="1183811"/>
          <a:ext cx="1299519" cy="2672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“Pán mě vysvobodí ze všeh</a:t>
          </a:r>
          <a:r>
            <a:rPr lang="cs-CZ" sz="1400" kern="1200" dirty="0"/>
            <a:t>o</a:t>
          </a:r>
          <a:r>
            <a:rPr lang="es-ES" sz="1400" kern="1200" dirty="0"/>
            <a:t> zl</a:t>
          </a:r>
          <a:r>
            <a:rPr lang="cs-CZ" sz="1400" kern="1200" dirty="0"/>
            <a:t>é</a:t>
          </a:r>
          <a:r>
            <a:rPr lang="es-ES" sz="1400" kern="1200" dirty="0"/>
            <a:t>h</a:t>
          </a:r>
          <a:r>
            <a:rPr lang="cs-CZ" sz="1400" kern="1200" dirty="0"/>
            <a:t>o</a:t>
          </a:r>
          <a:r>
            <a:rPr lang="es-ES" sz="1400" kern="1200" dirty="0"/>
            <a:t> </a:t>
          </a:r>
          <a:r>
            <a:rPr lang="cs-CZ" sz="1400" kern="1200" dirty="0"/>
            <a:t>a</a:t>
          </a:r>
          <a:r>
            <a:rPr lang="es-ES" sz="1400" kern="1200" dirty="0"/>
            <a:t> </a:t>
          </a:r>
          <a:r>
            <a:rPr lang="cs-CZ" sz="1400" b="1" kern="1200" dirty="0"/>
            <a:t>zachová</a:t>
          </a:r>
          <a:r>
            <a:rPr lang="es-ES" sz="1400" b="1" kern="1200" dirty="0"/>
            <a:t> pr</a:t>
          </a:r>
          <a:r>
            <a:rPr lang="cs-CZ" sz="1400" b="1" kern="1200" dirty="0"/>
            <a:t>o </a:t>
          </a:r>
          <a:r>
            <a:rPr lang="es-ES" sz="1400" b="1" kern="1200" dirty="0"/>
            <a:t>sv</a:t>
          </a:r>
          <a:r>
            <a:rPr lang="cs-CZ" sz="1400" b="1" kern="1200" dirty="0"/>
            <a:t>é</a:t>
          </a:r>
          <a:r>
            <a:rPr lang="es-ES" sz="1400" b="1" kern="1200" dirty="0"/>
            <a:t> </a:t>
          </a:r>
          <a:r>
            <a:rPr lang="cs-CZ" sz="1400" b="1" kern="1200" dirty="0"/>
            <a:t>nebeské</a:t>
          </a:r>
          <a:r>
            <a:rPr lang="es-ES" sz="1400" b="1" kern="1200" dirty="0"/>
            <a:t> </a:t>
          </a:r>
          <a:r>
            <a:rPr lang="cs-CZ" sz="1400" b="1" kern="1200" dirty="0"/>
            <a:t>království</a:t>
          </a:r>
          <a:r>
            <a:rPr lang="es-ES" sz="1400" kern="1200" dirty="0"/>
            <a:t> </a:t>
          </a:r>
          <a:r>
            <a:rPr lang="cs-CZ" sz="1400" kern="1200" dirty="0"/>
            <a:t>Jemu patří sláva na věky věků</a:t>
          </a:r>
          <a:r>
            <a:rPr lang="es-ES" sz="1400" kern="1200" dirty="0"/>
            <a:t>. Amén”</a:t>
          </a:r>
        </a:p>
      </dsp:txBody>
      <dsp:txXfrm rot="-5400000">
        <a:off x="1503527" y="1933957"/>
        <a:ext cx="2609499" cy="1172645"/>
      </dsp:txXfrm>
    </dsp:sp>
    <dsp:sp modelId="{365BEA00-FAFD-42E6-9FD9-45B9C412ED81}">
      <dsp:nvSpPr>
        <dsp:cNvPr id="0" name=""/>
        <dsp:cNvSpPr/>
      </dsp:nvSpPr>
      <dsp:spPr>
        <a:xfrm>
          <a:off x="0" y="1708080"/>
          <a:ext cx="1503527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2</a:t>
          </a:r>
          <a:r>
            <a:rPr lang="cs-CZ" sz="2000" kern="1200" dirty="0"/>
            <a:t>. list</a:t>
          </a:r>
          <a:r>
            <a:rPr lang="es-ES" sz="2000" kern="1200" dirty="0"/>
            <a:t> Timoteo</a:t>
          </a:r>
          <a:r>
            <a:rPr lang="cs-CZ" sz="2000" kern="1200" dirty="0" err="1"/>
            <a:t>vi</a:t>
          </a:r>
          <a:r>
            <a:rPr lang="es-ES" sz="2000" kern="1200" dirty="0"/>
            <a:t> 4</a:t>
          </a:r>
          <a:r>
            <a:rPr lang="cs-CZ" sz="2000" kern="1200" dirty="0"/>
            <a:t>,</a:t>
          </a:r>
          <a:r>
            <a:rPr lang="es-ES" sz="2000" kern="1200" dirty="0"/>
            <a:t>18</a:t>
          </a:r>
        </a:p>
      </dsp:txBody>
      <dsp:txXfrm>
        <a:off x="73396" y="1781476"/>
        <a:ext cx="1356735" cy="1477607"/>
      </dsp:txXfrm>
    </dsp:sp>
    <dsp:sp modelId="{078858A5-9FA2-4261-AB6A-DF0FFDF96F0D}">
      <dsp:nvSpPr>
        <dsp:cNvPr id="0" name=""/>
        <dsp:cNvSpPr/>
      </dsp:nvSpPr>
      <dsp:spPr>
        <a:xfrm rot="5400000">
          <a:off x="2190235" y="2889430"/>
          <a:ext cx="1299519" cy="2672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“</a:t>
          </a:r>
          <a:r>
            <a:rPr lang="es-ES" sz="1400" b="1" kern="1200" dirty="0"/>
            <a:t>V Domě Mého Otce</a:t>
          </a:r>
          <a:r>
            <a:rPr lang="es-ES" sz="1400" kern="1200" dirty="0"/>
            <a:t> </a:t>
          </a:r>
          <a:r>
            <a:rPr lang="cs-CZ" sz="1400" kern="1200" dirty="0"/>
            <a:t>je </a:t>
          </a:r>
          <a:r>
            <a:rPr lang="es-ES" sz="1400" kern="1200" dirty="0"/>
            <a:t>mnoho </a:t>
          </a:r>
          <a:r>
            <a:rPr lang="cs-CZ" sz="1400" kern="1200" dirty="0"/>
            <a:t>příbytků</a:t>
          </a:r>
          <a:r>
            <a:rPr lang="es-ES" sz="1400" kern="1200" dirty="0"/>
            <a:t>… </a:t>
          </a:r>
          <a:r>
            <a:rPr lang="cs-CZ" sz="1400" kern="1200" dirty="0"/>
            <a:t>jdu, abych </a:t>
          </a:r>
          <a:r>
            <a:rPr lang="cs-CZ" sz="1400" b="1" kern="1200" dirty="0"/>
            <a:t>vám připravil místo</a:t>
          </a:r>
          <a:r>
            <a:rPr lang="es-ES" sz="1400" kern="1200" dirty="0"/>
            <a:t>… </a:t>
          </a:r>
          <a:r>
            <a:rPr lang="cs-CZ" sz="1400" kern="1200" dirty="0"/>
            <a:t>opět p</a:t>
          </a:r>
          <a:r>
            <a:rPr lang="es-ES" sz="1400" kern="1200" dirty="0"/>
            <a:t>řijdu </a:t>
          </a:r>
          <a:r>
            <a:rPr lang="cs-CZ" sz="1400" kern="1200" dirty="0"/>
            <a:t>a vezmu vás k sobě</a:t>
          </a:r>
          <a:r>
            <a:rPr lang="es-ES" sz="1400" kern="1200" dirty="0"/>
            <a:t>, </a:t>
          </a:r>
          <a:r>
            <a:rPr lang="cs-CZ" sz="1400" kern="1200" dirty="0" err="1"/>
            <a:t>abyst</a:t>
          </a:r>
          <a:r>
            <a:rPr lang="es-ES" sz="1400" kern="1200" dirty="0"/>
            <a:t>e </a:t>
          </a:r>
          <a:r>
            <a:rPr lang="cs-CZ" sz="1400" b="1" kern="1200" dirty="0"/>
            <a:t>i vy byli, k</a:t>
          </a:r>
          <a:r>
            <a:rPr lang="es-ES" sz="1400" b="1" kern="1200" dirty="0"/>
            <a:t>de jsem já</a:t>
          </a:r>
          <a:r>
            <a:rPr lang="es-ES" sz="1400" kern="1200" dirty="0"/>
            <a:t>”</a:t>
          </a:r>
        </a:p>
      </dsp:txBody>
      <dsp:txXfrm rot="-5400000">
        <a:off x="1503527" y="3639576"/>
        <a:ext cx="2609499" cy="1172645"/>
      </dsp:txXfrm>
    </dsp:sp>
    <dsp:sp modelId="{A1417A2F-2D56-4DE4-9E3C-89F368D5034D}">
      <dsp:nvSpPr>
        <dsp:cNvPr id="0" name=""/>
        <dsp:cNvSpPr/>
      </dsp:nvSpPr>
      <dsp:spPr>
        <a:xfrm>
          <a:off x="0" y="3413699"/>
          <a:ext cx="1503527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Jan 14</a:t>
          </a:r>
          <a:r>
            <a:rPr lang="cs-CZ" sz="3100" kern="1200" dirty="0"/>
            <a:t>,</a:t>
          </a:r>
          <a:r>
            <a:rPr lang="es-ES" sz="3100" kern="1200" dirty="0"/>
            <a:t>1-3</a:t>
          </a:r>
        </a:p>
      </dsp:txBody>
      <dsp:txXfrm>
        <a:off x="73396" y="3487095"/>
        <a:ext cx="1356735" cy="1477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1F9D2D-4B42-474D-93BD-1F405682FAF8}" type="datetimeFigureOut">
              <a:rPr lang="es-ES" smtClean="0"/>
              <a:pPr/>
              <a:t>17/01/2023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59F8A5-EA1D-4103-916F-F624145F6F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TISÍCILETÍ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305471" y="6372036"/>
            <a:ext cx="253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20</a:t>
            </a:r>
            <a:r>
              <a:rPr lang="cs-CZ" b="1" dirty="0"/>
              <a:t>. kapitola</a:t>
            </a:r>
            <a:endParaRPr lang="es-E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5149641"/>
            <a:ext cx="5867400" cy="1015663"/>
          </a:xfrm>
        </p:spPr>
        <p:txBody>
          <a:bodyPr>
            <a:spAutoFit/>
          </a:bodyPr>
          <a:lstStyle/>
          <a:p>
            <a:r>
              <a:rPr lang="es-ES" sz="2000" dirty="0"/>
              <a:t>“Neboť sám Pán s hlasem příkazu, s hlasem archanděla a s polnicí Boží sestoupí z nebe; a mrtví v Kristu vstanou jako první”</a:t>
            </a:r>
          </a:p>
        </p:txBody>
      </p:sp>
      <p:pic>
        <p:nvPicPr>
          <p:cNvPr id="8" name="7 Marcador de posición de imagen" descr="____________Segund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960" b="20960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3796937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dirty="0"/>
              <a:t>Konec doby</a:t>
            </a:r>
            <a:r>
              <a:rPr lang="es-ES" dirty="0"/>
              <a:t> milosti.
První </a:t>
            </a:r>
            <a:r>
              <a:rPr lang="cs-CZ" dirty="0"/>
              <a:t>nádoby</a:t>
            </a:r>
            <a:r>
              <a:rPr lang="es-ES" dirty="0"/>
              <a:t> padají.
Šestá rána.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Vzkříšení před </a:t>
            </a:r>
            <a:r>
              <a:rPr lang="cs-CZ" dirty="0"/>
              <a:t>d</a:t>
            </a:r>
            <a:r>
              <a:rPr lang="es-ES" dirty="0"/>
              <a:t>ruhým příchodem.
Objevuje se znamení </a:t>
            </a:r>
            <a:r>
              <a:rPr lang="cs-CZ" dirty="0"/>
              <a:t>S</a:t>
            </a:r>
            <a:r>
              <a:rPr lang="es-ES" dirty="0"/>
              <a:t>yna člověka.
Druhý příchod.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Zničení bezbožných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Vzkříšení spravedlivých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PŘED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TISÍCILETÍ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041786" y="6372036"/>
            <a:ext cx="30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1</a:t>
            </a:r>
            <a:r>
              <a:rPr lang="cs-CZ" b="1" dirty="0"/>
              <a:t>. list</a:t>
            </a:r>
            <a:r>
              <a:rPr lang="es-ES" b="1" dirty="0"/>
              <a:t> Tesalonic</a:t>
            </a:r>
            <a:r>
              <a:rPr lang="cs-CZ" b="1" dirty="0"/>
              <a:t>kým</a:t>
            </a:r>
            <a:r>
              <a:rPr lang="es-ES" b="1" dirty="0"/>
              <a:t> 4</a:t>
            </a:r>
            <a:r>
              <a:rPr lang="cs-CZ" b="1" dirty="0"/>
              <a:t>,</a:t>
            </a:r>
            <a:r>
              <a:rPr lang="es-ES" b="1" dirty="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5036983"/>
            <a:ext cx="5867400" cy="1200329"/>
          </a:xfrm>
        </p:spPr>
        <p:txBody>
          <a:bodyPr>
            <a:spAutoFit/>
          </a:bodyPr>
          <a:lstStyle/>
          <a:p>
            <a:r>
              <a:rPr lang="es-ES" sz="1800" dirty="0"/>
              <a:t>“Hle, </a:t>
            </a:r>
            <a:r>
              <a:rPr lang="cs-CZ" sz="1800" dirty="0"/>
              <a:t>odhal</a:t>
            </a:r>
            <a:r>
              <a:rPr lang="es-ES" sz="1800" dirty="0"/>
              <a:t>ím vám tajemství: Ne všichni </a:t>
            </a:r>
            <a:r>
              <a:rPr lang="cs-CZ" sz="1800" dirty="0"/>
              <a:t>zemřeme, a</a:t>
            </a:r>
            <a:r>
              <a:rPr lang="es-ES" sz="1800" dirty="0"/>
              <a:t>le všichni budeme proměněni... </a:t>
            </a:r>
            <a:r>
              <a:rPr lang="cs-CZ" sz="1800" dirty="0"/>
              <a:t>m</a:t>
            </a:r>
            <a:r>
              <a:rPr lang="es-ES" sz="1800" dirty="0"/>
              <a:t>rtví budou vzkříšeni nepo</a:t>
            </a:r>
            <a:r>
              <a:rPr lang="cs-CZ" sz="1800" dirty="0" err="1"/>
              <a:t>míjitelnosti</a:t>
            </a:r>
            <a:r>
              <a:rPr lang="es-ES" sz="1800" dirty="0"/>
              <a:t> a my </a:t>
            </a:r>
            <a:r>
              <a:rPr lang="cs-CZ" sz="1800" dirty="0"/>
              <a:t>živí</a:t>
            </a:r>
            <a:r>
              <a:rPr lang="es-ES" sz="1800" dirty="0"/>
              <a:t> proměněni”</a:t>
            </a:r>
          </a:p>
        </p:txBody>
      </p:sp>
      <p:pic>
        <p:nvPicPr>
          <p:cNvPr id="8" name="7 Marcador de posición de imagen" descr="l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187" b="8187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4220643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dirty="0"/>
              <a:t>Konec doby</a:t>
            </a:r>
            <a:r>
              <a:rPr lang="es-ES" dirty="0"/>
              <a:t> milosti.
První </a:t>
            </a:r>
            <a:r>
              <a:rPr lang="cs-CZ" dirty="0"/>
              <a:t>nádoby</a:t>
            </a:r>
            <a:r>
              <a:rPr lang="es-ES" dirty="0"/>
              <a:t> padají.
Šestá rána.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Vzkříšení před </a:t>
            </a:r>
            <a:r>
              <a:rPr lang="cs-CZ" dirty="0"/>
              <a:t>d</a:t>
            </a:r>
            <a:r>
              <a:rPr lang="es-ES" dirty="0"/>
              <a:t>ruhým příchodem.
Objevuje se znamení </a:t>
            </a:r>
            <a:r>
              <a:rPr lang="cs-CZ" dirty="0"/>
              <a:t>S</a:t>
            </a:r>
            <a:r>
              <a:rPr lang="es-ES" dirty="0"/>
              <a:t>yna člověka.
Druhý příchod.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Zničení bezbožných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Vzkříšení spravedlivých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Proměna živých.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PŘED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TISÍCILETÍ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33584" y="6372036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1</a:t>
            </a:r>
            <a:r>
              <a:rPr lang="cs-CZ" b="1" dirty="0"/>
              <a:t>.</a:t>
            </a:r>
            <a:r>
              <a:rPr lang="es-ES" b="1" dirty="0"/>
              <a:t> </a:t>
            </a:r>
            <a:r>
              <a:rPr lang="cs-CZ" b="1" dirty="0"/>
              <a:t>list K</a:t>
            </a:r>
            <a:r>
              <a:rPr lang="es-ES" b="1" dirty="0"/>
              <a:t>orints</a:t>
            </a:r>
            <a:r>
              <a:rPr lang="cs-CZ" b="1" dirty="0"/>
              <a:t>kým</a:t>
            </a:r>
            <a:r>
              <a:rPr lang="es-ES" b="1" dirty="0"/>
              <a:t> 15</a:t>
            </a:r>
            <a:r>
              <a:rPr lang="cs-CZ" b="1" dirty="0"/>
              <a:t>,</a:t>
            </a:r>
            <a:r>
              <a:rPr lang="es-ES" b="1" dirty="0"/>
              <a:t>51</a:t>
            </a:r>
            <a:r>
              <a:rPr lang="cs-CZ" b="1" dirty="0"/>
              <a:t>.</a:t>
            </a:r>
            <a:r>
              <a:rPr lang="es-ES" b="1" dirty="0"/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5169966"/>
            <a:ext cx="5867400" cy="923330"/>
          </a:xfrm>
        </p:spPr>
        <p:txBody>
          <a:bodyPr>
            <a:spAutoFit/>
          </a:bodyPr>
          <a:lstStyle/>
          <a:p>
            <a:r>
              <a:rPr lang="es-ES" sz="1800" dirty="0"/>
              <a:t>“</a:t>
            </a:r>
            <a:r>
              <a:rPr lang="cs-CZ" sz="1800" dirty="0"/>
              <a:t>potom</a:t>
            </a:r>
            <a:r>
              <a:rPr lang="es-ES" sz="1800" dirty="0"/>
              <a:t> my ži</a:t>
            </a:r>
            <a:r>
              <a:rPr lang="cs-CZ" sz="1800" dirty="0"/>
              <a:t>ví</a:t>
            </a:r>
            <a:r>
              <a:rPr lang="es-ES" sz="1800" dirty="0"/>
              <a:t>, kteří se</a:t>
            </a:r>
            <a:r>
              <a:rPr lang="cs-CZ" sz="1800" dirty="0"/>
              <a:t> toho dočkáme,</a:t>
            </a:r>
            <a:r>
              <a:rPr lang="es-ES" sz="1800" dirty="0"/>
              <a:t> budeme </a:t>
            </a:r>
            <a:r>
              <a:rPr lang="cs-CZ" sz="1800" dirty="0"/>
              <a:t>spolu </a:t>
            </a:r>
            <a:r>
              <a:rPr lang="es-ES" sz="1800" dirty="0"/>
              <a:t>s nimi </a:t>
            </a:r>
            <a:r>
              <a:rPr lang="cs-CZ" sz="1800" dirty="0"/>
              <a:t>u</a:t>
            </a:r>
            <a:r>
              <a:rPr lang="es-ES" sz="1800" dirty="0"/>
              <a:t>ch</a:t>
            </a:r>
            <a:r>
              <a:rPr lang="cs-CZ" sz="1800" dirty="0" err="1"/>
              <a:t>vá</a:t>
            </a:r>
            <a:r>
              <a:rPr lang="es-ES" sz="1800" dirty="0"/>
              <a:t>ceni v oblacích</a:t>
            </a:r>
            <a:r>
              <a:rPr lang="cs-CZ" sz="1800" dirty="0"/>
              <a:t> vzhůru vstříc Pánu. A pak už navždy</a:t>
            </a:r>
            <a:r>
              <a:rPr lang="es-ES" sz="1800" dirty="0"/>
              <a:t> budeme s Pánem.”</a:t>
            </a:r>
          </a:p>
        </p:txBody>
      </p:sp>
      <p:pic>
        <p:nvPicPr>
          <p:cNvPr id="14341" name="Picture 5" descr="I:\Dibujos\TierraNueva\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375" r="737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4644348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dirty="0"/>
              <a:t>Konec doby</a:t>
            </a:r>
            <a:r>
              <a:rPr lang="es-ES" dirty="0"/>
              <a:t> milosti.
První </a:t>
            </a:r>
            <a:r>
              <a:rPr lang="cs-CZ" dirty="0"/>
              <a:t>nádoby</a:t>
            </a:r>
            <a:r>
              <a:rPr lang="es-ES" dirty="0"/>
              <a:t> padají.
Šestá rána.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Vzkříšení před </a:t>
            </a:r>
            <a:r>
              <a:rPr lang="cs-CZ" dirty="0"/>
              <a:t>d</a:t>
            </a:r>
            <a:r>
              <a:rPr lang="es-ES" dirty="0"/>
              <a:t>ruhým příchodem.
Objevuje se znamení </a:t>
            </a:r>
            <a:r>
              <a:rPr lang="cs-CZ" dirty="0"/>
              <a:t>S</a:t>
            </a:r>
            <a:r>
              <a:rPr lang="es-ES" dirty="0"/>
              <a:t>yna člověka.
Druhý příchod.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Zničení bezbožných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Vzkříšení spravedlivých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Proměna živých.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dirty="0"/>
              <a:t>Uchvácení do nebe</a:t>
            </a:r>
            <a:r>
              <a:rPr lang="es-ES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PŘED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TISÍCILETÍ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052205" y="6372036"/>
            <a:ext cx="3039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1</a:t>
            </a:r>
            <a:r>
              <a:rPr lang="cs-CZ" b="1" dirty="0"/>
              <a:t>.</a:t>
            </a:r>
            <a:r>
              <a:rPr lang="es-ES" b="1" dirty="0"/>
              <a:t> </a:t>
            </a:r>
            <a:r>
              <a:rPr lang="cs-CZ" b="1" dirty="0"/>
              <a:t>list</a:t>
            </a:r>
            <a:r>
              <a:rPr lang="es-ES" b="1" dirty="0"/>
              <a:t> Tesalonic</a:t>
            </a:r>
            <a:r>
              <a:rPr lang="cs-CZ" b="1" dirty="0"/>
              <a:t>kým</a:t>
            </a:r>
            <a:r>
              <a:rPr lang="es-ES" b="1" dirty="0"/>
              <a:t> 4</a:t>
            </a:r>
            <a:r>
              <a:rPr lang="cs-CZ" b="1" dirty="0"/>
              <a:t>,</a:t>
            </a:r>
            <a:r>
              <a:rPr lang="es-ES" b="1" dirty="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86072" y="228600"/>
            <a:ext cx="8534400" cy="758952"/>
          </a:xfrm>
        </p:spPr>
        <p:txBody>
          <a:bodyPr>
            <a:normAutofit/>
          </a:bodyPr>
          <a:lstStyle/>
          <a:p>
            <a:r>
              <a:rPr lang="pl-PL" dirty="0"/>
              <a:t>Kde budeme žít - na zemi, nebo v nebi?</a:t>
            </a:r>
            <a:endParaRPr lang="es-ES" dirty="0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596128748"/>
              </p:ext>
            </p:extLst>
          </p:nvPr>
        </p:nvGraphicFramePr>
        <p:xfrm>
          <a:off x="251520" y="1340768"/>
          <a:ext cx="41764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686992943"/>
              </p:ext>
            </p:extLst>
          </p:nvPr>
        </p:nvGraphicFramePr>
        <p:xfrm>
          <a:off x="4716016" y="1340768"/>
          <a:ext cx="41764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32648" y="6372036"/>
            <a:ext cx="767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Až Ježíš přijde, budeme vzati do nebe. Ale naším konečným cílem je země
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CA09C50-1A7D-4CA7-BF62-DA0CAEFDD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60EF533-392B-4A24-BA8A-E1F0D70B2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5BEA00-FAFD-42E6-9FD9-45B9C412E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69BDD6B-9510-4F73-AB74-20E6A3F3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1417A2F-2D56-4DE4-9E3C-89F368D50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78858A5-9FA2-4261-AB6A-DF0FFDF96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CA09C50-1A7D-4CA7-BF62-DA0CAEFDD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60EF533-392B-4A24-BA8A-E1F0D70B2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65BEA00-FAFD-42E6-9FD9-45B9C412E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9BDD6B-9510-4F73-AB74-20E6A3F3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1417A2F-2D56-4DE4-9E3C-89F368D50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78858A5-9FA2-4261-AB6A-DF0FFDF96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Graphic spid="14" grpId="0">
        <p:bldSub>
          <a:bldDgm bld="one"/>
        </p:bldSub>
      </p:bldGraphic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4822120"/>
            <a:ext cx="5867400" cy="1631216"/>
          </a:xfrm>
        </p:spPr>
        <p:txBody>
          <a:bodyPr>
            <a:spAutoFit/>
          </a:bodyPr>
          <a:lstStyle/>
          <a:p>
            <a:r>
              <a:rPr lang="es-ES" sz="2000" dirty="0"/>
              <a:t>"A já jsem řekl: 'Jak dlouho, Pane? A on odpověděl: "Dokud města nebudou zpustošená a bez obyvatele, a v domech nebude žádný člověk a země se nestane pouští”</a:t>
            </a:r>
          </a:p>
        </p:txBody>
      </p:sp>
      <p:pic>
        <p:nvPicPr>
          <p:cNvPr id="8" name="7 Marcador de posición de imagen" descr="Milenio (12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338554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Země bude pustá.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BĚHEM TISÍCILETÍ
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96631" y="6372036"/>
            <a:ext cx="5150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Jerem</a:t>
            </a:r>
            <a:r>
              <a:rPr lang="cs-CZ" b="1" dirty="0" err="1"/>
              <a:t>iáš</a:t>
            </a:r>
            <a:r>
              <a:rPr lang="es-ES" b="1" dirty="0"/>
              <a:t> 4:</a:t>
            </a:r>
            <a:r>
              <a:rPr lang="cs-CZ" b="1" dirty="0"/>
              <a:t>,</a:t>
            </a:r>
            <a:r>
              <a:rPr lang="es-ES" b="1" dirty="0"/>
              <a:t>23-27; Isa</a:t>
            </a:r>
            <a:r>
              <a:rPr lang="cs-CZ" b="1" dirty="0" err="1"/>
              <a:t>jáš</a:t>
            </a:r>
            <a:r>
              <a:rPr lang="es-ES" b="1" dirty="0"/>
              <a:t> 6</a:t>
            </a:r>
            <a:r>
              <a:rPr lang="cs-CZ" b="1" dirty="0"/>
              <a:t>,</a:t>
            </a:r>
            <a:r>
              <a:rPr lang="es-ES" b="1" dirty="0"/>
              <a:t>11; I</a:t>
            </a:r>
            <a:r>
              <a:rPr lang="cs-CZ" b="1" dirty="0" err="1"/>
              <a:t>zajáš</a:t>
            </a:r>
            <a:r>
              <a:rPr lang="es-ES" b="1" dirty="0"/>
              <a:t> 24</a:t>
            </a:r>
            <a:r>
              <a:rPr lang="cs-CZ" b="1" dirty="0"/>
              <a:t>,</a:t>
            </a:r>
            <a:r>
              <a:rPr lang="es-ES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4822120"/>
            <a:ext cx="5867400" cy="1631216"/>
          </a:xfrm>
        </p:spPr>
        <p:txBody>
          <a:bodyPr>
            <a:spAutoFit/>
          </a:bodyPr>
          <a:lstStyle/>
          <a:p>
            <a:r>
              <a:rPr lang="es-ES" sz="2000" dirty="0"/>
              <a:t>“</a:t>
            </a:r>
            <a:r>
              <a:rPr lang="cs-CZ" sz="2000" dirty="0"/>
              <a:t>Z</a:t>
            </a:r>
            <a:r>
              <a:rPr lang="es-ES" sz="2000" dirty="0"/>
              <a:t>mocnil se draka, </a:t>
            </a:r>
            <a:r>
              <a:rPr lang="cs-CZ" sz="2000" dirty="0"/>
              <a:t>toho </a:t>
            </a:r>
            <a:r>
              <a:rPr lang="cs-CZ" sz="2000" dirty="0" err="1"/>
              <a:t>dávn</a:t>
            </a:r>
            <a:r>
              <a:rPr lang="es-ES" sz="2000" dirty="0"/>
              <a:t>ého hada, </a:t>
            </a:r>
            <a:r>
              <a:rPr lang="cs-CZ" sz="2000" dirty="0"/>
              <a:t>toho</a:t>
            </a:r>
            <a:r>
              <a:rPr lang="es-ES" sz="2000" dirty="0"/>
              <a:t> ďábl</a:t>
            </a:r>
            <a:r>
              <a:rPr lang="cs-CZ" sz="2000" dirty="0"/>
              <a:t>a</a:t>
            </a:r>
            <a:r>
              <a:rPr lang="es-ES" sz="2000" dirty="0"/>
              <a:t> a satan</a:t>
            </a:r>
            <a:r>
              <a:rPr lang="cs-CZ" sz="2000" dirty="0"/>
              <a:t>a</a:t>
            </a:r>
            <a:r>
              <a:rPr lang="es-ES" sz="2000" dirty="0"/>
              <a:t>, na tisíc let</a:t>
            </a:r>
            <a:r>
              <a:rPr lang="cs-CZ" sz="2000" dirty="0"/>
              <a:t> jej </a:t>
            </a:r>
            <a:r>
              <a:rPr lang="es-ES" sz="2000" dirty="0"/>
              <a:t> spoutal</a:t>
            </a:r>
            <a:r>
              <a:rPr lang="cs-CZ" sz="2000" dirty="0"/>
              <a:t>, uvrhl do </a:t>
            </a:r>
            <a:r>
              <a:rPr lang="cs-CZ" sz="2000" dirty="0" err="1"/>
              <a:t>propasi</a:t>
            </a:r>
            <a:r>
              <a:rPr lang="cs-CZ" sz="2000" dirty="0"/>
              <a:t>, uzamkl ji a zapečetil,</a:t>
            </a:r>
            <a:r>
              <a:rPr lang="es-ES" sz="2000" dirty="0"/>
              <a:t> aby již ne</a:t>
            </a:r>
            <a:r>
              <a:rPr lang="cs-CZ" sz="2000" dirty="0"/>
              <a:t>mohl </a:t>
            </a:r>
            <a:r>
              <a:rPr lang="es-ES" sz="2000" dirty="0"/>
              <a:t>klama</a:t>
            </a:r>
            <a:r>
              <a:rPr lang="cs-CZ" sz="2000" dirty="0"/>
              <a:t>t</a:t>
            </a:r>
            <a:r>
              <a:rPr lang="es-ES" sz="2000" dirty="0"/>
              <a:t> národy, dokud</a:t>
            </a:r>
            <a:r>
              <a:rPr lang="cs-CZ" sz="2000" dirty="0"/>
              <a:t> se</a:t>
            </a:r>
            <a:r>
              <a:rPr lang="es-ES" sz="2000" dirty="0"/>
              <a:t> ne</a:t>
            </a:r>
            <a:r>
              <a:rPr lang="cs-CZ" sz="2000" dirty="0"/>
              <a:t>do-vrší </a:t>
            </a:r>
            <a:r>
              <a:rPr lang="es-ES" sz="2000" dirty="0"/>
              <a:t>t</a:t>
            </a:r>
            <a:r>
              <a:rPr lang="cs-CZ" sz="2000" dirty="0" err="1"/>
              <a:t>ěch</a:t>
            </a:r>
            <a:r>
              <a:rPr lang="es-ES" sz="2000" dirty="0"/>
              <a:t> tisíc let.”</a:t>
            </a:r>
          </a:p>
        </p:txBody>
      </p:sp>
      <p:pic>
        <p:nvPicPr>
          <p:cNvPr id="8" name="7 Marcador de posición de imagen" descr="SatanarEncarcelad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677" b="4677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1008481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Země bude pustá.
Satan a jeho andělé budou spoutáni.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BĚHEM TISÍCILETÍ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649327" y="6372036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 </a:t>
            </a:r>
            <a:r>
              <a:rPr lang="es-ES" b="1" dirty="0"/>
              <a:t>20</a:t>
            </a:r>
            <a:r>
              <a:rPr lang="cs-CZ" b="1" dirty="0"/>
              <a:t>,</a:t>
            </a:r>
            <a:r>
              <a:rPr lang="es-ES" b="1" dirty="0"/>
              <a:t>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5139189"/>
            <a:ext cx="5867400" cy="954107"/>
          </a:xfrm>
        </p:spPr>
        <p:txBody>
          <a:bodyPr>
            <a:spAutoFit/>
          </a:bodyPr>
          <a:lstStyle/>
          <a:p>
            <a:r>
              <a:rPr lang="es-ES" sz="2800" dirty="0"/>
              <a:t>“a žili a kralovali s Kristem tisíc </a:t>
            </a:r>
            <a:r>
              <a:rPr lang="es-ES" sz="2800" dirty="0" err="1"/>
              <a:t>let</a:t>
            </a:r>
            <a:r>
              <a:rPr lang="es-ES" sz="2800" dirty="0"/>
              <a:t>."</a:t>
            </a:r>
          </a:p>
        </p:txBody>
      </p:sp>
      <p:pic>
        <p:nvPicPr>
          <p:cNvPr id="10" name="9 Marcador de posición de imagen" descr="090408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1924629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Země bude pustá.
Satan a jeho andělé budou spoutáni.
Spravedliví budou vládnout s Kristem </a:t>
            </a:r>
            <a:r>
              <a:rPr lang="cs-CZ" dirty="0"/>
              <a:t>           </a:t>
            </a:r>
            <a:r>
              <a:rPr lang="es-ES" dirty="0"/>
              <a:t>v nebi.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BĚHEM TISÍCILETÍ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47109" y="6372036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 </a:t>
            </a:r>
            <a:r>
              <a:rPr lang="es-ES" b="1" dirty="0"/>
              <a:t>20</a:t>
            </a:r>
            <a:r>
              <a:rPr lang="cs-CZ" b="1" dirty="0"/>
              <a:t>,</a:t>
            </a:r>
            <a:r>
              <a:rPr lang="es-ES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5149641"/>
            <a:ext cx="5867400" cy="1015663"/>
          </a:xfrm>
        </p:spPr>
        <p:txBody>
          <a:bodyPr>
            <a:spAutoFit/>
          </a:bodyPr>
          <a:lstStyle/>
          <a:p>
            <a:r>
              <a:rPr lang="es-ES" sz="2000" dirty="0"/>
              <a:t>“</a:t>
            </a:r>
            <a:r>
              <a:rPr lang="cs-CZ" sz="2000" dirty="0"/>
              <a:t>až</a:t>
            </a:r>
            <a:r>
              <a:rPr lang="es-ES" sz="2000" dirty="0"/>
              <a:t> přišel Vě</a:t>
            </a:r>
            <a:r>
              <a:rPr lang="cs-CZ" sz="2000" dirty="0" err="1"/>
              <a:t>kovit</a:t>
            </a:r>
            <a:r>
              <a:rPr lang="es-ES" sz="2000" dirty="0"/>
              <a:t>ý a soud</a:t>
            </a:r>
            <a:r>
              <a:rPr lang="cs-CZ" sz="2000" dirty="0"/>
              <a:t> byl předán</a:t>
            </a:r>
            <a:r>
              <a:rPr lang="es-ES" sz="2000" dirty="0"/>
              <a:t> svatým Nejvyššího; </a:t>
            </a:r>
            <a:r>
              <a:rPr lang="cs-CZ" sz="2000" dirty="0"/>
              <a:t>nadešla doba a </a:t>
            </a:r>
            <a:r>
              <a:rPr lang="es-ES" sz="2000" dirty="0"/>
              <a:t>království</a:t>
            </a:r>
            <a:r>
              <a:rPr lang="cs-CZ" sz="2000" dirty="0"/>
              <a:t> dostali do držení svatí</a:t>
            </a:r>
            <a:r>
              <a:rPr lang="es-ES" sz="2000" dirty="0"/>
              <a:t>”</a:t>
            </a:r>
          </a:p>
        </p:txBody>
      </p:sp>
      <p:pic>
        <p:nvPicPr>
          <p:cNvPr id="8" name="7 Marcador de posición de imagen" descr="060107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2594556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Země bude pustá.
Satan a jeho andělé budou spoutáni.
Spravedliví budou vládnout s Kristem </a:t>
            </a:r>
            <a:r>
              <a:rPr lang="cs-CZ" dirty="0"/>
              <a:t>           </a:t>
            </a:r>
            <a:r>
              <a:rPr lang="es-ES" dirty="0"/>
              <a:t>v nebi.
Vykoupení budou soudit anděly i lidi.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BĚHEM TISÍCILETÍ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673639" y="6372036"/>
            <a:ext cx="5796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20</a:t>
            </a:r>
            <a:r>
              <a:rPr lang="cs-CZ" b="1" dirty="0"/>
              <a:t>,</a:t>
            </a:r>
            <a:r>
              <a:rPr lang="es-ES" b="1" dirty="0"/>
              <a:t>4; Daniel 7</a:t>
            </a:r>
            <a:r>
              <a:rPr lang="cs-CZ" b="1" dirty="0"/>
              <a:t>,</a:t>
            </a:r>
            <a:r>
              <a:rPr lang="es-ES" b="1" dirty="0"/>
              <a:t>22; 1</a:t>
            </a:r>
            <a:r>
              <a:rPr lang="cs-CZ" b="1" dirty="0"/>
              <a:t>.</a:t>
            </a:r>
            <a:r>
              <a:rPr lang="es-ES" b="1" dirty="0"/>
              <a:t> </a:t>
            </a:r>
            <a:r>
              <a:rPr lang="cs-CZ" b="1" dirty="0"/>
              <a:t>list K</a:t>
            </a:r>
            <a:r>
              <a:rPr lang="es-ES" b="1" dirty="0"/>
              <a:t>orints</a:t>
            </a:r>
            <a:r>
              <a:rPr lang="cs-CZ" b="1" dirty="0"/>
              <a:t>kým</a:t>
            </a:r>
            <a:r>
              <a:rPr lang="es-ES" b="1" dirty="0"/>
              <a:t> 6</a:t>
            </a:r>
            <a:r>
              <a:rPr lang="cs-CZ" b="1" dirty="0"/>
              <a:t>,</a:t>
            </a:r>
            <a:r>
              <a:rPr lang="es-ES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157192"/>
            <a:ext cx="5867400" cy="1015663"/>
          </a:xfrm>
        </p:spPr>
        <p:txBody>
          <a:bodyPr>
            <a:spAutoFit/>
          </a:bodyPr>
          <a:lstStyle/>
          <a:p>
            <a:r>
              <a:rPr lang="es-ES" sz="2000" dirty="0"/>
              <a:t>“</a:t>
            </a:r>
            <a:r>
              <a:rPr lang="cs-CZ" sz="2000" dirty="0"/>
              <a:t>O</a:t>
            </a:r>
            <a:r>
              <a:rPr lang="es-ES" sz="2000" dirty="0"/>
              <a:t>statní mrtví</a:t>
            </a:r>
            <a:r>
              <a:rPr lang="cs-CZ" sz="2000" dirty="0"/>
              <a:t> však nepovstanou k živou, dokud se těch tisíc let nedovrší</a:t>
            </a:r>
            <a:r>
              <a:rPr lang="es-ES" sz="2000" dirty="0"/>
              <a:t>. To je první vzkříšení”</a:t>
            </a:r>
          </a:p>
        </p:txBody>
      </p:sp>
      <p:pic>
        <p:nvPicPr>
          <p:cNvPr id="7" name="6 Marcador de posición de imagen" descr="milen0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338554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Druhé vzkříšení.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TISÍCILETÍ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72372" y="6372036"/>
            <a:ext cx="1999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20</a:t>
            </a:r>
            <a:r>
              <a:rPr lang="cs-CZ" b="1" dirty="0"/>
              <a:t>,</a:t>
            </a:r>
            <a:r>
              <a:rPr lang="es-ES" b="1" dirty="0"/>
              <a:t>5</a:t>
            </a:r>
            <a:r>
              <a:rPr lang="cs-CZ" b="1" dirty="0"/>
              <a:t>.6a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313402"/>
            <a:ext cx="5867400" cy="707886"/>
          </a:xfrm>
        </p:spPr>
        <p:txBody>
          <a:bodyPr>
            <a:spAutoFit/>
          </a:bodyPr>
          <a:lstStyle/>
          <a:p>
            <a:r>
              <a:rPr lang="es-ES" sz="2000" dirty="0"/>
              <a:t>“Až se </a:t>
            </a:r>
            <a:r>
              <a:rPr lang="cs-CZ" sz="2000" dirty="0"/>
              <a:t>dovrš</a:t>
            </a:r>
            <a:r>
              <a:rPr lang="es-ES" sz="2000" dirty="0"/>
              <a:t>í tisíc let,</a:t>
            </a:r>
            <a:r>
              <a:rPr lang="cs-CZ" sz="2000" dirty="0"/>
              <a:t> bude</a:t>
            </a:r>
            <a:r>
              <a:rPr lang="es-ES" sz="2000" dirty="0"/>
              <a:t> Satan propuštěn ze svého </a:t>
            </a:r>
            <a:r>
              <a:rPr lang="cs-CZ" sz="2000" dirty="0"/>
              <a:t>žaláře</a:t>
            </a:r>
            <a:r>
              <a:rPr lang="es-ES" sz="2000" dirty="0"/>
              <a:t>”</a:t>
            </a:r>
          </a:p>
        </p:txBody>
      </p:sp>
      <p:pic>
        <p:nvPicPr>
          <p:cNvPr id="7" name="6 Marcador de posición de imagen" descr="milen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1008481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Druhé vzkříšení.
Satan je propuštěn </a:t>
            </a:r>
            <a:r>
              <a:rPr lang="cs-CZ" dirty="0"/>
              <a:t>           </a:t>
            </a:r>
            <a:r>
              <a:rPr lang="es-ES" dirty="0"/>
              <a:t>z</a:t>
            </a:r>
            <a:r>
              <a:rPr lang="cs-CZ" dirty="0"/>
              <a:t> </a:t>
            </a:r>
            <a:r>
              <a:rPr lang="es-ES" dirty="0"/>
              <a:t>vězení.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TISÍCILETÍ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58319" y="6372036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20</a:t>
            </a:r>
            <a:r>
              <a:rPr lang="cs-CZ" b="1" dirty="0"/>
              <a:t>,</a:t>
            </a:r>
            <a:r>
              <a:rPr lang="es-ES" b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323439"/>
          </a:xfrm>
        </p:spPr>
        <p:txBody>
          <a:bodyPr>
            <a:spAutoFit/>
          </a:bodyPr>
          <a:lstStyle/>
          <a:p>
            <a:r>
              <a:rPr lang="es-ES" sz="2000" dirty="0"/>
              <a:t>“</a:t>
            </a:r>
            <a:r>
              <a:rPr lang="cs-CZ" sz="2000" dirty="0"/>
              <a:t>Kdo křivdí, ať křivdí dál, kdo je pošpiněn, ať zůstane ve špíně – kdo je spravedlivý, ať zůstane spravedlivý, kdo je svatý, ať setrvá ve svatosti</a:t>
            </a:r>
            <a:r>
              <a:rPr lang="es-ES" sz="2000" dirty="0"/>
              <a:t>”</a:t>
            </a:r>
          </a:p>
        </p:txBody>
      </p:sp>
      <p:pic>
        <p:nvPicPr>
          <p:cNvPr id="7" name="6 Marcador de posición de imagen" descr="Isus%2520Mare%2520Preot-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338554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dirty="0"/>
              <a:t>Konec doby</a:t>
            </a:r>
            <a:r>
              <a:rPr lang="es-ES" dirty="0"/>
              <a:t> milosti.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PŘED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TISÍCILETÍ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
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17444" y="6372036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22</a:t>
            </a:r>
            <a:r>
              <a:rPr lang="cs-CZ" b="1" dirty="0"/>
              <a:t>,</a:t>
            </a:r>
            <a:r>
              <a:rPr lang="es-ES" b="1" dirty="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323439"/>
          </a:xfrm>
        </p:spPr>
        <p:txBody>
          <a:bodyPr>
            <a:spAutoFit/>
          </a:bodyPr>
          <a:lstStyle/>
          <a:p>
            <a:r>
              <a:rPr lang="es-ES" sz="2000" dirty="0"/>
              <a:t>“A </a:t>
            </a:r>
            <a:r>
              <a:rPr lang="cs-CZ" sz="2000" dirty="0"/>
              <a:t>viděl jsem od Boha sestupovat</a:t>
            </a:r>
            <a:r>
              <a:rPr lang="es-ES" sz="2000" dirty="0"/>
              <a:t> svaté město, nový Jeruzalém, sestupuje z nebe, od Boha, </a:t>
            </a:r>
            <a:r>
              <a:rPr lang="cs-CZ" sz="2000" dirty="0"/>
              <a:t>krásný jako nevěsta ozdobená pro svého ženicha</a:t>
            </a:r>
            <a:r>
              <a:rPr lang="es-ES" sz="2000" dirty="0"/>
              <a:t>”</a:t>
            </a:r>
          </a:p>
        </p:txBody>
      </p:sp>
      <p:pic>
        <p:nvPicPr>
          <p:cNvPr id="7" name="6 Marcador de posición de imagen" descr="new-jeru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5" b="154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1678408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Druhé vzkříšení.
Satan je propuštěn </a:t>
            </a:r>
            <a:r>
              <a:rPr lang="cs-CZ" dirty="0"/>
              <a:t>           </a:t>
            </a:r>
            <a:r>
              <a:rPr lang="es-ES" dirty="0"/>
              <a:t>z vězení.
Nový Jeruzalém sestupuje z nebe.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TISÍCILETÍ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74350" y="6372036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21</a:t>
            </a:r>
            <a:r>
              <a:rPr lang="cs-CZ" b="1" dirty="0"/>
              <a:t>,</a:t>
            </a:r>
            <a:r>
              <a:rPr lang="es-ES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169966"/>
            <a:ext cx="5867400" cy="923330"/>
          </a:xfrm>
        </p:spPr>
        <p:txBody>
          <a:bodyPr>
            <a:spAutoFit/>
          </a:bodyPr>
          <a:lstStyle/>
          <a:p>
            <a:r>
              <a:rPr lang="es-ES" sz="1800" dirty="0"/>
              <a:t>“a vyjde, aby </a:t>
            </a:r>
            <a:r>
              <a:rPr lang="cs-CZ" sz="1800" dirty="0" err="1"/>
              <a:t>oklama</a:t>
            </a:r>
            <a:r>
              <a:rPr lang="es-ES" sz="1800" dirty="0"/>
              <a:t>l národy... </a:t>
            </a:r>
            <a:r>
              <a:rPr lang="cs-CZ" sz="1800" dirty="0"/>
              <a:t>S</a:t>
            </a:r>
            <a:r>
              <a:rPr lang="es-ES" sz="1800" dirty="0"/>
              <a:t>hromáždil</a:t>
            </a:r>
            <a:r>
              <a:rPr lang="cs-CZ" sz="1800" dirty="0"/>
              <a:t> je   </a:t>
            </a:r>
            <a:r>
              <a:rPr lang="es-ES" sz="1800" dirty="0"/>
              <a:t> k boji... vystoupili po celé</a:t>
            </a:r>
            <a:r>
              <a:rPr lang="cs-CZ" sz="1800" dirty="0"/>
              <a:t> šíři</a:t>
            </a:r>
            <a:r>
              <a:rPr lang="es-ES" sz="1800" dirty="0"/>
              <a:t> zemi a obkl</a:t>
            </a:r>
            <a:r>
              <a:rPr lang="cs-CZ" sz="1800" dirty="0" err="1"/>
              <a:t>íčili</a:t>
            </a:r>
            <a:r>
              <a:rPr lang="es-ES" sz="1800" dirty="0"/>
              <a:t> tábor svatých a</a:t>
            </a:r>
            <a:r>
              <a:rPr lang="cs-CZ" sz="1800" dirty="0"/>
              <a:t> město, které</a:t>
            </a:r>
            <a:r>
              <a:rPr lang="es-ES" sz="1800" dirty="0"/>
              <a:t> mil</a:t>
            </a:r>
            <a:r>
              <a:rPr lang="cs-CZ" sz="1800" dirty="0" err="1"/>
              <a:t>uje</a:t>
            </a:r>
            <a:r>
              <a:rPr lang="cs-CZ" sz="1800" dirty="0"/>
              <a:t> Bůh</a:t>
            </a:r>
            <a:r>
              <a:rPr lang="es-ES" sz="1800" dirty="0"/>
              <a:t>”</a:t>
            </a:r>
          </a:p>
        </p:txBody>
      </p:sp>
      <p:pic>
        <p:nvPicPr>
          <p:cNvPr id="7" name="6 Marcador de posición de imagen" descr="milen0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2594556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Druhé vzkříšení.
Satan je propuštěn </a:t>
            </a:r>
            <a:r>
              <a:rPr lang="cs-CZ" dirty="0"/>
              <a:t>           </a:t>
            </a:r>
            <a:r>
              <a:rPr lang="es-ES" dirty="0"/>
              <a:t>z vězení.
Nový Jeruzalém sestupuje z nebe.
Satan shromažďuje vzkříšené, aby zaútočili na Jeruzalém.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TISÍCILETÍ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632485" y="6372036"/>
            <a:ext cx="1879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20</a:t>
            </a:r>
            <a:r>
              <a:rPr lang="cs-CZ" b="1" dirty="0"/>
              <a:t>,</a:t>
            </a:r>
            <a:r>
              <a:rPr lang="es-ES" b="1" dirty="0"/>
              <a:t>8</a:t>
            </a:r>
            <a:r>
              <a:rPr lang="cs-CZ" b="1" dirty="0"/>
              <a:t>.</a:t>
            </a:r>
            <a:r>
              <a:rPr lang="es-ES" b="1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271525"/>
            <a:ext cx="5867400" cy="707886"/>
          </a:xfrm>
        </p:spPr>
        <p:txBody>
          <a:bodyPr>
            <a:spAutoFit/>
          </a:bodyPr>
          <a:lstStyle/>
          <a:p>
            <a:r>
              <a:rPr lang="es-ES" sz="2000" dirty="0"/>
              <a:t>“</a:t>
            </a:r>
            <a:r>
              <a:rPr lang="pl-PL" sz="2000" dirty="0"/>
              <a:t>a mrtví byli souzeni podle svých činů zapsaných v těch knihách</a:t>
            </a:r>
            <a:r>
              <a:rPr lang="es-ES" sz="2000" dirty="0"/>
              <a:t>”</a:t>
            </a:r>
          </a:p>
        </p:txBody>
      </p:sp>
      <p:pic>
        <p:nvPicPr>
          <p:cNvPr id="5124" name="Picture 4" descr="http://1.bp.blogspot.com/-fkVwWD8oXEw/UA3ZtIzuelI/AAAAAAAAEAI/a_9vlfEYmxw/s1600/Los+libros+son+abiertos,+tambi%C3%A9n+el+libro+de+la+vida+(Apocalipsis+20.12-13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01" b="90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3018262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Druhé vzkříšení.
Satan je propuštěn </a:t>
            </a:r>
            <a:r>
              <a:rPr lang="cs-CZ" dirty="0"/>
              <a:t>           </a:t>
            </a:r>
            <a:r>
              <a:rPr lang="es-ES" dirty="0"/>
              <a:t>z vězení.
Nový Jeruzalém sestupuje z nebe.
Satan shromažďuje vzkříšené, aby zaútočili na Jeruzalém.
Bezbožní jsou souzeni.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TISÍCILETÍ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35503" y="6372036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20</a:t>
            </a:r>
            <a:r>
              <a:rPr lang="cs-CZ" b="1" dirty="0"/>
              <a:t>,</a:t>
            </a:r>
            <a:r>
              <a:rPr lang="es-ES" b="1" dirty="0"/>
              <a:t>11-13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157192"/>
            <a:ext cx="5867400" cy="1015663"/>
          </a:xfrm>
        </p:spPr>
        <p:txBody>
          <a:bodyPr>
            <a:spAutoFit/>
          </a:bodyPr>
          <a:lstStyle/>
          <a:p>
            <a:r>
              <a:rPr lang="es-ES" sz="2000" dirty="0"/>
              <a:t>“aby se </a:t>
            </a:r>
            <a:r>
              <a:rPr lang="cs-CZ" sz="2000" dirty="0"/>
              <a:t>před</a:t>
            </a:r>
            <a:r>
              <a:rPr lang="es-ES" sz="2000" dirty="0"/>
              <a:t> jmén</a:t>
            </a:r>
            <a:r>
              <a:rPr lang="cs-CZ" sz="2000" dirty="0" err="1"/>
              <a:t>em</a:t>
            </a:r>
            <a:r>
              <a:rPr lang="es-ES" sz="2000" dirty="0"/>
              <a:t> Ježíš</a:t>
            </a:r>
            <a:r>
              <a:rPr lang="cs-CZ" sz="2000" dirty="0" err="1"/>
              <a:t>ovým</a:t>
            </a:r>
            <a:r>
              <a:rPr lang="es-ES" sz="2000" dirty="0"/>
              <a:t> sklonilo každé koleno </a:t>
            </a:r>
            <a:r>
              <a:rPr lang="cs-CZ" sz="2000" dirty="0"/>
              <a:t>-</a:t>
            </a:r>
            <a:r>
              <a:rPr lang="es-ES" sz="2000" dirty="0"/>
              <a:t> na nebi, na zemi i pod </a:t>
            </a:r>
            <a:r>
              <a:rPr lang="es-ES" sz="2000" dirty="0" err="1"/>
              <a:t>zemí</a:t>
            </a:r>
            <a:r>
              <a:rPr lang="es-ES" sz="2000" dirty="0"/>
              <a:t>."</a:t>
            </a:r>
          </a:p>
        </p:txBody>
      </p:sp>
      <p:pic>
        <p:nvPicPr>
          <p:cNvPr id="4098" name="Picture 2" descr="http://www.bibleuniversity.com/images/CourseID1/lesson12-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50" b="145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3688189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Druhé vzkříšení.
Satan je propuštěn </a:t>
            </a:r>
            <a:r>
              <a:rPr lang="cs-CZ" dirty="0"/>
              <a:t>           </a:t>
            </a:r>
            <a:r>
              <a:rPr lang="es-ES" dirty="0"/>
              <a:t>z vězení.
Nový Jeruzalém sestupuje z nebe.
Satan shromažďuje vzkříšené, aby zaútočili na Jeruzalém.
Bezbožní jsou souzeni.
Každé koleno se sklání před Kristem.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TISÍCILETÍ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396846" y="6372036"/>
            <a:ext cx="23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list </a:t>
            </a:r>
            <a:r>
              <a:rPr lang="es-ES" b="1" dirty="0"/>
              <a:t>Filips</a:t>
            </a:r>
            <a:r>
              <a:rPr lang="cs-CZ" b="1" dirty="0"/>
              <a:t>kým</a:t>
            </a:r>
            <a:r>
              <a:rPr lang="es-ES" b="1" dirty="0"/>
              <a:t> 2</a:t>
            </a:r>
            <a:r>
              <a:rPr lang="cs-CZ" b="1" dirty="0"/>
              <a:t>,</a:t>
            </a:r>
            <a:r>
              <a:rPr lang="es-ES" b="1" dirty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323439"/>
          </a:xfrm>
        </p:spPr>
        <p:txBody>
          <a:bodyPr>
            <a:spAutoFit/>
          </a:bodyPr>
          <a:lstStyle/>
          <a:p>
            <a:r>
              <a:rPr lang="es-ES" sz="2000" dirty="0"/>
              <a:t>“y de Dios descendió fuego del cielo, y los consumió… Y el que no se halló inscrito en el libro de la vida fue lanzado al lago de fuego”</a:t>
            </a:r>
          </a:p>
        </p:txBody>
      </p:sp>
      <p:pic>
        <p:nvPicPr>
          <p:cNvPr id="3074" name="Picture 2" descr="http://3.bp.blogspot.com/-l9SLpbzJSjg/TvQ_E7JKUII/AAAAAAAAAkI/oZzGa_ZspxY/s1600/fueg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4358116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Druhé vzkříšení.
Satan je propuštěn </a:t>
            </a:r>
            <a:r>
              <a:rPr lang="cs-CZ" dirty="0"/>
              <a:t>           </a:t>
            </a:r>
            <a:r>
              <a:rPr lang="es-ES" dirty="0"/>
              <a:t>z věze</a:t>
            </a:r>
            <a:r>
              <a:rPr lang="cs-CZ" dirty="0"/>
              <a:t>-</a:t>
            </a:r>
            <a:r>
              <a:rPr lang="es-ES" dirty="0"/>
              <a:t>ní.
Nový Jeruzalém sestupuje z nebe.
Satan shromažďuje vzkříšené, aby zaútočili na Jeruzalém.
Bezbožní jsou souzeni.
Každé koleno se sklání před Kristem.
Satan a bezbožní jsou zničeni ohněm.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TISÍCILETÍ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370396" y="637203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20</a:t>
            </a:r>
            <a:r>
              <a:rPr lang="cs-CZ" b="1" dirty="0"/>
              <a:t>,</a:t>
            </a:r>
            <a:r>
              <a:rPr lang="es-ES" b="1" dirty="0"/>
              <a:t>9</a:t>
            </a:r>
            <a:r>
              <a:rPr lang="cs-CZ" b="1" dirty="0"/>
              <a:t>.</a:t>
            </a:r>
            <a:r>
              <a:rPr lang="es-ES" b="1" dirty="0"/>
              <a:t>14</a:t>
            </a:r>
            <a:r>
              <a:rPr lang="cs-CZ" b="1" dirty="0"/>
              <a:t>.</a:t>
            </a:r>
            <a:r>
              <a:rPr lang="es-ES" b="1" dirty="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149641"/>
            <a:ext cx="5867400" cy="1015663"/>
          </a:xfrm>
        </p:spPr>
        <p:txBody>
          <a:bodyPr>
            <a:spAutoFit/>
          </a:bodyPr>
          <a:lstStyle/>
          <a:p>
            <a:r>
              <a:rPr lang="es-ES" sz="2000" dirty="0"/>
              <a:t>“Viděl jsem nové nebe a novou zemi; Neboť první nebe a první země pominuly a moře již neexistovalo”</a:t>
            </a:r>
          </a:p>
        </p:txBody>
      </p:sp>
      <p:pic>
        <p:nvPicPr>
          <p:cNvPr id="8" name="7 Marcador de posición de imagen" descr="Imagen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91" b="1791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4781822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Druhé vzkříšení.
Satan je propuštěn </a:t>
            </a:r>
            <a:r>
              <a:rPr lang="cs-CZ" dirty="0"/>
              <a:t>           </a:t>
            </a:r>
            <a:r>
              <a:rPr lang="es-ES" dirty="0"/>
              <a:t>z věze</a:t>
            </a:r>
            <a:r>
              <a:rPr lang="cs-CZ" dirty="0"/>
              <a:t>-</a:t>
            </a:r>
            <a:r>
              <a:rPr lang="es-ES" dirty="0"/>
              <a:t>ní.
Nový Jeruzalém sestupuje z nebe.
Satan shromažďuje vzkříšené, aby zaútočili na Jeruzalém.
Bezbožní jsou souzeni.
Každé koleno se sklání před Kristem.
Satan a bezbožní jsou zničeni ohněm.
</a:t>
            </a:r>
            <a:r>
              <a:rPr lang="cs-CZ" dirty="0"/>
              <a:t>Obnovení země</a:t>
            </a:r>
            <a:r>
              <a:rPr lang="es-ES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TISÍCILETÍ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02051" y="6372036"/>
            <a:ext cx="5339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21</a:t>
            </a:r>
            <a:r>
              <a:rPr lang="cs-CZ" b="1" dirty="0"/>
              <a:t>,</a:t>
            </a:r>
            <a:r>
              <a:rPr lang="es-ES" b="1" dirty="0"/>
              <a:t>1; I</a:t>
            </a:r>
            <a:r>
              <a:rPr lang="cs-CZ" b="1" dirty="0" err="1"/>
              <a:t>zajáš</a:t>
            </a:r>
            <a:r>
              <a:rPr lang="es-ES" b="1" dirty="0"/>
              <a:t> 65</a:t>
            </a:r>
            <a:r>
              <a:rPr lang="cs-CZ" b="1" dirty="0"/>
              <a:t>,</a:t>
            </a:r>
            <a:r>
              <a:rPr lang="es-ES" b="1" dirty="0"/>
              <a:t>17; 2</a:t>
            </a:r>
            <a:r>
              <a:rPr lang="cs-CZ" b="1" dirty="0"/>
              <a:t>. list Petrův</a:t>
            </a:r>
            <a:r>
              <a:rPr lang="es-ES" b="1" dirty="0"/>
              <a:t> 3</a:t>
            </a:r>
            <a:r>
              <a:rPr lang="cs-CZ" b="1" dirty="0"/>
              <a:t>,</a:t>
            </a:r>
            <a:r>
              <a:rPr lang="es-ES" b="1" dirty="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00329"/>
          </a:xfrm>
        </p:spPr>
        <p:txBody>
          <a:bodyPr>
            <a:spAutoFit/>
          </a:bodyPr>
          <a:lstStyle/>
          <a:p>
            <a:r>
              <a:rPr lang="es-ES" sz="1800" dirty="0"/>
              <a:t>“A slyšel jsem hlas veliký z nebe, který říkal: Hle, stánek Boží s lidmi a on bude přebývat s nimi; a oni budou jeho lidem a Bůh sám bude s nimi jako jejich Bůh.”</a:t>
            </a:r>
          </a:p>
        </p:txBody>
      </p:sp>
      <p:pic>
        <p:nvPicPr>
          <p:cNvPr id="8" name="7 Marcador de posición de imagen" descr="TierraNueva (169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5205528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Druhé vzkříšení.
Satan je propuštěn </a:t>
            </a:r>
            <a:r>
              <a:rPr lang="cs-CZ" dirty="0"/>
              <a:t>           </a:t>
            </a:r>
            <a:r>
              <a:rPr lang="es-ES" dirty="0"/>
              <a:t>z věze</a:t>
            </a:r>
            <a:r>
              <a:rPr lang="cs-CZ" dirty="0"/>
              <a:t>-</a:t>
            </a:r>
            <a:r>
              <a:rPr lang="es-ES" dirty="0"/>
              <a:t>ní.
Nový Jeruzalém sestupuje z nebe.
Satan shromažďuje vzkříšené, aby zaútočili na Jeruzalém.
Bezbožní jsou souzeni.
Každé koleno se sklání před Kristem.
Satan a bezbožní jsou zničeni ohněm.
</a:t>
            </a:r>
            <a:r>
              <a:rPr lang="cs-CZ" dirty="0"/>
              <a:t>Obnovení země</a:t>
            </a:r>
            <a:r>
              <a:rPr lang="es-ES" dirty="0"/>
              <a:t>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Spravedliví </a:t>
            </a:r>
            <a:r>
              <a:rPr lang="cs-CZ" dirty="0"/>
              <a:t>ob</a:t>
            </a:r>
            <a:r>
              <a:rPr lang="es-ES" dirty="0"/>
              <a:t>d</a:t>
            </a:r>
            <a:r>
              <a:rPr lang="cs-CZ" dirty="0"/>
              <a:t>rží</a:t>
            </a:r>
            <a:r>
              <a:rPr lang="es-ES" dirty="0"/>
              <a:t> zemi.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TISÍCILETÍ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94306" y="6372036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21</a:t>
            </a:r>
            <a:r>
              <a:rPr lang="cs-CZ" b="1" dirty="0"/>
              <a:t>,</a:t>
            </a:r>
            <a:r>
              <a:rPr lang="es-ES" b="1" dirty="0"/>
              <a:t>2</a:t>
            </a:r>
            <a:r>
              <a:rPr lang="cs-CZ" b="1" dirty="0"/>
              <a:t>.</a:t>
            </a:r>
            <a:r>
              <a:rPr lang="es-ES" b="1" dirty="0"/>
              <a:t>3; </a:t>
            </a:r>
            <a:r>
              <a:rPr lang="cs-CZ" b="1" dirty="0"/>
              <a:t>Ž</a:t>
            </a:r>
            <a:r>
              <a:rPr lang="es-ES" b="1" dirty="0"/>
              <a:t>alm 37</a:t>
            </a:r>
            <a:r>
              <a:rPr lang="cs-CZ" b="1" dirty="0"/>
              <a:t>,</a:t>
            </a:r>
            <a:r>
              <a:rPr lang="es-ES" b="1" dirty="0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texto"/>
          <p:cNvSpPr txBox="1">
            <a:spLocks/>
          </p:cNvSpPr>
          <p:nvPr/>
        </p:nvSpPr>
        <p:spPr>
          <a:xfrm>
            <a:off x="5868144" y="197341"/>
            <a:ext cx="3096344" cy="4247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sz="1800" dirty="0"/>
              <a:t>Druhé vzkříšení.
Satan je propuštěn </a:t>
            </a:r>
            <a:r>
              <a:rPr lang="cs-CZ" sz="1800" dirty="0"/>
              <a:t>           </a:t>
            </a:r>
            <a:r>
              <a:rPr lang="es-ES" sz="1800" dirty="0"/>
              <a:t>z věze</a:t>
            </a:r>
            <a:r>
              <a:rPr lang="cs-CZ" sz="1800" dirty="0"/>
              <a:t>-</a:t>
            </a:r>
            <a:r>
              <a:rPr lang="es-ES" sz="1800" dirty="0"/>
              <a:t>ní.
Nový Jeruzalém sestupuje z nebe.
Satan shromažďuje vzkříšené, aby zaútočili na Jeruzalém.
Bezbožní jsou souzeni.
Každé koleno se sklání před Kristem.
Satan a bezbožní jsou zničeni ohněm.
</a:t>
            </a:r>
            <a:r>
              <a:rPr lang="cs-CZ" sz="1800" dirty="0"/>
              <a:t>Obnovení země</a:t>
            </a:r>
            <a:r>
              <a:rPr lang="es-ES" sz="1800" dirty="0"/>
              <a:t>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sz="1800" dirty="0"/>
              <a:t>Spravedliví </a:t>
            </a:r>
            <a:r>
              <a:rPr lang="cs-CZ" sz="1800" dirty="0"/>
              <a:t>ob</a:t>
            </a:r>
            <a:r>
              <a:rPr lang="es-ES" sz="1800" dirty="0"/>
              <a:t>d</a:t>
            </a:r>
            <a:r>
              <a:rPr lang="cs-CZ" sz="1800" dirty="0"/>
              <a:t>rží</a:t>
            </a:r>
            <a:r>
              <a:rPr lang="es-ES" sz="1800" dirty="0"/>
              <a:t> zemi.</a:t>
            </a: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2987824" y="188640"/>
            <a:ext cx="2808312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sz="2000" dirty="0"/>
              <a:t>Země bude pustá.
Satan a jeho andělé budou spoutáni.
Spravedliví budou vládnout s Kristem </a:t>
            </a:r>
            <a:r>
              <a:rPr lang="cs-CZ" sz="2000" dirty="0"/>
              <a:t>           </a:t>
            </a:r>
            <a:r>
              <a:rPr lang="es-ES" sz="2000" dirty="0"/>
              <a:t>v nebi.
Vykoupení budou soudit anděly i lidi.</a:t>
            </a:r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179512" y="188640"/>
            <a:ext cx="2736304" cy="40934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sz="2000" dirty="0"/>
              <a:t>Konec doby</a:t>
            </a:r>
            <a:r>
              <a:rPr lang="es-ES" sz="2000" dirty="0"/>
              <a:t> milosti.
První </a:t>
            </a:r>
            <a:r>
              <a:rPr lang="cs-CZ" sz="2000" dirty="0"/>
              <a:t>nádoby</a:t>
            </a:r>
            <a:r>
              <a:rPr lang="es-ES" sz="2000" dirty="0"/>
              <a:t> padají.
Šestá rána.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sz="2000" dirty="0"/>
              <a:t>Vzkříšení před </a:t>
            </a:r>
            <a:r>
              <a:rPr lang="cs-CZ" sz="2000" dirty="0"/>
              <a:t>d</a:t>
            </a:r>
            <a:r>
              <a:rPr lang="es-ES" sz="2000" dirty="0"/>
              <a:t>ruhým příchodem.
Objevuje se znamení </a:t>
            </a:r>
            <a:r>
              <a:rPr lang="cs-CZ" sz="2000" dirty="0"/>
              <a:t>S</a:t>
            </a:r>
            <a:r>
              <a:rPr lang="es-ES" sz="2000" dirty="0"/>
              <a:t>yna člověka.
Druhý příchod.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sz="2000" dirty="0"/>
              <a:t>Zničení bezbožných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sz="2000" dirty="0"/>
              <a:t>Vzkříšení spravedlivých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sz="2000" dirty="0"/>
              <a:t>Proměna živých.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sz="2000" dirty="0"/>
              <a:t>Uchvácení do nebe</a:t>
            </a:r>
            <a:r>
              <a:rPr lang="es-ES" sz="2000" dirty="0"/>
              <a:t>.</a:t>
            </a:r>
          </a:p>
        </p:txBody>
      </p:sp>
      <p:sp>
        <p:nvSpPr>
          <p:cNvPr id="9" name="8 CuadroTexto"/>
          <p:cNvSpPr txBox="1"/>
          <p:nvPr/>
        </p:nvSpPr>
        <p:spPr>
          <a:xfrm rot="150883">
            <a:off x="2987824" y="4293096"/>
            <a:ext cx="2808312" cy="19442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43373"/>
              </a:avLst>
            </a:prstTxWarp>
            <a:spAutoFit/>
          </a:bodyPr>
          <a:lstStyle/>
          <a:p>
            <a:r>
              <a:rPr lang="es-E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PŘED       </a:t>
            </a:r>
            <a:r>
              <a:rPr lang="es-ES" sz="2800" dirty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BĚHEM        </a:t>
            </a:r>
            <a:r>
              <a:rPr lang="es-E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915816" y="5329371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TISÍCILETÍ
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5149641"/>
            <a:ext cx="5867400" cy="1015663"/>
          </a:xfrm>
        </p:spPr>
        <p:txBody>
          <a:bodyPr>
            <a:spAutoFit/>
          </a:bodyPr>
          <a:lstStyle/>
          <a:p>
            <a:r>
              <a:rPr lang="es-ES" sz="2000" dirty="0"/>
              <a:t>“</a:t>
            </a:r>
            <a:r>
              <a:rPr lang="cs-CZ" sz="2000" dirty="0"/>
              <a:t>A s</a:t>
            </a:r>
            <a:r>
              <a:rPr lang="es-ES" sz="2000" dirty="0"/>
              <a:t>lyšel jsem mocný hlas</a:t>
            </a:r>
            <a:r>
              <a:rPr lang="cs-CZ" sz="2000" dirty="0"/>
              <a:t> ze svatyně</a:t>
            </a:r>
            <a:r>
              <a:rPr lang="es-ES" sz="2000" dirty="0"/>
              <a:t>, </a:t>
            </a:r>
            <a:r>
              <a:rPr lang="cs-CZ" sz="2000" dirty="0" err="1"/>
              <a:t>ja</a:t>
            </a:r>
            <a:r>
              <a:rPr lang="es-ES" sz="2000" dirty="0"/>
              <a:t>k</a:t>
            </a:r>
            <a:r>
              <a:rPr lang="cs-CZ" sz="2000" dirty="0"/>
              <a:t> praví</a:t>
            </a:r>
            <a:r>
              <a:rPr lang="es-ES" sz="2000" dirty="0"/>
              <a:t> sedmi andělům: Jděte a vyl</a:t>
            </a:r>
            <a:r>
              <a:rPr lang="cs-CZ" sz="2000" dirty="0"/>
              <a:t>e</a:t>
            </a:r>
            <a:r>
              <a:rPr lang="es-ES" sz="2000" dirty="0"/>
              <a:t>jte </a:t>
            </a:r>
            <a:r>
              <a:rPr lang="cs-CZ" sz="2000" dirty="0"/>
              <a:t>těch </a:t>
            </a:r>
            <a:r>
              <a:rPr lang="es-ES" sz="2000" dirty="0"/>
              <a:t>sedm </a:t>
            </a:r>
            <a:r>
              <a:rPr lang="cs-CZ" sz="2000" dirty="0"/>
              <a:t>nádob</a:t>
            </a:r>
            <a:r>
              <a:rPr lang="es-ES" sz="2000" dirty="0"/>
              <a:t> Božího hněvu</a:t>
            </a:r>
            <a:r>
              <a:rPr lang="cs-CZ" sz="2000" dirty="0"/>
              <a:t> na zemi</a:t>
            </a:r>
            <a:r>
              <a:rPr lang="es-ES" sz="2000" dirty="0"/>
              <a:t>”</a:t>
            </a:r>
          </a:p>
        </p:txBody>
      </p:sp>
      <p:pic>
        <p:nvPicPr>
          <p:cNvPr id="8" name="7 Marcador de posición de imagen" descr="aaa (42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02" b="2402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762260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dirty="0"/>
              <a:t>Konec doby</a:t>
            </a:r>
            <a:r>
              <a:rPr lang="es-ES" dirty="0"/>
              <a:t> milosti.
První </a:t>
            </a:r>
            <a:r>
              <a:rPr lang="cs-CZ" dirty="0"/>
              <a:t>nádoby</a:t>
            </a:r>
            <a:r>
              <a:rPr lang="es-ES" dirty="0"/>
              <a:t> padají.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PŘED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TISÍCILETÍ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629280" y="6372036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16</a:t>
            </a:r>
            <a:r>
              <a:rPr lang="cs-CZ" b="1" dirty="0"/>
              <a:t>,</a:t>
            </a:r>
            <a:r>
              <a:rPr lang="es-ES" b="1" dirty="0"/>
              <a:t>1-11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4941168"/>
            <a:ext cx="5867400" cy="1477328"/>
          </a:xfrm>
        </p:spPr>
        <p:txBody>
          <a:bodyPr>
            <a:spAutoFit/>
          </a:bodyPr>
          <a:lstStyle/>
          <a:p>
            <a:r>
              <a:rPr lang="es-ES" sz="1800" dirty="0"/>
              <a:t>“A </a:t>
            </a:r>
            <a:r>
              <a:rPr lang="cs-CZ" sz="1800" dirty="0"/>
              <a:t>hle,</a:t>
            </a:r>
            <a:r>
              <a:rPr lang="es-ES" sz="1800" dirty="0"/>
              <a:t> z úst draka</a:t>
            </a:r>
            <a:r>
              <a:rPr lang="cs-CZ" sz="1800" dirty="0"/>
              <a:t> i</a:t>
            </a:r>
            <a:r>
              <a:rPr lang="es-ES" sz="1800" dirty="0"/>
              <a:t> z úst šelmy a z úst l</a:t>
            </a:r>
            <a:r>
              <a:rPr lang="cs-CZ" sz="1800" dirty="0"/>
              <a:t>živ</a:t>
            </a:r>
            <a:r>
              <a:rPr lang="es-ES" sz="1800" dirty="0"/>
              <a:t>ého proroka</a:t>
            </a:r>
            <a:r>
              <a:rPr lang="cs-CZ" sz="1800" dirty="0"/>
              <a:t> vystoupili</a:t>
            </a:r>
            <a:r>
              <a:rPr lang="es-ES" sz="1800" dirty="0"/>
              <a:t> tři nečist</a:t>
            </a:r>
            <a:r>
              <a:rPr lang="cs-CZ" sz="1800" dirty="0"/>
              <a:t>í</a:t>
            </a:r>
            <a:r>
              <a:rPr lang="es-ES" sz="1800" dirty="0"/>
              <a:t> duch</a:t>
            </a:r>
            <a:r>
              <a:rPr lang="cs-CZ" sz="1800" dirty="0" err="1"/>
              <a:t>ové</a:t>
            </a:r>
            <a:r>
              <a:rPr lang="cs-CZ" sz="1800" dirty="0"/>
              <a:t>,</a:t>
            </a:r>
            <a:r>
              <a:rPr lang="es-ES" sz="1800" dirty="0"/>
              <a:t> podobn</a:t>
            </a:r>
            <a:r>
              <a:rPr lang="cs-CZ" sz="1800" dirty="0"/>
              <a:t>í ropuchám</a:t>
            </a:r>
            <a:r>
              <a:rPr lang="es-ES" sz="1800" dirty="0"/>
              <a:t>. </a:t>
            </a:r>
            <a:r>
              <a:rPr lang="cs-CZ" sz="1800" dirty="0"/>
              <a:t>S</a:t>
            </a:r>
            <a:r>
              <a:rPr lang="es-ES" sz="1800" dirty="0"/>
              <a:t>hromáždil</a:t>
            </a:r>
            <a:r>
              <a:rPr lang="cs-CZ" sz="1800" dirty="0"/>
              <a:t>i ty krále</a:t>
            </a:r>
            <a:r>
              <a:rPr lang="es-ES" sz="1800" dirty="0"/>
              <a:t> na míst</a:t>
            </a:r>
            <a:r>
              <a:rPr lang="cs-CZ" sz="1800" dirty="0"/>
              <a:t>o, zvané hebrejsky</a:t>
            </a:r>
            <a:r>
              <a:rPr lang="es-ES" sz="1800" dirty="0"/>
              <a:t>ě, které se v hebrejštině nazývá Armagedon.”</a:t>
            </a:r>
          </a:p>
        </p:txBody>
      </p:sp>
      <p:pic>
        <p:nvPicPr>
          <p:cNvPr id="8" name="7 Marcador de posición de imagen" descr="06030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1185966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dirty="0"/>
              <a:t>Konec doby</a:t>
            </a:r>
            <a:r>
              <a:rPr lang="es-ES" dirty="0"/>
              <a:t> milosti.
První </a:t>
            </a:r>
            <a:r>
              <a:rPr lang="cs-CZ" dirty="0"/>
              <a:t>nádoby</a:t>
            </a:r>
            <a:r>
              <a:rPr lang="es-ES" dirty="0"/>
              <a:t> padají.
Šestá rána.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PŘED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TISÍCILETÍ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539510" y="6372036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16</a:t>
            </a:r>
            <a:r>
              <a:rPr lang="cs-CZ" b="1" dirty="0"/>
              <a:t>,</a:t>
            </a:r>
            <a:r>
              <a:rPr lang="es-ES" b="1" dirty="0"/>
              <a:t>12-16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323439"/>
          </a:xfrm>
        </p:spPr>
        <p:txBody>
          <a:bodyPr>
            <a:spAutoFit/>
          </a:bodyPr>
          <a:lstStyle/>
          <a:p>
            <a:r>
              <a:rPr lang="es-ES" sz="2000" dirty="0"/>
              <a:t>“</a:t>
            </a:r>
            <a:r>
              <a:rPr lang="cs-CZ" sz="2000" dirty="0"/>
              <a:t>Hl</a:t>
            </a:r>
            <a:r>
              <a:rPr lang="es-ES" sz="2000" dirty="0"/>
              <a:t>e, přichází </a:t>
            </a:r>
            <a:r>
              <a:rPr lang="cs-CZ" sz="2000" dirty="0"/>
              <a:t>v</a:t>
            </a:r>
            <a:r>
              <a:rPr lang="es-ES" sz="2000" dirty="0"/>
              <a:t> obla</a:t>
            </a:r>
            <a:r>
              <a:rPr lang="cs-CZ" sz="2000" dirty="0"/>
              <a:t>cích! Uzří ho</a:t>
            </a:r>
            <a:r>
              <a:rPr lang="es-ES" sz="2000" dirty="0"/>
              <a:t> každé oko</a:t>
            </a:r>
            <a:r>
              <a:rPr lang="cs-CZ" sz="2000" dirty="0"/>
              <a:t>,</a:t>
            </a:r>
            <a:r>
              <a:rPr lang="es-ES" sz="2000" dirty="0"/>
              <a:t> i t</a:t>
            </a:r>
            <a:r>
              <a:rPr lang="cs-CZ" sz="2000" dirty="0"/>
              <a:t>i</a:t>
            </a:r>
            <a:r>
              <a:rPr lang="es-ES" sz="2000" dirty="0"/>
              <a:t>, k</a:t>
            </a:r>
            <a:r>
              <a:rPr lang="cs-CZ" sz="2000" dirty="0"/>
              <a:t>do</a:t>
            </a:r>
            <a:r>
              <a:rPr lang="es-ES" sz="2000" dirty="0"/>
              <a:t> ho probodli</a:t>
            </a:r>
            <a:r>
              <a:rPr lang="cs-CZ" sz="2000" dirty="0"/>
              <a:t>,</a:t>
            </a:r>
            <a:r>
              <a:rPr lang="es-ES" sz="2000" dirty="0"/>
              <a:t> a budou</a:t>
            </a:r>
            <a:r>
              <a:rPr lang="cs-CZ" sz="2000" dirty="0"/>
              <a:t> kvůli němu </a:t>
            </a:r>
            <a:r>
              <a:rPr lang="es-ES" sz="2000" dirty="0"/>
              <a:t> naříkat</a:t>
            </a:r>
            <a:r>
              <a:rPr lang="cs-CZ" sz="2000" dirty="0"/>
              <a:t> všechna pokolení země</a:t>
            </a:r>
            <a:r>
              <a:rPr lang="es-ES" sz="2000" dirty="0"/>
              <a:t>. </a:t>
            </a:r>
            <a:r>
              <a:rPr lang="cs-CZ" sz="2000" dirty="0"/>
              <a:t>Tak jest</a:t>
            </a:r>
            <a:r>
              <a:rPr lang="es-ES" sz="2000" dirty="0"/>
              <a:t>, amen”</a:t>
            </a:r>
          </a:p>
        </p:txBody>
      </p:sp>
      <p:pic>
        <p:nvPicPr>
          <p:cNvPr id="8" name="7 Marcador de posición de imagen" descr="Iscario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1855893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dirty="0"/>
              <a:t>Konec doby</a:t>
            </a:r>
            <a:r>
              <a:rPr lang="es-ES" dirty="0"/>
              <a:t> milosti.
První </a:t>
            </a:r>
            <a:r>
              <a:rPr lang="cs-CZ" dirty="0"/>
              <a:t>nádoby</a:t>
            </a:r>
            <a:r>
              <a:rPr lang="es-ES" dirty="0"/>
              <a:t> padají.
Šestá rána.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Vzkříšení před </a:t>
            </a:r>
            <a:r>
              <a:rPr lang="cs-CZ" dirty="0"/>
              <a:t>d</a:t>
            </a:r>
            <a:r>
              <a:rPr lang="es-ES" dirty="0"/>
              <a:t>ruhým příchodem.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PŘED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TISÍCILETÍ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15674" y="6372036"/>
            <a:ext cx="531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1</a:t>
            </a:r>
            <a:r>
              <a:rPr lang="cs-CZ" b="1" dirty="0"/>
              <a:t>,</a:t>
            </a:r>
            <a:r>
              <a:rPr lang="es-ES" b="1" dirty="0"/>
              <a:t>7; Mato</a:t>
            </a:r>
            <a:r>
              <a:rPr lang="cs-CZ" b="1" dirty="0" err="1"/>
              <a:t>uš</a:t>
            </a:r>
            <a:r>
              <a:rPr lang="es-ES" b="1" dirty="0"/>
              <a:t> 26</a:t>
            </a:r>
            <a:r>
              <a:rPr lang="cs-CZ" b="1" dirty="0"/>
              <a:t>,</a:t>
            </a:r>
            <a:r>
              <a:rPr lang="es-ES" b="1" dirty="0"/>
              <a:t>63</a:t>
            </a:r>
            <a:r>
              <a:rPr lang="cs-CZ" b="1" dirty="0"/>
              <a:t>.</a:t>
            </a:r>
            <a:r>
              <a:rPr lang="es-ES" b="1" dirty="0"/>
              <a:t>64; Daniel 12</a:t>
            </a:r>
            <a:r>
              <a:rPr lang="cs-CZ" b="1" dirty="0"/>
              <a:t>,</a:t>
            </a:r>
            <a:r>
              <a:rPr lang="es-ES" b="1" dirty="0"/>
              <a:t>1</a:t>
            </a:r>
            <a:r>
              <a:rPr lang="cs-CZ" b="1" dirty="0"/>
              <a:t>.</a:t>
            </a:r>
            <a:r>
              <a:rPr lang="es-ES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b="1" dirty="0"/>
          </a:p>
          <a:p>
            <a:r>
              <a:rPr lang="cs-CZ" sz="2800" b="1" dirty="0"/>
              <a:t>Hroby se otevírají a</a:t>
            </a:r>
            <a:r>
              <a:rPr lang="es-ES" sz="2800" b="1" dirty="0"/>
              <a:t> “m</a:t>
            </a:r>
            <a:r>
              <a:rPr lang="cs-CZ" sz="2800" b="1" dirty="0" err="1"/>
              <a:t>nozí</a:t>
            </a:r>
            <a:r>
              <a:rPr lang="cs-CZ" sz="2800" b="1" dirty="0"/>
              <a:t> z těch, kteří spí      v prachu země procitnou, jedni k životu věčné-mu, druzí pak ku pohanění a ku potupě </a:t>
            </a:r>
            <a:r>
              <a:rPr lang="cs-CZ" sz="2800" b="1" dirty="0" err="1"/>
              <a:t>věč-né</a:t>
            </a:r>
            <a:r>
              <a:rPr lang="es-ES" sz="2800" b="1" dirty="0"/>
              <a:t>” Daniel 12</a:t>
            </a:r>
            <a:r>
              <a:rPr lang="cs-CZ" sz="2800" b="1" dirty="0"/>
              <a:t>,</a:t>
            </a:r>
            <a:r>
              <a:rPr lang="es-ES" sz="2800" b="1" dirty="0"/>
              <a:t>2</a:t>
            </a:r>
            <a:r>
              <a:rPr lang="cs-CZ" sz="2800" b="1" dirty="0"/>
              <a:t>)</a:t>
            </a:r>
            <a:r>
              <a:rPr lang="es-ES" sz="2800" b="1" dirty="0"/>
              <a:t>. </a:t>
            </a:r>
            <a:r>
              <a:rPr lang="cs-CZ" sz="2800" b="1" dirty="0"/>
              <a:t>Všichni</a:t>
            </a:r>
            <a:r>
              <a:rPr lang="es-ES" sz="2800" b="1" dirty="0"/>
              <a:t>,</a:t>
            </a:r>
            <a:r>
              <a:rPr lang="cs-CZ" sz="2800" b="1" dirty="0"/>
              <a:t> kdož zemřeli</a:t>
            </a:r>
            <a:r>
              <a:rPr lang="es-ES" sz="2800" b="1" dirty="0"/>
              <a:t> </a:t>
            </a:r>
            <a:r>
              <a:rPr lang="cs-CZ" sz="2800" b="1" dirty="0"/>
              <a:t>ve víře v poselství třetího anděla, vyjdou z hrobu osla-</a:t>
            </a:r>
            <a:r>
              <a:rPr lang="cs-CZ" sz="2800" b="1" dirty="0" err="1"/>
              <a:t>veni</a:t>
            </a:r>
            <a:r>
              <a:rPr lang="cs-CZ" sz="2800" b="1" dirty="0"/>
              <a:t>, aby slyšeli Boží smlouvu pokoje</a:t>
            </a:r>
            <a:r>
              <a:rPr lang="es-ES" sz="2800" b="1" dirty="0"/>
              <a:t> </a:t>
            </a:r>
            <a:r>
              <a:rPr lang="cs-CZ" sz="2800" b="1" dirty="0"/>
              <a:t>spolu       s těmi, kdož zachovávali zákon Boží</a:t>
            </a:r>
            <a:r>
              <a:rPr lang="es-ES" sz="2800" b="1" dirty="0"/>
              <a:t>.</a:t>
            </a:r>
            <a:r>
              <a:rPr lang="cs-CZ" sz="2800" b="1" dirty="0"/>
              <a:t> Také</a:t>
            </a:r>
            <a:r>
              <a:rPr lang="es-ES" sz="2800" b="1" dirty="0"/>
              <a:t> “</a:t>
            </a:r>
            <a:r>
              <a:rPr lang="cs-CZ" sz="2800" b="1" dirty="0"/>
              <a:t>ti, kteří jej probodli</a:t>
            </a:r>
            <a:r>
              <a:rPr lang="es-ES" sz="2800" b="1" dirty="0"/>
              <a:t>” (</a:t>
            </a:r>
            <a:r>
              <a:rPr lang="cs-CZ" sz="2800" b="1" dirty="0"/>
              <a:t>Zjevení</a:t>
            </a:r>
            <a:r>
              <a:rPr lang="es-ES" sz="2800" b="1" dirty="0"/>
              <a:t> 1</a:t>
            </a:r>
            <a:r>
              <a:rPr lang="cs-CZ" sz="2800" b="1" dirty="0"/>
              <a:t>,</a:t>
            </a:r>
            <a:r>
              <a:rPr lang="es-ES" sz="2800" b="1" dirty="0"/>
              <a:t>7), </a:t>
            </a:r>
            <a:r>
              <a:rPr lang="cs-CZ" sz="2800" b="1" dirty="0"/>
              <a:t>kteří se </a:t>
            </a:r>
            <a:r>
              <a:rPr lang="cs-CZ" sz="2800" b="1" dirty="0" err="1"/>
              <a:t>vysmí-vali</a:t>
            </a:r>
            <a:r>
              <a:rPr lang="cs-CZ" sz="2800" b="1" dirty="0"/>
              <a:t> smrtelnému zápasu</a:t>
            </a:r>
            <a:r>
              <a:rPr lang="es-ES" sz="2800" b="1" dirty="0"/>
              <a:t> </a:t>
            </a:r>
            <a:r>
              <a:rPr lang="cs-CZ" sz="2800" b="1" dirty="0"/>
              <a:t>K</a:t>
            </a:r>
            <a:r>
              <a:rPr lang="es-ES" sz="2800" b="1" dirty="0"/>
              <a:t>risto</a:t>
            </a:r>
            <a:r>
              <a:rPr lang="cs-CZ" sz="2800" b="1" dirty="0" err="1"/>
              <a:t>vu</a:t>
            </a:r>
            <a:r>
              <a:rPr lang="cs-CZ" sz="2800" b="1" dirty="0"/>
              <a:t> a </a:t>
            </a:r>
            <a:r>
              <a:rPr lang="cs-CZ" sz="2800" b="1" dirty="0" err="1"/>
              <a:t>zesměšňo-vali</a:t>
            </a:r>
            <a:r>
              <a:rPr lang="cs-CZ" sz="2800" b="1" dirty="0"/>
              <a:t> jej, i nejzuřivější odpůrci</a:t>
            </a:r>
            <a:r>
              <a:rPr lang="es-ES" sz="2800" b="1" dirty="0"/>
              <a:t> </a:t>
            </a:r>
            <a:r>
              <a:rPr lang="cs-CZ" sz="2800" b="1" dirty="0"/>
              <a:t>jeho pravdy a je-ho lidu</a:t>
            </a:r>
            <a:r>
              <a:rPr lang="es-ES" sz="2800" b="1" dirty="0"/>
              <a:t>, </a:t>
            </a:r>
            <a:r>
              <a:rPr lang="cs-CZ" sz="2800" b="1" dirty="0"/>
              <a:t>aby ho spatřili v jeho slávě a aby </a:t>
            </a:r>
            <a:r>
              <a:rPr lang="es-ES" sz="2800" b="1" dirty="0"/>
              <a:t>u</a:t>
            </a:r>
            <a:r>
              <a:rPr lang="cs-CZ" sz="2800" b="1" dirty="0" err="1"/>
              <a:t>vidě-li</a:t>
            </a:r>
            <a:r>
              <a:rPr lang="cs-CZ" sz="2800" b="1" dirty="0"/>
              <a:t>,</a:t>
            </a:r>
            <a:r>
              <a:rPr lang="es-ES" sz="2800" b="1" dirty="0"/>
              <a:t> </a:t>
            </a:r>
            <a:r>
              <a:rPr lang="cs-CZ" sz="2800" b="1" dirty="0"/>
              <a:t>jaké cti se dostává věrným a poslušným</a:t>
            </a:r>
            <a:r>
              <a:rPr lang="es-ES" sz="2800" b="1" dirty="0"/>
              <a:t>”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84161" y="6372036"/>
            <a:ext cx="737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Elena G. de White (</a:t>
            </a:r>
            <a:r>
              <a:rPr lang="cs-CZ" b="1" dirty="0"/>
              <a:t>Velký spor věků</a:t>
            </a:r>
            <a:r>
              <a:rPr lang="es-ES" b="1" dirty="0"/>
              <a:t>, </a:t>
            </a:r>
            <a:r>
              <a:rPr lang="cs-CZ" b="1" dirty="0" err="1"/>
              <a:t>ka</a:t>
            </a:r>
            <a:r>
              <a:rPr lang="es-ES" b="1" dirty="0"/>
              <a:t>p</a:t>
            </a:r>
            <a:r>
              <a:rPr lang="cs-CZ" b="1" dirty="0" err="1"/>
              <a:t>itola</a:t>
            </a:r>
            <a:r>
              <a:rPr lang="es-ES" b="1" dirty="0"/>
              <a:t> 40, </a:t>
            </a:r>
            <a:r>
              <a:rPr lang="cs-CZ" b="1" dirty="0"/>
              <a:t>strana</a:t>
            </a:r>
            <a:r>
              <a:rPr lang="es-ES" b="1" dirty="0"/>
              <a:t> 621)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5036983"/>
            <a:ext cx="5867400" cy="1200329"/>
          </a:xfrm>
        </p:spPr>
        <p:txBody>
          <a:bodyPr>
            <a:spAutoFit/>
          </a:bodyPr>
          <a:lstStyle/>
          <a:p>
            <a:r>
              <a:rPr lang="es-ES" sz="1800" dirty="0"/>
              <a:t>“</a:t>
            </a:r>
            <a:r>
              <a:rPr lang="cs-CZ" sz="1800" dirty="0"/>
              <a:t>Tehdy se ukáže</a:t>
            </a:r>
            <a:r>
              <a:rPr lang="es-ES" sz="1800" dirty="0"/>
              <a:t> znamení Syna Člověka; a t</a:t>
            </a:r>
            <a:r>
              <a:rPr lang="cs-CZ" sz="1800" dirty="0"/>
              <a:t>u</a:t>
            </a:r>
            <a:r>
              <a:rPr lang="es-ES" sz="1800" dirty="0"/>
              <a:t> budou</a:t>
            </a:r>
            <a:r>
              <a:rPr lang="cs-CZ" sz="1800" dirty="0"/>
              <a:t> lomit rukama čeledi země a uzří</a:t>
            </a:r>
            <a:r>
              <a:rPr lang="es-ES" sz="1800" dirty="0"/>
              <a:t> Syna </a:t>
            </a:r>
            <a:r>
              <a:rPr lang="cs-CZ" sz="1800" dirty="0"/>
              <a:t>č</a:t>
            </a:r>
            <a:r>
              <a:rPr lang="es-ES" sz="1800" dirty="0"/>
              <a:t>lověka přicházet na oblacích s</a:t>
            </a:r>
            <a:r>
              <a:rPr lang="cs-CZ" sz="1800" dirty="0"/>
              <a:t> velkou</a:t>
            </a:r>
            <a:r>
              <a:rPr lang="es-ES" sz="1800" dirty="0"/>
              <a:t> mocí </a:t>
            </a:r>
            <a:r>
              <a:rPr lang="cs-CZ" sz="1800" dirty="0"/>
              <a:t>       </a:t>
            </a:r>
            <a:r>
              <a:rPr lang="es-ES" sz="1800" dirty="0"/>
              <a:t>a slávou.”</a:t>
            </a:r>
          </a:p>
        </p:txBody>
      </p:sp>
      <p:pic>
        <p:nvPicPr>
          <p:cNvPr id="8" name="7 Marcador de posición de imagen" descr="Venida-0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2525820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dirty="0"/>
              <a:t>Konec doby</a:t>
            </a:r>
            <a:r>
              <a:rPr lang="es-ES" dirty="0"/>
              <a:t> milosti.
První </a:t>
            </a:r>
            <a:r>
              <a:rPr lang="cs-CZ" dirty="0"/>
              <a:t>nádoby</a:t>
            </a:r>
            <a:r>
              <a:rPr lang="es-ES" dirty="0"/>
              <a:t> padají.
Šestá rána.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Vzkříšení před </a:t>
            </a:r>
            <a:r>
              <a:rPr lang="cs-CZ" dirty="0"/>
              <a:t>d</a:t>
            </a:r>
            <a:r>
              <a:rPr lang="es-ES" dirty="0"/>
              <a:t>ruhým příchodem.
Objevuje se znamení </a:t>
            </a:r>
            <a:r>
              <a:rPr lang="cs-CZ" dirty="0"/>
              <a:t>S</a:t>
            </a:r>
            <a:r>
              <a:rPr lang="es-ES" dirty="0"/>
              <a:t>yna člověka.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PŘED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TISÍCILETÍ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668554" y="6372036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Mato</a:t>
            </a:r>
            <a:r>
              <a:rPr lang="cs-CZ" b="1" dirty="0" err="1"/>
              <a:t>uš</a:t>
            </a:r>
            <a:r>
              <a:rPr lang="es-ES" b="1" dirty="0"/>
              <a:t> 24</a:t>
            </a:r>
            <a:r>
              <a:rPr lang="cs-CZ" b="1" dirty="0"/>
              <a:t>,</a:t>
            </a:r>
            <a:r>
              <a:rPr lang="es-ES" b="1" dirty="0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5313402"/>
            <a:ext cx="5867400" cy="707886"/>
          </a:xfrm>
        </p:spPr>
        <p:txBody>
          <a:bodyPr>
            <a:spAutoFit/>
          </a:bodyPr>
          <a:lstStyle/>
          <a:p>
            <a:r>
              <a:rPr lang="es-ES" sz="2000" dirty="0"/>
              <a:t>“Hle, přijdu brzy a odměna má se mnou, abych odměnil každého podle jeho</a:t>
            </a:r>
            <a:r>
              <a:rPr lang="cs-CZ" sz="2000" dirty="0"/>
              <a:t> skutků</a:t>
            </a:r>
            <a:r>
              <a:rPr lang="es-ES" sz="2000" dirty="0"/>
              <a:t>.”</a:t>
            </a:r>
          </a:p>
        </p:txBody>
      </p:sp>
      <p:pic>
        <p:nvPicPr>
          <p:cNvPr id="8" name="7 Marcador de posición de imagen" descr="2a_venid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2949525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dirty="0"/>
              <a:t>Konec doby</a:t>
            </a:r>
            <a:r>
              <a:rPr lang="es-ES" dirty="0"/>
              <a:t> milosti.
První </a:t>
            </a:r>
            <a:r>
              <a:rPr lang="cs-CZ" dirty="0"/>
              <a:t>nádoby</a:t>
            </a:r>
            <a:r>
              <a:rPr lang="es-ES" dirty="0"/>
              <a:t> padají.
Šestá rána.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Vzkříšení před </a:t>
            </a:r>
            <a:r>
              <a:rPr lang="cs-CZ" dirty="0"/>
              <a:t>d</a:t>
            </a:r>
            <a:r>
              <a:rPr lang="es-ES" dirty="0"/>
              <a:t>ruhým příchodem.
Objevuje se znamení </a:t>
            </a:r>
            <a:r>
              <a:rPr lang="cs-CZ" dirty="0"/>
              <a:t>S</a:t>
            </a:r>
            <a:r>
              <a:rPr lang="es-ES" dirty="0"/>
              <a:t>yna člověka.
Druhý příchod.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PŘED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TISÍCILETÍ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02217" y="6372036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22</a:t>
            </a:r>
            <a:r>
              <a:rPr lang="cs-CZ" b="1" dirty="0"/>
              <a:t>,</a:t>
            </a:r>
            <a:r>
              <a:rPr lang="es-ES" b="1" dirty="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00375" y="5149641"/>
            <a:ext cx="5867400" cy="1015663"/>
          </a:xfrm>
        </p:spPr>
        <p:txBody>
          <a:bodyPr>
            <a:spAutoFit/>
          </a:bodyPr>
          <a:lstStyle/>
          <a:p>
            <a:r>
              <a:rPr lang="es-ES" sz="2000" dirty="0"/>
              <a:t>“A tehdy se projeví onen ničemný, kterého Pán zabije duchem svých úst a zničí září svého příchodu.”</a:t>
            </a:r>
          </a:p>
        </p:txBody>
      </p:sp>
      <p:pic>
        <p:nvPicPr>
          <p:cNvPr id="8" name="7 Marcador de posición de imagen" descr="SegundaVenida (88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420" r="4420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26308"/>
            <a:ext cx="2808312" cy="3373231"/>
          </a:xfrm>
        </p:spPr>
        <p:txBody>
          <a:bodyPr wrap="square">
            <a:spAutoFit/>
          </a:bodyPr>
          <a:lstStyle/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cs-CZ" dirty="0"/>
              <a:t>Konec doby</a:t>
            </a:r>
            <a:r>
              <a:rPr lang="es-ES" dirty="0"/>
              <a:t> milosti.
První </a:t>
            </a:r>
            <a:r>
              <a:rPr lang="cs-CZ" dirty="0"/>
              <a:t>nádoby</a:t>
            </a:r>
            <a:r>
              <a:rPr lang="es-ES" dirty="0"/>
              <a:t> padají.
Šestá rána.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Vzkříšení před </a:t>
            </a:r>
            <a:r>
              <a:rPr lang="cs-CZ" dirty="0"/>
              <a:t>d</a:t>
            </a:r>
            <a:r>
              <a:rPr lang="es-ES" dirty="0"/>
              <a:t>ruhým příchodem.
Objevuje se znamení </a:t>
            </a:r>
            <a:r>
              <a:rPr lang="cs-CZ" dirty="0"/>
              <a:t>S</a:t>
            </a:r>
            <a:r>
              <a:rPr lang="es-ES" dirty="0"/>
              <a:t>yna člověka.
Druhý příchod.</a:t>
            </a:r>
          </a:p>
          <a:p>
            <a:pPr marL="269875" indent="-269875">
              <a:buClr>
                <a:schemeClr val="bg1"/>
              </a:buClr>
              <a:buFont typeface="Wingdings" pitchFamily="2" charset="2"/>
              <a:buChar char="v"/>
            </a:pPr>
            <a:r>
              <a:rPr lang="es-ES" dirty="0"/>
              <a:t>Zničení bezbožných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87015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UDÁLOSTI PŘED </a:t>
            </a:r>
            <a:r>
              <a:rPr lang="cs-CZ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TISÍCILETÍ</a:t>
            </a:r>
            <a:r>
              <a:rPr lang="es-E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16427" y="6372036"/>
            <a:ext cx="4511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I</a:t>
            </a:r>
            <a:r>
              <a:rPr lang="cs-CZ" b="1" dirty="0" err="1"/>
              <a:t>zaiáš</a:t>
            </a:r>
            <a:r>
              <a:rPr lang="es-ES" b="1" dirty="0"/>
              <a:t> 2</a:t>
            </a:r>
            <a:r>
              <a:rPr lang="cs-CZ" b="1" dirty="0"/>
              <a:t>,</a:t>
            </a:r>
            <a:r>
              <a:rPr lang="es-ES" b="1" dirty="0"/>
              <a:t>21; 2</a:t>
            </a:r>
            <a:r>
              <a:rPr lang="cs-CZ" b="1" dirty="0"/>
              <a:t>. list</a:t>
            </a:r>
            <a:r>
              <a:rPr lang="es-ES" b="1" dirty="0"/>
              <a:t> Tesalonic</a:t>
            </a:r>
            <a:r>
              <a:rPr lang="cs-CZ" b="1" dirty="0"/>
              <a:t>kým</a:t>
            </a:r>
            <a:r>
              <a:rPr lang="es-ES" b="1" dirty="0"/>
              <a:t> 2</a:t>
            </a:r>
            <a:r>
              <a:rPr lang="cs-CZ" b="1" dirty="0"/>
              <a:t>,</a:t>
            </a:r>
            <a:r>
              <a:rPr lang="es-ES" b="1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572</TotalTime>
  <Words>2005</Words>
  <Application>Microsoft Office PowerPoint</Application>
  <PresentationFormat>Presentación en pantalla (4:3)</PresentationFormat>
  <Paragraphs>140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Georgia</vt:lpstr>
      <vt:lpstr>Tw Cen MT</vt:lpstr>
      <vt:lpstr>Wingdings</vt:lpstr>
      <vt:lpstr>Wingdings 2</vt:lpstr>
      <vt:lpstr>Civil</vt:lpstr>
      <vt:lpstr>Intermedio</vt:lpstr>
      <vt:lpstr>TISÍCILETÍ</vt:lpstr>
      <vt:lpstr>“Kdo křivdí, ať křivdí dál, kdo je pošpiněn, ať zůstane ve špíně – kdo je spravedlivý, ať zůstane spravedlivý, kdo je svatý, ať setrvá ve svatosti”</vt:lpstr>
      <vt:lpstr>“A slyšel jsem mocný hlas ze svatyně, jak praví sedmi andělům: Jděte a vylejte těch sedm nádob Božího hněvu na zemi”</vt:lpstr>
      <vt:lpstr>“A hle, z úst draka i z úst šelmy a z úst lživého proroka vystoupili tři nečistí duchové, podobní ropuchám. Shromáždili ty krále na místo, zvané hebrejskyě, které se v hebrejštině nazývá Armagedon.”</vt:lpstr>
      <vt:lpstr>“Hle, přichází v oblacích! Uzří ho každé oko, i ti, kdo ho probodli, a budou kvůli němu  naříkat všechna pokolení země. Tak jest, amen”</vt:lpstr>
      <vt:lpstr>Presentación de PowerPoint</vt:lpstr>
      <vt:lpstr>“Tehdy se ukáže znamení Syna Člověka; a tu budou lomit rukama čeledi země a uzří Syna člověka přicházet na oblacích s velkou mocí        a slávou.”</vt:lpstr>
      <vt:lpstr>“Hle, přijdu brzy a odměna má se mnou, abych odměnil každého podle jeho skutků.”</vt:lpstr>
      <vt:lpstr>“A tehdy se projeví onen ničemný, kterého Pán zabije duchem svých úst a zničí září svého příchodu.”</vt:lpstr>
      <vt:lpstr>“Neboť sám Pán s hlasem příkazu, s hlasem archanděla a s polnicí Boží sestoupí z nebe; a mrtví v Kristu vstanou jako první”</vt:lpstr>
      <vt:lpstr>“Hle, odhalím vám tajemství: Ne všichni zemřeme, ale všichni budeme proměněni... mrtví budou vzkříšeni nepomíjitelnosti a my živí proměněni”</vt:lpstr>
      <vt:lpstr>“potom my živí, kteří se toho dočkáme, budeme spolu s nimi uchváceni v oblacích vzhůru vstříc Pánu. A pak už navždy budeme s Pánem.”</vt:lpstr>
      <vt:lpstr>Kde budeme žít - na zemi, nebo v nebi?</vt:lpstr>
      <vt:lpstr>"A já jsem řekl: 'Jak dlouho, Pane? A on odpověděl: "Dokud města nebudou zpustošená a bez obyvatele, a v domech nebude žádný člověk a země se nestane pouští”</vt:lpstr>
      <vt:lpstr>“Zmocnil se draka, toho dávného hada, toho ďábla a satana, na tisíc let jej  spoutal, uvrhl do propasi, uzamkl ji a zapečetil, aby již nemohl klamat národy, dokud se nedo-vrší těch tisíc let.”</vt:lpstr>
      <vt:lpstr>“a žili a kralovali s Kristem tisíc let."</vt:lpstr>
      <vt:lpstr>“až přišel Věkovitý a soud byl předán svatým Nejvyššího; nadešla doba a království dostali do držení svatí”</vt:lpstr>
      <vt:lpstr>“Ostatní mrtví však nepovstanou k živou, dokud se těch tisíc let nedovrší. To je první vzkříšení”</vt:lpstr>
      <vt:lpstr>“Až se dovrší tisíc let, bude Satan propuštěn ze svého žaláře”</vt:lpstr>
      <vt:lpstr>“A viděl jsem od Boha sestupovat svaté město, nový Jeruzalém, sestupuje z nebe, od Boha, krásný jako nevěsta ozdobená pro svého ženicha”</vt:lpstr>
      <vt:lpstr>“a vyjde, aby oklamal národy... Shromáždil je    k boji... vystoupili po celé šíři zemi a obklíčili tábor svatých a město, které miluje Bůh”</vt:lpstr>
      <vt:lpstr>“a mrtví byli souzeni podle svých činů zapsaných v těch knihách”</vt:lpstr>
      <vt:lpstr>“aby se před jménem Ježíšovým sklonilo každé koleno - na nebi, na zemi i pod zemí."</vt:lpstr>
      <vt:lpstr>“y de Dios descendió fuego del cielo, y los consumió… Y el que no se halló inscrito en el libro de la vida fue lanzado al lago de fuego”</vt:lpstr>
      <vt:lpstr>“Viděl jsem nové nebe a novou zemi; Neboť první nebe a první země pominuly a moře již neexistovalo”</vt:lpstr>
      <vt:lpstr>“A slyšel jsem hlas veliký z nebe, který říkal: Hle, stánek Boží s lidmi a on bude přebývat s nimi; a oni budou jeho lidem a Bůh sám bude s nimi jako jejich Bůh.”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MILENIO</dc:title>
  <dc:creator>SFC</dc:creator>
  <cp:lastModifiedBy>Sergio Fustero Carreras</cp:lastModifiedBy>
  <cp:revision>146</cp:revision>
  <dcterms:created xsi:type="dcterms:W3CDTF">2012-11-11T09:35:14Z</dcterms:created>
  <dcterms:modified xsi:type="dcterms:W3CDTF">2023-01-17T11:14:55Z</dcterms:modified>
</cp:coreProperties>
</file>