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64" r:id="rId5"/>
    <p:sldId id="265" r:id="rId6"/>
    <p:sldId id="267" r:id="rId7"/>
    <p:sldId id="268" r:id="rId8"/>
    <p:sldId id="273" r:id="rId9"/>
    <p:sldId id="269" r:id="rId10"/>
    <p:sldId id="271" r:id="rId11"/>
    <p:sldId id="270" r:id="rId12"/>
    <p:sldId id="272" r:id="rId13"/>
    <p:sldId id="275" r:id="rId14"/>
    <p:sldId id="274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Amasis MT Pro Black" panose="02040A04050005020304" pitchFamily="18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opperplate Gothic Bold" panose="020E0705020206020404" pitchFamily="34" charset="0"/>
      <p:regular r:id="rId32"/>
    </p:embeddedFont>
    <p:embeddedFont>
      <p:font typeface="Elephant" panose="02020904090505020303" pitchFamily="18" charset="0"/>
      <p:regular r:id="rId33"/>
      <p: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Franklin Gothic Medium" panose="020B0603020102020204" pitchFamily="34" charset="0"/>
      <p:regular r:id="rId37"/>
      <p:italic r:id="rId38"/>
    </p:embeddedFont>
    <p:embeddedFont>
      <p:font typeface="Wingdings 2" panose="05020102010507070707" pitchFamily="18" charset="2"/>
      <p:regular r:id="rId3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73" autoAdjust="0"/>
  </p:normalViewPr>
  <p:slideViewPr>
    <p:cSldViewPr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C5DF5-DE9C-40BE-BBB1-6CC3B9EEE480}" type="doc">
      <dgm:prSet loTypeId="urn:microsoft.com/office/officeart/2005/8/layout/radial2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55F02D-D965-4376-97C3-BDC208584801}">
      <dgm:prSet phldrT="[Texto]"/>
      <dgm:spPr/>
      <dgm:t>
        <a:bodyPr/>
        <a:lstStyle/>
        <a:p>
          <a:r>
            <a:rPr lang="cs-CZ" dirty="0"/>
            <a:t>SOUČASNOST</a:t>
          </a:r>
          <a:endParaRPr lang="es-ES" dirty="0"/>
        </a:p>
      </dgm:t>
    </dgm:pt>
    <dgm:pt modelId="{33D21B79-4545-436B-827F-20530C3E2A73}" type="parTrans" cxnId="{672D2E73-DEF0-4AD1-A3FF-5EB70DCDEE4D}">
      <dgm:prSet/>
      <dgm:spPr>
        <a:ln w="38100"/>
      </dgm:spPr>
      <dgm:t>
        <a:bodyPr/>
        <a:lstStyle/>
        <a:p>
          <a:endParaRPr lang="es-ES"/>
        </a:p>
      </dgm:t>
    </dgm:pt>
    <dgm:pt modelId="{B7CA2AF5-1102-47ED-9EA4-F34E0EAF44C9}" type="sibTrans" cxnId="{672D2E73-DEF0-4AD1-A3FF-5EB70DCDEE4D}">
      <dgm:prSet/>
      <dgm:spPr/>
      <dgm:t>
        <a:bodyPr/>
        <a:lstStyle/>
        <a:p>
          <a:endParaRPr lang="es-ES"/>
        </a:p>
      </dgm:t>
    </dgm:pt>
    <dgm:pt modelId="{EEBCF1C2-4B86-478F-8B8F-552DA2C3AB3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dirty="0" err="1"/>
            <a:t>Zvláštní</a:t>
          </a:r>
          <a:r>
            <a:rPr lang="es-ES" sz="1600" dirty="0"/>
            <a:t> </a:t>
          </a:r>
          <a:r>
            <a:rPr lang="es-ES" sz="1600" dirty="0" err="1"/>
            <a:t>poselství</a:t>
          </a:r>
          <a:r>
            <a:rPr lang="es-ES" sz="1600" dirty="0"/>
            <a:t> </a:t>
          </a:r>
          <a:r>
            <a:rPr lang="cs-CZ" sz="1600" dirty="0"/>
            <a:t>            </a:t>
          </a:r>
          <a:r>
            <a:rPr lang="es-ES" sz="1600" dirty="0" err="1"/>
            <a:t>od</a:t>
          </a:r>
          <a:r>
            <a:rPr lang="es-ES" sz="1600" dirty="0"/>
            <a:t> </a:t>
          </a:r>
          <a:r>
            <a:rPr lang="es-ES" sz="1600" dirty="0" err="1"/>
            <a:t>Ježíše</a:t>
          </a:r>
          <a:r>
            <a:rPr lang="es-ES" sz="1600" dirty="0"/>
            <a:t> pro </a:t>
          </a:r>
          <a:r>
            <a:rPr lang="es-ES" sz="1600" dirty="0" err="1"/>
            <a:t>každou</a:t>
          </a:r>
          <a:r>
            <a:rPr lang="es-ES" sz="1600" dirty="0"/>
            <a:t> </a:t>
          </a:r>
          <a:r>
            <a:rPr lang="cs-CZ" sz="1600" dirty="0"/>
            <a:t> </a:t>
          </a:r>
          <a:r>
            <a:rPr lang="es-ES" sz="1600" dirty="0"/>
            <a:t>z </a:t>
          </a:r>
          <a:r>
            <a:rPr lang="es-ES" sz="1600" dirty="0" err="1"/>
            <a:t>církví</a:t>
          </a:r>
          <a:r>
            <a:rPr lang="es-ES" sz="1600" dirty="0"/>
            <a:t>, </a:t>
          </a:r>
          <a:r>
            <a:rPr lang="es-ES" sz="1600" dirty="0" err="1"/>
            <a:t>které</a:t>
          </a:r>
          <a:r>
            <a:rPr lang="es-ES" sz="1600" dirty="0"/>
            <a:t> se </a:t>
          </a:r>
          <a:r>
            <a:rPr lang="es-ES" sz="1600" dirty="0" err="1"/>
            <a:t>scházejí</a:t>
          </a:r>
          <a:r>
            <a:rPr lang="es-ES" sz="1600" dirty="0"/>
            <a:t> v </a:t>
          </a:r>
          <a:r>
            <a:rPr lang="es-ES" sz="1600" dirty="0" err="1"/>
            <a:t>sedmi</a:t>
          </a:r>
          <a:r>
            <a:rPr lang="es-ES" sz="1600" dirty="0"/>
            <a:t> </a:t>
          </a:r>
          <a:r>
            <a:rPr lang="es-ES" sz="1600" dirty="0" err="1"/>
            <a:t>různých</a:t>
          </a:r>
          <a:r>
            <a:rPr lang="es-ES" sz="1600" dirty="0"/>
            <a:t> </a:t>
          </a:r>
          <a:r>
            <a:rPr lang="es-ES" sz="1600" dirty="0" err="1"/>
            <a:t>městech</a:t>
          </a:r>
          <a:r>
            <a:rPr lang="es-ES" sz="1600" dirty="0"/>
            <a:t> </a:t>
          </a:r>
          <a:r>
            <a:rPr lang="cs-CZ" sz="1600" dirty="0"/>
            <a:t> </a:t>
          </a:r>
          <a:r>
            <a:rPr lang="es-ES" sz="1600" dirty="0"/>
            <a:t>Malé </a:t>
          </a:r>
          <a:r>
            <a:rPr lang="es-ES" sz="1600" dirty="0" err="1"/>
            <a:t>Asie</a:t>
          </a:r>
          <a:r>
            <a:rPr lang="es-ES" sz="1600" dirty="0"/>
            <a:t>.
</a:t>
          </a:r>
        </a:p>
      </dgm:t>
    </dgm:pt>
    <dgm:pt modelId="{979F894C-7AE8-4541-8C7D-86D5A21F8C31}" type="parTrans" cxnId="{00B174A5-3CC0-4AF9-BC51-FE5C36D5875B}">
      <dgm:prSet/>
      <dgm:spPr/>
      <dgm:t>
        <a:bodyPr/>
        <a:lstStyle/>
        <a:p>
          <a:endParaRPr lang="es-ES"/>
        </a:p>
      </dgm:t>
    </dgm:pt>
    <dgm:pt modelId="{00FEB5ED-B273-42B2-B28F-4BCEED4FFE70}" type="sibTrans" cxnId="{00B174A5-3CC0-4AF9-BC51-FE5C36D5875B}">
      <dgm:prSet/>
      <dgm:spPr/>
      <dgm:t>
        <a:bodyPr/>
        <a:lstStyle/>
        <a:p>
          <a:endParaRPr lang="es-ES"/>
        </a:p>
      </dgm:t>
    </dgm:pt>
    <dgm:pt modelId="{E49F419E-E2C5-4E74-8434-374D44546016}">
      <dgm:prSet phldrT="[Texto]"/>
      <dgm:spPr/>
      <dgm:t>
        <a:bodyPr/>
        <a:lstStyle/>
        <a:p>
          <a:r>
            <a:rPr lang="cs-CZ" dirty="0"/>
            <a:t>BUDOUCNOST</a:t>
          </a:r>
          <a:endParaRPr lang="es-ES" dirty="0"/>
        </a:p>
      </dgm:t>
    </dgm:pt>
    <dgm:pt modelId="{70FD6622-45A6-42CB-9400-9F5740509AD8}" type="parTrans" cxnId="{2FBF3CAF-4692-4980-AD06-7FA9F599F7D6}">
      <dgm:prSet/>
      <dgm:spPr>
        <a:ln w="38100"/>
      </dgm:spPr>
      <dgm:t>
        <a:bodyPr/>
        <a:lstStyle/>
        <a:p>
          <a:endParaRPr lang="es-ES"/>
        </a:p>
      </dgm:t>
    </dgm:pt>
    <dgm:pt modelId="{24BE5840-D792-43F8-A682-0D3CA293BCF6}" type="sibTrans" cxnId="{2FBF3CAF-4692-4980-AD06-7FA9F599F7D6}">
      <dgm:prSet/>
      <dgm:spPr/>
      <dgm:t>
        <a:bodyPr/>
        <a:lstStyle/>
        <a:p>
          <a:endParaRPr lang="es-ES"/>
        </a:p>
      </dgm:t>
    </dgm:pt>
    <dgm:pt modelId="{2A27F881-F7C8-47AD-99B5-EAA6BCBAE2C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dirty="0" err="1"/>
            <a:t>Poselství</a:t>
          </a:r>
          <a:r>
            <a:rPr lang="es-ES" sz="1600" dirty="0"/>
            <a:t> pro </a:t>
          </a:r>
          <a:r>
            <a:rPr lang="es-ES" sz="1600" dirty="0" err="1"/>
            <a:t>každou</a:t>
          </a:r>
          <a:r>
            <a:rPr lang="es-ES" sz="1600" dirty="0"/>
            <a:t> </a:t>
          </a:r>
          <a:r>
            <a:rPr lang="es-ES" sz="1600" dirty="0" err="1"/>
            <a:t>éru</a:t>
          </a:r>
          <a:r>
            <a:rPr lang="es-ES" sz="1600" dirty="0"/>
            <a:t> </a:t>
          </a:r>
          <a:r>
            <a:rPr lang="es-ES" sz="1600" dirty="0" err="1"/>
            <a:t>církevních</a:t>
          </a:r>
          <a:r>
            <a:rPr lang="es-ES" sz="1600" dirty="0"/>
            <a:t> </a:t>
          </a:r>
          <a:r>
            <a:rPr lang="es-ES" sz="1600" dirty="0" err="1"/>
            <a:t>dějin</a:t>
          </a:r>
          <a:r>
            <a:rPr lang="es-ES" sz="1600" dirty="0"/>
            <a:t> </a:t>
          </a:r>
          <a:r>
            <a:rPr lang="es-ES" sz="1600" dirty="0" err="1"/>
            <a:t>od</a:t>
          </a:r>
          <a:r>
            <a:rPr lang="es-ES" sz="1600" dirty="0"/>
            <a:t> </a:t>
          </a:r>
          <a:r>
            <a:rPr lang="es-ES" sz="1600" dirty="0" err="1"/>
            <a:t>dob</a:t>
          </a:r>
          <a:r>
            <a:rPr lang="es-ES" sz="1600" dirty="0"/>
            <a:t> Jana </a:t>
          </a:r>
          <a:r>
            <a:rPr lang="es-ES" sz="1600" dirty="0" err="1"/>
            <a:t>až</a:t>
          </a:r>
          <a:r>
            <a:rPr lang="es-ES" sz="1600" dirty="0"/>
            <a:t> </a:t>
          </a:r>
          <a:r>
            <a:rPr lang="es-ES" sz="1600" dirty="0" err="1"/>
            <a:t>po</a:t>
          </a:r>
          <a:r>
            <a:rPr lang="es-ES" sz="1600" dirty="0"/>
            <a:t> </a:t>
          </a:r>
          <a:r>
            <a:rPr lang="es-ES" sz="1600" dirty="0" err="1"/>
            <a:t>současnost</a:t>
          </a:r>
          <a:r>
            <a:rPr lang="es-ES" sz="1600" dirty="0"/>
            <a:t>.</a:t>
          </a:r>
        </a:p>
      </dgm:t>
    </dgm:pt>
    <dgm:pt modelId="{A65C9A12-32A5-4C36-806C-40764E6D97A6}" type="parTrans" cxnId="{6B783259-04CD-4742-8D77-1A36CD5192B2}">
      <dgm:prSet/>
      <dgm:spPr/>
      <dgm:t>
        <a:bodyPr/>
        <a:lstStyle/>
        <a:p>
          <a:endParaRPr lang="es-ES"/>
        </a:p>
      </dgm:t>
    </dgm:pt>
    <dgm:pt modelId="{03F99AA0-8F13-4ECB-81A5-4647EA6A12B1}" type="sibTrans" cxnId="{6B783259-04CD-4742-8D77-1A36CD5192B2}">
      <dgm:prSet/>
      <dgm:spPr/>
      <dgm:t>
        <a:bodyPr/>
        <a:lstStyle/>
        <a:p>
          <a:endParaRPr lang="es-ES"/>
        </a:p>
      </dgm:t>
    </dgm:pt>
    <dgm:pt modelId="{7D432912-4698-41FF-9F0B-8B5D723DDAEB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600" dirty="0"/>
        </a:p>
      </dgm:t>
    </dgm:pt>
    <dgm:pt modelId="{24EEEF13-C2B0-46E9-BFAF-6DAABC815CD2}" type="parTrans" cxnId="{BEDF30EE-DB3A-4283-9DD7-0499BAD6AA36}">
      <dgm:prSet/>
      <dgm:spPr/>
      <dgm:t>
        <a:bodyPr/>
        <a:lstStyle/>
        <a:p>
          <a:endParaRPr lang="es-ES"/>
        </a:p>
      </dgm:t>
    </dgm:pt>
    <dgm:pt modelId="{693BC0FC-EC22-4748-BC23-AE50FA2139B5}" type="sibTrans" cxnId="{BEDF30EE-DB3A-4283-9DD7-0499BAD6AA36}">
      <dgm:prSet/>
      <dgm:spPr/>
      <dgm:t>
        <a:bodyPr/>
        <a:lstStyle/>
        <a:p>
          <a:endParaRPr lang="es-ES"/>
        </a:p>
      </dgm:t>
    </dgm:pt>
    <dgm:pt modelId="{A729877C-EA5B-4F55-9734-181CD1223DD7}" type="pres">
      <dgm:prSet presAssocID="{D8FC5DF5-DE9C-40BE-BBB1-6CC3B9EEE48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4A1FB7E-E319-410B-B19D-6CF49BC841EB}" type="pres">
      <dgm:prSet presAssocID="{D8FC5DF5-DE9C-40BE-BBB1-6CC3B9EEE480}" presName="cycle" presStyleCnt="0"/>
      <dgm:spPr/>
    </dgm:pt>
    <dgm:pt modelId="{3CF1B4BC-1F1A-4028-9F06-B06884C87DA3}" type="pres">
      <dgm:prSet presAssocID="{D8FC5DF5-DE9C-40BE-BBB1-6CC3B9EEE480}" presName="centerShape" presStyleCnt="0"/>
      <dgm:spPr/>
    </dgm:pt>
    <dgm:pt modelId="{2A66058C-5FF7-498E-A880-7D6EEFCBA4E9}" type="pres">
      <dgm:prSet presAssocID="{D8FC5DF5-DE9C-40BE-BBB1-6CC3B9EEE480}" presName="connSite" presStyleLbl="node1" presStyleIdx="0" presStyleCnt="3"/>
      <dgm:spPr/>
    </dgm:pt>
    <dgm:pt modelId="{118B8294-8D3B-4B46-BA63-BC86992D2086}" type="pres">
      <dgm:prSet presAssocID="{D8FC5DF5-DE9C-40BE-BBB1-6CC3B9EEE480}" presName="visible" presStyleLbl="node1" presStyleIdx="0" presStyleCnt="3" custScaleX="151528" custScaleY="151133" custLinFactNeighborX="-20161" custLinFactNeighborY="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B93025-5817-4512-8855-8C72AB6CEBAA}" type="pres">
      <dgm:prSet presAssocID="{33D21B79-4545-436B-827F-20530C3E2A73}" presName="Name25" presStyleLbl="parChTrans1D1" presStyleIdx="0" presStyleCnt="2"/>
      <dgm:spPr/>
    </dgm:pt>
    <dgm:pt modelId="{26650C01-F838-415A-84E1-4F8BAA579272}" type="pres">
      <dgm:prSet presAssocID="{EB55F02D-D965-4376-97C3-BDC208584801}" presName="node" presStyleCnt="0"/>
      <dgm:spPr/>
    </dgm:pt>
    <dgm:pt modelId="{28D27D7B-AB00-455C-A205-6326BE8C7497}" type="pres">
      <dgm:prSet presAssocID="{EB55F02D-D965-4376-97C3-BDC208584801}" presName="parentNode" presStyleLbl="node1" presStyleIdx="1" presStyleCnt="3" custScaleX="100939" custScaleY="100939">
        <dgm:presLayoutVars>
          <dgm:chMax val="1"/>
          <dgm:bulletEnabled val="1"/>
        </dgm:presLayoutVars>
      </dgm:prSet>
      <dgm:spPr/>
    </dgm:pt>
    <dgm:pt modelId="{A880A579-65E1-459B-B0AD-41F30B9FCF3B}" type="pres">
      <dgm:prSet presAssocID="{EB55F02D-D965-4376-97C3-BDC208584801}" presName="childNode" presStyleLbl="revTx" presStyleIdx="0" presStyleCnt="2">
        <dgm:presLayoutVars>
          <dgm:bulletEnabled val="1"/>
        </dgm:presLayoutVars>
      </dgm:prSet>
      <dgm:spPr/>
    </dgm:pt>
    <dgm:pt modelId="{C8ED6AA1-85E2-47C9-9F4D-F42BFE24ECEC}" type="pres">
      <dgm:prSet presAssocID="{70FD6622-45A6-42CB-9400-9F5740509AD8}" presName="Name25" presStyleLbl="parChTrans1D1" presStyleIdx="1" presStyleCnt="2"/>
      <dgm:spPr/>
    </dgm:pt>
    <dgm:pt modelId="{6F70FAB5-8283-4791-8F1E-616E7E4C5883}" type="pres">
      <dgm:prSet presAssocID="{E49F419E-E2C5-4E74-8434-374D44546016}" presName="node" presStyleCnt="0"/>
      <dgm:spPr/>
    </dgm:pt>
    <dgm:pt modelId="{A4675EC5-520B-47EA-A7DE-DD0BA44D5304}" type="pres">
      <dgm:prSet presAssocID="{E49F419E-E2C5-4E74-8434-374D44546016}" presName="parentNode" presStyleLbl="node1" presStyleIdx="2" presStyleCnt="3" custScaleX="100939" custScaleY="100939">
        <dgm:presLayoutVars>
          <dgm:chMax val="1"/>
          <dgm:bulletEnabled val="1"/>
        </dgm:presLayoutVars>
      </dgm:prSet>
      <dgm:spPr/>
    </dgm:pt>
    <dgm:pt modelId="{B61E77F1-5A3B-4E0D-B0F0-7B4FFBBB6177}" type="pres">
      <dgm:prSet presAssocID="{E49F419E-E2C5-4E74-8434-374D44546016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ED6C1F00-6677-438D-9690-E8DCC9FBB15C}" type="presOf" srcId="{33D21B79-4545-436B-827F-20530C3E2A73}" destId="{F5B93025-5817-4512-8855-8C72AB6CEBAA}" srcOrd="0" destOrd="0" presId="urn:microsoft.com/office/officeart/2005/8/layout/radial2"/>
    <dgm:cxn modelId="{0EE65116-2F8B-4A6F-9A6F-C51C8A8A2127}" type="presOf" srcId="{EEBCF1C2-4B86-478F-8B8F-552DA2C3AB3A}" destId="{A880A579-65E1-459B-B0AD-41F30B9FCF3B}" srcOrd="0" destOrd="1" presId="urn:microsoft.com/office/officeart/2005/8/layout/radial2"/>
    <dgm:cxn modelId="{28517F18-E175-412C-A357-DF3950691809}" type="presOf" srcId="{7D432912-4698-41FF-9F0B-8B5D723DDAEB}" destId="{A880A579-65E1-459B-B0AD-41F30B9FCF3B}" srcOrd="0" destOrd="0" presId="urn:microsoft.com/office/officeart/2005/8/layout/radial2"/>
    <dgm:cxn modelId="{35B9DF19-1F87-4420-B763-CFB9928858FD}" type="presOf" srcId="{E49F419E-E2C5-4E74-8434-374D44546016}" destId="{A4675EC5-520B-47EA-A7DE-DD0BA44D5304}" srcOrd="0" destOrd="0" presId="urn:microsoft.com/office/officeart/2005/8/layout/radial2"/>
    <dgm:cxn modelId="{C0EB8632-CB87-4415-8054-19A882394287}" type="presOf" srcId="{70FD6622-45A6-42CB-9400-9F5740509AD8}" destId="{C8ED6AA1-85E2-47C9-9F4D-F42BFE24ECEC}" srcOrd="0" destOrd="0" presId="urn:microsoft.com/office/officeart/2005/8/layout/radial2"/>
    <dgm:cxn modelId="{672D2E73-DEF0-4AD1-A3FF-5EB70DCDEE4D}" srcId="{D8FC5DF5-DE9C-40BE-BBB1-6CC3B9EEE480}" destId="{EB55F02D-D965-4376-97C3-BDC208584801}" srcOrd="0" destOrd="0" parTransId="{33D21B79-4545-436B-827F-20530C3E2A73}" sibTransId="{B7CA2AF5-1102-47ED-9EA4-F34E0EAF44C9}"/>
    <dgm:cxn modelId="{00F98C75-3917-4A1D-B69E-9D3EE898DFD0}" type="presOf" srcId="{D8FC5DF5-DE9C-40BE-BBB1-6CC3B9EEE480}" destId="{A729877C-EA5B-4F55-9734-181CD1223DD7}" srcOrd="0" destOrd="0" presId="urn:microsoft.com/office/officeart/2005/8/layout/radial2"/>
    <dgm:cxn modelId="{6B783259-04CD-4742-8D77-1A36CD5192B2}" srcId="{E49F419E-E2C5-4E74-8434-374D44546016}" destId="{2A27F881-F7C8-47AD-99B5-EAA6BCBAE2C6}" srcOrd="0" destOrd="0" parTransId="{A65C9A12-32A5-4C36-806C-40764E6D97A6}" sibTransId="{03F99AA0-8F13-4ECB-81A5-4647EA6A12B1}"/>
    <dgm:cxn modelId="{29181F92-E4B7-4360-BCAD-BB0425E12DF4}" type="presOf" srcId="{2A27F881-F7C8-47AD-99B5-EAA6BCBAE2C6}" destId="{B61E77F1-5A3B-4E0D-B0F0-7B4FFBBB6177}" srcOrd="0" destOrd="0" presId="urn:microsoft.com/office/officeart/2005/8/layout/radial2"/>
    <dgm:cxn modelId="{00B174A5-3CC0-4AF9-BC51-FE5C36D5875B}" srcId="{EB55F02D-D965-4376-97C3-BDC208584801}" destId="{EEBCF1C2-4B86-478F-8B8F-552DA2C3AB3A}" srcOrd="1" destOrd="0" parTransId="{979F894C-7AE8-4541-8C7D-86D5A21F8C31}" sibTransId="{00FEB5ED-B273-42B2-B28F-4BCEED4FFE70}"/>
    <dgm:cxn modelId="{2FBF3CAF-4692-4980-AD06-7FA9F599F7D6}" srcId="{D8FC5DF5-DE9C-40BE-BBB1-6CC3B9EEE480}" destId="{E49F419E-E2C5-4E74-8434-374D44546016}" srcOrd="1" destOrd="0" parTransId="{70FD6622-45A6-42CB-9400-9F5740509AD8}" sibTransId="{24BE5840-D792-43F8-A682-0D3CA293BCF6}"/>
    <dgm:cxn modelId="{144F09D8-4583-4461-8CB4-E8DEF0246E59}" type="presOf" srcId="{EB55F02D-D965-4376-97C3-BDC208584801}" destId="{28D27D7B-AB00-455C-A205-6326BE8C7497}" srcOrd="0" destOrd="0" presId="urn:microsoft.com/office/officeart/2005/8/layout/radial2"/>
    <dgm:cxn modelId="{BEDF30EE-DB3A-4283-9DD7-0499BAD6AA36}" srcId="{EB55F02D-D965-4376-97C3-BDC208584801}" destId="{7D432912-4698-41FF-9F0B-8B5D723DDAEB}" srcOrd="0" destOrd="0" parTransId="{24EEEF13-C2B0-46E9-BFAF-6DAABC815CD2}" sibTransId="{693BC0FC-EC22-4748-BC23-AE50FA2139B5}"/>
    <dgm:cxn modelId="{5CD57491-44A4-45A7-AA16-16FEC32853FE}" type="presParOf" srcId="{A729877C-EA5B-4F55-9734-181CD1223DD7}" destId="{44A1FB7E-E319-410B-B19D-6CF49BC841EB}" srcOrd="0" destOrd="0" presId="urn:microsoft.com/office/officeart/2005/8/layout/radial2"/>
    <dgm:cxn modelId="{1ECD078A-A1E6-44C1-BE26-0A13FCFC56A8}" type="presParOf" srcId="{44A1FB7E-E319-410B-B19D-6CF49BC841EB}" destId="{3CF1B4BC-1F1A-4028-9F06-B06884C87DA3}" srcOrd="0" destOrd="0" presId="urn:microsoft.com/office/officeart/2005/8/layout/radial2"/>
    <dgm:cxn modelId="{2AA0A877-5C33-494C-9DC7-A53175852430}" type="presParOf" srcId="{3CF1B4BC-1F1A-4028-9F06-B06884C87DA3}" destId="{2A66058C-5FF7-498E-A880-7D6EEFCBA4E9}" srcOrd="0" destOrd="0" presId="urn:microsoft.com/office/officeart/2005/8/layout/radial2"/>
    <dgm:cxn modelId="{4536189B-4F40-4AD7-A1E4-63ADEBD10C10}" type="presParOf" srcId="{3CF1B4BC-1F1A-4028-9F06-B06884C87DA3}" destId="{118B8294-8D3B-4B46-BA63-BC86992D2086}" srcOrd="1" destOrd="0" presId="urn:microsoft.com/office/officeart/2005/8/layout/radial2"/>
    <dgm:cxn modelId="{6D78102B-2267-4C92-84CC-76CDAED9A286}" type="presParOf" srcId="{44A1FB7E-E319-410B-B19D-6CF49BC841EB}" destId="{F5B93025-5817-4512-8855-8C72AB6CEBAA}" srcOrd="1" destOrd="0" presId="urn:microsoft.com/office/officeart/2005/8/layout/radial2"/>
    <dgm:cxn modelId="{B8902CF9-7E0B-460F-9B45-96870C37B18E}" type="presParOf" srcId="{44A1FB7E-E319-410B-B19D-6CF49BC841EB}" destId="{26650C01-F838-415A-84E1-4F8BAA579272}" srcOrd="2" destOrd="0" presId="urn:microsoft.com/office/officeart/2005/8/layout/radial2"/>
    <dgm:cxn modelId="{1C5DBE12-7062-4FE3-A1BE-4276F9DC3597}" type="presParOf" srcId="{26650C01-F838-415A-84E1-4F8BAA579272}" destId="{28D27D7B-AB00-455C-A205-6326BE8C7497}" srcOrd="0" destOrd="0" presId="urn:microsoft.com/office/officeart/2005/8/layout/radial2"/>
    <dgm:cxn modelId="{0225D759-5CF0-4089-820C-9D78F8BC28D0}" type="presParOf" srcId="{26650C01-F838-415A-84E1-4F8BAA579272}" destId="{A880A579-65E1-459B-B0AD-41F30B9FCF3B}" srcOrd="1" destOrd="0" presId="urn:microsoft.com/office/officeart/2005/8/layout/radial2"/>
    <dgm:cxn modelId="{AFB98449-AEEF-47F0-AB86-4BE4EC70D683}" type="presParOf" srcId="{44A1FB7E-E319-410B-B19D-6CF49BC841EB}" destId="{C8ED6AA1-85E2-47C9-9F4D-F42BFE24ECEC}" srcOrd="3" destOrd="0" presId="urn:microsoft.com/office/officeart/2005/8/layout/radial2"/>
    <dgm:cxn modelId="{D1E826D8-16DE-45F4-A45A-421C48D3617B}" type="presParOf" srcId="{44A1FB7E-E319-410B-B19D-6CF49BC841EB}" destId="{6F70FAB5-8283-4791-8F1E-616E7E4C5883}" srcOrd="4" destOrd="0" presId="urn:microsoft.com/office/officeart/2005/8/layout/radial2"/>
    <dgm:cxn modelId="{70A09DDA-0AA3-4B24-8D60-BBCB6D2833E2}" type="presParOf" srcId="{6F70FAB5-8283-4791-8F1E-616E7E4C5883}" destId="{A4675EC5-520B-47EA-A7DE-DD0BA44D5304}" srcOrd="0" destOrd="0" presId="urn:microsoft.com/office/officeart/2005/8/layout/radial2"/>
    <dgm:cxn modelId="{BFC1B0AC-73AF-4197-8C0D-4B12F698F4EE}" type="presParOf" srcId="{6F70FAB5-8283-4791-8F1E-616E7E4C5883}" destId="{B61E77F1-5A3B-4E0D-B0F0-7B4FFBBB61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648B3-6D53-4041-A30B-C937AD24C384}" type="doc">
      <dgm:prSet loTypeId="urn:microsoft.com/office/officeart/2005/8/layout/p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81749B2-0B20-46B5-A85E-DE0812258C8A}">
      <dgm:prSet custT="1"/>
      <dgm:spPr/>
      <dgm:t>
        <a:bodyPr/>
        <a:lstStyle/>
        <a:p>
          <a:pPr rtl="0"/>
          <a:r>
            <a:rPr lang="es-ES" sz="2000" b="1" dirty="0">
              <a:solidFill>
                <a:schemeClr val="tx1"/>
              </a:solidFill>
            </a:rPr>
            <a:t>Mato</a:t>
          </a:r>
          <a:r>
            <a:rPr lang="cs-CZ" sz="2000" b="1" dirty="0" err="1">
              <a:solidFill>
                <a:schemeClr val="tx1"/>
              </a:solidFill>
            </a:rPr>
            <a:t>uš</a:t>
          </a:r>
          <a:r>
            <a:rPr lang="es-ES" sz="2000" b="1" dirty="0">
              <a:solidFill>
                <a:schemeClr val="tx1"/>
              </a:solidFill>
            </a:rPr>
            <a:t> 27</a:t>
          </a:r>
          <a:r>
            <a:rPr lang="cs-CZ" sz="2000" b="1" dirty="0">
              <a:solidFill>
                <a:schemeClr val="tx1"/>
              </a:solidFill>
            </a:rPr>
            <a:t>,</a:t>
          </a:r>
          <a:r>
            <a:rPr lang="es-ES" sz="2000" b="1" dirty="0">
              <a:solidFill>
                <a:schemeClr val="tx1"/>
              </a:solidFill>
            </a:rPr>
            <a:t>52-53</a:t>
          </a:r>
          <a:endParaRPr lang="es-ES" sz="2000" dirty="0">
            <a:solidFill>
              <a:schemeClr val="tx1"/>
            </a:solidFill>
          </a:endParaRPr>
        </a:p>
      </dgm:t>
    </dgm:pt>
    <dgm:pt modelId="{0F682DA6-6105-4A78-8539-542E1928F92E}" type="parTrans" cxnId="{95941E28-0B55-458E-B462-6992FEC40F99}">
      <dgm:prSet/>
      <dgm:spPr/>
      <dgm:t>
        <a:bodyPr/>
        <a:lstStyle/>
        <a:p>
          <a:endParaRPr lang="es-ES"/>
        </a:p>
      </dgm:t>
    </dgm:pt>
    <dgm:pt modelId="{E829142B-9268-4B88-9591-172816033EFA}" type="sibTrans" cxnId="{95941E28-0B55-458E-B462-6992FEC40F99}">
      <dgm:prSet/>
      <dgm:spPr/>
      <dgm:t>
        <a:bodyPr/>
        <a:lstStyle/>
        <a:p>
          <a:endParaRPr lang="es-ES"/>
        </a:p>
      </dgm:t>
    </dgm:pt>
    <dgm:pt modelId="{ED71A2DB-1039-4EC4-8C51-543F90E5C889}">
      <dgm:prSet custT="1"/>
      <dgm:spPr/>
      <dgm:t>
        <a:bodyPr/>
        <a:lstStyle/>
        <a:p>
          <a:pPr rtl="0"/>
          <a:r>
            <a:rPr lang="es-ES" sz="2000" b="1" dirty="0">
              <a:solidFill>
                <a:schemeClr val="tx1"/>
              </a:solidFill>
            </a:rPr>
            <a:t>Mato</a:t>
          </a:r>
          <a:r>
            <a:rPr lang="cs-CZ" sz="2000" b="1" dirty="0" err="1">
              <a:solidFill>
                <a:schemeClr val="tx1"/>
              </a:solidFill>
            </a:rPr>
            <a:t>uš</a:t>
          </a:r>
          <a:r>
            <a:rPr lang="es-ES" sz="2000" b="1" dirty="0">
              <a:solidFill>
                <a:schemeClr val="tx1"/>
              </a:solidFill>
            </a:rPr>
            <a:t> 19</a:t>
          </a:r>
          <a:r>
            <a:rPr lang="cs-CZ" sz="2000" b="1" dirty="0">
              <a:solidFill>
                <a:schemeClr val="tx1"/>
              </a:solidFill>
            </a:rPr>
            <a:t>,</a:t>
          </a:r>
          <a:r>
            <a:rPr lang="es-ES" sz="2000" b="1" dirty="0">
              <a:solidFill>
                <a:schemeClr val="tx1"/>
              </a:solidFill>
            </a:rPr>
            <a:t>28</a:t>
          </a:r>
          <a:endParaRPr lang="es-ES" sz="2000" dirty="0">
            <a:solidFill>
              <a:schemeClr val="tx1"/>
            </a:solidFill>
          </a:endParaRPr>
        </a:p>
      </dgm:t>
    </dgm:pt>
    <dgm:pt modelId="{8E42D31B-7AFE-4606-8CF2-98DAD2CD86B8}" type="parTrans" cxnId="{C2D17AF0-7967-4D56-A8D9-E6E3D3048EDC}">
      <dgm:prSet/>
      <dgm:spPr/>
      <dgm:t>
        <a:bodyPr/>
        <a:lstStyle/>
        <a:p>
          <a:endParaRPr lang="es-ES"/>
        </a:p>
      </dgm:t>
    </dgm:pt>
    <dgm:pt modelId="{AF989224-7398-440A-B367-886E7C4F2C1F}" type="sibTrans" cxnId="{C2D17AF0-7967-4D56-A8D9-E6E3D3048EDC}">
      <dgm:prSet/>
      <dgm:spPr/>
      <dgm:t>
        <a:bodyPr/>
        <a:lstStyle/>
        <a:p>
          <a:endParaRPr lang="es-ES"/>
        </a:p>
      </dgm:t>
    </dgm:pt>
    <dgm:pt modelId="{3098D601-A316-4643-845A-955371BE87D7}">
      <dgm:prSet custT="1"/>
      <dgm:spPr/>
      <dgm:t>
        <a:bodyPr/>
        <a:lstStyle/>
        <a:p>
          <a:pPr rtl="0"/>
          <a:r>
            <a:rPr lang="cs-CZ" sz="2000" b="1" dirty="0">
              <a:solidFill>
                <a:schemeClr val="tx1"/>
              </a:solidFill>
            </a:rPr>
            <a:t>Zjevení</a:t>
          </a:r>
          <a:r>
            <a:rPr lang="es-ES" sz="2000" b="1" dirty="0">
              <a:solidFill>
                <a:schemeClr val="tx1"/>
              </a:solidFill>
            </a:rPr>
            <a:t> 5</a:t>
          </a:r>
          <a:r>
            <a:rPr lang="cs-CZ" sz="2000" b="1" dirty="0">
              <a:solidFill>
                <a:schemeClr val="tx1"/>
              </a:solidFill>
            </a:rPr>
            <a:t>,</a:t>
          </a:r>
          <a:r>
            <a:rPr lang="es-ES" sz="2000" b="1" dirty="0">
              <a:solidFill>
                <a:schemeClr val="tx1"/>
              </a:solidFill>
            </a:rPr>
            <a:t>8</a:t>
          </a:r>
          <a:endParaRPr lang="es-ES" sz="2000" dirty="0">
            <a:solidFill>
              <a:schemeClr val="tx1"/>
            </a:solidFill>
          </a:endParaRPr>
        </a:p>
      </dgm:t>
    </dgm:pt>
    <dgm:pt modelId="{32A7539F-B8E2-482B-A7C0-CDF9C21FA088}" type="parTrans" cxnId="{D3429DDF-2300-463B-8B9F-E219CE08442A}">
      <dgm:prSet/>
      <dgm:spPr/>
      <dgm:t>
        <a:bodyPr/>
        <a:lstStyle/>
        <a:p>
          <a:endParaRPr lang="es-ES"/>
        </a:p>
      </dgm:t>
    </dgm:pt>
    <dgm:pt modelId="{0AC2B733-53E0-45F2-A445-329132124C23}" type="sibTrans" cxnId="{D3429DDF-2300-463B-8B9F-E219CE08442A}">
      <dgm:prSet/>
      <dgm:spPr/>
      <dgm:t>
        <a:bodyPr/>
        <a:lstStyle/>
        <a:p>
          <a:endParaRPr lang="es-ES"/>
        </a:p>
      </dgm:t>
    </dgm:pt>
    <dgm:pt modelId="{DC1796F6-0804-4F65-962E-B8A0F1E2125B}">
      <dgm:prSet custT="1"/>
      <dgm:spPr/>
      <dgm:t>
        <a:bodyPr/>
        <a:lstStyle/>
        <a:p>
          <a:pPr rtl="0"/>
          <a:r>
            <a:rPr lang="es-ES" sz="1800" dirty="0" err="1">
              <a:solidFill>
                <a:schemeClr val="tx1"/>
              </a:solidFill>
            </a:rPr>
            <a:t>Prvotiny</a:t>
          </a:r>
          <a:r>
            <a:rPr lang="es-ES" sz="1800" dirty="0">
              <a:solidFill>
                <a:schemeClr val="tx1"/>
              </a:solidFill>
            </a:rPr>
            <a:t>, </a:t>
          </a:r>
          <a:r>
            <a:rPr lang="es-ES" sz="1800" dirty="0" err="1">
              <a:solidFill>
                <a:schemeClr val="tx1"/>
              </a:solidFill>
            </a:rPr>
            <a:t>které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vstaly</a:t>
          </a:r>
          <a:r>
            <a:rPr lang="es-ES" sz="1800" dirty="0">
              <a:solidFill>
                <a:schemeClr val="tx1"/>
              </a:solidFill>
            </a:rPr>
            <a:t> z </a:t>
          </a:r>
          <a:r>
            <a:rPr lang="es-ES" sz="1800" dirty="0" err="1">
              <a:solidFill>
                <a:schemeClr val="tx1"/>
              </a:solidFill>
            </a:rPr>
            <a:t>mrtvých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cs-CZ" sz="1800" dirty="0">
              <a:solidFill>
                <a:schemeClr val="tx1"/>
              </a:solidFill>
            </a:rPr>
            <a:t>  </a:t>
          </a:r>
          <a:r>
            <a:rPr lang="es-ES" sz="1800" dirty="0">
              <a:solidFill>
                <a:schemeClr val="tx1"/>
              </a:solidFill>
            </a:rPr>
            <a:t>s </a:t>
          </a:r>
          <a:r>
            <a:rPr lang="es-ES" sz="1800" dirty="0" err="1">
              <a:solidFill>
                <a:schemeClr val="tx1"/>
              </a:solidFill>
            </a:rPr>
            <a:t>Ježíšem</a:t>
          </a:r>
          <a:r>
            <a:rPr lang="es-ES" sz="1800" dirty="0">
              <a:solidFill>
                <a:schemeClr val="tx1"/>
              </a:solidFill>
            </a:rPr>
            <a:t> a </a:t>
          </a:r>
          <a:r>
            <a:rPr lang="es-ES" sz="1800" dirty="0" err="1">
              <a:solidFill>
                <a:schemeClr val="tx1"/>
              </a:solidFill>
            </a:rPr>
            <a:t>nyní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jsou</a:t>
          </a:r>
          <a:r>
            <a:rPr lang="es-ES" sz="1800" dirty="0">
              <a:solidFill>
                <a:schemeClr val="tx1"/>
              </a:solidFill>
            </a:rPr>
            <a:t> v </a:t>
          </a:r>
          <a:r>
            <a:rPr lang="es-ES" sz="1800" dirty="0" err="1">
              <a:solidFill>
                <a:schemeClr val="tx1"/>
              </a:solidFill>
            </a:rPr>
            <a:t>nebi</a:t>
          </a:r>
          <a:r>
            <a:rPr lang="es-ES" sz="1800" dirty="0">
              <a:solidFill>
                <a:schemeClr val="tx1"/>
              </a:solidFill>
            </a:rPr>
            <a:t> a </a:t>
          </a:r>
          <a:r>
            <a:rPr lang="es-ES" sz="1800" dirty="0" err="1">
              <a:solidFill>
                <a:schemeClr val="tx1"/>
              </a:solidFill>
            </a:rPr>
            <a:t>představují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lidstvo</a:t>
          </a:r>
          <a:endParaRPr lang="es-ES" sz="1800" dirty="0">
            <a:solidFill>
              <a:schemeClr val="tx1"/>
            </a:solidFill>
          </a:endParaRPr>
        </a:p>
      </dgm:t>
    </dgm:pt>
    <dgm:pt modelId="{81BE14B7-2731-40D0-9318-8B57515403A8}" type="parTrans" cxnId="{FB770A9B-F11E-480D-AC50-B74EB7813BC9}">
      <dgm:prSet/>
      <dgm:spPr/>
      <dgm:t>
        <a:bodyPr/>
        <a:lstStyle/>
        <a:p>
          <a:endParaRPr lang="es-ES"/>
        </a:p>
      </dgm:t>
    </dgm:pt>
    <dgm:pt modelId="{B2632A1B-6280-492B-800A-6ED3B60BEB0C}" type="sibTrans" cxnId="{FB770A9B-F11E-480D-AC50-B74EB7813BC9}">
      <dgm:prSet/>
      <dgm:spPr/>
      <dgm:t>
        <a:bodyPr/>
        <a:lstStyle/>
        <a:p>
          <a:endParaRPr lang="es-ES"/>
        </a:p>
      </dgm:t>
    </dgm:pt>
    <dgm:pt modelId="{88B96BEE-4CF1-44C8-AF8A-65419AC17BF2}">
      <dgm:prSet custT="1"/>
      <dgm:spPr/>
      <dgm:t>
        <a:bodyPr/>
        <a:lstStyle/>
        <a:p>
          <a:pPr rtl="0"/>
          <a:r>
            <a:rPr lang="es-ES" sz="1800" dirty="0">
              <a:solidFill>
                <a:schemeClr val="tx1"/>
              </a:solidFill>
            </a:rPr>
            <a:t>12 </a:t>
          </a:r>
          <a:r>
            <a:rPr lang="es-ES" sz="1800" dirty="0" err="1">
              <a:solidFill>
                <a:schemeClr val="tx1"/>
              </a:solidFill>
            </a:rPr>
            <a:t>patriarchů</a:t>
          </a:r>
          <a:r>
            <a:rPr lang="es-ES" sz="1800" dirty="0">
              <a:solidFill>
                <a:schemeClr val="tx1"/>
              </a:solidFill>
            </a:rPr>
            <a:t> a 12 </a:t>
          </a:r>
          <a:r>
            <a:rPr lang="es-ES" sz="1800" dirty="0" err="1">
              <a:solidFill>
                <a:schemeClr val="tx1"/>
              </a:solidFill>
            </a:rPr>
            <a:t>apoštolů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zastupujících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Boží</a:t>
          </a:r>
          <a:r>
            <a:rPr lang="es-ES" sz="1800" dirty="0">
              <a:solidFill>
                <a:schemeClr val="tx1"/>
              </a:solidFill>
            </a:rPr>
            <a:t> lid ve </a:t>
          </a:r>
          <a:r>
            <a:rPr lang="es-ES" sz="1800" dirty="0" err="1">
              <a:solidFill>
                <a:schemeClr val="tx1"/>
              </a:solidFill>
            </a:rPr>
            <a:t>Starém</a:t>
          </a:r>
          <a:r>
            <a:rPr lang="es-ES" sz="1800" dirty="0">
              <a:solidFill>
                <a:schemeClr val="tx1"/>
              </a:solidFill>
            </a:rPr>
            <a:t> a </a:t>
          </a:r>
          <a:r>
            <a:rPr lang="es-ES" sz="1800" dirty="0" err="1">
              <a:solidFill>
                <a:schemeClr val="tx1"/>
              </a:solidFill>
            </a:rPr>
            <a:t>Novém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zákoně</a:t>
          </a:r>
          <a:endParaRPr lang="es-ES" sz="1800" dirty="0">
            <a:solidFill>
              <a:schemeClr val="tx1"/>
            </a:solidFill>
          </a:endParaRPr>
        </a:p>
      </dgm:t>
    </dgm:pt>
    <dgm:pt modelId="{DB0D1492-8864-496E-B59A-E1A12C8594A6}" type="parTrans" cxnId="{5BEEC07C-987F-451A-AC27-63D460ECF34B}">
      <dgm:prSet/>
      <dgm:spPr/>
      <dgm:t>
        <a:bodyPr/>
        <a:lstStyle/>
        <a:p>
          <a:endParaRPr lang="es-ES"/>
        </a:p>
      </dgm:t>
    </dgm:pt>
    <dgm:pt modelId="{2DFC6740-D601-4A78-B01D-2EAA1D369E0E}" type="sibTrans" cxnId="{5BEEC07C-987F-451A-AC27-63D460ECF34B}">
      <dgm:prSet/>
      <dgm:spPr/>
      <dgm:t>
        <a:bodyPr/>
        <a:lstStyle/>
        <a:p>
          <a:endParaRPr lang="es-ES"/>
        </a:p>
      </dgm:t>
    </dgm:pt>
    <dgm:pt modelId="{25B7FF60-25CE-4CA6-BFCE-B5231A55AD06}">
      <dgm:prSet custT="1"/>
      <dgm:spPr/>
      <dgm:t>
        <a:bodyPr/>
        <a:lstStyle/>
        <a:p>
          <a:pPr rtl="0"/>
          <a:r>
            <a:rPr lang="es-ES" sz="1800" dirty="0" err="1">
              <a:solidFill>
                <a:schemeClr val="tx1"/>
              </a:solidFill>
            </a:rPr>
            <a:t>Zástupci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stvořených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světů</a:t>
          </a:r>
          <a:r>
            <a:rPr lang="es-ES" sz="1800" dirty="0">
              <a:solidFill>
                <a:schemeClr val="tx1"/>
              </a:solidFill>
            </a:rPr>
            <a:t>, </a:t>
          </a:r>
          <a:r>
            <a:rPr lang="es-ES" sz="1800" dirty="0" err="1">
              <a:solidFill>
                <a:schemeClr val="tx1"/>
              </a:solidFill>
            </a:rPr>
            <a:t>kteří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nepadli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cs-CZ" sz="1800" dirty="0">
              <a:solidFill>
                <a:schemeClr val="tx1"/>
              </a:solidFill>
            </a:rPr>
            <a:t>  </a:t>
          </a:r>
          <a:r>
            <a:rPr lang="es-ES" sz="1800" dirty="0">
              <a:solidFill>
                <a:schemeClr val="tx1"/>
              </a:solidFill>
            </a:rPr>
            <a:t>do </a:t>
          </a:r>
          <a:r>
            <a:rPr lang="es-ES" sz="1800" dirty="0" err="1">
              <a:solidFill>
                <a:schemeClr val="tx1"/>
              </a:solidFill>
            </a:rPr>
            <a:t>hříchu</a:t>
          </a:r>
          <a:r>
            <a:rPr lang="es-ES" sz="1800" dirty="0">
              <a:solidFill>
                <a:schemeClr val="tx1"/>
              </a:solidFill>
            </a:rPr>
            <a:t> a </a:t>
          </a:r>
          <a:r>
            <a:rPr lang="cs-CZ" sz="1800" dirty="0" err="1">
              <a:solidFill>
                <a:schemeClr val="tx1"/>
              </a:solidFill>
            </a:rPr>
            <a:t>slouž</a:t>
          </a:r>
          <a:r>
            <a:rPr lang="es-ES" sz="1800" dirty="0">
              <a:solidFill>
                <a:schemeClr val="tx1"/>
              </a:solidFill>
            </a:rPr>
            <a:t>í </a:t>
          </a:r>
          <a:r>
            <a:rPr lang="es-ES" sz="1800" dirty="0" err="1">
              <a:solidFill>
                <a:schemeClr val="tx1"/>
              </a:solidFill>
            </a:rPr>
            <a:t>jako</a:t>
          </a:r>
          <a:r>
            <a:rPr lang="es-ES" sz="1800" dirty="0">
              <a:solidFill>
                <a:schemeClr val="tx1"/>
              </a:solidFill>
            </a:rPr>
            <a:t> 24 </a:t>
          </a:r>
          <a:r>
            <a:rPr lang="es-ES" sz="1800" dirty="0" err="1">
              <a:solidFill>
                <a:schemeClr val="tx1"/>
              </a:solidFill>
            </a:rPr>
            <a:t>kněžských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řádů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před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dirty="0" err="1">
              <a:solidFill>
                <a:schemeClr val="tx1"/>
              </a:solidFill>
            </a:rPr>
            <a:t>Bohem</a:t>
          </a:r>
          <a:endParaRPr lang="es-ES" sz="1800" dirty="0">
            <a:solidFill>
              <a:schemeClr val="tx1"/>
            </a:solidFill>
          </a:endParaRPr>
        </a:p>
      </dgm:t>
    </dgm:pt>
    <dgm:pt modelId="{2A22E57F-DAB9-417A-8213-24473CF8B882}" type="parTrans" cxnId="{EADE59D1-4B9F-434F-A478-3CDD18D08D0C}">
      <dgm:prSet/>
      <dgm:spPr/>
      <dgm:t>
        <a:bodyPr/>
        <a:lstStyle/>
        <a:p>
          <a:endParaRPr lang="es-ES"/>
        </a:p>
      </dgm:t>
    </dgm:pt>
    <dgm:pt modelId="{355BC4E1-357D-443C-89CA-EEDD4A7ED23D}" type="sibTrans" cxnId="{EADE59D1-4B9F-434F-A478-3CDD18D08D0C}">
      <dgm:prSet/>
      <dgm:spPr/>
      <dgm:t>
        <a:bodyPr/>
        <a:lstStyle/>
        <a:p>
          <a:endParaRPr lang="es-ES"/>
        </a:p>
      </dgm:t>
    </dgm:pt>
    <dgm:pt modelId="{3BD4C575-7975-41DA-A478-CA2AB21B5037}" type="pres">
      <dgm:prSet presAssocID="{312648B3-6D53-4041-A30B-C937AD24C384}" presName="Name0" presStyleCnt="0">
        <dgm:presLayoutVars>
          <dgm:dir/>
          <dgm:resizeHandles val="exact"/>
        </dgm:presLayoutVars>
      </dgm:prSet>
      <dgm:spPr/>
    </dgm:pt>
    <dgm:pt modelId="{3BA34A1C-EB21-46F3-84F3-732FB5498DB2}" type="pres">
      <dgm:prSet presAssocID="{312648B3-6D53-4041-A30B-C937AD24C384}" presName="bkgdShp" presStyleLbl="alignAccFollowNode1" presStyleIdx="0" presStyleCnt="1"/>
      <dgm:spPr/>
    </dgm:pt>
    <dgm:pt modelId="{6A74BD18-37AA-4838-97C9-800C616D4036}" type="pres">
      <dgm:prSet presAssocID="{312648B3-6D53-4041-A30B-C937AD24C384}" presName="linComp" presStyleCnt="0"/>
      <dgm:spPr/>
    </dgm:pt>
    <dgm:pt modelId="{5404C42C-F222-4391-BB8E-3359822129D4}" type="pres">
      <dgm:prSet presAssocID="{581749B2-0B20-46B5-A85E-DE0812258C8A}" presName="compNode" presStyleCnt="0"/>
      <dgm:spPr/>
    </dgm:pt>
    <dgm:pt modelId="{EE74F24B-7DB4-436E-A980-6C0D1EAAE679}" type="pres">
      <dgm:prSet presAssocID="{581749B2-0B20-46B5-A85E-DE0812258C8A}" presName="node" presStyleLbl="node1" presStyleIdx="0" presStyleCnt="3">
        <dgm:presLayoutVars>
          <dgm:bulletEnabled val="1"/>
        </dgm:presLayoutVars>
      </dgm:prSet>
      <dgm:spPr/>
    </dgm:pt>
    <dgm:pt modelId="{C6BBC790-BC26-42EC-BE65-FEE37C3A6173}" type="pres">
      <dgm:prSet presAssocID="{581749B2-0B20-46B5-A85E-DE0812258C8A}" presName="invisiNode" presStyleLbl="node1" presStyleIdx="0" presStyleCnt="3"/>
      <dgm:spPr/>
    </dgm:pt>
    <dgm:pt modelId="{FE085460-622B-4365-93CD-7AC59D2DE276}" type="pres">
      <dgm:prSet presAssocID="{581749B2-0B20-46B5-A85E-DE0812258C8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97B5EE-513D-4D54-A8D7-CA0549C48891}" type="pres">
      <dgm:prSet presAssocID="{E829142B-9268-4B88-9591-172816033EFA}" presName="sibTrans" presStyleLbl="sibTrans2D1" presStyleIdx="0" presStyleCnt="0"/>
      <dgm:spPr/>
    </dgm:pt>
    <dgm:pt modelId="{C163122A-C698-4538-B4E0-2F0BE0E1EE04}" type="pres">
      <dgm:prSet presAssocID="{ED71A2DB-1039-4EC4-8C51-543F90E5C889}" presName="compNode" presStyleCnt="0"/>
      <dgm:spPr/>
    </dgm:pt>
    <dgm:pt modelId="{59872BA1-C306-4548-AF0B-7151026B7BA5}" type="pres">
      <dgm:prSet presAssocID="{ED71A2DB-1039-4EC4-8C51-543F90E5C889}" presName="node" presStyleLbl="node1" presStyleIdx="1" presStyleCnt="3">
        <dgm:presLayoutVars>
          <dgm:bulletEnabled val="1"/>
        </dgm:presLayoutVars>
      </dgm:prSet>
      <dgm:spPr/>
    </dgm:pt>
    <dgm:pt modelId="{724C49FE-F9CE-4CA1-8FF8-695E7E30F9EF}" type="pres">
      <dgm:prSet presAssocID="{ED71A2DB-1039-4EC4-8C51-543F90E5C889}" presName="invisiNode" presStyleLbl="node1" presStyleIdx="1" presStyleCnt="3"/>
      <dgm:spPr/>
    </dgm:pt>
    <dgm:pt modelId="{4E1CD382-FF4A-4A6D-9122-85E157A54D1C}" type="pres">
      <dgm:prSet presAssocID="{ED71A2DB-1039-4EC4-8C51-543F90E5C88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C830D57-472C-4FCE-9EA6-2021897F7338}" type="pres">
      <dgm:prSet presAssocID="{AF989224-7398-440A-B367-886E7C4F2C1F}" presName="sibTrans" presStyleLbl="sibTrans2D1" presStyleIdx="0" presStyleCnt="0"/>
      <dgm:spPr/>
    </dgm:pt>
    <dgm:pt modelId="{F4EFA2CF-D082-4F6C-B37A-2784957B292A}" type="pres">
      <dgm:prSet presAssocID="{3098D601-A316-4643-845A-955371BE87D7}" presName="compNode" presStyleCnt="0"/>
      <dgm:spPr/>
    </dgm:pt>
    <dgm:pt modelId="{861C7DDD-8CC1-4AD1-BAEA-402A5565BD93}" type="pres">
      <dgm:prSet presAssocID="{3098D601-A316-4643-845A-955371BE87D7}" presName="node" presStyleLbl="node1" presStyleIdx="2" presStyleCnt="3" custScaleX="118166">
        <dgm:presLayoutVars>
          <dgm:bulletEnabled val="1"/>
        </dgm:presLayoutVars>
      </dgm:prSet>
      <dgm:spPr/>
    </dgm:pt>
    <dgm:pt modelId="{B2618207-5985-4D4D-8891-934F49E2CAFE}" type="pres">
      <dgm:prSet presAssocID="{3098D601-A316-4643-845A-955371BE87D7}" presName="invisiNode" presStyleLbl="node1" presStyleIdx="2" presStyleCnt="3"/>
      <dgm:spPr/>
    </dgm:pt>
    <dgm:pt modelId="{F93E80C3-4956-46DE-A6B2-86BDC74A4D71}" type="pres">
      <dgm:prSet presAssocID="{3098D601-A316-4643-845A-955371BE87D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526E0F-AAFF-49A9-B1EF-B3E98190CEF6}" type="presOf" srcId="{3098D601-A316-4643-845A-955371BE87D7}" destId="{861C7DDD-8CC1-4AD1-BAEA-402A5565BD93}" srcOrd="0" destOrd="0" presId="urn:microsoft.com/office/officeart/2005/8/layout/pList2"/>
    <dgm:cxn modelId="{05488113-97AD-4DA6-82E0-943AA586974E}" type="presOf" srcId="{25B7FF60-25CE-4CA6-BFCE-B5231A55AD06}" destId="{861C7DDD-8CC1-4AD1-BAEA-402A5565BD93}" srcOrd="0" destOrd="1" presId="urn:microsoft.com/office/officeart/2005/8/layout/pList2"/>
    <dgm:cxn modelId="{7127AC13-4873-45B2-B2E3-A2FF7ED95179}" type="presOf" srcId="{312648B3-6D53-4041-A30B-C937AD24C384}" destId="{3BD4C575-7975-41DA-A478-CA2AB21B5037}" srcOrd="0" destOrd="0" presId="urn:microsoft.com/office/officeart/2005/8/layout/pList2"/>
    <dgm:cxn modelId="{95941E28-0B55-458E-B462-6992FEC40F99}" srcId="{312648B3-6D53-4041-A30B-C937AD24C384}" destId="{581749B2-0B20-46B5-A85E-DE0812258C8A}" srcOrd="0" destOrd="0" parTransId="{0F682DA6-6105-4A78-8539-542E1928F92E}" sibTransId="{E829142B-9268-4B88-9591-172816033EFA}"/>
    <dgm:cxn modelId="{5797A74C-6933-4884-92CA-0C827A346E3B}" type="presOf" srcId="{DC1796F6-0804-4F65-962E-B8A0F1E2125B}" destId="{EE74F24B-7DB4-436E-A980-6C0D1EAAE679}" srcOrd="0" destOrd="1" presId="urn:microsoft.com/office/officeart/2005/8/layout/pList2"/>
    <dgm:cxn modelId="{50D4764D-14B7-46E3-9030-376D29168DFE}" type="presOf" srcId="{581749B2-0B20-46B5-A85E-DE0812258C8A}" destId="{EE74F24B-7DB4-436E-A980-6C0D1EAAE679}" srcOrd="0" destOrd="0" presId="urn:microsoft.com/office/officeart/2005/8/layout/pList2"/>
    <dgm:cxn modelId="{5BEEC07C-987F-451A-AC27-63D460ECF34B}" srcId="{ED71A2DB-1039-4EC4-8C51-543F90E5C889}" destId="{88B96BEE-4CF1-44C8-AF8A-65419AC17BF2}" srcOrd="0" destOrd="0" parTransId="{DB0D1492-8864-496E-B59A-E1A12C8594A6}" sibTransId="{2DFC6740-D601-4A78-B01D-2EAA1D369E0E}"/>
    <dgm:cxn modelId="{FB770A9B-F11E-480D-AC50-B74EB7813BC9}" srcId="{581749B2-0B20-46B5-A85E-DE0812258C8A}" destId="{DC1796F6-0804-4F65-962E-B8A0F1E2125B}" srcOrd="0" destOrd="0" parTransId="{81BE14B7-2731-40D0-9318-8B57515403A8}" sibTransId="{B2632A1B-6280-492B-800A-6ED3B60BEB0C}"/>
    <dgm:cxn modelId="{E5F3BAA8-4FC0-4D78-9A5F-098EE9CEEFAC}" type="presOf" srcId="{AF989224-7398-440A-B367-886E7C4F2C1F}" destId="{2C830D57-472C-4FCE-9EA6-2021897F7338}" srcOrd="0" destOrd="0" presId="urn:microsoft.com/office/officeart/2005/8/layout/pList2"/>
    <dgm:cxn modelId="{EADE59D1-4B9F-434F-A478-3CDD18D08D0C}" srcId="{3098D601-A316-4643-845A-955371BE87D7}" destId="{25B7FF60-25CE-4CA6-BFCE-B5231A55AD06}" srcOrd="0" destOrd="0" parTransId="{2A22E57F-DAB9-417A-8213-24473CF8B882}" sibTransId="{355BC4E1-357D-443C-89CA-EEDD4A7ED23D}"/>
    <dgm:cxn modelId="{D3429DDF-2300-463B-8B9F-E219CE08442A}" srcId="{312648B3-6D53-4041-A30B-C937AD24C384}" destId="{3098D601-A316-4643-845A-955371BE87D7}" srcOrd="2" destOrd="0" parTransId="{32A7539F-B8E2-482B-A7C0-CDF9C21FA088}" sibTransId="{0AC2B733-53E0-45F2-A445-329132124C23}"/>
    <dgm:cxn modelId="{3F6147E5-5C63-445F-A038-8D5B860443C9}" type="presOf" srcId="{ED71A2DB-1039-4EC4-8C51-543F90E5C889}" destId="{59872BA1-C306-4548-AF0B-7151026B7BA5}" srcOrd="0" destOrd="0" presId="urn:microsoft.com/office/officeart/2005/8/layout/pList2"/>
    <dgm:cxn modelId="{8F4BB5EE-8CA6-4D18-9574-2DC482258123}" type="presOf" srcId="{E829142B-9268-4B88-9591-172816033EFA}" destId="{9797B5EE-513D-4D54-A8D7-CA0549C48891}" srcOrd="0" destOrd="0" presId="urn:microsoft.com/office/officeart/2005/8/layout/pList2"/>
    <dgm:cxn modelId="{C2D17AF0-7967-4D56-A8D9-E6E3D3048EDC}" srcId="{312648B3-6D53-4041-A30B-C937AD24C384}" destId="{ED71A2DB-1039-4EC4-8C51-543F90E5C889}" srcOrd="1" destOrd="0" parTransId="{8E42D31B-7AFE-4606-8CF2-98DAD2CD86B8}" sibTransId="{AF989224-7398-440A-B367-886E7C4F2C1F}"/>
    <dgm:cxn modelId="{DC5029FF-4E35-4063-A4B5-37DDE1781943}" type="presOf" srcId="{88B96BEE-4CF1-44C8-AF8A-65419AC17BF2}" destId="{59872BA1-C306-4548-AF0B-7151026B7BA5}" srcOrd="0" destOrd="1" presId="urn:microsoft.com/office/officeart/2005/8/layout/pList2"/>
    <dgm:cxn modelId="{58227537-A14F-4164-A8E4-6BA13B23A649}" type="presParOf" srcId="{3BD4C575-7975-41DA-A478-CA2AB21B5037}" destId="{3BA34A1C-EB21-46F3-84F3-732FB5498DB2}" srcOrd="0" destOrd="0" presId="urn:microsoft.com/office/officeart/2005/8/layout/pList2"/>
    <dgm:cxn modelId="{6EC41534-3D67-450B-94E2-7C588A31EE03}" type="presParOf" srcId="{3BD4C575-7975-41DA-A478-CA2AB21B5037}" destId="{6A74BD18-37AA-4838-97C9-800C616D4036}" srcOrd="1" destOrd="0" presId="urn:microsoft.com/office/officeart/2005/8/layout/pList2"/>
    <dgm:cxn modelId="{2D20485C-9EC3-442C-B4B6-288F6BBA60A8}" type="presParOf" srcId="{6A74BD18-37AA-4838-97C9-800C616D4036}" destId="{5404C42C-F222-4391-BB8E-3359822129D4}" srcOrd="0" destOrd="0" presId="urn:microsoft.com/office/officeart/2005/8/layout/pList2"/>
    <dgm:cxn modelId="{2493E165-7F11-4281-BEF4-C50CC4A01BEE}" type="presParOf" srcId="{5404C42C-F222-4391-BB8E-3359822129D4}" destId="{EE74F24B-7DB4-436E-A980-6C0D1EAAE679}" srcOrd="0" destOrd="0" presId="urn:microsoft.com/office/officeart/2005/8/layout/pList2"/>
    <dgm:cxn modelId="{6E7A0A4E-C998-440A-812F-96502B4E5295}" type="presParOf" srcId="{5404C42C-F222-4391-BB8E-3359822129D4}" destId="{C6BBC790-BC26-42EC-BE65-FEE37C3A6173}" srcOrd="1" destOrd="0" presId="urn:microsoft.com/office/officeart/2005/8/layout/pList2"/>
    <dgm:cxn modelId="{DB8DBC77-188E-4EB1-B70D-621694659B33}" type="presParOf" srcId="{5404C42C-F222-4391-BB8E-3359822129D4}" destId="{FE085460-622B-4365-93CD-7AC59D2DE276}" srcOrd="2" destOrd="0" presId="urn:microsoft.com/office/officeart/2005/8/layout/pList2"/>
    <dgm:cxn modelId="{AF95749C-F93A-4FC7-84C1-D8AEB12313B0}" type="presParOf" srcId="{6A74BD18-37AA-4838-97C9-800C616D4036}" destId="{9797B5EE-513D-4D54-A8D7-CA0549C48891}" srcOrd="1" destOrd="0" presId="urn:microsoft.com/office/officeart/2005/8/layout/pList2"/>
    <dgm:cxn modelId="{EEC9903B-93AE-44D5-8550-3FD33208D229}" type="presParOf" srcId="{6A74BD18-37AA-4838-97C9-800C616D4036}" destId="{C163122A-C698-4538-B4E0-2F0BE0E1EE04}" srcOrd="2" destOrd="0" presId="urn:microsoft.com/office/officeart/2005/8/layout/pList2"/>
    <dgm:cxn modelId="{D2C2F736-E57D-4DBC-910B-B7030C691D0C}" type="presParOf" srcId="{C163122A-C698-4538-B4E0-2F0BE0E1EE04}" destId="{59872BA1-C306-4548-AF0B-7151026B7BA5}" srcOrd="0" destOrd="0" presId="urn:microsoft.com/office/officeart/2005/8/layout/pList2"/>
    <dgm:cxn modelId="{E5BCD0E3-5AF7-434D-BCF1-8E5C9BC1B6A0}" type="presParOf" srcId="{C163122A-C698-4538-B4E0-2F0BE0E1EE04}" destId="{724C49FE-F9CE-4CA1-8FF8-695E7E30F9EF}" srcOrd="1" destOrd="0" presId="urn:microsoft.com/office/officeart/2005/8/layout/pList2"/>
    <dgm:cxn modelId="{11449EA8-F60B-491A-A8AE-2EB9653ACA3F}" type="presParOf" srcId="{C163122A-C698-4538-B4E0-2F0BE0E1EE04}" destId="{4E1CD382-FF4A-4A6D-9122-85E157A54D1C}" srcOrd="2" destOrd="0" presId="urn:microsoft.com/office/officeart/2005/8/layout/pList2"/>
    <dgm:cxn modelId="{588673A5-3029-45B6-B579-505A36074481}" type="presParOf" srcId="{6A74BD18-37AA-4838-97C9-800C616D4036}" destId="{2C830D57-472C-4FCE-9EA6-2021897F7338}" srcOrd="3" destOrd="0" presId="urn:microsoft.com/office/officeart/2005/8/layout/pList2"/>
    <dgm:cxn modelId="{6E5AE088-7D87-4726-8959-DED352368089}" type="presParOf" srcId="{6A74BD18-37AA-4838-97C9-800C616D4036}" destId="{F4EFA2CF-D082-4F6C-B37A-2784957B292A}" srcOrd="4" destOrd="0" presId="urn:microsoft.com/office/officeart/2005/8/layout/pList2"/>
    <dgm:cxn modelId="{E637DAB7-1446-4824-A1B3-A54090BA0469}" type="presParOf" srcId="{F4EFA2CF-D082-4F6C-B37A-2784957B292A}" destId="{861C7DDD-8CC1-4AD1-BAEA-402A5565BD93}" srcOrd="0" destOrd="0" presId="urn:microsoft.com/office/officeart/2005/8/layout/pList2"/>
    <dgm:cxn modelId="{AAEC55CC-209E-403B-B557-47BA4C91DC05}" type="presParOf" srcId="{F4EFA2CF-D082-4F6C-B37A-2784957B292A}" destId="{B2618207-5985-4D4D-8891-934F49E2CAFE}" srcOrd="1" destOrd="0" presId="urn:microsoft.com/office/officeart/2005/8/layout/pList2"/>
    <dgm:cxn modelId="{36FA0C36-0FAB-42E2-B2BC-2D06A5BFC063}" type="presParOf" srcId="{F4EFA2CF-D082-4F6C-B37A-2784957B292A}" destId="{F93E80C3-4956-46DE-A6B2-86BDC74A4D7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41429-30E0-42D9-871E-CE53C79C1CC4}" type="doc">
      <dgm:prSet loTypeId="urn:microsoft.com/office/officeart/2005/8/layout/bList2" loCatId="list" qsTypeId="urn:microsoft.com/office/officeart/2005/8/quickstyle/3d5" qsCatId="3D" csTypeId="urn:microsoft.com/office/officeart/2005/8/colors/accent3_2" csCatId="accent3" phldr="1"/>
      <dgm:spPr/>
    </dgm:pt>
    <dgm:pt modelId="{131D37EA-37AD-4D74-A852-AE66FA0E0447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Le</a:t>
          </a:r>
          <a:r>
            <a:rPr lang="cs-CZ" b="1" dirty="0">
              <a:solidFill>
                <a:srgbClr val="FF0000"/>
              </a:solidFill>
            </a:rPr>
            <a:t>v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cs-CZ" dirty="0">
              <a:solidFill>
                <a:schemeClr val="tx1"/>
              </a:solidFill>
            </a:rPr>
            <a:t>        </a:t>
          </a:r>
          <a:r>
            <a:rPr lang="es-ES" dirty="0" err="1">
              <a:solidFill>
                <a:schemeClr val="tx1"/>
              </a:solidFill>
            </a:rPr>
            <a:t>Divoká</a:t>
          </a:r>
          <a:r>
            <a:rPr lang="es-ES" dirty="0">
              <a:solidFill>
                <a:schemeClr val="tx1"/>
              </a:solidFill>
            </a:rPr>
            <a:t> </a:t>
          </a:r>
          <a:r>
            <a:rPr lang="es-ES" dirty="0" err="1">
              <a:solidFill>
                <a:schemeClr val="tx1"/>
              </a:solidFill>
            </a:rPr>
            <a:t>zvířata</a:t>
          </a:r>
          <a:endParaRPr lang="es-ES" dirty="0">
            <a:solidFill>
              <a:schemeClr val="tx1"/>
            </a:solidFill>
          </a:endParaRPr>
        </a:p>
      </dgm:t>
    </dgm:pt>
    <dgm:pt modelId="{41900D7F-F096-48CB-8EE6-C3FF467D87F5}" type="parTrans" cxnId="{616DAB5C-42AE-4DA4-A7C1-8350E8139419}">
      <dgm:prSet/>
      <dgm:spPr/>
      <dgm:t>
        <a:bodyPr/>
        <a:lstStyle/>
        <a:p>
          <a:endParaRPr lang="es-ES"/>
        </a:p>
      </dgm:t>
    </dgm:pt>
    <dgm:pt modelId="{21F2EA48-2D85-4241-954A-78B527D6A61E}" type="sibTrans" cxnId="{616DAB5C-42AE-4DA4-A7C1-8350E8139419}">
      <dgm:prSet/>
      <dgm:spPr/>
      <dgm:t>
        <a:bodyPr/>
        <a:lstStyle/>
        <a:p>
          <a:endParaRPr lang="es-ES"/>
        </a:p>
      </dgm:t>
    </dgm:pt>
    <dgm:pt modelId="{33A45BB5-8CE5-4490-B386-DC4B2E430DB5}">
      <dgm:prSet phldrT="[Texto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Býk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cs-CZ" dirty="0">
              <a:solidFill>
                <a:schemeClr val="tx1"/>
              </a:solidFill>
            </a:rPr>
            <a:t>Domácí zvířata</a:t>
          </a:r>
          <a:endParaRPr lang="es-ES" dirty="0">
            <a:solidFill>
              <a:schemeClr val="tx1"/>
            </a:solidFill>
          </a:endParaRPr>
        </a:p>
      </dgm:t>
    </dgm:pt>
    <dgm:pt modelId="{9FA95CF4-3819-418E-B804-58670F8F5C22}" type="parTrans" cxnId="{7D03FA00-D081-4788-A020-F6117D89FA8C}">
      <dgm:prSet/>
      <dgm:spPr/>
      <dgm:t>
        <a:bodyPr/>
        <a:lstStyle/>
        <a:p>
          <a:endParaRPr lang="es-ES"/>
        </a:p>
      </dgm:t>
    </dgm:pt>
    <dgm:pt modelId="{D0BEC11C-26D8-4A40-B83E-93111EF99D65}" type="sibTrans" cxnId="{7D03FA00-D081-4788-A020-F6117D89FA8C}">
      <dgm:prSet/>
      <dgm:spPr/>
      <dgm:t>
        <a:bodyPr/>
        <a:lstStyle/>
        <a:p>
          <a:endParaRPr lang="es-ES"/>
        </a:p>
      </dgm:t>
    </dgm:pt>
    <dgm:pt modelId="{C3B1B69C-7709-4092-B7B3-C05D62F93541}">
      <dgm:prSet phldrT="[Texto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Člověk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cs-CZ" dirty="0">
              <a:solidFill>
                <a:schemeClr val="tx1"/>
              </a:solidFill>
            </a:rPr>
            <a:t>Lidstvo</a:t>
          </a:r>
          <a:endParaRPr lang="es-ES" dirty="0">
            <a:solidFill>
              <a:schemeClr val="tx1"/>
            </a:solidFill>
          </a:endParaRPr>
        </a:p>
      </dgm:t>
    </dgm:pt>
    <dgm:pt modelId="{7E443DF1-B0C4-40BA-8864-51F1C976C6DD}" type="parTrans" cxnId="{8314E53F-B473-4F93-A4FA-3D53461A9C5D}">
      <dgm:prSet/>
      <dgm:spPr/>
      <dgm:t>
        <a:bodyPr/>
        <a:lstStyle/>
        <a:p>
          <a:endParaRPr lang="es-ES"/>
        </a:p>
      </dgm:t>
    </dgm:pt>
    <dgm:pt modelId="{951EE257-A8BA-4DD7-81C1-E24EE9698C1E}" type="sibTrans" cxnId="{8314E53F-B473-4F93-A4FA-3D53461A9C5D}">
      <dgm:prSet/>
      <dgm:spPr/>
      <dgm:t>
        <a:bodyPr/>
        <a:lstStyle/>
        <a:p>
          <a:endParaRPr lang="es-ES"/>
        </a:p>
      </dgm:t>
    </dgm:pt>
    <dgm:pt modelId="{D431FDE9-361E-4BC5-A2C3-A26A8B035DA0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Orel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cs-CZ" dirty="0" err="1">
              <a:solidFill>
                <a:schemeClr val="tx1"/>
              </a:solidFill>
            </a:rPr>
            <a:t>lét</a:t>
          </a:r>
          <a:r>
            <a:rPr lang="es-ES" dirty="0" err="1">
              <a:solidFill>
                <a:schemeClr val="tx1"/>
              </a:solidFill>
            </a:rPr>
            <a:t>avá</a:t>
          </a:r>
          <a:r>
            <a:rPr lang="es-ES" dirty="0">
              <a:solidFill>
                <a:schemeClr val="tx1"/>
              </a:solidFill>
            </a:rPr>
            <a:t> </a:t>
          </a:r>
          <a:r>
            <a:rPr lang="es-ES" dirty="0" err="1">
              <a:solidFill>
                <a:schemeClr val="tx1"/>
              </a:solidFill>
            </a:rPr>
            <a:t>zvířata</a:t>
          </a:r>
          <a:r>
            <a:rPr lang="es-ES" dirty="0">
              <a:solidFill>
                <a:schemeClr val="tx1"/>
              </a:solidFill>
            </a:rPr>
            <a:t>.</a:t>
          </a:r>
        </a:p>
      </dgm:t>
    </dgm:pt>
    <dgm:pt modelId="{00FD09C0-C0FD-44F7-A527-266B2B3F6BDF}" type="parTrans" cxnId="{3ED8A245-81F7-4912-858E-E26112DB8E43}">
      <dgm:prSet/>
      <dgm:spPr/>
      <dgm:t>
        <a:bodyPr/>
        <a:lstStyle/>
        <a:p>
          <a:endParaRPr lang="es-ES"/>
        </a:p>
      </dgm:t>
    </dgm:pt>
    <dgm:pt modelId="{1F696B63-475A-4DC2-9F37-A07945EFB6C1}" type="sibTrans" cxnId="{3ED8A245-81F7-4912-858E-E26112DB8E43}">
      <dgm:prSet/>
      <dgm:spPr/>
      <dgm:t>
        <a:bodyPr/>
        <a:lstStyle/>
        <a:p>
          <a:endParaRPr lang="es-ES"/>
        </a:p>
      </dgm:t>
    </dgm:pt>
    <dgm:pt modelId="{A4AB85C1-4E33-49CE-B80E-54D5EBAD98B2}" type="pres">
      <dgm:prSet presAssocID="{17641429-30E0-42D9-871E-CE53C79C1CC4}" presName="diagram" presStyleCnt="0">
        <dgm:presLayoutVars>
          <dgm:dir/>
          <dgm:animLvl val="lvl"/>
          <dgm:resizeHandles val="exact"/>
        </dgm:presLayoutVars>
      </dgm:prSet>
      <dgm:spPr/>
    </dgm:pt>
    <dgm:pt modelId="{3630E6CC-9B22-454A-8527-A46DD9BDB9FE}" type="pres">
      <dgm:prSet presAssocID="{131D37EA-37AD-4D74-A852-AE66FA0E0447}" presName="compNode" presStyleCnt="0"/>
      <dgm:spPr/>
    </dgm:pt>
    <dgm:pt modelId="{31568FB2-60F1-4F89-AEE4-8ED44D4B43D9}" type="pres">
      <dgm:prSet presAssocID="{131D37EA-37AD-4D74-A852-AE66FA0E0447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814C2D-526E-4AD9-BED2-FDC683BE9970}" type="pres">
      <dgm:prSet presAssocID="{131D37EA-37AD-4D74-A852-AE66FA0E044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3BCF75-F43E-42AA-9568-AB65FFC68EE6}" type="pres">
      <dgm:prSet presAssocID="{131D37EA-37AD-4D74-A852-AE66FA0E0447}" presName="parentRect" presStyleLbl="alignNode1" presStyleIdx="0" presStyleCnt="4"/>
      <dgm:spPr/>
    </dgm:pt>
    <dgm:pt modelId="{3423F92A-955C-48BD-B070-F852944CF936}" type="pres">
      <dgm:prSet presAssocID="{131D37EA-37AD-4D74-A852-AE66FA0E0447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  <dgm:pt modelId="{DCF5FF33-DF15-4501-AAA5-0DA09FF8A124}" type="pres">
      <dgm:prSet presAssocID="{21F2EA48-2D85-4241-954A-78B527D6A61E}" presName="sibTrans" presStyleLbl="sibTrans2D1" presStyleIdx="0" presStyleCnt="0"/>
      <dgm:spPr/>
    </dgm:pt>
    <dgm:pt modelId="{FD0032C5-5AB1-4D2F-9842-FC55F5A30BAC}" type="pres">
      <dgm:prSet presAssocID="{33A45BB5-8CE5-4490-B386-DC4B2E430DB5}" presName="compNode" presStyleCnt="0"/>
      <dgm:spPr/>
    </dgm:pt>
    <dgm:pt modelId="{D180B874-D4BE-479C-9080-802E80BD433A}" type="pres">
      <dgm:prSet presAssocID="{33A45BB5-8CE5-4490-B386-DC4B2E430DB5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D41CF8-5BE6-43F1-AFA9-7AAC2981B637}" type="pres">
      <dgm:prSet presAssocID="{33A45BB5-8CE5-4490-B386-DC4B2E430D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5E9B6DD-5491-4108-A456-8A8C33026187}" type="pres">
      <dgm:prSet presAssocID="{33A45BB5-8CE5-4490-B386-DC4B2E430DB5}" presName="parentRect" presStyleLbl="alignNode1" presStyleIdx="1" presStyleCnt="4"/>
      <dgm:spPr/>
    </dgm:pt>
    <dgm:pt modelId="{2CB60044-3853-4F7D-9D03-98BD3F3D652F}" type="pres">
      <dgm:prSet presAssocID="{33A45BB5-8CE5-4490-B386-DC4B2E430DB5}" presName="adorn" presStyleLbl="fgAccFollowNode1" presStyleIdx="1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  <dgm:pt modelId="{65AFCBBC-6631-407A-A8E5-15BB81AF09D8}" type="pres">
      <dgm:prSet presAssocID="{D0BEC11C-26D8-4A40-B83E-93111EF99D65}" presName="sibTrans" presStyleLbl="sibTrans2D1" presStyleIdx="0" presStyleCnt="0"/>
      <dgm:spPr/>
    </dgm:pt>
    <dgm:pt modelId="{215F0381-641C-46AD-A093-3240A6DBEEFE}" type="pres">
      <dgm:prSet presAssocID="{C3B1B69C-7709-4092-B7B3-C05D62F93541}" presName="compNode" presStyleCnt="0"/>
      <dgm:spPr/>
    </dgm:pt>
    <dgm:pt modelId="{82AE05FE-C4F4-410D-924D-83A7D4AB6F45}" type="pres">
      <dgm:prSet presAssocID="{C3B1B69C-7709-4092-B7B3-C05D62F93541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A05D3D3-491B-4FC9-A2E8-F2B600930261}" type="pres">
      <dgm:prSet presAssocID="{C3B1B69C-7709-4092-B7B3-C05D62F935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312B26A-66C5-40D4-982E-5453568DFA1A}" type="pres">
      <dgm:prSet presAssocID="{C3B1B69C-7709-4092-B7B3-C05D62F93541}" presName="parentRect" presStyleLbl="alignNode1" presStyleIdx="2" presStyleCnt="4"/>
      <dgm:spPr/>
    </dgm:pt>
    <dgm:pt modelId="{065D937A-102A-4724-B9BD-035C5A59E798}" type="pres">
      <dgm:prSet presAssocID="{C3B1B69C-7709-4092-B7B3-C05D62F93541}" presName="adorn" presStyleLbl="fgAccFollowNod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  <dgm:pt modelId="{78754914-AB45-4163-BE14-DFB9C403B80A}" type="pres">
      <dgm:prSet presAssocID="{951EE257-A8BA-4DD7-81C1-E24EE9698C1E}" presName="sibTrans" presStyleLbl="sibTrans2D1" presStyleIdx="0" presStyleCnt="0"/>
      <dgm:spPr/>
    </dgm:pt>
    <dgm:pt modelId="{8528DF5D-998E-4DED-A815-51683549D4EE}" type="pres">
      <dgm:prSet presAssocID="{D431FDE9-361E-4BC5-A2C3-A26A8B035DA0}" presName="compNode" presStyleCnt="0"/>
      <dgm:spPr/>
    </dgm:pt>
    <dgm:pt modelId="{2689263B-0D43-4693-8F0C-5F0E5A8B5625}" type="pres">
      <dgm:prSet presAssocID="{D431FDE9-361E-4BC5-A2C3-A26A8B035DA0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2747AF0-08DB-49E4-B96D-3CD4960D0D33}" type="pres">
      <dgm:prSet presAssocID="{D431FDE9-361E-4BC5-A2C3-A26A8B035D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3550AB5-3161-4611-A41A-D59FA409967E}" type="pres">
      <dgm:prSet presAssocID="{D431FDE9-361E-4BC5-A2C3-A26A8B035DA0}" presName="parentRect" presStyleLbl="alignNode1" presStyleIdx="3" presStyleCnt="4"/>
      <dgm:spPr/>
    </dgm:pt>
    <dgm:pt modelId="{AF0B6F1B-BDC1-41D8-8C25-6D78C4C1323F}" type="pres">
      <dgm:prSet presAssocID="{D431FDE9-361E-4BC5-A2C3-A26A8B035DA0}" presName="adorn" presStyleLbl="fgAccFollowNod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</dgm:ptLst>
  <dgm:cxnLst>
    <dgm:cxn modelId="{7D03FA00-D081-4788-A020-F6117D89FA8C}" srcId="{17641429-30E0-42D9-871E-CE53C79C1CC4}" destId="{33A45BB5-8CE5-4490-B386-DC4B2E430DB5}" srcOrd="1" destOrd="0" parTransId="{9FA95CF4-3819-418E-B804-58670F8F5C22}" sibTransId="{D0BEC11C-26D8-4A40-B83E-93111EF99D65}"/>
    <dgm:cxn modelId="{DFA5362C-ECBB-4D1A-9BE8-0C8246B529FE}" type="presOf" srcId="{131D37EA-37AD-4D74-A852-AE66FA0E0447}" destId="{4B814C2D-526E-4AD9-BED2-FDC683BE9970}" srcOrd="0" destOrd="0" presId="urn:microsoft.com/office/officeart/2005/8/layout/bList2"/>
    <dgm:cxn modelId="{8DFC492F-8934-4CF1-8238-0A463A3B6DD5}" type="presOf" srcId="{17641429-30E0-42D9-871E-CE53C79C1CC4}" destId="{A4AB85C1-4E33-49CE-B80E-54D5EBAD98B2}" srcOrd="0" destOrd="0" presId="urn:microsoft.com/office/officeart/2005/8/layout/bList2"/>
    <dgm:cxn modelId="{8314E53F-B473-4F93-A4FA-3D53461A9C5D}" srcId="{17641429-30E0-42D9-871E-CE53C79C1CC4}" destId="{C3B1B69C-7709-4092-B7B3-C05D62F93541}" srcOrd="2" destOrd="0" parTransId="{7E443DF1-B0C4-40BA-8864-51F1C976C6DD}" sibTransId="{951EE257-A8BA-4DD7-81C1-E24EE9698C1E}"/>
    <dgm:cxn modelId="{98C26840-D0F9-499F-835D-88699FF70C17}" type="presOf" srcId="{131D37EA-37AD-4D74-A852-AE66FA0E0447}" destId="{AF3BCF75-F43E-42AA-9568-AB65FFC68EE6}" srcOrd="1" destOrd="0" presId="urn:microsoft.com/office/officeart/2005/8/layout/bList2"/>
    <dgm:cxn modelId="{616DAB5C-42AE-4DA4-A7C1-8350E8139419}" srcId="{17641429-30E0-42D9-871E-CE53C79C1CC4}" destId="{131D37EA-37AD-4D74-A852-AE66FA0E0447}" srcOrd="0" destOrd="0" parTransId="{41900D7F-F096-48CB-8EE6-C3FF467D87F5}" sibTransId="{21F2EA48-2D85-4241-954A-78B527D6A61E}"/>
    <dgm:cxn modelId="{3ED8A245-81F7-4912-858E-E26112DB8E43}" srcId="{17641429-30E0-42D9-871E-CE53C79C1CC4}" destId="{D431FDE9-361E-4BC5-A2C3-A26A8B035DA0}" srcOrd="3" destOrd="0" parTransId="{00FD09C0-C0FD-44F7-A527-266B2B3F6BDF}" sibTransId="{1F696B63-475A-4DC2-9F37-A07945EFB6C1}"/>
    <dgm:cxn modelId="{7975CF48-9457-4D92-AA57-F49849ADC4BC}" type="presOf" srcId="{33A45BB5-8CE5-4490-B386-DC4B2E430DB5}" destId="{B5E9B6DD-5491-4108-A456-8A8C33026187}" srcOrd="1" destOrd="0" presId="urn:microsoft.com/office/officeart/2005/8/layout/bList2"/>
    <dgm:cxn modelId="{12073771-842B-483E-B26A-0EDDFC33F511}" type="presOf" srcId="{C3B1B69C-7709-4092-B7B3-C05D62F93541}" destId="{4A05D3D3-491B-4FC9-A2E8-F2B600930261}" srcOrd="0" destOrd="0" presId="urn:microsoft.com/office/officeart/2005/8/layout/bList2"/>
    <dgm:cxn modelId="{F316B272-6A92-408C-9D3D-ED6B50339960}" type="presOf" srcId="{D431FDE9-361E-4BC5-A2C3-A26A8B035DA0}" destId="{12747AF0-08DB-49E4-B96D-3CD4960D0D33}" srcOrd="0" destOrd="0" presId="urn:microsoft.com/office/officeart/2005/8/layout/bList2"/>
    <dgm:cxn modelId="{85FBA385-2BA4-4086-9F6C-34ABB9F11665}" type="presOf" srcId="{21F2EA48-2D85-4241-954A-78B527D6A61E}" destId="{DCF5FF33-DF15-4501-AAA5-0DA09FF8A124}" srcOrd="0" destOrd="0" presId="urn:microsoft.com/office/officeart/2005/8/layout/bList2"/>
    <dgm:cxn modelId="{3A123099-273E-4F08-B0F9-CBB9DE561F4B}" type="presOf" srcId="{D431FDE9-361E-4BC5-A2C3-A26A8B035DA0}" destId="{83550AB5-3161-4611-A41A-D59FA409967E}" srcOrd="1" destOrd="0" presId="urn:microsoft.com/office/officeart/2005/8/layout/bList2"/>
    <dgm:cxn modelId="{D20593C0-558B-4C8B-B7DA-0CBB765CAF23}" type="presOf" srcId="{D0BEC11C-26D8-4A40-B83E-93111EF99D65}" destId="{65AFCBBC-6631-407A-A8E5-15BB81AF09D8}" srcOrd="0" destOrd="0" presId="urn:microsoft.com/office/officeart/2005/8/layout/bList2"/>
    <dgm:cxn modelId="{17C419E0-178A-43FC-A0C8-F44C650022F2}" type="presOf" srcId="{C3B1B69C-7709-4092-B7B3-C05D62F93541}" destId="{F312B26A-66C5-40D4-982E-5453568DFA1A}" srcOrd="1" destOrd="0" presId="urn:microsoft.com/office/officeart/2005/8/layout/bList2"/>
    <dgm:cxn modelId="{938DA5EF-A241-4BD7-A9DB-76B7E9893442}" type="presOf" srcId="{33A45BB5-8CE5-4490-B386-DC4B2E430DB5}" destId="{9FD41CF8-5BE6-43F1-AFA9-7AAC2981B637}" srcOrd="0" destOrd="0" presId="urn:microsoft.com/office/officeart/2005/8/layout/bList2"/>
    <dgm:cxn modelId="{6EC5D1F7-ABF6-4C52-8A1E-14C6428E8D0D}" type="presOf" srcId="{951EE257-A8BA-4DD7-81C1-E24EE9698C1E}" destId="{78754914-AB45-4163-BE14-DFB9C403B80A}" srcOrd="0" destOrd="0" presId="urn:microsoft.com/office/officeart/2005/8/layout/bList2"/>
    <dgm:cxn modelId="{42537ADA-04E5-454D-94E0-1956FF3A6B8E}" type="presParOf" srcId="{A4AB85C1-4E33-49CE-B80E-54D5EBAD98B2}" destId="{3630E6CC-9B22-454A-8527-A46DD9BDB9FE}" srcOrd="0" destOrd="0" presId="urn:microsoft.com/office/officeart/2005/8/layout/bList2"/>
    <dgm:cxn modelId="{DA63625D-885F-4C92-9BC5-D9CE6833D6E6}" type="presParOf" srcId="{3630E6CC-9B22-454A-8527-A46DD9BDB9FE}" destId="{31568FB2-60F1-4F89-AEE4-8ED44D4B43D9}" srcOrd="0" destOrd="0" presId="urn:microsoft.com/office/officeart/2005/8/layout/bList2"/>
    <dgm:cxn modelId="{CE2E4176-FF20-4CA3-BA80-F7EDC82A52C9}" type="presParOf" srcId="{3630E6CC-9B22-454A-8527-A46DD9BDB9FE}" destId="{4B814C2D-526E-4AD9-BED2-FDC683BE9970}" srcOrd="1" destOrd="0" presId="urn:microsoft.com/office/officeart/2005/8/layout/bList2"/>
    <dgm:cxn modelId="{9D1BD636-7FD9-40CB-B545-10546482FF5C}" type="presParOf" srcId="{3630E6CC-9B22-454A-8527-A46DD9BDB9FE}" destId="{AF3BCF75-F43E-42AA-9568-AB65FFC68EE6}" srcOrd="2" destOrd="0" presId="urn:microsoft.com/office/officeart/2005/8/layout/bList2"/>
    <dgm:cxn modelId="{81E576D9-D872-43F9-93FA-C0B094382BA0}" type="presParOf" srcId="{3630E6CC-9B22-454A-8527-A46DD9BDB9FE}" destId="{3423F92A-955C-48BD-B070-F852944CF936}" srcOrd="3" destOrd="0" presId="urn:microsoft.com/office/officeart/2005/8/layout/bList2"/>
    <dgm:cxn modelId="{147DEE44-4CD2-474B-B923-9E40D545FC91}" type="presParOf" srcId="{A4AB85C1-4E33-49CE-B80E-54D5EBAD98B2}" destId="{DCF5FF33-DF15-4501-AAA5-0DA09FF8A124}" srcOrd="1" destOrd="0" presId="urn:microsoft.com/office/officeart/2005/8/layout/bList2"/>
    <dgm:cxn modelId="{94A163FA-B145-45CD-BF57-E41EC38F65A8}" type="presParOf" srcId="{A4AB85C1-4E33-49CE-B80E-54D5EBAD98B2}" destId="{FD0032C5-5AB1-4D2F-9842-FC55F5A30BAC}" srcOrd="2" destOrd="0" presId="urn:microsoft.com/office/officeart/2005/8/layout/bList2"/>
    <dgm:cxn modelId="{749B1F11-A814-43E6-8AD3-CF17341B305B}" type="presParOf" srcId="{FD0032C5-5AB1-4D2F-9842-FC55F5A30BAC}" destId="{D180B874-D4BE-479C-9080-802E80BD433A}" srcOrd="0" destOrd="0" presId="urn:microsoft.com/office/officeart/2005/8/layout/bList2"/>
    <dgm:cxn modelId="{2AE92BE4-E0AD-464D-8924-77ECB20480B4}" type="presParOf" srcId="{FD0032C5-5AB1-4D2F-9842-FC55F5A30BAC}" destId="{9FD41CF8-5BE6-43F1-AFA9-7AAC2981B637}" srcOrd="1" destOrd="0" presId="urn:microsoft.com/office/officeart/2005/8/layout/bList2"/>
    <dgm:cxn modelId="{A532AB9F-0A5E-4706-B63F-27D631F1D520}" type="presParOf" srcId="{FD0032C5-5AB1-4D2F-9842-FC55F5A30BAC}" destId="{B5E9B6DD-5491-4108-A456-8A8C33026187}" srcOrd="2" destOrd="0" presId="urn:microsoft.com/office/officeart/2005/8/layout/bList2"/>
    <dgm:cxn modelId="{5054B1D9-806E-4F7C-A2AC-07BFE441AB58}" type="presParOf" srcId="{FD0032C5-5AB1-4D2F-9842-FC55F5A30BAC}" destId="{2CB60044-3853-4F7D-9D03-98BD3F3D652F}" srcOrd="3" destOrd="0" presId="urn:microsoft.com/office/officeart/2005/8/layout/bList2"/>
    <dgm:cxn modelId="{1C00AEB3-DF83-4E91-9E6F-67644A844520}" type="presParOf" srcId="{A4AB85C1-4E33-49CE-B80E-54D5EBAD98B2}" destId="{65AFCBBC-6631-407A-A8E5-15BB81AF09D8}" srcOrd="3" destOrd="0" presId="urn:microsoft.com/office/officeart/2005/8/layout/bList2"/>
    <dgm:cxn modelId="{C7F0E2E0-0ED9-4345-8259-C73F6A407440}" type="presParOf" srcId="{A4AB85C1-4E33-49CE-B80E-54D5EBAD98B2}" destId="{215F0381-641C-46AD-A093-3240A6DBEEFE}" srcOrd="4" destOrd="0" presId="urn:microsoft.com/office/officeart/2005/8/layout/bList2"/>
    <dgm:cxn modelId="{186A9976-C268-47AF-8F98-B6358810FD71}" type="presParOf" srcId="{215F0381-641C-46AD-A093-3240A6DBEEFE}" destId="{82AE05FE-C4F4-410D-924D-83A7D4AB6F45}" srcOrd="0" destOrd="0" presId="urn:microsoft.com/office/officeart/2005/8/layout/bList2"/>
    <dgm:cxn modelId="{BDBCC6C5-A3A4-403C-9FDF-CF434134EEE4}" type="presParOf" srcId="{215F0381-641C-46AD-A093-3240A6DBEEFE}" destId="{4A05D3D3-491B-4FC9-A2E8-F2B600930261}" srcOrd="1" destOrd="0" presId="urn:microsoft.com/office/officeart/2005/8/layout/bList2"/>
    <dgm:cxn modelId="{5C1F380D-FBF9-4B2B-AFE9-6A3FE099CFC1}" type="presParOf" srcId="{215F0381-641C-46AD-A093-3240A6DBEEFE}" destId="{F312B26A-66C5-40D4-982E-5453568DFA1A}" srcOrd="2" destOrd="0" presId="urn:microsoft.com/office/officeart/2005/8/layout/bList2"/>
    <dgm:cxn modelId="{2FD00884-C922-42F7-8F34-8506D903C95B}" type="presParOf" srcId="{215F0381-641C-46AD-A093-3240A6DBEEFE}" destId="{065D937A-102A-4724-B9BD-035C5A59E798}" srcOrd="3" destOrd="0" presId="urn:microsoft.com/office/officeart/2005/8/layout/bList2"/>
    <dgm:cxn modelId="{A22077F6-4C4D-4885-91F6-0218F5D7DEA1}" type="presParOf" srcId="{A4AB85C1-4E33-49CE-B80E-54D5EBAD98B2}" destId="{78754914-AB45-4163-BE14-DFB9C403B80A}" srcOrd="5" destOrd="0" presId="urn:microsoft.com/office/officeart/2005/8/layout/bList2"/>
    <dgm:cxn modelId="{A9778A1C-28F7-412A-851B-0CAA9CED9030}" type="presParOf" srcId="{A4AB85C1-4E33-49CE-B80E-54D5EBAD98B2}" destId="{8528DF5D-998E-4DED-A815-51683549D4EE}" srcOrd="6" destOrd="0" presId="urn:microsoft.com/office/officeart/2005/8/layout/bList2"/>
    <dgm:cxn modelId="{680482BF-8601-4507-B060-CAE45A0F08D1}" type="presParOf" srcId="{8528DF5D-998E-4DED-A815-51683549D4EE}" destId="{2689263B-0D43-4693-8F0C-5F0E5A8B5625}" srcOrd="0" destOrd="0" presId="urn:microsoft.com/office/officeart/2005/8/layout/bList2"/>
    <dgm:cxn modelId="{DC557481-3D12-4EDE-A1B3-3E44BB77984D}" type="presParOf" srcId="{8528DF5D-998E-4DED-A815-51683549D4EE}" destId="{12747AF0-08DB-49E4-B96D-3CD4960D0D33}" srcOrd="1" destOrd="0" presId="urn:microsoft.com/office/officeart/2005/8/layout/bList2"/>
    <dgm:cxn modelId="{34012009-96E8-41D9-87BB-BB3AE24993AB}" type="presParOf" srcId="{8528DF5D-998E-4DED-A815-51683549D4EE}" destId="{83550AB5-3161-4611-A41A-D59FA409967E}" srcOrd="2" destOrd="0" presId="urn:microsoft.com/office/officeart/2005/8/layout/bList2"/>
    <dgm:cxn modelId="{0D54360A-C514-406F-8448-96BE94D73BD3}" type="presParOf" srcId="{8528DF5D-998E-4DED-A815-51683549D4EE}" destId="{AF0B6F1B-BDC1-41D8-8C25-6D78C4C13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D6AA1-85E2-47C9-9F4D-F42BFE24ECEC}">
      <dsp:nvSpPr>
        <dsp:cNvPr id="0" name=""/>
        <dsp:cNvSpPr/>
      </dsp:nvSpPr>
      <dsp:spPr>
        <a:xfrm rot="1738931">
          <a:off x="3547452" y="2534105"/>
          <a:ext cx="750553" cy="52119"/>
        </a:xfrm>
        <a:custGeom>
          <a:avLst/>
          <a:gdLst/>
          <a:ahLst/>
          <a:cxnLst/>
          <a:rect l="0" t="0" r="0" b="0"/>
          <a:pathLst>
            <a:path>
              <a:moveTo>
                <a:pt x="0" y="26059"/>
              </a:moveTo>
              <a:lnTo>
                <a:pt x="750553" y="2605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3025-5817-4512-8855-8C72AB6CEBAA}">
      <dsp:nvSpPr>
        <dsp:cNvPr id="0" name=""/>
        <dsp:cNvSpPr/>
      </dsp:nvSpPr>
      <dsp:spPr>
        <a:xfrm rot="19861069">
          <a:off x="3547452" y="1199989"/>
          <a:ext cx="750553" cy="52119"/>
        </a:xfrm>
        <a:custGeom>
          <a:avLst/>
          <a:gdLst/>
          <a:ahLst/>
          <a:cxnLst/>
          <a:rect l="0" t="0" r="0" b="0"/>
          <a:pathLst>
            <a:path>
              <a:moveTo>
                <a:pt x="0" y="26059"/>
              </a:moveTo>
              <a:lnTo>
                <a:pt x="750553" y="2605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B8294-8D3B-4B46-BA63-BC86992D2086}">
      <dsp:nvSpPr>
        <dsp:cNvPr id="0" name=""/>
        <dsp:cNvSpPr/>
      </dsp:nvSpPr>
      <dsp:spPr>
        <a:xfrm>
          <a:off x="317557" y="2772"/>
          <a:ext cx="3792558" cy="37826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27D7B-AB00-455C-A205-6326BE8C7497}">
      <dsp:nvSpPr>
        <dsp:cNvPr id="0" name=""/>
        <dsp:cNvSpPr/>
      </dsp:nvSpPr>
      <dsp:spPr>
        <a:xfrm>
          <a:off x="4162454" y="-5566"/>
          <a:ext cx="1414285" cy="1414285"/>
        </a:xfrm>
        <a:prstGeom prst="ellips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SOUČASNOST</a:t>
          </a:r>
          <a:endParaRPr lang="es-ES" sz="1200" kern="1200" dirty="0"/>
        </a:p>
      </dsp:txBody>
      <dsp:txXfrm>
        <a:off x="4369571" y="201551"/>
        <a:ext cx="1000051" cy="1000051"/>
      </dsp:txXfrm>
    </dsp:sp>
    <dsp:sp modelId="{A880A579-65E1-459B-B0AD-41F30B9FCF3B}">
      <dsp:nvSpPr>
        <dsp:cNvPr id="0" name=""/>
        <dsp:cNvSpPr/>
      </dsp:nvSpPr>
      <dsp:spPr>
        <a:xfrm>
          <a:off x="5700407" y="-5566"/>
          <a:ext cx="2121428" cy="1414285"/>
        </a:xfrm>
        <a:prstGeom prst="rect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/>
            <a:t>Zvláštní</a:t>
          </a:r>
          <a:r>
            <a:rPr lang="es-ES" sz="1600" kern="1200" dirty="0"/>
            <a:t> </a:t>
          </a:r>
          <a:r>
            <a:rPr lang="es-ES" sz="1600" kern="1200" dirty="0" err="1"/>
            <a:t>poselství</a:t>
          </a:r>
          <a:r>
            <a:rPr lang="es-ES" sz="1600" kern="1200" dirty="0"/>
            <a:t> </a:t>
          </a:r>
          <a:r>
            <a:rPr lang="cs-CZ" sz="1600" kern="1200" dirty="0"/>
            <a:t>            </a:t>
          </a:r>
          <a:r>
            <a:rPr lang="es-ES" sz="1600" kern="1200" dirty="0" err="1"/>
            <a:t>od</a:t>
          </a:r>
          <a:r>
            <a:rPr lang="es-ES" sz="1600" kern="1200" dirty="0"/>
            <a:t> </a:t>
          </a:r>
          <a:r>
            <a:rPr lang="es-ES" sz="1600" kern="1200" dirty="0" err="1"/>
            <a:t>Ježíše</a:t>
          </a:r>
          <a:r>
            <a:rPr lang="es-ES" sz="1600" kern="1200" dirty="0"/>
            <a:t> pro </a:t>
          </a:r>
          <a:r>
            <a:rPr lang="es-ES" sz="1600" kern="1200" dirty="0" err="1"/>
            <a:t>každou</a:t>
          </a:r>
          <a:r>
            <a:rPr lang="es-ES" sz="1600" kern="1200" dirty="0"/>
            <a:t> </a:t>
          </a:r>
          <a:r>
            <a:rPr lang="cs-CZ" sz="1600" kern="1200" dirty="0"/>
            <a:t> </a:t>
          </a:r>
          <a:r>
            <a:rPr lang="es-ES" sz="1600" kern="1200" dirty="0"/>
            <a:t>z </a:t>
          </a:r>
          <a:r>
            <a:rPr lang="es-ES" sz="1600" kern="1200" dirty="0" err="1"/>
            <a:t>církví</a:t>
          </a:r>
          <a:r>
            <a:rPr lang="es-ES" sz="1600" kern="1200" dirty="0"/>
            <a:t>, </a:t>
          </a:r>
          <a:r>
            <a:rPr lang="es-ES" sz="1600" kern="1200" dirty="0" err="1"/>
            <a:t>které</a:t>
          </a:r>
          <a:r>
            <a:rPr lang="es-ES" sz="1600" kern="1200" dirty="0"/>
            <a:t> se </a:t>
          </a:r>
          <a:r>
            <a:rPr lang="es-ES" sz="1600" kern="1200" dirty="0" err="1"/>
            <a:t>scházejí</a:t>
          </a:r>
          <a:r>
            <a:rPr lang="es-ES" sz="1600" kern="1200" dirty="0"/>
            <a:t> v </a:t>
          </a:r>
          <a:r>
            <a:rPr lang="es-ES" sz="1600" kern="1200" dirty="0" err="1"/>
            <a:t>sedmi</a:t>
          </a:r>
          <a:r>
            <a:rPr lang="es-ES" sz="1600" kern="1200" dirty="0"/>
            <a:t> </a:t>
          </a:r>
          <a:r>
            <a:rPr lang="es-ES" sz="1600" kern="1200" dirty="0" err="1"/>
            <a:t>různých</a:t>
          </a:r>
          <a:r>
            <a:rPr lang="es-ES" sz="1600" kern="1200" dirty="0"/>
            <a:t> </a:t>
          </a:r>
          <a:r>
            <a:rPr lang="es-ES" sz="1600" kern="1200" dirty="0" err="1"/>
            <a:t>městech</a:t>
          </a:r>
          <a:r>
            <a:rPr lang="es-ES" sz="1600" kern="1200" dirty="0"/>
            <a:t> </a:t>
          </a:r>
          <a:r>
            <a:rPr lang="cs-CZ" sz="1600" kern="1200" dirty="0"/>
            <a:t> </a:t>
          </a:r>
          <a:r>
            <a:rPr lang="es-ES" sz="1600" kern="1200" dirty="0"/>
            <a:t>Malé </a:t>
          </a:r>
          <a:r>
            <a:rPr lang="es-ES" sz="1600" kern="1200" dirty="0" err="1"/>
            <a:t>Asie</a:t>
          </a:r>
          <a:r>
            <a:rPr lang="es-ES" sz="1600" kern="1200" dirty="0"/>
            <a:t>.
</a:t>
          </a:r>
        </a:p>
      </dsp:txBody>
      <dsp:txXfrm>
        <a:off x="5700407" y="-5566"/>
        <a:ext cx="2121428" cy="1414285"/>
      </dsp:txXfrm>
    </dsp:sp>
    <dsp:sp modelId="{A4675EC5-520B-47EA-A7DE-DD0BA44D5304}">
      <dsp:nvSpPr>
        <dsp:cNvPr id="0" name=""/>
        <dsp:cNvSpPr/>
      </dsp:nvSpPr>
      <dsp:spPr>
        <a:xfrm>
          <a:off x="4162454" y="2377494"/>
          <a:ext cx="1414285" cy="1414285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BUDOUCNOST</a:t>
          </a:r>
          <a:endParaRPr lang="es-ES" sz="1200" kern="1200" dirty="0"/>
        </a:p>
      </dsp:txBody>
      <dsp:txXfrm>
        <a:off x="4369571" y="2584611"/>
        <a:ext cx="1000051" cy="1000051"/>
      </dsp:txXfrm>
    </dsp:sp>
    <dsp:sp modelId="{B61E77F1-5A3B-4E0D-B0F0-7B4FFBBB6177}">
      <dsp:nvSpPr>
        <dsp:cNvPr id="0" name=""/>
        <dsp:cNvSpPr/>
      </dsp:nvSpPr>
      <dsp:spPr>
        <a:xfrm>
          <a:off x="5700407" y="2377494"/>
          <a:ext cx="2121428" cy="1414285"/>
        </a:xfrm>
        <a:prstGeom prst="rect">
          <a:avLst/>
        </a:prstGeom>
        <a:solidFill>
          <a:schemeClr val="accent2">
            <a:tint val="4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/>
            <a:t>Poselství</a:t>
          </a:r>
          <a:r>
            <a:rPr lang="es-ES" sz="1600" kern="1200" dirty="0"/>
            <a:t> pro </a:t>
          </a:r>
          <a:r>
            <a:rPr lang="es-ES" sz="1600" kern="1200" dirty="0" err="1"/>
            <a:t>každou</a:t>
          </a:r>
          <a:r>
            <a:rPr lang="es-ES" sz="1600" kern="1200" dirty="0"/>
            <a:t> </a:t>
          </a:r>
          <a:r>
            <a:rPr lang="es-ES" sz="1600" kern="1200" dirty="0" err="1"/>
            <a:t>éru</a:t>
          </a:r>
          <a:r>
            <a:rPr lang="es-ES" sz="1600" kern="1200" dirty="0"/>
            <a:t> </a:t>
          </a:r>
          <a:r>
            <a:rPr lang="es-ES" sz="1600" kern="1200" dirty="0" err="1"/>
            <a:t>církevních</a:t>
          </a:r>
          <a:r>
            <a:rPr lang="es-ES" sz="1600" kern="1200" dirty="0"/>
            <a:t> </a:t>
          </a:r>
          <a:r>
            <a:rPr lang="es-ES" sz="1600" kern="1200" dirty="0" err="1"/>
            <a:t>dějin</a:t>
          </a:r>
          <a:r>
            <a:rPr lang="es-ES" sz="1600" kern="1200" dirty="0"/>
            <a:t> </a:t>
          </a:r>
          <a:r>
            <a:rPr lang="es-ES" sz="1600" kern="1200" dirty="0" err="1"/>
            <a:t>od</a:t>
          </a:r>
          <a:r>
            <a:rPr lang="es-ES" sz="1600" kern="1200" dirty="0"/>
            <a:t> </a:t>
          </a:r>
          <a:r>
            <a:rPr lang="es-ES" sz="1600" kern="1200" dirty="0" err="1"/>
            <a:t>dob</a:t>
          </a:r>
          <a:r>
            <a:rPr lang="es-ES" sz="1600" kern="1200" dirty="0"/>
            <a:t> Jana </a:t>
          </a:r>
          <a:r>
            <a:rPr lang="es-ES" sz="1600" kern="1200" dirty="0" err="1"/>
            <a:t>až</a:t>
          </a:r>
          <a:r>
            <a:rPr lang="es-ES" sz="1600" kern="1200" dirty="0"/>
            <a:t> </a:t>
          </a:r>
          <a:r>
            <a:rPr lang="es-ES" sz="1600" kern="1200" dirty="0" err="1"/>
            <a:t>po</a:t>
          </a:r>
          <a:r>
            <a:rPr lang="es-ES" sz="1600" kern="1200" dirty="0"/>
            <a:t> </a:t>
          </a:r>
          <a:r>
            <a:rPr lang="es-ES" sz="1600" kern="1200" dirty="0" err="1"/>
            <a:t>současnost</a:t>
          </a:r>
          <a:r>
            <a:rPr lang="es-ES" sz="1600" kern="1200" dirty="0"/>
            <a:t>.</a:t>
          </a:r>
        </a:p>
      </dsp:txBody>
      <dsp:txXfrm>
        <a:off x="5700407" y="2377494"/>
        <a:ext cx="2121428" cy="1414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34A1C-EB21-46F3-84F3-732FB5498DB2}">
      <dsp:nvSpPr>
        <dsp:cNvPr id="0" name=""/>
        <dsp:cNvSpPr/>
      </dsp:nvSpPr>
      <dsp:spPr>
        <a:xfrm>
          <a:off x="0" y="0"/>
          <a:ext cx="8572560" cy="20574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085460-622B-4365-93CD-7AC59D2DE276}">
      <dsp:nvSpPr>
        <dsp:cNvPr id="0" name=""/>
        <dsp:cNvSpPr/>
      </dsp:nvSpPr>
      <dsp:spPr>
        <a:xfrm>
          <a:off x="261299" y="274321"/>
          <a:ext cx="2380476" cy="1508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74F24B-7DB4-436E-A980-6C0D1EAAE679}">
      <dsp:nvSpPr>
        <dsp:cNvPr id="0" name=""/>
        <dsp:cNvSpPr/>
      </dsp:nvSpPr>
      <dsp:spPr>
        <a:xfrm rot="10800000">
          <a:off x="261299" y="2057414"/>
          <a:ext cx="2380476" cy="251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Mato</a:t>
          </a:r>
          <a:r>
            <a:rPr lang="cs-CZ" sz="2000" b="1" kern="1200" dirty="0" err="1">
              <a:solidFill>
                <a:schemeClr val="tx1"/>
              </a:solidFill>
            </a:rPr>
            <a:t>uš</a:t>
          </a:r>
          <a:r>
            <a:rPr lang="es-ES" sz="2000" b="1" kern="1200" dirty="0">
              <a:solidFill>
                <a:schemeClr val="tx1"/>
              </a:solidFill>
            </a:rPr>
            <a:t> 27</a:t>
          </a:r>
          <a:r>
            <a:rPr lang="cs-CZ" sz="2000" b="1" kern="1200" dirty="0">
              <a:solidFill>
                <a:schemeClr val="tx1"/>
              </a:solidFill>
            </a:rPr>
            <a:t>,</a:t>
          </a:r>
          <a:r>
            <a:rPr lang="es-ES" sz="2000" b="1" kern="1200" dirty="0">
              <a:solidFill>
                <a:schemeClr val="tx1"/>
              </a:solidFill>
            </a:rPr>
            <a:t>52-53</a:t>
          </a:r>
          <a:endParaRPr lang="es-ES" sz="20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chemeClr val="tx1"/>
              </a:solidFill>
            </a:rPr>
            <a:t>Prvotiny</a:t>
          </a:r>
          <a:r>
            <a:rPr lang="es-ES" sz="1800" kern="1200" dirty="0">
              <a:solidFill>
                <a:schemeClr val="tx1"/>
              </a:solidFill>
            </a:rPr>
            <a:t>, </a:t>
          </a:r>
          <a:r>
            <a:rPr lang="es-ES" sz="1800" kern="1200" dirty="0" err="1">
              <a:solidFill>
                <a:schemeClr val="tx1"/>
              </a:solidFill>
            </a:rPr>
            <a:t>které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vstaly</a:t>
          </a:r>
          <a:r>
            <a:rPr lang="es-ES" sz="1800" kern="1200" dirty="0">
              <a:solidFill>
                <a:schemeClr val="tx1"/>
              </a:solidFill>
            </a:rPr>
            <a:t> z </a:t>
          </a:r>
          <a:r>
            <a:rPr lang="es-ES" sz="1800" kern="1200" dirty="0" err="1">
              <a:solidFill>
                <a:schemeClr val="tx1"/>
              </a:solidFill>
            </a:rPr>
            <a:t>mrtvých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cs-CZ" sz="1800" kern="1200" dirty="0">
              <a:solidFill>
                <a:schemeClr val="tx1"/>
              </a:solidFill>
            </a:rPr>
            <a:t>  </a:t>
          </a:r>
          <a:r>
            <a:rPr lang="es-ES" sz="1800" kern="1200" dirty="0">
              <a:solidFill>
                <a:schemeClr val="tx1"/>
              </a:solidFill>
            </a:rPr>
            <a:t>s </a:t>
          </a:r>
          <a:r>
            <a:rPr lang="es-ES" sz="1800" kern="1200" dirty="0" err="1">
              <a:solidFill>
                <a:schemeClr val="tx1"/>
              </a:solidFill>
            </a:rPr>
            <a:t>Ježíšem</a:t>
          </a:r>
          <a:r>
            <a:rPr lang="es-ES" sz="1800" kern="1200" dirty="0">
              <a:solidFill>
                <a:schemeClr val="tx1"/>
              </a:solidFill>
            </a:rPr>
            <a:t> a </a:t>
          </a:r>
          <a:r>
            <a:rPr lang="es-ES" sz="1800" kern="1200" dirty="0" err="1">
              <a:solidFill>
                <a:schemeClr val="tx1"/>
              </a:solidFill>
            </a:rPr>
            <a:t>nyní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jsou</a:t>
          </a:r>
          <a:r>
            <a:rPr lang="es-ES" sz="1800" kern="1200" dirty="0">
              <a:solidFill>
                <a:schemeClr val="tx1"/>
              </a:solidFill>
            </a:rPr>
            <a:t> v </a:t>
          </a:r>
          <a:r>
            <a:rPr lang="es-ES" sz="1800" kern="1200" dirty="0" err="1">
              <a:solidFill>
                <a:schemeClr val="tx1"/>
              </a:solidFill>
            </a:rPr>
            <a:t>nebi</a:t>
          </a:r>
          <a:r>
            <a:rPr lang="es-ES" sz="1800" kern="1200" dirty="0">
              <a:solidFill>
                <a:schemeClr val="tx1"/>
              </a:solidFill>
            </a:rPr>
            <a:t> a </a:t>
          </a:r>
          <a:r>
            <a:rPr lang="es-ES" sz="1800" kern="1200" dirty="0" err="1">
              <a:solidFill>
                <a:schemeClr val="tx1"/>
              </a:solidFill>
            </a:rPr>
            <a:t>představují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lidstvo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334507" y="2057414"/>
        <a:ext cx="2234060" cy="2441409"/>
      </dsp:txXfrm>
    </dsp:sp>
    <dsp:sp modelId="{4E1CD382-FF4A-4A6D-9122-85E157A54D1C}">
      <dsp:nvSpPr>
        <dsp:cNvPr id="0" name=""/>
        <dsp:cNvSpPr/>
      </dsp:nvSpPr>
      <dsp:spPr>
        <a:xfrm>
          <a:off x="2879823" y="274321"/>
          <a:ext cx="2380476" cy="1508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872BA1-C306-4548-AF0B-7151026B7BA5}">
      <dsp:nvSpPr>
        <dsp:cNvPr id="0" name=""/>
        <dsp:cNvSpPr/>
      </dsp:nvSpPr>
      <dsp:spPr>
        <a:xfrm rot="10800000">
          <a:off x="2879823" y="2057414"/>
          <a:ext cx="2380476" cy="251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Mato</a:t>
          </a:r>
          <a:r>
            <a:rPr lang="cs-CZ" sz="2000" b="1" kern="1200" dirty="0" err="1">
              <a:solidFill>
                <a:schemeClr val="tx1"/>
              </a:solidFill>
            </a:rPr>
            <a:t>uš</a:t>
          </a:r>
          <a:r>
            <a:rPr lang="es-ES" sz="2000" b="1" kern="1200" dirty="0">
              <a:solidFill>
                <a:schemeClr val="tx1"/>
              </a:solidFill>
            </a:rPr>
            <a:t> 19</a:t>
          </a:r>
          <a:r>
            <a:rPr lang="cs-CZ" sz="2000" b="1" kern="1200" dirty="0">
              <a:solidFill>
                <a:schemeClr val="tx1"/>
              </a:solidFill>
            </a:rPr>
            <a:t>,</a:t>
          </a:r>
          <a:r>
            <a:rPr lang="es-ES" sz="2000" b="1" kern="1200" dirty="0">
              <a:solidFill>
                <a:schemeClr val="tx1"/>
              </a:solidFill>
            </a:rPr>
            <a:t>28</a:t>
          </a:r>
          <a:endParaRPr lang="es-ES" sz="20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12 </a:t>
          </a:r>
          <a:r>
            <a:rPr lang="es-ES" sz="1800" kern="1200" dirty="0" err="1">
              <a:solidFill>
                <a:schemeClr val="tx1"/>
              </a:solidFill>
            </a:rPr>
            <a:t>patriarchů</a:t>
          </a:r>
          <a:r>
            <a:rPr lang="es-ES" sz="1800" kern="1200" dirty="0">
              <a:solidFill>
                <a:schemeClr val="tx1"/>
              </a:solidFill>
            </a:rPr>
            <a:t> a 12 </a:t>
          </a:r>
          <a:r>
            <a:rPr lang="es-ES" sz="1800" kern="1200" dirty="0" err="1">
              <a:solidFill>
                <a:schemeClr val="tx1"/>
              </a:solidFill>
            </a:rPr>
            <a:t>apoštolů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zastupujících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Boží</a:t>
          </a:r>
          <a:r>
            <a:rPr lang="es-ES" sz="1800" kern="1200" dirty="0">
              <a:solidFill>
                <a:schemeClr val="tx1"/>
              </a:solidFill>
            </a:rPr>
            <a:t> lid ve </a:t>
          </a:r>
          <a:r>
            <a:rPr lang="es-ES" sz="1800" kern="1200" dirty="0" err="1">
              <a:solidFill>
                <a:schemeClr val="tx1"/>
              </a:solidFill>
            </a:rPr>
            <a:t>Starém</a:t>
          </a:r>
          <a:r>
            <a:rPr lang="es-ES" sz="1800" kern="1200" dirty="0">
              <a:solidFill>
                <a:schemeClr val="tx1"/>
              </a:solidFill>
            </a:rPr>
            <a:t> a </a:t>
          </a:r>
          <a:r>
            <a:rPr lang="es-ES" sz="1800" kern="1200" dirty="0" err="1">
              <a:solidFill>
                <a:schemeClr val="tx1"/>
              </a:solidFill>
            </a:rPr>
            <a:t>Novém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zákoně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2953031" y="2057414"/>
        <a:ext cx="2234060" cy="2441409"/>
      </dsp:txXfrm>
    </dsp:sp>
    <dsp:sp modelId="{F93E80C3-4956-46DE-A6B2-86BDC74A4D71}">
      <dsp:nvSpPr>
        <dsp:cNvPr id="0" name=""/>
        <dsp:cNvSpPr/>
      </dsp:nvSpPr>
      <dsp:spPr>
        <a:xfrm>
          <a:off x="5714565" y="274321"/>
          <a:ext cx="2380476" cy="1508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1C7DDD-8CC1-4AD1-BAEA-402A5565BD93}">
      <dsp:nvSpPr>
        <dsp:cNvPr id="0" name=""/>
        <dsp:cNvSpPr/>
      </dsp:nvSpPr>
      <dsp:spPr>
        <a:xfrm rot="10800000">
          <a:off x="5498346" y="2057414"/>
          <a:ext cx="2812913" cy="251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</a:rPr>
            <a:t>Zjevení</a:t>
          </a:r>
          <a:r>
            <a:rPr lang="es-ES" sz="2000" b="1" kern="1200" dirty="0">
              <a:solidFill>
                <a:schemeClr val="tx1"/>
              </a:solidFill>
            </a:rPr>
            <a:t> 5</a:t>
          </a:r>
          <a:r>
            <a:rPr lang="cs-CZ" sz="2000" b="1" kern="1200" dirty="0">
              <a:solidFill>
                <a:schemeClr val="tx1"/>
              </a:solidFill>
            </a:rPr>
            <a:t>,</a:t>
          </a:r>
          <a:r>
            <a:rPr lang="es-ES" sz="2000" b="1" kern="1200" dirty="0">
              <a:solidFill>
                <a:schemeClr val="tx1"/>
              </a:solidFill>
            </a:rPr>
            <a:t>8</a:t>
          </a:r>
          <a:endParaRPr lang="es-ES" sz="20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solidFill>
                <a:schemeClr val="tx1"/>
              </a:solidFill>
            </a:rPr>
            <a:t>Zástupci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stvořených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světů</a:t>
          </a:r>
          <a:r>
            <a:rPr lang="es-ES" sz="1800" kern="1200" dirty="0">
              <a:solidFill>
                <a:schemeClr val="tx1"/>
              </a:solidFill>
            </a:rPr>
            <a:t>, </a:t>
          </a:r>
          <a:r>
            <a:rPr lang="es-ES" sz="1800" kern="1200" dirty="0" err="1">
              <a:solidFill>
                <a:schemeClr val="tx1"/>
              </a:solidFill>
            </a:rPr>
            <a:t>kteří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nepadli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cs-CZ" sz="1800" kern="1200" dirty="0">
              <a:solidFill>
                <a:schemeClr val="tx1"/>
              </a:solidFill>
            </a:rPr>
            <a:t>  </a:t>
          </a:r>
          <a:r>
            <a:rPr lang="es-ES" sz="1800" kern="1200" dirty="0">
              <a:solidFill>
                <a:schemeClr val="tx1"/>
              </a:solidFill>
            </a:rPr>
            <a:t>do </a:t>
          </a:r>
          <a:r>
            <a:rPr lang="es-ES" sz="1800" kern="1200" dirty="0" err="1">
              <a:solidFill>
                <a:schemeClr val="tx1"/>
              </a:solidFill>
            </a:rPr>
            <a:t>hříchu</a:t>
          </a:r>
          <a:r>
            <a:rPr lang="es-ES" sz="1800" kern="1200" dirty="0">
              <a:solidFill>
                <a:schemeClr val="tx1"/>
              </a:solidFill>
            </a:rPr>
            <a:t> a </a:t>
          </a:r>
          <a:r>
            <a:rPr lang="cs-CZ" sz="1800" kern="1200" dirty="0" err="1">
              <a:solidFill>
                <a:schemeClr val="tx1"/>
              </a:solidFill>
            </a:rPr>
            <a:t>slouž</a:t>
          </a:r>
          <a:r>
            <a:rPr lang="es-ES" sz="1800" kern="1200" dirty="0">
              <a:solidFill>
                <a:schemeClr val="tx1"/>
              </a:solidFill>
            </a:rPr>
            <a:t>í </a:t>
          </a:r>
          <a:r>
            <a:rPr lang="es-ES" sz="1800" kern="1200" dirty="0" err="1">
              <a:solidFill>
                <a:schemeClr val="tx1"/>
              </a:solidFill>
            </a:rPr>
            <a:t>jako</a:t>
          </a:r>
          <a:r>
            <a:rPr lang="es-ES" sz="1800" kern="1200" dirty="0">
              <a:solidFill>
                <a:schemeClr val="tx1"/>
              </a:solidFill>
            </a:rPr>
            <a:t> 24 </a:t>
          </a:r>
          <a:r>
            <a:rPr lang="es-ES" sz="1800" kern="1200" dirty="0" err="1">
              <a:solidFill>
                <a:schemeClr val="tx1"/>
              </a:solidFill>
            </a:rPr>
            <a:t>kněžských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řádů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před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kern="1200" dirty="0" err="1">
              <a:solidFill>
                <a:schemeClr val="tx1"/>
              </a:solidFill>
            </a:rPr>
            <a:t>Bohem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575679" y="2057414"/>
        <a:ext cx="2658247" cy="2437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68FB2-60F1-4F89-AEE4-8ED44D4B43D9}">
      <dsp:nvSpPr>
        <dsp:cNvPr id="0" name=""/>
        <dsp:cNvSpPr/>
      </dsp:nvSpPr>
      <dsp:spPr>
        <a:xfrm>
          <a:off x="6224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BCF75-F43E-42AA-9568-AB65FFC68EE6}">
      <dsp:nvSpPr>
        <dsp:cNvPr id="0" name=""/>
        <dsp:cNvSpPr/>
      </dsp:nvSpPr>
      <dsp:spPr>
        <a:xfrm>
          <a:off x="6224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rgbClr val="FF0000"/>
              </a:solidFill>
            </a:rPr>
            <a:t>Le</a:t>
          </a:r>
          <a:r>
            <a:rPr lang="cs-CZ" sz="1900" b="1" kern="1200" dirty="0">
              <a:solidFill>
                <a:srgbClr val="FF0000"/>
              </a:solidFill>
            </a:rPr>
            <a:t>v</a:t>
          </a:r>
          <a:r>
            <a:rPr lang="es-ES" sz="1900" kern="1200" dirty="0">
              <a:solidFill>
                <a:schemeClr val="tx1"/>
              </a:solidFill>
            </a:rPr>
            <a:t>: </a:t>
          </a:r>
          <a:r>
            <a:rPr lang="cs-CZ" sz="1900" kern="1200" dirty="0">
              <a:solidFill>
                <a:schemeClr val="tx1"/>
              </a:solidFill>
            </a:rPr>
            <a:t>        </a:t>
          </a:r>
          <a:r>
            <a:rPr lang="es-ES" sz="1900" kern="1200" dirty="0" err="1">
              <a:solidFill>
                <a:schemeClr val="tx1"/>
              </a:solidFill>
            </a:rPr>
            <a:t>Divoká</a:t>
          </a:r>
          <a:r>
            <a:rPr lang="es-ES" sz="1900" kern="1200" dirty="0">
              <a:solidFill>
                <a:schemeClr val="tx1"/>
              </a:solidFill>
            </a:rPr>
            <a:t> </a:t>
          </a:r>
          <a:r>
            <a:rPr lang="es-ES" sz="1900" kern="1200" dirty="0" err="1">
              <a:solidFill>
                <a:schemeClr val="tx1"/>
              </a:solidFill>
            </a:rPr>
            <a:t>zvířata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224" y="1774338"/>
        <a:ext cx="1554410" cy="708500"/>
      </dsp:txXfrm>
    </dsp:sp>
    <dsp:sp modelId="{3423F92A-955C-48BD-B070-F852944CF936}">
      <dsp:nvSpPr>
        <dsp:cNvPr id="0" name=""/>
        <dsp:cNvSpPr/>
      </dsp:nvSpPr>
      <dsp:spPr>
        <a:xfrm>
          <a:off x="1623074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0B874-D4BE-479C-9080-802E80BD433A}">
      <dsp:nvSpPr>
        <dsp:cNvPr id="0" name=""/>
        <dsp:cNvSpPr/>
      </dsp:nvSpPr>
      <dsp:spPr>
        <a:xfrm>
          <a:off x="2587009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9B6DD-5491-4108-A456-8A8C33026187}">
      <dsp:nvSpPr>
        <dsp:cNvPr id="0" name=""/>
        <dsp:cNvSpPr/>
      </dsp:nvSpPr>
      <dsp:spPr>
        <a:xfrm>
          <a:off x="2587009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FF0000"/>
              </a:solidFill>
            </a:rPr>
            <a:t>Býk</a:t>
          </a:r>
          <a:r>
            <a:rPr lang="es-ES" sz="1900" kern="1200" dirty="0">
              <a:solidFill>
                <a:schemeClr val="tx1"/>
              </a:solidFill>
            </a:rPr>
            <a:t>: </a:t>
          </a:r>
          <a:r>
            <a:rPr lang="cs-CZ" sz="1900" kern="1200" dirty="0">
              <a:solidFill>
                <a:schemeClr val="tx1"/>
              </a:solidFill>
            </a:rPr>
            <a:t>Domácí zvířata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587009" y="1774338"/>
        <a:ext cx="1554410" cy="708500"/>
      </dsp:txXfrm>
    </dsp:sp>
    <dsp:sp modelId="{2CB60044-3853-4F7D-9D03-98BD3F3D652F}">
      <dsp:nvSpPr>
        <dsp:cNvPr id="0" name=""/>
        <dsp:cNvSpPr/>
      </dsp:nvSpPr>
      <dsp:spPr>
        <a:xfrm>
          <a:off x="4203859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E05FE-C4F4-410D-924D-83A7D4AB6F45}">
      <dsp:nvSpPr>
        <dsp:cNvPr id="0" name=""/>
        <dsp:cNvSpPr/>
      </dsp:nvSpPr>
      <dsp:spPr>
        <a:xfrm>
          <a:off x="5167794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2B26A-66C5-40D4-982E-5453568DFA1A}">
      <dsp:nvSpPr>
        <dsp:cNvPr id="0" name=""/>
        <dsp:cNvSpPr/>
      </dsp:nvSpPr>
      <dsp:spPr>
        <a:xfrm>
          <a:off x="5167794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FF0000"/>
              </a:solidFill>
            </a:rPr>
            <a:t>Člověk</a:t>
          </a:r>
          <a:r>
            <a:rPr lang="es-ES" sz="1900" kern="1200" dirty="0">
              <a:solidFill>
                <a:schemeClr val="tx1"/>
              </a:solidFill>
            </a:rPr>
            <a:t>: </a:t>
          </a:r>
          <a:r>
            <a:rPr lang="cs-CZ" sz="1900" kern="1200" dirty="0">
              <a:solidFill>
                <a:schemeClr val="tx1"/>
              </a:solidFill>
            </a:rPr>
            <a:t>Lidstvo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167794" y="1774338"/>
        <a:ext cx="1554410" cy="708500"/>
      </dsp:txXfrm>
    </dsp:sp>
    <dsp:sp modelId="{065D937A-102A-4724-B9BD-035C5A59E798}">
      <dsp:nvSpPr>
        <dsp:cNvPr id="0" name=""/>
        <dsp:cNvSpPr/>
      </dsp:nvSpPr>
      <dsp:spPr>
        <a:xfrm>
          <a:off x="6784644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9263B-0D43-4693-8F0C-5F0E5A8B5625}">
      <dsp:nvSpPr>
        <dsp:cNvPr id="0" name=""/>
        <dsp:cNvSpPr/>
      </dsp:nvSpPr>
      <dsp:spPr>
        <a:xfrm>
          <a:off x="7748579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0AB5-3161-4611-A41A-D59FA409967E}">
      <dsp:nvSpPr>
        <dsp:cNvPr id="0" name=""/>
        <dsp:cNvSpPr/>
      </dsp:nvSpPr>
      <dsp:spPr>
        <a:xfrm>
          <a:off x="7748579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rgbClr val="FF0000"/>
              </a:solidFill>
            </a:rPr>
            <a:t>Orel</a:t>
          </a:r>
          <a:r>
            <a:rPr lang="es-ES" sz="1900" kern="1200" dirty="0">
              <a:solidFill>
                <a:schemeClr val="tx1"/>
              </a:solidFill>
            </a:rPr>
            <a:t>: </a:t>
          </a:r>
          <a:r>
            <a:rPr lang="cs-CZ" sz="1900" kern="1200" dirty="0" err="1">
              <a:solidFill>
                <a:schemeClr val="tx1"/>
              </a:solidFill>
            </a:rPr>
            <a:t>lét</a:t>
          </a:r>
          <a:r>
            <a:rPr lang="es-ES" sz="1900" kern="1200" dirty="0" err="1">
              <a:solidFill>
                <a:schemeClr val="tx1"/>
              </a:solidFill>
            </a:rPr>
            <a:t>avá</a:t>
          </a:r>
          <a:r>
            <a:rPr lang="es-ES" sz="1900" kern="1200" dirty="0">
              <a:solidFill>
                <a:schemeClr val="tx1"/>
              </a:solidFill>
            </a:rPr>
            <a:t> </a:t>
          </a:r>
          <a:r>
            <a:rPr lang="es-ES" sz="1900" kern="1200" dirty="0" err="1">
              <a:solidFill>
                <a:schemeClr val="tx1"/>
              </a:solidFill>
            </a:rPr>
            <a:t>zvířata</a:t>
          </a:r>
          <a:r>
            <a:rPr lang="es-ES" sz="1900" kern="1200" dirty="0">
              <a:solidFill>
                <a:schemeClr val="tx1"/>
              </a:solidFill>
            </a:rPr>
            <a:t>.</a:t>
          </a:r>
        </a:p>
      </dsp:txBody>
      <dsp:txXfrm>
        <a:off x="7748579" y="1774338"/>
        <a:ext cx="1554410" cy="708500"/>
      </dsp:txXfrm>
    </dsp:sp>
    <dsp:sp modelId="{AF0B6F1B-BDC1-41D8-8C25-6D78C4C1323F}">
      <dsp:nvSpPr>
        <dsp:cNvPr id="0" name=""/>
        <dsp:cNvSpPr/>
      </dsp:nvSpPr>
      <dsp:spPr>
        <a:xfrm>
          <a:off x="9365429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E72F-419C-4489-875D-4EA091A5098D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22BB2-7511-4539-BF23-B44062ED64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B58F84-1EA0-422E-B45D-3286FC000703}" type="datetimeFigureOut">
              <a:rPr lang="es-ES" smtClean="0"/>
              <a:pPr/>
              <a:t>17/04/2023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2819400"/>
            <a:ext cx="6858048" cy="1752600"/>
          </a:xfrm>
        </p:spPr>
        <p:txBody>
          <a:bodyPr/>
          <a:lstStyle/>
          <a:p>
            <a:r>
              <a:rPr lang="es-ES" dirty="0"/>
              <a:t>VIZE TRŮNU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ZJEVENÍ</a:t>
            </a:r>
            <a:endParaRPr lang="es-ES" dirty="0"/>
          </a:p>
        </p:txBody>
      </p:sp>
      <p:pic>
        <p:nvPicPr>
          <p:cNvPr id="1027" name="Picture 3" descr="I:\Dibujos\Apocalipsis\Capitulo04\ApocalipsisVisionDelTr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8858312" cy="31559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1097238"/>
            <a:ext cx="8358246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prstClr val="black"/>
                </a:solidFill>
                <a:latin typeface="Comic Sans MS" pitchFamily="66" charset="0"/>
              </a:rPr>
              <a:t>“</a:t>
            </a:r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es-ES" sz="28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kdykoli ty bytosti vzdají čest, slávu a díky tomu, který sedí na trůnu a je živ na věky věků, padá těch čtyřiadvacet starců na kolena před tím, který sedí na trůnu, a klanějí se tomu, který je živ na věky věků</a:t>
            </a:r>
            <a:r>
              <a:rPr lang="es-ES" sz="2800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pak</a:t>
            </a:r>
            <a:r>
              <a:rPr lang="es-ES" sz="28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cs-CZ" sz="2800" b="1" dirty="0">
                <a:solidFill>
                  <a:srgbClr val="00B050"/>
                </a:solidFill>
                <a:latin typeface="Comic Sans MS" pitchFamily="66" charset="0"/>
              </a:rPr>
              <a:t>položí</a:t>
            </a:r>
            <a:r>
              <a:rPr lang="es-ES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Comic Sans MS" pitchFamily="66" charset="0"/>
              </a:rPr>
              <a:t>své</a:t>
            </a:r>
            <a:r>
              <a:rPr lang="es-ES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Comic Sans MS" pitchFamily="66" charset="0"/>
              </a:rPr>
              <a:t>koruny</a:t>
            </a:r>
            <a:r>
              <a:rPr lang="es-ES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Comic Sans MS" pitchFamily="66" charset="0"/>
              </a:rPr>
              <a:t>před</a:t>
            </a:r>
            <a:r>
              <a:rPr lang="es-ES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Comic Sans MS" pitchFamily="66" charset="0"/>
              </a:rPr>
              <a:t>trůn</a:t>
            </a:r>
            <a:r>
              <a:rPr lang="cs-CZ" sz="2800" b="1" dirty="0" err="1">
                <a:solidFill>
                  <a:srgbClr val="00B050"/>
                </a:solidFill>
                <a:latin typeface="Comic Sans MS" pitchFamily="66" charset="0"/>
              </a:rPr>
              <a:t>em</a:t>
            </a:r>
            <a:r>
              <a:rPr lang="cs-CZ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Comic Sans MS" pitchFamily="66" charset="0"/>
              </a:rPr>
              <a:t>se slovy</a:t>
            </a:r>
            <a:r>
              <a:rPr lang="es-ES" sz="2800" b="1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si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hoden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, Pane a Bože náš, přijmou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slávu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čest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moc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, neboť ty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jsi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stvořil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všechn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a 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tvou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Comic Sans MS" pitchFamily="66" charset="0"/>
              </a:rPr>
              <a:t>vůl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í všechno povstalo a jest</a:t>
            </a:r>
            <a:r>
              <a:rPr lang="es-ES" sz="2800" b="1" dirty="0">
                <a:solidFill>
                  <a:prstClr val="black"/>
                </a:solidFill>
                <a:latin typeface="Comic Sans MS" pitchFamily="66" charset="0"/>
              </a:rPr>
              <a:t>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78646" y="6357958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</a:rPr>
              <a:t>Zjevení</a:t>
            </a:r>
            <a:r>
              <a:rPr lang="es-ES" b="1" dirty="0">
                <a:solidFill>
                  <a:prstClr val="black"/>
                </a:solidFill>
              </a:rPr>
              <a:t> 4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9-11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80306" y="149346"/>
            <a:ext cx="258340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 STAR</a:t>
            </a:r>
            <a:r>
              <a:rPr lang="cs-CZ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CŮ</a:t>
            </a:r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
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41671" y="6357958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</a:rPr>
              <a:t>Zjevení</a:t>
            </a:r>
            <a:r>
              <a:rPr lang="es-ES" b="1" dirty="0">
                <a:solidFill>
                  <a:prstClr val="black"/>
                </a:solidFill>
              </a:rPr>
              <a:t> 4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35712" y="149346"/>
            <a:ext cx="527259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SEDM OHNIVÝCH LAMP
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596" y="764704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Zjevení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 5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,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6</a:t>
            </a:r>
            <a:r>
              <a:rPr lang="es-ES" sz="4000" b="1" dirty="0">
                <a:latin typeface="+mj-lt"/>
              </a:rPr>
              <a:t>;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Zac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h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ar</a:t>
            </a:r>
            <a:r>
              <a:rPr lang="cs-CZ" sz="4000" b="1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jáš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 4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,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10</a:t>
            </a:r>
            <a:endParaRPr lang="es-ES" sz="4000" b="1" dirty="0"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  <a:p>
            <a:pPr algn="ctr"/>
            <a:r>
              <a:rPr lang="cs-CZ" sz="2400" b="1" dirty="0">
                <a:latin typeface="+mj-lt"/>
              </a:rPr>
              <a:t>Těch sedm [kahanů], to jsou oči Hospodinovy, prohledávající celou zemi</a:t>
            </a:r>
            <a:endParaRPr lang="es-ES" sz="2400" b="1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8389" y="5323659"/>
            <a:ext cx="8286808" cy="1015663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Jan 14</a:t>
            </a:r>
            <a:r>
              <a:rPr lang="cs-CZ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,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16</a:t>
            </a:r>
          </a:p>
          <a:p>
            <a:pPr lvl="0" algn="ctr"/>
            <a:r>
              <a:rPr lang="pl-PL" sz="2400" b="1" dirty="0">
                <a:solidFill>
                  <a:prstClr val="black"/>
                </a:solidFill>
                <a:latin typeface="+mj-lt"/>
              </a:rPr>
              <a:t>Je to Duch svatý, který zůstává na zemi</a:t>
            </a:r>
            <a:endParaRPr lang="es-ES" sz="2400" b="1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25025" y="149346"/>
            <a:ext cx="349396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ŽIVÉ BYTOSTI
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99105" y="6357958"/>
            <a:ext cx="294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</a:rPr>
              <a:t>Zjevení</a:t>
            </a:r>
            <a:r>
              <a:rPr lang="es-ES" b="1" dirty="0">
                <a:solidFill>
                  <a:prstClr val="black"/>
                </a:solidFill>
              </a:rPr>
              <a:t> 4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6-8; </a:t>
            </a:r>
            <a:r>
              <a:rPr lang="es-ES" b="1" dirty="0" err="1">
                <a:solidFill>
                  <a:prstClr val="black"/>
                </a:solidFill>
              </a:rPr>
              <a:t>Eze</a:t>
            </a:r>
            <a:r>
              <a:rPr lang="cs-CZ" b="1" dirty="0">
                <a:solidFill>
                  <a:prstClr val="black"/>
                </a:solidFill>
              </a:rPr>
              <a:t>ch</a:t>
            </a:r>
            <a:r>
              <a:rPr lang="es-ES" b="1" dirty="0" err="1">
                <a:solidFill>
                  <a:prstClr val="black"/>
                </a:solidFill>
              </a:rPr>
              <a:t>iel</a:t>
            </a:r>
            <a:r>
              <a:rPr lang="es-ES" b="1" dirty="0">
                <a:solidFill>
                  <a:prstClr val="black"/>
                </a:solidFill>
              </a:rPr>
              <a:t> 1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0893" y="5005203"/>
            <a:ext cx="8822214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  <a:latin typeface="+mj-lt"/>
              </a:rPr>
              <a:t>Eze</a:t>
            </a:r>
            <a:r>
              <a:rPr lang="cs-CZ" sz="2000" b="1" dirty="0" err="1">
                <a:solidFill>
                  <a:srgbClr val="0070C0"/>
                </a:solidFill>
                <a:latin typeface="+mj-lt"/>
              </a:rPr>
              <a:t>chi</a:t>
            </a:r>
            <a:r>
              <a:rPr lang="es-ES" sz="2000" b="1" dirty="0">
                <a:solidFill>
                  <a:srgbClr val="0070C0"/>
                </a:solidFill>
                <a:latin typeface="+mj-lt"/>
              </a:rPr>
              <a:t>el 10</a:t>
            </a:r>
            <a:r>
              <a:rPr lang="cs-CZ" sz="2000" b="1" dirty="0">
                <a:solidFill>
                  <a:srgbClr val="0070C0"/>
                </a:solidFill>
                <a:latin typeface="+mj-lt"/>
              </a:rPr>
              <a:t>,</a:t>
            </a:r>
            <a:r>
              <a:rPr lang="es-ES" sz="2000" b="1" dirty="0">
                <a:solidFill>
                  <a:srgbClr val="0070C0"/>
                </a:solidFill>
                <a:latin typeface="+mj-lt"/>
              </a:rPr>
              <a:t>2</a:t>
            </a:r>
          </a:p>
          <a:p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Nejsou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lidé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protože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se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jim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konkrétně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říká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cherubové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s-ES" sz="2000" b="1" dirty="0">
                <a:solidFill>
                  <a:srgbClr val="0070C0"/>
                </a:solidFill>
                <a:latin typeface="+mj-lt"/>
              </a:rPr>
              <a:t>Mato</a:t>
            </a:r>
            <a:r>
              <a:rPr lang="cs-CZ" sz="2000" b="1" dirty="0" err="1">
                <a:solidFill>
                  <a:srgbClr val="0070C0"/>
                </a:solidFill>
                <a:latin typeface="+mj-lt"/>
              </a:rPr>
              <a:t>uš</a:t>
            </a:r>
            <a:r>
              <a:rPr lang="es-ES" sz="2000" b="1" dirty="0">
                <a:solidFill>
                  <a:srgbClr val="0070C0"/>
                </a:solidFill>
                <a:latin typeface="+mj-lt"/>
              </a:rPr>
              <a:t> 18</a:t>
            </a:r>
            <a:r>
              <a:rPr lang="cs-CZ" sz="2000" b="1" dirty="0">
                <a:solidFill>
                  <a:srgbClr val="0070C0"/>
                </a:solidFill>
                <a:latin typeface="+mj-lt"/>
              </a:rPr>
              <a:t>,</a:t>
            </a:r>
            <a:r>
              <a:rPr lang="es-ES" sz="2000" b="1" dirty="0">
                <a:solidFill>
                  <a:srgbClr val="0070C0"/>
                </a:solidFill>
                <a:latin typeface="+mj-lt"/>
              </a:rPr>
              <a:t>10</a:t>
            </a:r>
          </a:p>
          <a:p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Představují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anděly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kteří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aktivně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pracují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ve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prospěch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lidstva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99991" y="928671"/>
            <a:ext cx="4248473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Jsou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úzce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spojeni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se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zemí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, a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to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jak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svým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počtem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tak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svým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vzhledem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14085308"/>
              </p:ext>
            </p:extLst>
          </p:nvPr>
        </p:nvGraphicFramePr>
        <p:xfrm>
          <a:off x="-500098" y="2071678"/>
          <a:ext cx="1014419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9294" y="149346"/>
            <a:ext cx="230543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BERÁNEK
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44692" y="6357958"/>
            <a:ext cx="145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</a:rPr>
              <a:t>Zjevení</a:t>
            </a:r>
            <a:r>
              <a:rPr lang="es-ES" b="1" dirty="0">
                <a:solidFill>
                  <a:prstClr val="black"/>
                </a:solidFill>
              </a:rPr>
              <a:t> 5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5</a:t>
            </a:r>
            <a:r>
              <a:rPr lang="cs-CZ" b="1" dirty="0">
                <a:solidFill>
                  <a:prstClr val="black"/>
                </a:solidFill>
              </a:rPr>
              <a:t>.</a:t>
            </a:r>
            <a:r>
              <a:rPr lang="es-ES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785794"/>
            <a:ext cx="8247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Le</a:t>
            </a:r>
            <a:r>
              <a:rPr lang="cs-CZ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v z pokolení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Jud</a:t>
            </a:r>
            <a:r>
              <a:rPr lang="cs-CZ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cs-CZ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1. Mojžíšova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1. Mojžíšova 4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9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9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; 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list Židům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7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14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Kořen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Davidův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z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</a:t>
            </a:r>
            <a:r>
              <a:rPr lang="cs-CZ" sz="2000" b="1" dirty="0" err="1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jáš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11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10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Jako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oběť za hřích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2. Mojžíšova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12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5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6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;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3. Mojžíšova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16</a:t>
            </a:r>
            <a:r>
              <a:rPr lang="cs-CZ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27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Sedm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rohů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pl-PL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Roh je symbolem moci, dokonalé síly.</a:t>
            </a:r>
            <a:endParaRPr lang="es-ES" sz="2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Siete ojos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Plnost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Ducha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svatého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2844" y="492919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Jan 1</a:t>
            </a:r>
            <a:r>
              <a:rPr lang="cs-CZ" sz="2000" b="1" dirty="0">
                <a:solidFill>
                  <a:schemeClr val="bg1"/>
                </a:solidFill>
              </a:rPr>
              <a:t>,</a:t>
            </a:r>
            <a:r>
              <a:rPr lang="es-ES" sz="2000" b="1" dirty="0">
                <a:solidFill>
                  <a:schemeClr val="bg1"/>
                </a:solidFill>
              </a:rPr>
              <a:t>29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Zjevení</a:t>
            </a:r>
            <a:r>
              <a:rPr lang="es-ES" sz="2000" b="1" dirty="0">
                <a:solidFill>
                  <a:schemeClr val="bg1"/>
                </a:solidFill>
              </a:rPr>
              <a:t> 5</a:t>
            </a:r>
            <a:r>
              <a:rPr lang="cs-CZ" sz="2000" b="1" dirty="0">
                <a:solidFill>
                  <a:schemeClr val="bg1"/>
                </a:solidFill>
              </a:rPr>
              <a:t>,</a:t>
            </a:r>
            <a:r>
              <a:rPr lang="es-ES" sz="2000" b="1" dirty="0">
                <a:solidFill>
                  <a:schemeClr val="bg1"/>
                </a:solidFill>
              </a:rPr>
              <a:t>11-14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4408" y="149346"/>
            <a:ext cx="453521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ZAPEČETĚNÁ KNIHA
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49213" y="6357958"/>
            <a:ext cx="144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</a:rPr>
              <a:t>Zjevení</a:t>
            </a:r>
            <a:r>
              <a:rPr lang="es-ES" b="1" dirty="0">
                <a:solidFill>
                  <a:prstClr val="black"/>
                </a:solidFill>
              </a:rPr>
              <a:t> 5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1-4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71604" y="4429132"/>
            <a:ext cx="621510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978025" algn="l"/>
                <a:tab pos="4303713" algn="l"/>
              </a:tabLst>
            </a:pPr>
            <a:r>
              <a:rPr lang="cs-CZ" sz="2000" b="1" dirty="0"/>
              <a:t>2. Mojžíšova</a:t>
            </a:r>
            <a:r>
              <a:rPr lang="es-ES" sz="2000" b="1" dirty="0"/>
              <a:t> 32</a:t>
            </a:r>
            <a:r>
              <a:rPr lang="cs-CZ" sz="2000" b="1" dirty="0"/>
              <a:t>,</a:t>
            </a:r>
            <a:r>
              <a:rPr lang="es-ES" sz="2000" b="1" dirty="0"/>
              <a:t>33</a:t>
            </a:r>
            <a:r>
              <a:rPr lang="cs-CZ" sz="2000" b="1" dirty="0"/>
              <a:t>        Zjevení</a:t>
            </a:r>
            <a:r>
              <a:rPr lang="es-ES" sz="2000" b="1" dirty="0"/>
              <a:t> 3</a:t>
            </a:r>
            <a:r>
              <a:rPr lang="cs-CZ" sz="2000" b="1" dirty="0"/>
              <a:t>,</a:t>
            </a:r>
            <a:r>
              <a:rPr lang="es-ES" sz="2000" b="1" dirty="0"/>
              <a:t>5	</a:t>
            </a:r>
            <a:r>
              <a:rPr lang="cs-CZ" sz="2000" b="1" dirty="0"/>
              <a:t>Ž</a:t>
            </a:r>
            <a:r>
              <a:rPr lang="es-ES" sz="2000" b="1" dirty="0" err="1"/>
              <a:t>alm</a:t>
            </a:r>
            <a:r>
              <a:rPr lang="es-ES" sz="2000" b="1" dirty="0"/>
              <a:t> 56</a:t>
            </a:r>
            <a:r>
              <a:rPr lang="cs-CZ" sz="2000" b="1" dirty="0"/>
              <a:t>,</a:t>
            </a:r>
            <a:r>
              <a:rPr lang="es-ES" sz="2000" b="1" dirty="0"/>
              <a:t>8</a:t>
            </a:r>
          </a:p>
          <a:p>
            <a:pPr>
              <a:tabLst>
                <a:tab pos="1978025" algn="l"/>
                <a:tab pos="4303713" algn="l"/>
              </a:tabLst>
            </a:pPr>
            <a:r>
              <a:rPr lang="cs-CZ" sz="2000" b="1" dirty="0"/>
              <a:t>Ž</a:t>
            </a:r>
            <a:r>
              <a:rPr lang="es-ES" sz="2000" b="1" dirty="0" err="1"/>
              <a:t>alm</a:t>
            </a:r>
            <a:r>
              <a:rPr lang="es-ES" sz="2000" b="1" dirty="0"/>
              <a:t> 69</a:t>
            </a:r>
            <a:r>
              <a:rPr lang="cs-CZ" sz="2000" b="1" dirty="0"/>
              <a:t>,</a:t>
            </a:r>
            <a:r>
              <a:rPr lang="es-ES" sz="2000" b="1" dirty="0"/>
              <a:t>28	</a:t>
            </a:r>
            <a:r>
              <a:rPr lang="cs-CZ" sz="2000" b="1" dirty="0"/>
              <a:t>         Ž</a:t>
            </a:r>
            <a:r>
              <a:rPr lang="es-ES" sz="2000" b="1" dirty="0" err="1"/>
              <a:t>alm</a:t>
            </a:r>
            <a:r>
              <a:rPr lang="es-ES" sz="2000" b="1" dirty="0"/>
              <a:t> 139</a:t>
            </a:r>
            <a:r>
              <a:rPr lang="cs-CZ" sz="2000" b="1" dirty="0"/>
              <a:t>,</a:t>
            </a:r>
            <a:r>
              <a:rPr lang="es-ES" sz="2000" b="1" dirty="0"/>
              <a:t>16	</a:t>
            </a:r>
          </a:p>
          <a:p>
            <a:pPr>
              <a:tabLst>
                <a:tab pos="1978025" algn="l"/>
                <a:tab pos="4303713" algn="l"/>
              </a:tabLst>
            </a:pPr>
            <a:r>
              <a:rPr lang="es-ES" sz="2000" b="1" dirty="0"/>
              <a:t>Daniel 12</a:t>
            </a:r>
            <a:r>
              <a:rPr lang="cs-CZ" sz="2000" b="1" dirty="0"/>
              <a:t>,</a:t>
            </a:r>
            <a:r>
              <a:rPr lang="es-ES" sz="2000" b="1" dirty="0"/>
              <a:t>1	</a:t>
            </a:r>
            <a:r>
              <a:rPr lang="cs-CZ" sz="2000" b="1" dirty="0"/>
              <a:t>         list </a:t>
            </a:r>
            <a:r>
              <a:rPr lang="es-ES" sz="2000" b="1" dirty="0" err="1"/>
              <a:t>Filipens</a:t>
            </a:r>
            <a:r>
              <a:rPr lang="cs-CZ" sz="2000" b="1" dirty="0"/>
              <a:t>kým</a:t>
            </a:r>
            <a:r>
              <a:rPr lang="es-ES" sz="2000" b="1" dirty="0"/>
              <a:t> 4</a:t>
            </a:r>
            <a:r>
              <a:rPr lang="cs-CZ" sz="2000" b="1" dirty="0"/>
              <a:t>,</a:t>
            </a:r>
            <a:r>
              <a:rPr lang="es-ES" sz="2000" b="1" dirty="0"/>
              <a:t>3	</a:t>
            </a:r>
          </a:p>
          <a:p>
            <a:pPr>
              <a:tabLst>
                <a:tab pos="1978025" algn="l"/>
                <a:tab pos="4303713" algn="l"/>
              </a:tabLst>
            </a:pPr>
            <a:r>
              <a:rPr lang="cs-CZ" sz="2000" b="1" dirty="0"/>
              <a:t>Zjevení</a:t>
            </a:r>
            <a:r>
              <a:rPr lang="es-ES" sz="2000" b="1" dirty="0"/>
              <a:t> 13</a:t>
            </a:r>
            <a:r>
              <a:rPr lang="cs-CZ" sz="2000" b="1" dirty="0"/>
              <a:t>,</a:t>
            </a:r>
            <a:r>
              <a:rPr lang="es-ES" sz="2000" b="1" dirty="0"/>
              <a:t>8	</a:t>
            </a:r>
            <a:r>
              <a:rPr lang="cs-CZ" sz="2000" b="1" dirty="0"/>
              <a:t>         Zjevení</a:t>
            </a:r>
            <a:r>
              <a:rPr lang="es-ES" sz="2000" b="1" dirty="0"/>
              <a:t> 20</a:t>
            </a:r>
            <a:r>
              <a:rPr lang="cs-CZ" sz="2000" b="1" dirty="0"/>
              <a:t>,</a:t>
            </a:r>
            <a:r>
              <a:rPr lang="es-ES" sz="2000" b="1" dirty="0"/>
              <a:t>15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07323" y="1071546"/>
            <a:ext cx="614366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 err="1">
                <a:solidFill>
                  <a:prstClr val="black"/>
                </a:solidFill>
              </a:rPr>
              <a:t>Obsah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této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knihy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nemohl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cs-CZ" sz="2000" b="1" dirty="0">
                <a:solidFill>
                  <a:prstClr val="black"/>
                </a:solidFill>
              </a:rPr>
              <a:t>nikdo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přeč</a:t>
            </a:r>
            <a:r>
              <a:rPr lang="cs-CZ" sz="2000" b="1" dirty="0" err="1">
                <a:solidFill>
                  <a:prstClr val="black"/>
                </a:solidFill>
              </a:rPr>
              <a:t>íst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dokud</a:t>
            </a:r>
            <a:r>
              <a:rPr lang="cs-CZ" sz="2000" b="1" dirty="0">
                <a:solidFill>
                  <a:prstClr val="black"/>
                </a:solidFill>
              </a:rPr>
              <a:t> se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ne</a:t>
            </a:r>
            <a:r>
              <a:rPr lang="cs-CZ" sz="2000" b="1" dirty="0">
                <a:solidFill>
                  <a:prstClr val="black"/>
                </a:solidFill>
              </a:rPr>
              <a:t>-rozlomily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pečetě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71604" y="2714620"/>
            <a:ext cx="6215106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prstClr val="black"/>
                </a:solidFill>
              </a:rPr>
              <a:t>V </a:t>
            </a:r>
            <a:r>
              <a:rPr lang="es-ES" sz="2000" b="1" dirty="0" err="1">
                <a:solidFill>
                  <a:prstClr val="black"/>
                </a:solidFill>
              </a:rPr>
              <a:t>Bibli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najdeme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jasnou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zmínku</a:t>
            </a:r>
            <a:r>
              <a:rPr lang="es-ES" sz="2000" b="1" dirty="0">
                <a:solidFill>
                  <a:prstClr val="black"/>
                </a:solidFill>
              </a:rPr>
              <a:t> o </a:t>
            </a:r>
            <a:r>
              <a:rPr lang="es-ES" sz="2000" b="1" dirty="0" err="1">
                <a:solidFill>
                  <a:prstClr val="black"/>
                </a:solidFill>
              </a:rPr>
              <a:t>tom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že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Bůh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zazname</a:t>
            </a:r>
            <a:r>
              <a:rPr lang="cs-CZ" sz="2000" b="1" dirty="0">
                <a:solidFill>
                  <a:prstClr val="black"/>
                </a:solidFill>
              </a:rPr>
              <a:t>-</a:t>
            </a:r>
            <a:r>
              <a:rPr lang="es-ES" sz="2000" b="1" dirty="0" err="1">
                <a:solidFill>
                  <a:prstClr val="black"/>
                </a:solidFill>
              </a:rPr>
              <a:t>nává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události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lidstva</a:t>
            </a:r>
            <a:r>
              <a:rPr lang="es-ES" sz="2000" b="1" dirty="0">
                <a:solidFill>
                  <a:prstClr val="black"/>
                </a:solidFill>
              </a:rPr>
              <a:t>, vede </a:t>
            </a:r>
            <a:r>
              <a:rPr lang="es-ES" sz="2000" b="1" dirty="0" err="1">
                <a:solidFill>
                  <a:prstClr val="black"/>
                </a:solidFill>
              </a:rPr>
              <a:t>záznamy</a:t>
            </a:r>
            <a:r>
              <a:rPr lang="es-ES" sz="2000" b="1" dirty="0">
                <a:solidFill>
                  <a:prstClr val="black"/>
                </a:solidFill>
              </a:rPr>
              <a:t> o </a:t>
            </a:r>
            <a:r>
              <a:rPr lang="es-ES" sz="2000" b="1" dirty="0" err="1">
                <a:solidFill>
                  <a:prstClr val="black"/>
                </a:solidFill>
              </a:rPr>
              <a:t>spasených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tyto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záznamy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budou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použity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při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soudu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608" y="260648"/>
            <a:ext cx="45720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“</a:t>
            </a:r>
            <a:r>
              <a:rPr lang="cs-CZ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Tak se rozhodli židovští vůdcové </a:t>
            </a:r>
            <a:r>
              <a:rPr lang="es-ES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[</a:t>
            </a:r>
            <a:r>
              <a:rPr lang="es-ES" sz="26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zabí</a:t>
            </a:r>
            <a:r>
              <a:rPr lang="cs-CZ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t</a:t>
            </a:r>
            <a:r>
              <a:rPr lang="es-ES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 </a:t>
            </a:r>
            <a:r>
              <a:rPr lang="es-ES" sz="26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Ježíše</a:t>
            </a:r>
            <a:r>
              <a:rPr lang="es-ES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]</a:t>
            </a:r>
            <a:r>
              <a:rPr lang="cs-CZ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. Jejich rozhodnutí bylo zaznamenáno v knize, kterou Jan viděl v rukou Pána, jenž sedí na trůně, v knize, kterou žádný člověk nemůže otevřít</a:t>
            </a:r>
            <a:r>
              <a:rPr lang="es-ES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.</a:t>
            </a:r>
            <a:endParaRPr lang="cs-CZ" sz="26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masis MT Pro Black" panose="02040A04050005020304" pitchFamily="18" charset="-18"/>
            </a:endParaRPr>
          </a:p>
          <a:p>
            <a:r>
              <a:rPr lang="cs-CZ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Až tuto knihu odpečetí ´Lev z kmene Juda´, setkají se se svým rozhodnutím znovu jako s rozsudkem.</a:t>
            </a:r>
            <a:r>
              <a:rPr lang="es-ES" sz="2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masis MT Pro Black" panose="02040A04050005020304" pitchFamily="18" charset="-18"/>
              </a:rPr>
              <a:t>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2844" y="6357958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(</a:t>
            </a:r>
            <a:r>
              <a:rPr lang="es-ES" b="1" dirty="0" err="1"/>
              <a:t>Elen</a:t>
            </a:r>
            <a:r>
              <a:rPr lang="es-ES" b="1" dirty="0"/>
              <a:t> G. White</a:t>
            </a:r>
            <a:r>
              <a:rPr lang="cs-CZ" b="1" dirty="0"/>
              <a:t>:</a:t>
            </a:r>
            <a:r>
              <a:rPr lang="es-ES" b="1" dirty="0"/>
              <a:t> P</a:t>
            </a:r>
            <a:r>
              <a:rPr lang="cs-CZ" b="1" dirty="0" err="1"/>
              <a:t>er</a:t>
            </a:r>
            <a:r>
              <a:rPr lang="es-ES" b="1" dirty="0"/>
              <a:t>l</a:t>
            </a:r>
            <a:r>
              <a:rPr lang="cs-CZ" b="1" dirty="0"/>
              <a:t>y moudrosti strana 150</a:t>
            </a:r>
            <a:r>
              <a:rPr lang="es-ES" b="1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ibujos\Apocalipsis\Capitulo04\p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33227"/>
            <a:ext cx="5929354" cy="353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14282" y="214290"/>
            <a:ext cx="8715436" cy="22159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300" b="1" dirty="0">
                <a:latin typeface="Comic Sans MS" pitchFamily="66" charset="0"/>
              </a:rPr>
              <a:t>“</a:t>
            </a:r>
            <a:r>
              <a:rPr lang="cs-CZ" sz="2300" b="1" dirty="0">
                <a:latin typeface="Comic Sans MS" pitchFamily="66" charset="0"/>
              </a:rPr>
              <a:t>Viděl </a:t>
            </a:r>
            <a:r>
              <a:rPr lang="cs-CZ" sz="2300" b="1" dirty="0" err="1">
                <a:latin typeface="Comic Sans MS" pitchFamily="66" charset="0"/>
              </a:rPr>
              <a:t>js</a:t>
            </a:r>
            <a:r>
              <a:rPr lang="es-ES" sz="2300" b="1" dirty="0">
                <a:latin typeface="Comic Sans MS" pitchFamily="66" charset="0"/>
              </a:rPr>
              <a:t>em</a:t>
            </a:r>
            <a:r>
              <a:rPr lang="cs-CZ" sz="2300" b="1" dirty="0">
                <a:latin typeface="Comic Sans MS" pitchFamily="66" charset="0"/>
              </a:rPr>
              <a:t>,</a:t>
            </a:r>
            <a:r>
              <a:rPr lang="es-ES" sz="2300" b="1" dirty="0">
                <a:latin typeface="Comic Sans MS" pitchFamily="66" charset="0"/>
              </a:rPr>
              <a:t> </a:t>
            </a:r>
            <a:r>
              <a:rPr lang="cs-CZ" sz="2300" b="1" dirty="0">
                <a:latin typeface="Comic Sans MS" pitchFamily="66" charset="0"/>
              </a:rPr>
              <a:t>ž</a:t>
            </a:r>
            <a:r>
              <a:rPr lang="es-ES" sz="2300" b="1" dirty="0">
                <a:latin typeface="Comic Sans MS" pitchFamily="66" charset="0"/>
              </a:rPr>
              <a:t>e </a:t>
            </a:r>
            <a:r>
              <a:rPr lang="cs-CZ" sz="2300" b="1" dirty="0">
                <a:solidFill>
                  <a:srgbClr val="FF0000"/>
                </a:solidFill>
                <a:latin typeface="Comic Sans MS" pitchFamily="66" charset="0"/>
              </a:rPr>
              <a:t>byly postaveny stolce</a:t>
            </a:r>
            <a:r>
              <a:rPr lang="es-ES" sz="2300" b="1" dirty="0">
                <a:latin typeface="Comic Sans MS" pitchFamily="66" charset="0"/>
              </a:rPr>
              <a:t> </a:t>
            </a:r>
            <a:r>
              <a:rPr lang="cs-CZ" sz="2300" b="1" dirty="0">
                <a:latin typeface="Comic Sans MS" pitchFamily="66" charset="0"/>
              </a:rPr>
              <a:t>a ž</a:t>
            </a:r>
            <a:r>
              <a:rPr lang="es-ES" sz="2300" b="1" dirty="0">
                <a:latin typeface="Comic Sans MS" pitchFamily="66" charset="0"/>
              </a:rPr>
              <a:t>e </a:t>
            </a:r>
            <a:r>
              <a:rPr lang="cs-CZ" sz="2300" b="1" dirty="0">
                <a:latin typeface="Comic Sans MS" pitchFamily="66" charset="0"/>
              </a:rPr>
              <a:t>u</a:t>
            </a:r>
            <a:r>
              <a:rPr lang="es-ES" sz="2300" b="1" dirty="0">
                <a:latin typeface="Comic Sans MS" pitchFamily="66" charset="0"/>
              </a:rPr>
              <a:t>se</a:t>
            </a:r>
            <a:r>
              <a:rPr lang="cs-CZ" sz="2300" b="1" dirty="0">
                <a:latin typeface="Comic Sans MS" pitchFamily="66" charset="0"/>
              </a:rPr>
              <a:t>dl Věkovitý. Jeho oblek byl bílý jako sníh, vlasy jeho hlavy jako čistá vlna, jeho stolec – plameny ohně, jeho kola – hořící oheň</a:t>
            </a:r>
            <a:r>
              <a:rPr lang="es-ES" sz="2300" b="1" dirty="0">
                <a:latin typeface="Comic Sans MS" pitchFamily="66" charset="0"/>
              </a:rPr>
              <a:t>. </a:t>
            </a:r>
            <a:r>
              <a:rPr lang="cs-CZ" sz="2300" b="1" dirty="0">
                <a:latin typeface="Comic Sans MS" pitchFamily="66" charset="0"/>
              </a:rPr>
              <a:t>Řeka ohnivá proudila</a:t>
            </a:r>
            <a:r>
              <a:rPr lang="es-ES" sz="2300" b="1" dirty="0">
                <a:latin typeface="Comic Sans MS" pitchFamily="66" charset="0"/>
              </a:rPr>
              <a:t> </a:t>
            </a:r>
            <a:r>
              <a:rPr lang="cs-CZ" sz="2300" b="1" dirty="0">
                <a:latin typeface="Comic Sans MS" pitchFamily="66" charset="0"/>
              </a:rPr>
              <a:t>a vycházela od něho, tisíce tisíců sloužily jemu a desetitisíce desetitisíců stály      před ním.</a:t>
            </a:r>
            <a:r>
              <a:rPr lang="es-ES" sz="2300" b="1" dirty="0">
                <a:latin typeface="Comic Sans MS" pitchFamily="66" charset="0"/>
              </a:rPr>
              <a:t> </a:t>
            </a:r>
            <a:r>
              <a:rPr lang="cs-CZ" sz="2300" b="1" dirty="0">
                <a:solidFill>
                  <a:srgbClr val="FF0000"/>
                </a:solidFill>
                <a:latin typeface="Comic Sans MS" pitchFamily="66" charset="0"/>
              </a:rPr>
              <a:t>Zasedl soud a baly otevřeny knihy</a:t>
            </a:r>
            <a:r>
              <a:rPr lang="es-ES" sz="2300" b="1" dirty="0">
                <a:latin typeface="Comic Sans MS" pitchFamily="66" charset="0"/>
              </a:rPr>
              <a:t>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67613" y="6357958"/>
            <a:ext cx="150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Daniel 7</a:t>
            </a:r>
            <a:r>
              <a:rPr lang="cs-CZ" b="1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9</a:t>
            </a:r>
            <a:r>
              <a:rPr lang="cs-CZ" b="1" dirty="0">
                <a:solidFill>
                  <a:prstClr val="black"/>
                </a:solidFill>
              </a:rPr>
              <a:t>.</a:t>
            </a:r>
            <a:r>
              <a:rPr lang="es-ES" b="1" dirty="0">
                <a:solidFill>
                  <a:prstClr val="black"/>
                </a:solidFill>
              </a:rPr>
              <a:t>10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5072074"/>
            <a:ext cx="857256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</a:rPr>
              <a:t>Ve 4. a 5. </a:t>
            </a:r>
            <a:r>
              <a:rPr lang="es-ES" sz="2000" dirty="0" err="1">
                <a:latin typeface="+mj-lt"/>
              </a:rPr>
              <a:t>kapitole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Zjevení</a:t>
            </a:r>
            <a:r>
              <a:rPr lang="es-ES" sz="2000" dirty="0">
                <a:latin typeface="+mj-lt"/>
              </a:rPr>
              <a:t> je </a:t>
            </a:r>
            <a:r>
              <a:rPr lang="es-ES" sz="2000" dirty="0" err="1">
                <a:latin typeface="+mj-lt"/>
              </a:rPr>
              <a:t>nám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ukázána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stejná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scéna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která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byla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ukázána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Danielovi</a:t>
            </a:r>
            <a:r>
              <a:rPr lang="es-ES" sz="2000" dirty="0">
                <a:latin typeface="+mj-lt"/>
              </a:rPr>
              <a:t>: </a:t>
            </a:r>
            <a:r>
              <a:rPr lang="es-ES" sz="2000" dirty="0" err="1">
                <a:latin typeface="+mj-lt"/>
              </a:rPr>
              <a:t>Počátek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soudu</a:t>
            </a:r>
            <a:r>
              <a:rPr lang="es-ES" sz="2000" dirty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+mj-lt"/>
              </a:rPr>
              <a:t>V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kapitol</a:t>
            </a:r>
            <a:r>
              <a:rPr lang="cs-CZ" sz="2000" dirty="0" err="1">
                <a:latin typeface="+mj-lt"/>
              </a:rPr>
              <a:t>ách</a:t>
            </a:r>
            <a:r>
              <a:rPr lang="es-ES" sz="2000" dirty="0">
                <a:latin typeface="+mj-lt"/>
              </a:rPr>
              <a:t> 6 </a:t>
            </a:r>
            <a:r>
              <a:rPr lang="es-ES" sz="2000" dirty="0" err="1">
                <a:latin typeface="+mj-lt"/>
              </a:rPr>
              <a:t>až</a:t>
            </a:r>
            <a:r>
              <a:rPr lang="es-ES" sz="2000" dirty="0">
                <a:latin typeface="+mj-lt"/>
              </a:rPr>
              <a:t> 11 je </a:t>
            </a:r>
            <a:r>
              <a:rPr lang="es-ES" sz="2000" dirty="0" err="1">
                <a:latin typeface="+mj-lt"/>
              </a:rPr>
              <a:t>ukázán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vývoj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tohoto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soudu</a:t>
            </a:r>
            <a:r>
              <a:rPr lang="es-ES" sz="20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1500174"/>
            <a:ext cx="8643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</a:rPr>
              <a:t>“</a:t>
            </a:r>
            <a:r>
              <a:rPr lang="cs-CZ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</a:rPr>
              <a:t>Hle, přicházím, jak ve svitku knihy o mně stojí psáno.</a:t>
            </a:r>
            <a:endParaRPr lang="es-E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cs-CZ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  <a:cs typeface="Arial"/>
              </a:rPr>
              <a:t>Plnit, Bože můj, tvou vůli je mi přáním, tvůj zákon mám ve svém nitru</a:t>
            </a:r>
            <a:r>
              <a:rPr lang="es-E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lephant" panose="02020904090505020303" pitchFamily="18" charset="0"/>
                <a:cs typeface="Arial"/>
              </a:rPr>
              <a:t>”</a:t>
            </a:r>
            <a:endParaRPr lang="es-E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67613" y="635795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Ž</a:t>
            </a:r>
            <a:r>
              <a:rPr lang="es-ES" b="1" dirty="0" err="1">
                <a:solidFill>
                  <a:schemeClr val="bg1"/>
                </a:solidFill>
              </a:rPr>
              <a:t>alm</a:t>
            </a:r>
            <a:r>
              <a:rPr lang="es-ES" b="1" dirty="0">
                <a:solidFill>
                  <a:schemeClr val="bg1"/>
                </a:solidFill>
              </a:rPr>
              <a:t> 40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8</a:t>
            </a:r>
            <a:r>
              <a:rPr lang="cs-CZ" b="1" dirty="0">
                <a:solidFill>
                  <a:schemeClr val="bg1"/>
                </a:solidFill>
              </a:rPr>
              <a:t>.9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cap="small" dirty="0"/>
              <a:t>k</a:t>
            </a:r>
            <a:r>
              <a:rPr lang="es-ES" sz="4400" cap="small" dirty="0" err="1"/>
              <a:t>ap</a:t>
            </a:r>
            <a:r>
              <a:rPr lang="cs-CZ" sz="4400" cap="small" dirty="0"/>
              <a:t>i</a:t>
            </a:r>
            <a:r>
              <a:rPr lang="es-ES" sz="4400" cap="small" dirty="0"/>
              <a:t>t</a:t>
            </a:r>
            <a:r>
              <a:rPr lang="cs-CZ" sz="4400" cap="small" dirty="0"/>
              <a:t>o</a:t>
            </a:r>
            <a:r>
              <a:rPr lang="es-ES" sz="4400" cap="small" dirty="0"/>
              <a:t>l</a:t>
            </a:r>
            <a:r>
              <a:rPr lang="cs-CZ" sz="4400" cap="small" dirty="0"/>
              <a:t>y</a:t>
            </a:r>
            <a:r>
              <a:rPr lang="es-ES" sz="4400" cap="small" dirty="0"/>
              <a:t> 4 </a:t>
            </a:r>
            <a:r>
              <a:rPr lang="cs-CZ" sz="4400" cap="small" dirty="0"/>
              <a:t>a</a:t>
            </a:r>
            <a:r>
              <a:rPr lang="es-ES" sz="4400" cap="small" dirty="0"/>
              <a:t> 5</a:t>
            </a:r>
          </a:p>
        </p:txBody>
      </p:sp>
      <p:pic>
        <p:nvPicPr>
          <p:cNvPr id="4" name="3 Marcador de contenido" descr="The%20Heavenly%20Thr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33884" y="1714488"/>
            <a:ext cx="7076232" cy="4572032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88024" y="766732"/>
            <a:ext cx="45005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cs-CZ" sz="3400" b="1" dirty="0">
                <a:solidFill>
                  <a:schemeClr val="bg1"/>
                </a:solidFill>
                <a:latin typeface="Comic Sans MS" pitchFamily="66" charset="0"/>
              </a:rPr>
              <a:t>Potom jsem měl vidění: Hle,</a:t>
            </a:r>
            <a:r>
              <a:rPr lang="es-ES" sz="3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3400" b="1" dirty="0" err="1">
                <a:solidFill>
                  <a:srgbClr val="FFFF00"/>
                </a:solidFill>
                <a:latin typeface="Comic Sans MS" pitchFamily="66" charset="0"/>
              </a:rPr>
              <a:t>dveře</a:t>
            </a:r>
            <a:r>
              <a:rPr lang="cs-CZ" sz="3400" b="1" dirty="0">
                <a:solidFill>
                  <a:srgbClr val="FFFF00"/>
                </a:solidFill>
                <a:latin typeface="Comic Sans MS" pitchFamily="66" charset="0"/>
              </a:rPr>
              <a:t> do nebe otevřené</a:t>
            </a:r>
            <a:r>
              <a:rPr lang="cs-CZ" sz="3400" b="1" dirty="0">
                <a:solidFill>
                  <a:schemeClr val="bg1"/>
                </a:solidFill>
                <a:latin typeface="Comic Sans MS" pitchFamily="66" charset="0"/>
              </a:rPr>
              <a:t>,  a ten hlas, který předtím ke mně</a:t>
            </a:r>
            <a:r>
              <a:rPr lang="es-ES" sz="3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3400" b="1" dirty="0">
                <a:solidFill>
                  <a:schemeClr val="bg1"/>
                </a:solidFill>
                <a:latin typeface="Comic Sans MS" pitchFamily="66" charset="0"/>
              </a:rPr>
              <a:t>mluvil a který zněl jako polnice, nyní řekl</a:t>
            </a:r>
            <a:r>
              <a:rPr lang="es-ES" sz="3400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cs-CZ" sz="3400" b="1" dirty="0">
                <a:solidFill>
                  <a:schemeClr val="bg1"/>
                </a:solidFill>
                <a:latin typeface="Comic Sans MS" pitchFamily="66" charset="0"/>
              </a:rPr>
              <a:t>Pojď sem, a ukážu ti,</a:t>
            </a:r>
            <a:r>
              <a:rPr lang="es-ES" sz="3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3400" b="1" dirty="0">
                <a:solidFill>
                  <a:srgbClr val="FFFF00"/>
                </a:solidFill>
                <a:latin typeface="Comic Sans MS" pitchFamily="66" charset="0"/>
              </a:rPr>
              <a:t>co se má stát potom</a:t>
            </a:r>
            <a:r>
              <a:rPr lang="es-ES" sz="3400" b="1" dirty="0">
                <a:solidFill>
                  <a:schemeClr val="bg1"/>
                </a:solidFill>
                <a:latin typeface="Comic Sans MS" pitchFamily="66" charset="0"/>
              </a:rPr>
              <a:t>”</a:t>
            </a:r>
          </a:p>
        </p:txBody>
      </p:sp>
      <p:pic>
        <p:nvPicPr>
          <p:cNvPr id="3074" name="Picture 2" descr="I:\Dibujos\Apocalipsis\Capitulo04\la puer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1383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925544" y="635795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4</a:t>
            </a:r>
            <a:r>
              <a:rPr lang="cs-CZ" b="1" dirty="0"/>
              <a:t>,</a:t>
            </a:r>
            <a:r>
              <a:rPr lang="es-ES" b="1" dirty="0"/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51975827"/>
              </p:ext>
            </p:extLst>
          </p:nvPr>
        </p:nvGraphicFramePr>
        <p:xfrm>
          <a:off x="214282" y="1282471"/>
          <a:ext cx="864399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2844" y="14285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“</a:t>
            </a:r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CO SE MÁ STÁT</a:t>
            </a:r>
            <a:r>
              <a:rPr lang="es-E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57686" y="2826000"/>
            <a:ext cx="435771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chemeClr val="tx1"/>
                </a:solidFill>
              </a:rPr>
              <a:t>“</a:t>
            </a:r>
            <a:r>
              <a:rPr lang="cs-CZ" sz="2000" dirty="0">
                <a:solidFill>
                  <a:schemeClr val="tx1"/>
                </a:solidFill>
              </a:rPr>
              <a:t>to, co jest</a:t>
            </a:r>
            <a:r>
              <a:rPr lang="es-ES" sz="2000" dirty="0">
                <a:solidFill>
                  <a:schemeClr val="tx1"/>
                </a:solidFill>
              </a:rPr>
              <a:t>”, </a:t>
            </a:r>
            <a:r>
              <a:rPr lang="cs-CZ" sz="2000" dirty="0">
                <a:solidFill>
                  <a:schemeClr val="tx1"/>
                </a:solidFill>
              </a:rPr>
              <a:t>i to, co se má stát potom</a:t>
            </a:r>
            <a:r>
              <a:rPr lang="es-ES" sz="2000" dirty="0">
                <a:solidFill>
                  <a:schemeClr val="tx1"/>
                </a:solidFill>
              </a:rPr>
              <a:t> (</a:t>
            </a:r>
            <a:r>
              <a:rPr lang="cs-CZ" sz="2000" b="1" dirty="0">
                <a:solidFill>
                  <a:schemeClr val="tx1"/>
                </a:solidFill>
              </a:rPr>
              <a:t>Zjevení</a:t>
            </a:r>
            <a:r>
              <a:rPr lang="es-ES" sz="2000" b="1" dirty="0">
                <a:solidFill>
                  <a:schemeClr val="tx1"/>
                </a:solidFill>
              </a:rPr>
              <a:t> 1</a:t>
            </a:r>
            <a:r>
              <a:rPr lang="cs-CZ" sz="2000" b="1" dirty="0">
                <a:solidFill>
                  <a:schemeClr val="tx1"/>
                </a:solidFill>
              </a:rPr>
              <a:t>,1</a:t>
            </a:r>
            <a:r>
              <a:rPr lang="es-ES" sz="2000" b="1" dirty="0">
                <a:solidFill>
                  <a:schemeClr val="tx1"/>
                </a:solidFill>
              </a:rPr>
              <a:t>9</a:t>
            </a:r>
            <a:r>
              <a:rPr lang="es-E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57718" y="5143512"/>
            <a:ext cx="43576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pl-PL" sz="2000" dirty="0">
                <a:solidFill>
                  <a:schemeClr val="tx1"/>
                </a:solidFill>
              </a:rPr>
              <a:t>„co se má stát potom - tedy na konci církevních dějin.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5086191"/>
            <a:ext cx="3998248" cy="1200329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iblet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tx1"/>
                </a:solidFill>
              </a:rPr>
              <a:t>Vize</a:t>
            </a:r>
            <a:r>
              <a:rPr lang="es-ES" sz="2400" b="1" dirty="0">
                <a:solidFill>
                  <a:schemeClr val="tx1"/>
                </a:solidFill>
              </a:rPr>
              <a:t>, </a:t>
            </a:r>
            <a:r>
              <a:rPr lang="es-ES" sz="2400" b="1" dirty="0" err="1">
                <a:solidFill>
                  <a:schemeClr val="tx1"/>
                </a:solidFill>
              </a:rPr>
              <a:t>která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začíná</a:t>
            </a:r>
            <a:r>
              <a:rPr lang="es-ES" sz="2400" b="1" dirty="0">
                <a:solidFill>
                  <a:schemeClr val="tx1"/>
                </a:solidFill>
              </a:rPr>
              <a:t> ve 4. </a:t>
            </a:r>
            <a:r>
              <a:rPr lang="es-ES" sz="2400" b="1" dirty="0" err="1">
                <a:solidFill>
                  <a:schemeClr val="tx1"/>
                </a:solidFill>
              </a:rPr>
              <a:t>kapi</a:t>
            </a:r>
            <a:r>
              <a:rPr lang="cs-CZ" sz="2400" b="1" dirty="0">
                <a:solidFill>
                  <a:schemeClr val="tx1"/>
                </a:solidFill>
              </a:rPr>
              <a:t>-t</a:t>
            </a:r>
            <a:r>
              <a:rPr lang="es-ES" sz="2400" b="1" dirty="0">
                <a:solidFill>
                  <a:schemeClr val="tx1"/>
                </a:solidFill>
              </a:rPr>
              <a:t>ole se </a:t>
            </a:r>
            <a:r>
              <a:rPr lang="es-ES" sz="2400" b="1" dirty="0" err="1">
                <a:solidFill>
                  <a:schemeClr val="tx1"/>
                </a:solidFill>
              </a:rPr>
              <a:t>vztahuje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endParaRPr lang="cs-CZ" sz="2400" b="1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i </a:t>
            </a:r>
            <a:r>
              <a:rPr lang="es-ES" sz="2400" b="1" dirty="0" err="1">
                <a:solidFill>
                  <a:schemeClr val="tx1"/>
                </a:solidFill>
              </a:rPr>
              <a:t>na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kapitolu</a:t>
            </a:r>
            <a:r>
              <a:rPr lang="es-ES" sz="2400" b="1" dirty="0">
                <a:solidFill>
                  <a:schemeClr val="tx1"/>
                </a:solidFill>
              </a:rPr>
              <a:t> 11.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74534" y="577974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</a:t>
            </a: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Ů</a:t>
            </a:r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42099" y="635795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Apocalipsis 4:2-3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3301087"/>
            <a:ext cx="47177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Jasp</a:t>
            </a:r>
            <a:r>
              <a:rPr lang="cs-CZ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is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Průsvitný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kámen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velmi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jasný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Karneol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Jasně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načervenalý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kámen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Popisují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velkou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záři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nádheru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světla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vyzařujícího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z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toho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kdo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sedí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na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trůnu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kterého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nelze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vidět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76056" y="3301087"/>
            <a:ext cx="37862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</a:t>
            </a:r>
            <a:r>
              <a:rPr lang="cs-CZ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aragd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Velmi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jasný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zelený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kámen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6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list </a:t>
            </a:r>
            <a:r>
              <a:rPr lang="es-ES" sz="3600" b="1" dirty="0" err="1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Židům</a:t>
            </a:r>
            <a:r>
              <a:rPr lang="es-ES" sz="36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4</a:t>
            </a:r>
            <a:r>
              <a:rPr lang="cs-CZ" sz="36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</a:t>
            </a:r>
            <a:r>
              <a:rPr lang="es-ES" sz="36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Máme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naděj</a:t>
            </a:r>
            <a:r>
              <a:rPr lang="cs-CZ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když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důvě</a:t>
            </a:r>
            <a:r>
              <a:rPr lang="cs-CZ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-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rou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přistupujeme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k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Božímu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trůnu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74535" y="577974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</a:t>
            </a:r>
            <a:r>
              <a:rPr lang="cs-CZ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Ů</a:t>
            </a:r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42099" y="635795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Apocalipsis 4:5-6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3301087"/>
            <a:ext cx="4429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Blesky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hromy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hlasy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Hlas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Boží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Zjevení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8</a:t>
            </a:r>
            <a:r>
              <a:rPr lang="cs-CZ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5; 11</a:t>
            </a:r>
            <a:r>
              <a:rPr lang="cs-CZ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19; 16</a:t>
            </a:r>
            <a:r>
              <a:rPr lang="cs-CZ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Třikrát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se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tyto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jevy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opakují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spolu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se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zvláštními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zjevením</a:t>
            </a:r>
            <a:r>
              <a:rPr lang="cs-CZ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72066" y="3286124"/>
            <a:ext cx="37862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Skleněné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moře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Přijímací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místnost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Zjevení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15</a:t>
            </a:r>
            <a:r>
              <a:rPr lang="cs-CZ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Tam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Bůh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přijme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ty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kteří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cs-CZ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vyprali svá roucha v Be-ránkově krvi</a:t>
            </a:r>
            <a:endParaRPr lang="es-ES" sz="2400" b="1" dirty="0">
              <a:solidFill>
                <a:prstClr val="white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80306" y="149346"/>
            <a:ext cx="258340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 STARC</a:t>
            </a: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Ů</a:t>
            </a:r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
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39081" y="635795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Apocalipsis 4:4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853843"/>
            <a:ext cx="85725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s-ES" b="1" dirty="0" err="1"/>
              <a:t>Nejsou</a:t>
            </a:r>
            <a:r>
              <a:rPr lang="es-ES" b="1" dirty="0"/>
              <a:t> </a:t>
            </a:r>
            <a:r>
              <a:rPr lang="es-ES" b="1" dirty="0" err="1"/>
              <a:t>staří</a:t>
            </a:r>
            <a:r>
              <a:rPr lang="es-ES" b="1" dirty="0"/>
              <a:t> </a:t>
            </a:r>
            <a:r>
              <a:rPr lang="cs-CZ" b="1" dirty="0"/>
              <a:t>věkem</a:t>
            </a:r>
            <a:r>
              <a:rPr lang="es-ES" b="1" dirty="0"/>
              <a:t>, ale </a:t>
            </a:r>
            <a:r>
              <a:rPr lang="es-ES" b="1" dirty="0" err="1"/>
              <a:t>postavení</a:t>
            </a:r>
            <a:r>
              <a:rPr lang="cs-CZ" b="1" dirty="0"/>
              <a:t>m</a:t>
            </a:r>
            <a:r>
              <a:rPr lang="es-ES" b="1" dirty="0"/>
              <a:t>. Proto </a:t>
            </a:r>
            <a:r>
              <a:rPr lang="es-ES" b="1" dirty="0" err="1"/>
              <a:t>představují</a:t>
            </a:r>
            <a:r>
              <a:rPr lang="es-ES" b="1" dirty="0"/>
              <a:t> </a:t>
            </a:r>
            <a:r>
              <a:rPr lang="es-ES" b="1" dirty="0" err="1"/>
              <a:t>kolektiv</a:t>
            </a:r>
            <a:r>
              <a:rPr lang="es-ES" b="1" dirty="0"/>
              <a:t>.</a:t>
            </a:r>
          </a:p>
          <a:p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Bílé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šaty</a:t>
            </a:r>
            <a:r>
              <a:rPr lang="es-ES" b="1" dirty="0"/>
              <a:t>: </a:t>
            </a:r>
            <a:r>
              <a:rPr lang="es-ES" b="1" dirty="0" err="1"/>
              <a:t>Spravedlnost</a:t>
            </a:r>
            <a:r>
              <a:rPr lang="es-ES" b="1" dirty="0"/>
              <a:t>.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Zlaté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koruny</a:t>
            </a:r>
            <a:r>
              <a:rPr lang="es-ES" b="1" dirty="0"/>
              <a:t>: </a:t>
            </a:r>
            <a:r>
              <a:rPr lang="es-ES" b="1" dirty="0" err="1"/>
              <a:t>Královská</a:t>
            </a:r>
            <a:r>
              <a:rPr lang="es-ES" b="1" dirty="0"/>
              <a:t> </a:t>
            </a:r>
            <a:r>
              <a:rPr lang="es-ES" b="1" dirty="0" err="1"/>
              <a:t>hodnost</a:t>
            </a:r>
            <a:r>
              <a:rPr lang="es-ES" b="1" dirty="0"/>
              <a:t>.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3260191"/>
              </p:ext>
            </p:extLst>
          </p:nvPr>
        </p:nvGraphicFramePr>
        <p:xfrm>
          <a:off x="285720" y="1643050"/>
          <a:ext cx="857256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085460-622B-4365-93CD-7AC59D2D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E085460-622B-4365-93CD-7AC59D2DE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1CD382-FF4A-4A6D-9122-85E157A54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4E1CD382-FF4A-4A6D-9122-85E157A54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3E80C3-4956-46DE-A6B2-86BDC74A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F93E80C3-4956-46DE-A6B2-86BDC74A4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500174"/>
            <a:ext cx="7429552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latin typeface="Comic Sans MS" pitchFamily="66" charset="0"/>
              </a:rPr>
              <a:t>“</a:t>
            </a:r>
            <a:r>
              <a:rPr lang="cs-CZ" sz="2800" b="1" dirty="0">
                <a:latin typeface="Comic Sans MS" pitchFamily="66" charset="0"/>
              </a:rPr>
              <a:t>A zpívali novou píseň: Jsi hoden přijmout </a:t>
            </a:r>
            <a:r>
              <a:rPr lang="cs-CZ" sz="2800" b="1" dirty="0" err="1">
                <a:latin typeface="Comic Sans MS" pitchFamily="66" charset="0"/>
              </a:rPr>
              <a:t>tuu</a:t>
            </a:r>
            <a:r>
              <a:rPr lang="cs-CZ" sz="2800" b="1" dirty="0">
                <a:latin typeface="Comic Sans MS" pitchFamily="66" charset="0"/>
              </a:rPr>
              <a:t> knihu a rozlomit její pečeť, protože jsi byl obětován, svou krví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cs-CZ" sz="2800" b="1" i="1" dirty="0">
                <a:solidFill>
                  <a:srgbClr val="FF0000"/>
                </a:solidFill>
                <a:latin typeface="Comic Sans MS" pitchFamily="66" charset="0"/>
              </a:rPr>
              <a:t>jsi Bohu vykoupil lidi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800" b="1" dirty="0">
                <a:latin typeface="Comic Sans MS" pitchFamily="66" charset="0"/>
              </a:rPr>
              <a:t>ze všech kmenů, jazyků, národů a</a:t>
            </a:r>
            <a:r>
              <a:rPr lang="es-ES" sz="2800" b="1" dirty="0">
                <a:latin typeface="Comic Sans MS" pitchFamily="66" charset="0"/>
              </a:rPr>
              <a:t> </a:t>
            </a:r>
            <a:r>
              <a:rPr lang="cs-CZ" sz="2800" b="1" dirty="0">
                <a:latin typeface="Comic Sans MS" pitchFamily="66" charset="0"/>
              </a:rPr>
              <a:t>ras a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cs-CZ" sz="2800" b="1" i="1" dirty="0">
                <a:solidFill>
                  <a:srgbClr val="FF0000"/>
                </a:solidFill>
                <a:latin typeface="Comic Sans MS" pitchFamily="66" charset="0"/>
              </a:rPr>
              <a:t>učinil je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800" b="1" dirty="0">
                <a:latin typeface="Comic Sans MS" pitchFamily="66" charset="0"/>
              </a:rPr>
              <a:t>královským kněžstvem </a:t>
            </a:r>
            <a:r>
              <a:rPr lang="cs-CZ" sz="2800" b="1" dirty="0" err="1">
                <a:latin typeface="Comic Sans MS" pitchFamily="66" charset="0"/>
              </a:rPr>
              <a:t>mašeho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cs-CZ" sz="2800" b="1" dirty="0">
                <a:latin typeface="Comic Sans MS" pitchFamily="66" charset="0"/>
              </a:rPr>
              <a:t>Boha; a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cs-CZ" sz="2800" b="1" i="1" dirty="0">
                <a:solidFill>
                  <a:srgbClr val="FF0000"/>
                </a:solidFill>
                <a:latin typeface="Comic Sans MS" pitchFamily="66" charset="0"/>
              </a:rPr>
              <a:t>ujmul se vlády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cs-CZ" sz="2800" b="1" dirty="0">
                <a:latin typeface="Comic Sans MS" pitchFamily="66" charset="0"/>
              </a:rPr>
              <a:t>nad zemí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80279" y="6357958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Zjevení</a:t>
            </a:r>
            <a:r>
              <a:rPr lang="es-ES" b="1" dirty="0"/>
              <a:t> 5</a:t>
            </a:r>
            <a:r>
              <a:rPr lang="cs-CZ" b="1" dirty="0"/>
              <a:t>,</a:t>
            </a:r>
            <a:r>
              <a:rPr lang="es-ES" b="1" dirty="0"/>
              <a:t>9-10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80306" y="149346"/>
            <a:ext cx="258340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 STAR</a:t>
            </a: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CŮ	</a:t>
            </a:r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
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x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00108"/>
            <a:ext cx="6958038" cy="5098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2 Rectángulo redondeado"/>
          <p:cNvSpPr/>
          <p:nvPr/>
        </p:nvSpPr>
        <p:spPr>
          <a:xfrm>
            <a:off x="3214678" y="1357298"/>
            <a:ext cx="4765606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A                  </a:t>
            </a:r>
            <a:r>
              <a:rPr lang="es-ES" dirty="0" err="1">
                <a:solidFill>
                  <a:prstClr val="black"/>
                </a:solidFill>
              </a:rPr>
              <a:t>zpívají</a:t>
            </a:r>
            <a:r>
              <a:rPr lang="es-ES" dirty="0">
                <a:solidFill>
                  <a:prstClr val="black"/>
                </a:solidFill>
              </a:rPr>
              <a:t>             </a:t>
            </a:r>
            <a:r>
              <a:rPr lang="es-ES" dirty="0" err="1">
                <a:solidFill>
                  <a:prstClr val="black"/>
                </a:solidFill>
              </a:rPr>
              <a:t>píseň</a:t>
            </a:r>
            <a:r>
              <a:rPr lang="es-ES" dirty="0">
                <a:solidFill>
                  <a:prstClr val="black"/>
                </a:solidFill>
              </a:rPr>
              <a:t>             </a:t>
            </a:r>
            <a:r>
              <a:rPr lang="es-ES" dirty="0" err="1">
                <a:solidFill>
                  <a:prstClr val="black"/>
                </a:solidFill>
              </a:rPr>
              <a:t>novou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285852" y="1928802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</a:t>
            </a:r>
            <a:r>
              <a:rPr lang="es-ES" dirty="0">
                <a:solidFill>
                  <a:prstClr val="black"/>
                </a:solidFill>
              </a:rPr>
              <a:t>──:                    </a:t>
            </a:r>
            <a:r>
              <a:rPr lang="es-ES" dirty="0" err="1">
                <a:solidFill>
                  <a:prstClr val="black"/>
                </a:solidFill>
              </a:rPr>
              <a:t>Hoden</a:t>
            </a:r>
            <a:r>
              <a:rPr lang="es-ES" dirty="0">
                <a:solidFill>
                  <a:prstClr val="black"/>
                </a:solidFill>
              </a:rPr>
              <a:t>         </a:t>
            </a:r>
            <a:r>
              <a:rPr lang="es-ES" dirty="0" err="1">
                <a:solidFill>
                  <a:prstClr val="black"/>
                </a:solidFill>
              </a:rPr>
              <a:t>jsi</a:t>
            </a:r>
            <a:r>
              <a:rPr lang="es-ES" dirty="0">
                <a:solidFill>
                  <a:prstClr val="black"/>
                </a:solidFill>
              </a:rPr>
              <a:t>        </a:t>
            </a:r>
            <a:r>
              <a:rPr lang="es-ES" dirty="0" err="1">
                <a:solidFill>
                  <a:prstClr val="black"/>
                </a:solidFill>
              </a:rPr>
              <a:t>přijmout</a:t>
            </a:r>
            <a:r>
              <a:rPr lang="es-ES" dirty="0">
                <a:solidFill>
                  <a:prstClr val="black"/>
                </a:solidFill>
              </a:rPr>
              <a:t>          tu             </a:t>
            </a:r>
            <a:r>
              <a:rPr lang="es-ES" dirty="0" err="1">
                <a:solidFill>
                  <a:prstClr val="black"/>
                </a:solidFill>
              </a:rPr>
              <a:t>knihu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85852" y="2643182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a             </a:t>
            </a:r>
            <a:r>
              <a:rPr lang="es-ES" dirty="0" err="1">
                <a:solidFill>
                  <a:prstClr val="black"/>
                </a:solidFill>
              </a:rPr>
              <a:t>rozlomit</a:t>
            </a:r>
            <a:r>
              <a:rPr lang="es-ES" dirty="0">
                <a:solidFill>
                  <a:prstClr val="black"/>
                </a:solidFill>
              </a:rPr>
              <a:t>          ──               </a:t>
            </a:r>
            <a:r>
              <a:rPr lang="es-ES" dirty="0" err="1">
                <a:solidFill>
                  <a:prstClr val="black"/>
                </a:solidFill>
              </a:rPr>
              <a:t>pečetě</a:t>
            </a:r>
            <a:r>
              <a:rPr lang="es-ES" dirty="0">
                <a:solidFill>
                  <a:prstClr val="black"/>
                </a:solidFill>
              </a:rPr>
              <a:t>                 </a:t>
            </a:r>
            <a:r>
              <a:rPr lang="es-ES" dirty="0" err="1">
                <a:solidFill>
                  <a:prstClr val="black"/>
                </a:solidFill>
              </a:rPr>
              <a:t>její</a:t>
            </a:r>
            <a:r>
              <a:rPr lang="es-ES" dirty="0">
                <a:solidFill>
                  <a:prstClr val="black"/>
                </a:solidFill>
              </a:rPr>
              <a:t>,      </a:t>
            </a:r>
            <a:r>
              <a:rPr lang="es-ES" dirty="0" err="1">
                <a:solidFill>
                  <a:prstClr val="black"/>
                </a:solidFill>
              </a:rPr>
              <a:t>protože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85852" y="3214686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err="1">
                <a:solidFill>
                  <a:prstClr val="black"/>
                </a:solidFill>
              </a:rPr>
              <a:t>jsi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byl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obětován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           </a:t>
            </a:r>
            <a:r>
              <a:rPr lang="es-ES" b="1" i="1" dirty="0" err="1">
                <a:solidFill>
                  <a:srgbClr val="FF0000"/>
                </a:solidFill>
              </a:rPr>
              <a:t>vykoupil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       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──       </a:t>
            </a:r>
            <a:r>
              <a:rPr lang="es-ES" dirty="0" err="1">
                <a:solidFill>
                  <a:prstClr val="black"/>
                </a:solidFill>
                <a:cs typeface="Arial"/>
              </a:rPr>
              <a:t>Bohu</a:t>
            </a:r>
            <a:r>
              <a:rPr lang="es-ES" dirty="0">
                <a:solidFill>
                  <a:prstClr val="black"/>
                </a:solidFill>
                <a:cs typeface="Arial"/>
              </a:rPr>
              <a:t>      ──      ──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285852" y="3857628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k</a:t>
            </a:r>
            <a:r>
              <a:rPr lang="es-ES" dirty="0" err="1">
                <a:solidFill>
                  <a:prstClr val="black"/>
                </a:solidFill>
              </a:rPr>
              <a:t>rví</a:t>
            </a:r>
            <a:r>
              <a:rPr lang="es-ES" dirty="0">
                <a:solidFill>
                  <a:prstClr val="black"/>
                </a:solidFill>
              </a:rPr>
              <a:t>            </a:t>
            </a:r>
            <a:r>
              <a:rPr lang="es-ES" dirty="0" err="1">
                <a:solidFill>
                  <a:prstClr val="black"/>
                </a:solidFill>
              </a:rPr>
              <a:t>svou</a:t>
            </a:r>
            <a:r>
              <a:rPr lang="es-ES" dirty="0">
                <a:solidFill>
                  <a:prstClr val="black"/>
                </a:solidFill>
              </a:rPr>
              <a:t>      </a:t>
            </a:r>
            <a:r>
              <a:rPr lang="es-ES" dirty="0" err="1">
                <a:solidFill>
                  <a:prstClr val="black"/>
                </a:solidFill>
              </a:rPr>
              <a:t>ze</a:t>
            </a:r>
            <a:r>
              <a:rPr lang="es-ES" dirty="0">
                <a:solidFill>
                  <a:prstClr val="black"/>
                </a:solidFill>
              </a:rPr>
              <a:t>         </a:t>
            </a:r>
            <a:r>
              <a:rPr lang="es-ES" dirty="0" err="1">
                <a:solidFill>
                  <a:prstClr val="black"/>
                </a:solidFill>
              </a:rPr>
              <a:t>všech</a:t>
            </a:r>
            <a:r>
              <a:rPr lang="es-ES" dirty="0">
                <a:solidFill>
                  <a:prstClr val="black"/>
                </a:solidFill>
              </a:rPr>
              <a:t>         </a:t>
            </a:r>
            <a:r>
              <a:rPr lang="es-ES" dirty="0" err="1">
                <a:solidFill>
                  <a:prstClr val="black"/>
                </a:solidFill>
              </a:rPr>
              <a:t>kmenů</a:t>
            </a:r>
            <a:r>
              <a:rPr lang="es-ES" dirty="0">
                <a:solidFill>
                  <a:prstClr val="black"/>
                </a:solidFill>
              </a:rPr>
              <a:t>        a           </a:t>
            </a:r>
            <a:r>
              <a:rPr lang="es-ES" dirty="0" err="1">
                <a:solidFill>
                  <a:prstClr val="black"/>
                </a:solidFill>
              </a:rPr>
              <a:t>jazyků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285852" y="4500570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a          </a:t>
            </a:r>
            <a:r>
              <a:rPr lang="es-ES" dirty="0" err="1">
                <a:solidFill>
                  <a:prstClr val="black"/>
                </a:solidFill>
              </a:rPr>
              <a:t>národů</a:t>
            </a:r>
            <a:r>
              <a:rPr lang="es-ES" dirty="0">
                <a:solidFill>
                  <a:prstClr val="black"/>
                </a:solidFill>
              </a:rPr>
              <a:t>         a             ras,                        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             </a:t>
            </a:r>
            <a:r>
              <a:rPr lang="es-ES" b="1" i="1" dirty="0" err="1">
                <a:solidFill>
                  <a:srgbClr val="FF0000"/>
                </a:solidFill>
              </a:rPr>
              <a:t>učinil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285852" y="5143512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</a:t>
            </a:r>
            <a:r>
              <a:rPr lang="es-ES" b="1" i="1" dirty="0">
                <a:solidFill>
                  <a:srgbClr val="FF0000"/>
                </a:solidFill>
              </a:rPr>
              <a:t>je</a:t>
            </a:r>
            <a:r>
              <a:rPr lang="es-ES" dirty="0">
                <a:solidFill>
                  <a:prstClr val="black"/>
                </a:solidFill>
              </a:rPr>
              <a:t>                 pro       </a:t>
            </a:r>
            <a:r>
              <a:rPr lang="es-ES" dirty="0" err="1">
                <a:solidFill>
                  <a:prstClr val="black"/>
                </a:solidFill>
              </a:rPr>
              <a:t>Boha</a:t>
            </a:r>
            <a:r>
              <a:rPr lang="es-ES" dirty="0">
                <a:solidFill>
                  <a:prstClr val="black"/>
                </a:solidFill>
              </a:rPr>
              <a:t>          </a:t>
            </a:r>
            <a:r>
              <a:rPr lang="es-ES" dirty="0" err="1">
                <a:solidFill>
                  <a:prstClr val="black"/>
                </a:solidFill>
              </a:rPr>
              <a:t>našeho</a:t>
            </a:r>
            <a:r>
              <a:rPr lang="es-ES" dirty="0">
                <a:solidFill>
                  <a:prstClr val="black"/>
                </a:solidFill>
              </a:rPr>
              <a:t>          </a:t>
            </a:r>
            <a:r>
              <a:rPr lang="es-ES" dirty="0" err="1">
                <a:solidFill>
                  <a:prstClr val="black"/>
                </a:solidFill>
              </a:rPr>
              <a:t>král</a:t>
            </a:r>
            <a:r>
              <a:rPr lang="cs-CZ" dirty="0">
                <a:solidFill>
                  <a:prstClr val="black"/>
                </a:solidFill>
              </a:rPr>
              <a:t>i</a:t>
            </a:r>
            <a:r>
              <a:rPr lang="es-ES" dirty="0">
                <a:solidFill>
                  <a:prstClr val="black"/>
                </a:solidFill>
              </a:rPr>
              <a:t>                     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285852" y="5786454"/>
            <a:ext cx="6715172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err="1">
                <a:solidFill>
                  <a:prstClr val="black"/>
                </a:solidFill>
              </a:rPr>
              <a:t>kněžími</a:t>
            </a:r>
            <a:r>
              <a:rPr lang="es-ES" dirty="0">
                <a:solidFill>
                  <a:prstClr val="black"/>
                </a:solidFill>
              </a:rPr>
              <a:t>,           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        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ujmou</a:t>
            </a:r>
            <a:r>
              <a:rPr lang="es-ES" b="1" i="1" dirty="0">
                <a:solidFill>
                  <a:srgbClr val="FF0000"/>
                </a:solidFill>
              </a:rPr>
              <a:t> se </a:t>
            </a:r>
            <a:r>
              <a:rPr lang="es-ES" b="1" i="1" dirty="0" err="1">
                <a:solidFill>
                  <a:srgbClr val="FF0000"/>
                </a:solidFill>
              </a:rPr>
              <a:t>vlády</a:t>
            </a:r>
            <a:r>
              <a:rPr lang="es-ES" dirty="0">
                <a:solidFill>
                  <a:prstClr val="black"/>
                </a:solidFill>
              </a:rPr>
              <a:t>           </a:t>
            </a:r>
            <a:r>
              <a:rPr lang="es-ES" dirty="0" err="1">
                <a:solidFill>
                  <a:prstClr val="black"/>
                </a:solidFill>
              </a:rPr>
              <a:t>nad</a:t>
            </a:r>
            <a:r>
              <a:rPr lang="es-ES" dirty="0">
                <a:solidFill>
                  <a:prstClr val="black"/>
                </a:solidFill>
              </a:rPr>
              <a:t>        ──        </a:t>
            </a:r>
            <a:r>
              <a:rPr lang="es-ES" dirty="0" err="1">
                <a:solidFill>
                  <a:prstClr val="black"/>
                </a:solidFill>
              </a:rPr>
              <a:t>zemí</a:t>
            </a:r>
            <a:r>
              <a:rPr lang="es-ES" dirty="0">
                <a:solidFill>
                  <a:prstClr val="black"/>
                </a:solidFill>
              </a:rPr>
              <a:t>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84800" y="6357958"/>
            <a:ext cx="15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Zjevení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5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9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10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80306" y="149346"/>
            <a:ext cx="258340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 STAR</a:t>
            </a:r>
            <a:r>
              <a:rPr lang="cs-CZ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CŮ</a:t>
            </a:r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
</a:t>
            </a:r>
            <a:endParaRPr kumimoji="0" lang="es-ES" sz="4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CB400">
                      <a:tint val="70000"/>
                      <a:satMod val="245000"/>
                    </a:srgbClr>
                  </a:gs>
                  <a:gs pos="75000">
                    <a:srgbClr val="CCB400">
                      <a:tint val="90000"/>
                      <a:shade val="60000"/>
                      <a:satMod val="240000"/>
                    </a:srgbClr>
                  </a:gs>
                  <a:gs pos="100000">
                    <a:srgbClr val="CCB4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932</TotalTime>
  <Words>1140</Words>
  <Application>Microsoft Office PowerPoint</Application>
  <PresentationFormat>Presentación en pantalla (4:3)</PresentationFormat>
  <Paragraphs>100</Paragraphs>
  <Slides>17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Copperplate Gothic Bold</vt:lpstr>
      <vt:lpstr>Elephant</vt:lpstr>
      <vt:lpstr>Comic Sans MS</vt:lpstr>
      <vt:lpstr>Calibri</vt:lpstr>
      <vt:lpstr>Amasis MT Pro Black</vt:lpstr>
      <vt:lpstr>Wingdings</vt:lpstr>
      <vt:lpstr>Arial</vt:lpstr>
      <vt:lpstr>Wingdings 2</vt:lpstr>
      <vt:lpstr>Franklin Gothic Medium</vt:lpstr>
      <vt:lpstr>Franklin Gothic Book</vt:lpstr>
      <vt:lpstr>Civil</vt:lpstr>
      <vt:lpstr>1_Civil</vt:lpstr>
      <vt:lpstr>2_Civil</vt:lpstr>
      <vt:lpstr>ZJEVENÍ</vt:lpstr>
      <vt:lpstr>kapitoly 4 a 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Sergio y Eunice Fustero</dc:creator>
  <cp:lastModifiedBy>Sergio Fustero Carreras</cp:lastModifiedBy>
  <cp:revision>183</cp:revision>
  <dcterms:created xsi:type="dcterms:W3CDTF">2009-09-08T13:24:57Z</dcterms:created>
  <dcterms:modified xsi:type="dcterms:W3CDTF">2023-04-17T19:24:17Z</dcterms:modified>
</cp:coreProperties>
</file>