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49" r:id="rId2"/>
  </p:sldMasterIdLst>
  <p:notesMasterIdLst>
    <p:notesMasterId r:id="rId3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embeddedFontLst>
    <p:embeddedFont>
      <p:font typeface="Arial Black" panose="020B0A04020102020204" pitchFamily="34" charset="0"/>
      <p:bold r:id="rId35"/>
    </p:embeddedFont>
  </p:embeddedFontLst>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B3"/>
    <a:srgbClr val="FF9900"/>
    <a:srgbClr val="FFCC66"/>
    <a:srgbClr val="FFFF66"/>
    <a:srgbClr val="993300"/>
    <a:srgbClr val="FF3300"/>
    <a:srgbClr val="C5C5C5"/>
    <a:srgbClr val="F3F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9384" autoAdjust="0"/>
  </p:normalViewPr>
  <p:slideViewPr>
    <p:cSldViewPr>
      <p:cViewPr varScale="1">
        <p:scale>
          <a:sx n="107" d="100"/>
          <a:sy n="107" d="100"/>
        </p:scale>
        <p:origin x="9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font" Target="fonts/font1.fntdata"/><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337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212828C-2F68-410A-91DD-14838D04FAB4}" type="slidenum">
              <a:rPr lang="es-ES"/>
              <a:pPr/>
              <a:t>‹Nº›</a:t>
            </a:fld>
            <a:endParaRPr lang="es-ES"/>
          </a:p>
        </p:txBody>
      </p:sp>
    </p:spTree>
    <p:extLst>
      <p:ext uri="{BB962C8B-B14F-4D97-AF65-F5344CB8AC3E}">
        <p14:creationId xmlns:p14="http://schemas.microsoft.com/office/powerpoint/2010/main" val="28674072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C49975-91CC-4B38-97E4-C443F9C08E13}" type="slidenum">
              <a:rPr lang="es-ES"/>
              <a:pPr/>
              <a:t>7</a:t>
            </a:fld>
            <a:endParaRPr lang="es-E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s-ES"/>
              <a:t>La parábola del rico y Lázaro ilustra la imposibilidad de comunicación y vivos y muertos y su razonamiento lógico</a:t>
            </a:r>
          </a:p>
        </p:txBody>
      </p:sp>
    </p:spTree>
    <p:extLst>
      <p:ext uri="{BB962C8B-B14F-4D97-AF65-F5344CB8AC3E}">
        <p14:creationId xmlns:p14="http://schemas.microsoft.com/office/powerpoint/2010/main" val="3915225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C2611F-2A59-424B-B51E-19704B002F1F}" type="slidenum">
              <a:rPr lang="es-ES"/>
              <a:pPr/>
              <a:t>11</a:t>
            </a:fld>
            <a:endParaRPr lang="es-E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pPr>
              <a:lnSpc>
                <a:spcPct val="80000"/>
              </a:lnSpc>
            </a:pPr>
            <a:r>
              <a:rPr lang="es-ES" sz="1000"/>
              <a:t>Para muestra de cómo los que creen en la salvación universal tuercen el sentido de las Escrituras para sostener sus dogmas deletéreos para las almas, basta citar sus propias declaraciones. En los funerales de un joven irreligioso, muerto instantáneamente en una desgracia, un ministro universalista escogió por texto de su discurso las siguientes palabras que se refieren a David: "Ya estaba consolado acerca de Amnón que era muerto." (2 Samuel 13: 39.)</a:t>
            </a:r>
          </a:p>
          <a:p>
            <a:pPr>
              <a:lnSpc>
                <a:spcPct val="80000"/>
              </a:lnSpc>
            </a:pPr>
            <a:r>
              <a:rPr lang="es-ES" sz="1000"/>
              <a:t>"A menudo me preguntan -dijo el orador- cuál será la suerte de los que mueren en el pecado, tal vez en estado de embriaguez, o que mueren sin haber lavado sus vestiduras de las manchas ensangrentadas del crimen, o como este joven, sin haber hecho profesión religiosa ni tenido experiencia alguna en asuntos de religión. Nos contentamos con citar las Sagradas Escrituras; la contestación que nos dan al respecto ha de resolver tan tremendo problema. Amnón era pecador en extremo; era impenitente, se embriagó y fue muerto en ese estado. David era profeta de Dios; debía saber si Amnón se encontraba bien o mal en el otro mundo. ¿Cuáles fueron las expresiones de su corazón? -'El rey David deseó ver a Absalom: porque estaba consolado acerca de Amnón que era muerto.'</a:t>
            </a:r>
          </a:p>
          <a:p>
            <a:pPr>
              <a:lnSpc>
                <a:spcPct val="80000"/>
              </a:lnSpc>
            </a:pPr>
            <a:r>
              <a:rPr lang="es-ES" sz="1000"/>
              <a:t>"¿Y qué debemos deducir de estas palabras? ¿No es acaso que los sufrimientos sin fin no formaban parte de su creencia religiosa? -Así lo entendemos nosotros; y aquí encontramos un argumento triunfante en apoyo de la hipótesis más agradable, más luminosa y más benévola de la pureza y de la paz finales y universales. Se había consolado de la muerte de su hijo. ¿Y por qué?- Porque podía con su ojo de profeta echar una mirada hacia el glorioso estado, ver a su hijo muy alejado de todas las tentaciones, libertado y purificado de la esclavitud y corrupciones del pecado, y, después de haber sido suficientemente santificado e iluminado, admitido a la asamblea de espíritus superiores y dichosos. Su solo consuelo consistía en que su hijo amado al ser recogido del presente estado de pecado y padecimiento, había ido adonde el soplo sublime del Espíritu Santo sería derramado sobre su alma obscurecida; adonde su espíritu se desarrollaría con la sabiduría del cielo y con los dulces transportes del amor eterno, a fin de ser así preparado para gozar con una naturaleza santificada del descanso y de las glorias de la herencia eterna.</a:t>
            </a:r>
          </a:p>
          <a:p>
            <a:pPr>
              <a:lnSpc>
                <a:spcPct val="80000"/>
              </a:lnSpc>
            </a:pPr>
            <a:r>
              <a:rPr lang="es-ES" sz="1000"/>
              <a:t>"Con esto queremos dar a entender que creemos que la salvación del cielo no depende en nada de lo que podamos hacer en esta vida, ni de un cambio actual de corazón, ni de una creencia actual ni de una profesión de fe religiosa." CS pgs. 593-594 </a:t>
            </a:r>
          </a:p>
          <a:p>
            <a:pPr>
              <a:lnSpc>
                <a:spcPct val="80000"/>
              </a:lnSpc>
            </a:pPr>
            <a:endParaRPr lang="es-ES" sz="1000"/>
          </a:p>
        </p:txBody>
      </p:sp>
    </p:spTree>
    <p:extLst>
      <p:ext uri="{BB962C8B-B14F-4D97-AF65-F5344CB8AC3E}">
        <p14:creationId xmlns:p14="http://schemas.microsoft.com/office/powerpoint/2010/main" val="250941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9B9E0A8B-94F4-4EA1-88FD-A6422AD74B07}" type="slidenum">
              <a:rPr lang="es-ES"/>
              <a:pPr/>
              <a:t>‹Nº›</a:t>
            </a:fld>
            <a:endParaRPr lang="es-ES"/>
          </a:p>
        </p:txBody>
      </p:sp>
    </p:spTree>
    <p:extLst>
      <p:ext uri="{BB962C8B-B14F-4D97-AF65-F5344CB8AC3E}">
        <p14:creationId xmlns:p14="http://schemas.microsoft.com/office/powerpoint/2010/main" val="190527834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31DC94A0-B8CB-4240-8859-F32393D8FADE}" type="slidenum">
              <a:rPr lang="es-ES"/>
              <a:pPr/>
              <a:t>‹Nº›</a:t>
            </a:fld>
            <a:endParaRPr lang="es-ES"/>
          </a:p>
        </p:txBody>
      </p:sp>
    </p:spTree>
    <p:extLst>
      <p:ext uri="{BB962C8B-B14F-4D97-AF65-F5344CB8AC3E}">
        <p14:creationId xmlns:p14="http://schemas.microsoft.com/office/powerpoint/2010/main" val="230143272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A1956493-5169-4FCB-8D8C-80F1CEA77876}" type="slidenum">
              <a:rPr lang="es-ES"/>
              <a:pPr/>
              <a:t>‹Nº›</a:t>
            </a:fld>
            <a:endParaRPr lang="es-ES"/>
          </a:p>
        </p:txBody>
      </p:sp>
    </p:spTree>
    <p:extLst>
      <p:ext uri="{BB962C8B-B14F-4D97-AF65-F5344CB8AC3E}">
        <p14:creationId xmlns:p14="http://schemas.microsoft.com/office/powerpoint/2010/main" val="2664248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31746" name="Group 2"/>
          <p:cNvGrpSpPr>
            <a:grpSpLocks/>
          </p:cNvGrpSpPr>
          <p:nvPr/>
        </p:nvGrpSpPr>
        <p:grpSpPr bwMode="auto">
          <a:xfrm>
            <a:off x="0" y="0"/>
            <a:ext cx="8763000" cy="5943600"/>
            <a:chOff x="0" y="0"/>
            <a:chExt cx="5520" cy="3744"/>
          </a:xfrm>
        </p:grpSpPr>
        <p:sp>
          <p:nvSpPr>
            <p:cNvPr id="31747" name="Rectangle 3"/>
            <p:cNvSpPr>
              <a:spLocks noChangeArrowheads="1"/>
            </p:cNvSpPr>
            <p:nvPr/>
          </p:nvSpPr>
          <p:spPr bwMode="auto">
            <a:xfrm>
              <a:off x="0" y="0"/>
              <a:ext cx="110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 sz="2400">
                <a:latin typeface="Times New Roman" panose="02020603050405020304" pitchFamily="18" charset="0"/>
              </a:endParaRPr>
            </a:p>
          </p:txBody>
        </p:sp>
        <p:grpSp>
          <p:nvGrpSpPr>
            <p:cNvPr id="31748" name="Group 4"/>
            <p:cNvGrpSpPr>
              <a:grpSpLocks/>
            </p:cNvGrpSpPr>
            <p:nvPr userDrawn="1"/>
          </p:nvGrpSpPr>
          <p:grpSpPr bwMode="auto">
            <a:xfrm>
              <a:off x="0" y="2208"/>
              <a:ext cx="5520" cy="1536"/>
              <a:chOff x="0" y="2208"/>
              <a:chExt cx="5520" cy="1536"/>
            </a:xfrm>
          </p:grpSpPr>
          <p:sp>
            <p:nvSpPr>
              <p:cNvPr id="31749" name="Rectangle 5"/>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 sz="2400">
                  <a:latin typeface="Times New Roman" panose="02020603050405020304" pitchFamily="18" charset="0"/>
                </a:endParaRPr>
              </a:p>
            </p:txBody>
          </p:sp>
          <p:sp>
            <p:nvSpPr>
              <p:cNvPr id="31750" name="Rectangle 6"/>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 sz="2400">
                  <a:latin typeface="Times New Roman" panose="02020603050405020304" pitchFamily="18" charset="0"/>
                </a:endParaRPr>
              </a:p>
            </p:txBody>
          </p:sp>
          <p:sp>
            <p:nvSpPr>
              <p:cNvPr id="31751" name="Line 7"/>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grpSp>
          <p:nvGrpSpPr>
            <p:cNvPr id="31752" name="Group 8"/>
            <p:cNvGrpSpPr>
              <a:grpSpLocks/>
            </p:cNvGrpSpPr>
            <p:nvPr userDrawn="1"/>
          </p:nvGrpSpPr>
          <p:grpSpPr bwMode="auto">
            <a:xfrm>
              <a:off x="400" y="336"/>
              <a:ext cx="5088" cy="192"/>
              <a:chOff x="400" y="336"/>
              <a:chExt cx="5088" cy="192"/>
            </a:xfrm>
          </p:grpSpPr>
          <p:sp>
            <p:nvSpPr>
              <p:cNvPr id="31753" name="Rectangle 9"/>
              <p:cNvSpPr>
                <a:spLocks noChangeArrowheads="1"/>
              </p:cNvSpPr>
              <p:nvPr/>
            </p:nvSpPr>
            <p:spPr bwMode="auto">
              <a:xfrm>
                <a:off x="3952" y="336"/>
                <a:ext cx="1536" cy="19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 sz="2400">
                  <a:latin typeface="Times New Roman" panose="02020603050405020304" pitchFamily="18" charset="0"/>
                </a:endParaRPr>
              </a:p>
            </p:txBody>
          </p:sp>
          <p:sp>
            <p:nvSpPr>
              <p:cNvPr id="31754" name="Line 10"/>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grpSp>
      <p:sp>
        <p:nvSpPr>
          <p:cNvPr id="31755" name="Rectangle 11"/>
          <p:cNvSpPr>
            <a:spLocks noGrp="1" noChangeArrowheads="1"/>
          </p:cNvSpPr>
          <p:nvPr>
            <p:ph type="ctrTitle"/>
          </p:nvPr>
        </p:nvSpPr>
        <p:spPr>
          <a:xfrm>
            <a:off x="2057400" y="1143000"/>
            <a:ext cx="6629400" cy="2209800"/>
          </a:xfrm>
        </p:spPr>
        <p:txBody>
          <a:bodyPr/>
          <a:lstStyle>
            <a:lvl1pPr>
              <a:defRPr sz="4800"/>
            </a:lvl1pPr>
          </a:lstStyle>
          <a:p>
            <a:pPr lvl="0"/>
            <a:r>
              <a:rPr lang="es-ES" noProof="0"/>
              <a:t>Haga clic para cambiar el estilo de título	</a:t>
            </a:r>
          </a:p>
        </p:txBody>
      </p:sp>
      <p:sp>
        <p:nvSpPr>
          <p:cNvPr id="3175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anose="05000000000000000000" pitchFamily="2" charset="2"/>
              <a:buNone/>
              <a:defRPr/>
            </a:lvl1pPr>
          </a:lstStyle>
          <a:p>
            <a:pPr lvl="0"/>
            <a:r>
              <a:rPr lang="es-ES" noProof="0"/>
              <a:t>Haga clic para modificar el estilo de subtítulo del patrón</a:t>
            </a:r>
          </a:p>
        </p:txBody>
      </p:sp>
      <p:sp>
        <p:nvSpPr>
          <p:cNvPr id="31757" name="Rectangle 13"/>
          <p:cNvSpPr>
            <a:spLocks noGrp="1" noChangeArrowheads="1"/>
          </p:cNvSpPr>
          <p:nvPr>
            <p:ph type="dt" sz="half" idx="2"/>
          </p:nvPr>
        </p:nvSpPr>
        <p:spPr>
          <a:xfrm>
            <a:off x="912813" y="6251575"/>
            <a:ext cx="1905000" cy="457200"/>
          </a:xfrm>
        </p:spPr>
        <p:txBody>
          <a:bodyPr/>
          <a:lstStyle>
            <a:lvl1pPr>
              <a:defRPr/>
            </a:lvl1pPr>
          </a:lstStyle>
          <a:p>
            <a:endParaRPr lang="es-ES"/>
          </a:p>
        </p:txBody>
      </p:sp>
      <p:sp>
        <p:nvSpPr>
          <p:cNvPr id="31758" name="Rectangle 14"/>
          <p:cNvSpPr>
            <a:spLocks noGrp="1" noChangeArrowheads="1"/>
          </p:cNvSpPr>
          <p:nvPr>
            <p:ph type="ftr" sz="quarter" idx="3"/>
          </p:nvPr>
        </p:nvSpPr>
        <p:spPr>
          <a:xfrm>
            <a:off x="3354388" y="6248400"/>
            <a:ext cx="2895600" cy="457200"/>
          </a:xfrm>
        </p:spPr>
        <p:txBody>
          <a:bodyPr/>
          <a:lstStyle>
            <a:lvl1pPr>
              <a:defRPr/>
            </a:lvl1pPr>
          </a:lstStyle>
          <a:p>
            <a:endParaRPr lang="es-ES"/>
          </a:p>
        </p:txBody>
      </p:sp>
      <p:sp>
        <p:nvSpPr>
          <p:cNvPr id="31759" name="Rectangle 15"/>
          <p:cNvSpPr>
            <a:spLocks noGrp="1" noChangeArrowheads="1"/>
          </p:cNvSpPr>
          <p:nvPr>
            <p:ph type="sldNum" sz="quarter" idx="4"/>
          </p:nvPr>
        </p:nvSpPr>
        <p:spPr/>
        <p:txBody>
          <a:bodyPr/>
          <a:lstStyle>
            <a:lvl1pPr>
              <a:defRPr/>
            </a:lvl1pPr>
          </a:lstStyle>
          <a:p>
            <a:fld id="{2BDFFFFE-CE6F-4C0D-B2BE-B5FC5E3CD919}" type="slidenum">
              <a:rPr lang="es-ES"/>
              <a:pPr/>
              <a:t>‹Nº›</a:t>
            </a:fld>
            <a:endParaRPr lang="es-ES"/>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A1882D5D-A150-4820-BE23-6856A2B2424D}" type="slidenum">
              <a:rPr lang="es-ES"/>
              <a:pPr/>
              <a:t>‹Nº›</a:t>
            </a:fld>
            <a:endParaRPr lang="es-ES"/>
          </a:p>
        </p:txBody>
      </p:sp>
    </p:spTree>
    <p:extLst>
      <p:ext uri="{BB962C8B-B14F-4D97-AF65-F5344CB8AC3E}">
        <p14:creationId xmlns:p14="http://schemas.microsoft.com/office/powerpoint/2010/main" val="3087379217"/>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4FB07BE2-D795-4E17-8084-02D6CBA41E10}" type="slidenum">
              <a:rPr lang="es-ES"/>
              <a:pPr/>
              <a:t>‹Nº›</a:t>
            </a:fld>
            <a:endParaRPr lang="es-ES"/>
          </a:p>
        </p:txBody>
      </p:sp>
    </p:spTree>
    <p:extLst>
      <p:ext uri="{BB962C8B-B14F-4D97-AF65-F5344CB8AC3E}">
        <p14:creationId xmlns:p14="http://schemas.microsoft.com/office/powerpoint/2010/main" val="2756552633"/>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914400" y="1600200"/>
            <a:ext cx="3810000" cy="453072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4876800" y="1600200"/>
            <a:ext cx="3810000" cy="453072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s-ES"/>
          </a:p>
        </p:txBody>
      </p:sp>
      <p:sp>
        <p:nvSpPr>
          <p:cNvPr id="6" name="Marcador de pie de página 5"/>
          <p:cNvSpPr>
            <a:spLocks noGrp="1"/>
          </p:cNvSpPr>
          <p:nvPr>
            <p:ph type="ftr" sz="quarter" idx="11"/>
          </p:nvPr>
        </p:nvSpPr>
        <p:spPr/>
        <p:txBody>
          <a:bodyPr/>
          <a:lstStyle>
            <a:lvl1pPr>
              <a:defRPr/>
            </a:lvl1pPr>
          </a:lstStyle>
          <a:p>
            <a:endParaRPr lang="es-ES"/>
          </a:p>
        </p:txBody>
      </p:sp>
      <p:sp>
        <p:nvSpPr>
          <p:cNvPr id="7" name="Marcador de número de diapositiva 6"/>
          <p:cNvSpPr>
            <a:spLocks noGrp="1"/>
          </p:cNvSpPr>
          <p:nvPr>
            <p:ph type="sldNum" sz="quarter" idx="12"/>
          </p:nvPr>
        </p:nvSpPr>
        <p:spPr/>
        <p:txBody>
          <a:bodyPr/>
          <a:lstStyle>
            <a:lvl1pPr>
              <a:defRPr/>
            </a:lvl1pPr>
          </a:lstStyle>
          <a:p>
            <a:fld id="{9B5F3888-2EEB-49EA-9D3E-496FD196C7B6}" type="slidenum">
              <a:rPr lang="es-ES"/>
              <a:pPr/>
              <a:t>‹Nº›</a:t>
            </a:fld>
            <a:endParaRPr lang="es-ES"/>
          </a:p>
        </p:txBody>
      </p:sp>
    </p:spTree>
    <p:extLst>
      <p:ext uri="{BB962C8B-B14F-4D97-AF65-F5344CB8AC3E}">
        <p14:creationId xmlns:p14="http://schemas.microsoft.com/office/powerpoint/2010/main" val="1414874272"/>
      </p:ext>
    </p:extLst>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s-ES"/>
          </a:p>
        </p:txBody>
      </p:sp>
      <p:sp>
        <p:nvSpPr>
          <p:cNvPr id="8" name="Marcador de pie de página 7"/>
          <p:cNvSpPr>
            <a:spLocks noGrp="1"/>
          </p:cNvSpPr>
          <p:nvPr>
            <p:ph type="ftr" sz="quarter" idx="11"/>
          </p:nvPr>
        </p:nvSpPr>
        <p:spPr/>
        <p:txBody>
          <a:bodyPr/>
          <a:lstStyle>
            <a:lvl1pPr>
              <a:defRPr/>
            </a:lvl1pPr>
          </a:lstStyle>
          <a:p>
            <a:endParaRPr lang="es-ES"/>
          </a:p>
        </p:txBody>
      </p:sp>
      <p:sp>
        <p:nvSpPr>
          <p:cNvPr id="9" name="Marcador de número de diapositiva 8"/>
          <p:cNvSpPr>
            <a:spLocks noGrp="1"/>
          </p:cNvSpPr>
          <p:nvPr>
            <p:ph type="sldNum" sz="quarter" idx="12"/>
          </p:nvPr>
        </p:nvSpPr>
        <p:spPr/>
        <p:txBody>
          <a:bodyPr/>
          <a:lstStyle>
            <a:lvl1pPr>
              <a:defRPr/>
            </a:lvl1pPr>
          </a:lstStyle>
          <a:p>
            <a:fld id="{BD799B72-399C-4AF7-BD78-889224BA647E}" type="slidenum">
              <a:rPr lang="es-ES"/>
              <a:pPr/>
              <a:t>‹Nº›</a:t>
            </a:fld>
            <a:endParaRPr lang="es-ES"/>
          </a:p>
        </p:txBody>
      </p:sp>
    </p:spTree>
    <p:extLst>
      <p:ext uri="{BB962C8B-B14F-4D97-AF65-F5344CB8AC3E}">
        <p14:creationId xmlns:p14="http://schemas.microsoft.com/office/powerpoint/2010/main" val="1461465437"/>
      </p:ext>
    </p:extLst>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s-ES"/>
          </a:p>
        </p:txBody>
      </p:sp>
      <p:sp>
        <p:nvSpPr>
          <p:cNvPr id="4" name="Marcador de pie de página 3"/>
          <p:cNvSpPr>
            <a:spLocks noGrp="1"/>
          </p:cNvSpPr>
          <p:nvPr>
            <p:ph type="ftr" sz="quarter" idx="11"/>
          </p:nvPr>
        </p:nvSpPr>
        <p:spPr/>
        <p:txBody>
          <a:bodyPr/>
          <a:lstStyle>
            <a:lvl1pPr>
              <a:defRPr/>
            </a:lvl1pPr>
          </a:lstStyle>
          <a:p>
            <a:endParaRPr lang="es-ES"/>
          </a:p>
        </p:txBody>
      </p:sp>
      <p:sp>
        <p:nvSpPr>
          <p:cNvPr id="5" name="Marcador de número de diapositiva 4"/>
          <p:cNvSpPr>
            <a:spLocks noGrp="1"/>
          </p:cNvSpPr>
          <p:nvPr>
            <p:ph type="sldNum" sz="quarter" idx="12"/>
          </p:nvPr>
        </p:nvSpPr>
        <p:spPr/>
        <p:txBody>
          <a:bodyPr/>
          <a:lstStyle>
            <a:lvl1pPr>
              <a:defRPr/>
            </a:lvl1pPr>
          </a:lstStyle>
          <a:p>
            <a:fld id="{8CF4DFC1-EBF1-43D5-8C2E-06EFAC2AE659}" type="slidenum">
              <a:rPr lang="es-ES"/>
              <a:pPr/>
              <a:t>‹Nº›</a:t>
            </a:fld>
            <a:endParaRPr lang="es-ES"/>
          </a:p>
        </p:txBody>
      </p:sp>
    </p:spTree>
    <p:extLst>
      <p:ext uri="{BB962C8B-B14F-4D97-AF65-F5344CB8AC3E}">
        <p14:creationId xmlns:p14="http://schemas.microsoft.com/office/powerpoint/2010/main" val="3144706147"/>
      </p:ext>
    </p:extLst>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s-ES"/>
          </a:p>
        </p:txBody>
      </p:sp>
      <p:sp>
        <p:nvSpPr>
          <p:cNvPr id="3" name="Marcador de pie de página 2"/>
          <p:cNvSpPr>
            <a:spLocks noGrp="1"/>
          </p:cNvSpPr>
          <p:nvPr>
            <p:ph type="ftr" sz="quarter" idx="11"/>
          </p:nvPr>
        </p:nvSpPr>
        <p:spPr/>
        <p:txBody>
          <a:bodyPr/>
          <a:lstStyle>
            <a:lvl1pPr>
              <a:defRPr/>
            </a:lvl1pPr>
          </a:lstStyle>
          <a:p>
            <a:endParaRPr lang="es-ES"/>
          </a:p>
        </p:txBody>
      </p:sp>
      <p:sp>
        <p:nvSpPr>
          <p:cNvPr id="4" name="Marcador de número de diapositiva 3"/>
          <p:cNvSpPr>
            <a:spLocks noGrp="1"/>
          </p:cNvSpPr>
          <p:nvPr>
            <p:ph type="sldNum" sz="quarter" idx="12"/>
          </p:nvPr>
        </p:nvSpPr>
        <p:spPr/>
        <p:txBody>
          <a:bodyPr/>
          <a:lstStyle>
            <a:lvl1pPr>
              <a:defRPr/>
            </a:lvl1pPr>
          </a:lstStyle>
          <a:p>
            <a:fld id="{D81E2DBA-E29C-4B44-8AD2-AE688FFEC0BE}" type="slidenum">
              <a:rPr lang="es-ES"/>
              <a:pPr/>
              <a:t>‹Nº›</a:t>
            </a:fld>
            <a:endParaRPr lang="es-ES"/>
          </a:p>
        </p:txBody>
      </p:sp>
    </p:spTree>
    <p:extLst>
      <p:ext uri="{BB962C8B-B14F-4D97-AF65-F5344CB8AC3E}">
        <p14:creationId xmlns:p14="http://schemas.microsoft.com/office/powerpoint/2010/main" val="1892370208"/>
      </p:ext>
    </p:extLst>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s-ES"/>
          </a:p>
        </p:txBody>
      </p:sp>
      <p:sp>
        <p:nvSpPr>
          <p:cNvPr id="6" name="Marcador de pie de página 5"/>
          <p:cNvSpPr>
            <a:spLocks noGrp="1"/>
          </p:cNvSpPr>
          <p:nvPr>
            <p:ph type="ftr" sz="quarter" idx="11"/>
          </p:nvPr>
        </p:nvSpPr>
        <p:spPr/>
        <p:txBody>
          <a:bodyPr/>
          <a:lstStyle>
            <a:lvl1pPr>
              <a:defRPr/>
            </a:lvl1pPr>
          </a:lstStyle>
          <a:p>
            <a:endParaRPr lang="es-ES"/>
          </a:p>
        </p:txBody>
      </p:sp>
      <p:sp>
        <p:nvSpPr>
          <p:cNvPr id="7" name="Marcador de número de diapositiva 6"/>
          <p:cNvSpPr>
            <a:spLocks noGrp="1"/>
          </p:cNvSpPr>
          <p:nvPr>
            <p:ph type="sldNum" sz="quarter" idx="12"/>
          </p:nvPr>
        </p:nvSpPr>
        <p:spPr/>
        <p:txBody>
          <a:bodyPr/>
          <a:lstStyle>
            <a:lvl1pPr>
              <a:defRPr/>
            </a:lvl1pPr>
          </a:lstStyle>
          <a:p>
            <a:fld id="{58BEF51A-57E3-4D55-8BDC-448879826214}" type="slidenum">
              <a:rPr lang="es-ES"/>
              <a:pPr/>
              <a:t>‹Nº›</a:t>
            </a:fld>
            <a:endParaRPr lang="es-ES"/>
          </a:p>
        </p:txBody>
      </p:sp>
    </p:spTree>
    <p:extLst>
      <p:ext uri="{BB962C8B-B14F-4D97-AF65-F5344CB8AC3E}">
        <p14:creationId xmlns:p14="http://schemas.microsoft.com/office/powerpoint/2010/main" val="384906569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8DF0B6D8-7A3B-4771-9399-5F1BBBC36D36}" type="slidenum">
              <a:rPr lang="es-ES"/>
              <a:pPr/>
              <a:t>‹Nº›</a:t>
            </a:fld>
            <a:endParaRPr lang="es-ES"/>
          </a:p>
        </p:txBody>
      </p:sp>
    </p:spTree>
    <p:extLst>
      <p:ext uri="{BB962C8B-B14F-4D97-AF65-F5344CB8AC3E}">
        <p14:creationId xmlns:p14="http://schemas.microsoft.com/office/powerpoint/2010/main" val="2532321765"/>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s-ES"/>
          </a:p>
        </p:txBody>
      </p:sp>
      <p:sp>
        <p:nvSpPr>
          <p:cNvPr id="6" name="Marcador de pie de página 5"/>
          <p:cNvSpPr>
            <a:spLocks noGrp="1"/>
          </p:cNvSpPr>
          <p:nvPr>
            <p:ph type="ftr" sz="quarter" idx="11"/>
          </p:nvPr>
        </p:nvSpPr>
        <p:spPr/>
        <p:txBody>
          <a:bodyPr/>
          <a:lstStyle>
            <a:lvl1pPr>
              <a:defRPr/>
            </a:lvl1pPr>
          </a:lstStyle>
          <a:p>
            <a:endParaRPr lang="es-ES"/>
          </a:p>
        </p:txBody>
      </p:sp>
      <p:sp>
        <p:nvSpPr>
          <p:cNvPr id="7" name="Marcador de número de diapositiva 6"/>
          <p:cNvSpPr>
            <a:spLocks noGrp="1"/>
          </p:cNvSpPr>
          <p:nvPr>
            <p:ph type="sldNum" sz="quarter" idx="12"/>
          </p:nvPr>
        </p:nvSpPr>
        <p:spPr/>
        <p:txBody>
          <a:bodyPr/>
          <a:lstStyle>
            <a:lvl1pPr>
              <a:defRPr/>
            </a:lvl1pPr>
          </a:lstStyle>
          <a:p>
            <a:fld id="{4A173950-CC5B-4BFA-8BE6-3A2224D411F7}" type="slidenum">
              <a:rPr lang="es-ES"/>
              <a:pPr/>
              <a:t>‹Nº›</a:t>
            </a:fld>
            <a:endParaRPr lang="es-ES"/>
          </a:p>
        </p:txBody>
      </p:sp>
    </p:spTree>
    <p:extLst>
      <p:ext uri="{BB962C8B-B14F-4D97-AF65-F5344CB8AC3E}">
        <p14:creationId xmlns:p14="http://schemas.microsoft.com/office/powerpoint/2010/main" val="2952363548"/>
      </p:ext>
    </p:extLst>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777FC798-0CC0-4A05-BB2B-0AE0D69B5E2C}" type="slidenum">
              <a:rPr lang="es-ES"/>
              <a:pPr/>
              <a:t>‹Nº›</a:t>
            </a:fld>
            <a:endParaRPr lang="es-ES"/>
          </a:p>
        </p:txBody>
      </p:sp>
    </p:spTree>
    <p:extLst>
      <p:ext uri="{BB962C8B-B14F-4D97-AF65-F5344CB8AC3E}">
        <p14:creationId xmlns:p14="http://schemas.microsoft.com/office/powerpoint/2010/main" val="672552815"/>
      </p:ext>
    </p:extLst>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43700" y="277813"/>
            <a:ext cx="1943100" cy="5853112"/>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914400" y="277813"/>
            <a:ext cx="5676900" cy="5853112"/>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F5613288-E81A-4456-AB78-603AE2AB34FA}" type="slidenum">
              <a:rPr lang="es-ES"/>
              <a:pPr/>
              <a:t>‹Nº›</a:t>
            </a:fld>
            <a:endParaRPr lang="es-ES"/>
          </a:p>
        </p:txBody>
      </p:sp>
    </p:spTree>
    <p:extLst>
      <p:ext uri="{BB962C8B-B14F-4D97-AF65-F5344CB8AC3E}">
        <p14:creationId xmlns:p14="http://schemas.microsoft.com/office/powerpoint/2010/main" val="1075565857"/>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6572AF88-1890-47BE-8C1D-18E9BDB2E186}" type="slidenum">
              <a:rPr lang="es-ES"/>
              <a:pPr/>
              <a:t>‹Nº›</a:t>
            </a:fld>
            <a:endParaRPr lang="es-ES"/>
          </a:p>
        </p:txBody>
      </p:sp>
    </p:spTree>
    <p:extLst>
      <p:ext uri="{BB962C8B-B14F-4D97-AF65-F5344CB8AC3E}">
        <p14:creationId xmlns:p14="http://schemas.microsoft.com/office/powerpoint/2010/main" val="340041521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457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4648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s-ES"/>
          </a:p>
        </p:txBody>
      </p:sp>
      <p:sp>
        <p:nvSpPr>
          <p:cNvPr id="6" name="Marcador de pie de página 5"/>
          <p:cNvSpPr>
            <a:spLocks noGrp="1"/>
          </p:cNvSpPr>
          <p:nvPr>
            <p:ph type="ftr" sz="quarter" idx="11"/>
          </p:nvPr>
        </p:nvSpPr>
        <p:spPr/>
        <p:txBody>
          <a:bodyPr/>
          <a:lstStyle>
            <a:lvl1pPr>
              <a:defRPr/>
            </a:lvl1pPr>
          </a:lstStyle>
          <a:p>
            <a:endParaRPr lang="es-ES"/>
          </a:p>
        </p:txBody>
      </p:sp>
      <p:sp>
        <p:nvSpPr>
          <p:cNvPr id="7" name="Marcador de número de diapositiva 6"/>
          <p:cNvSpPr>
            <a:spLocks noGrp="1"/>
          </p:cNvSpPr>
          <p:nvPr>
            <p:ph type="sldNum" sz="quarter" idx="12"/>
          </p:nvPr>
        </p:nvSpPr>
        <p:spPr/>
        <p:txBody>
          <a:bodyPr/>
          <a:lstStyle>
            <a:lvl1pPr>
              <a:defRPr/>
            </a:lvl1pPr>
          </a:lstStyle>
          <a:p>
            <a:fld id="{A6A5C3DF-CF75-4A93-8316-553667973362}" type="slidenum">
              <a:rPr lang="es-ES"/>
              <a:pPr/>
              <a:t>‹Nº›</a:t>
            </a:fld>
            <a:endParaRPr lang="es-ES"/>
          </a:p>
        </p:txBody>
      </p:sp>
    </p:spTree>
    <p:extLst>
      <p:ext uri="{BB962C8B-B14F-4D97-AF65-F5344CB8AC3E}">
        <p14:creationId xmlns:p14="http://schemas.microsoft.com/office/powerpoint/2010/main" val="1583215913"/>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s-ES"/>
          </a:p>
        </p:txBody>
      </p:sp>
      <p:sp>
        <p:nvSpPr>
          <p:cNvPr id="8" name="Marcador de pie de página 7"/>
          <p:cNvSpPr>
            <a:spLocks noGrp="1"/>
          </p:cNvSpPr>
          <p:nvPr>
            <p:ph type="ftr" sz="quarter" idx="11"/>
          </p:nvPr>
        </p:nvSpPr>
        <p:spPr/>
        <p:txBody>
          <a:bodyPr/>
          <a:lstStyle>
            <a:lvl1pPr>
              <a:defRPr/>
            </a:lvl1pPr>
          </a:lstStyle>
          <a:p>
            <a:endParaRPr lang="es-ES"/>
          </a:p>
        </p:txBody>
      </p:sp>
      <p:sp>
        <p:nvSpPr>
          <p:cNvPr id="9" name="Marcador de número de diapositiva 8"/>
          <p:cNvSpPr>
            <a:spLocks noGrp="1"/>
          </p:cNvSpPr>
          <p:nvPr>
            <p:ph type="sldNum" sz="quarter" idx="12"/>
          </p:nvPr>
        </p:nvSpPr>
        <p:spPr/>
        <p:txBody>
          <a:bodyPr/>
          <a:lstStyle>
            <a:lvl1pPr>
              <a:defRPr/>
            </a:lvl1pPr>
          </a:lstStyle>
          <a:p>
            <a:fld id="{85360FAC-361F-4AD2-8FB7-48290738222B}" type="slidenum">
              <a:rPr lang="es-ES"/>
              <a:pPr/>
              <a:t>‹Nº›</a:t>
            </a:fld>
            <a:endParaRPr lang="es-ES"/>
          </a:p>
        </p:txBody>
      </p:sp>
    </p:spTree>
    <p:extLst>
      <p:ext uri="{BB962C8B-B14F-4D97-AF65-F5344CB8AC3E}">
        <p14:creationId xmlns:p14="http://schemas.microsoft.com/office/powerpoint/2010/main" val="4027882683"/>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s-ES"/>
          </a:p>
        </p:txBody>
      </p:sp>
      <p:sp>
        <p:nvSpPr>
          <p:cNvPr id="4" name="Marcador de pie de página 3"/>
          <p:cNvSpPr>
            <a:spLocks noGrp="1"/>
          </p:cNvSpPr>
          <p:nvPr>
            <p:ph type="ftr" sz="quarter" idx="11"/>
          </p:nvPr>
        </p:nvSpPr>
        <p:spPr/>
        <p:txBody>
          <a:bodyPr/>
          <a:lstStyle>
            <a:lvl1pPr>
              <a:defRPr/>
            </a:lvl1pPr>
          </a:lstStyle>
          <a:p>
            <a:endParaRPr lang="es-ES"/>
          </a:p>
        </p:txBody>
      </p:sp>
      <p:sp>
        <p:nvSpPr>
          <p:cNvPr id="5" name="Marcador de número de diapositiva 4"/>
          <p:cNvSpPr>
            <a:spLocks noGrp="1"/>
          </p:cNvSpPr>
          <p:nvPr>
            <p:ph type="sldNum" sz="quarter" idx="12"/>
          </p:nvPr>
        </p:nvSpPr>
        <p:spPr/>
        <p:txBody>
          <a:bodyPr/>
          <a:lstStyle>
            <a:lvl1pPr>
              <a:defRPr/>
            </a:lvl1pPr>
          </a:lstStyle>
          <a:p>
            <a:fld id="{5530F3CE-106E-4200-9193-487289A3FE82}" type="slidenum">
              <a:rPr lang="es-ES"/>
              <a:pPr/>
              <a:t>‹Nº›</a:t>
            </a:fld>
            <a:endParaRPr lang="es-ES"/>
          </a:p>
        </p:txBody>
      </p:sp>
    </p:spTree>
    <p:extLst>
      <p:ext uri="{BB962C8B-B14F-4D97-AF65-F5344CB8AC3E}">
        <p14:creationId xmlns:p14="http://schemas.microsoft.com/office/powerpoint/2010/main" val="488022610"/>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s-ES"/>
          </a:p>
        </p:txBody>
      </p:sp>
      <p:sp>
        <p:nvSpPr>
          <p:cNvPr id="3" name="Marcador de pie de página 2"/>
          <p:cNvSpPr>
            <a:spLocks noGrp="1"/>
          </p:cNvSpPr>
          <p:nvPr>
            <p:ph type="ftr" sz="quarter" idx="11"/>
          </p:nvPr>
        </p:nvSpPr>
        <p:spPr/>
        <p:txBody>
          <a:bodyPr/>
          <a:lstStyle>
            <a:lvl1pPr>
              <a:defRPr/>
            </a:lvl1pPr>
          </a:lstStyle>
          <a:p>
            <a:endParaRPr lang="es-ES"/>
          </a:p>
        </p:txBody>
      </p:sp>
      <p:sp>
        <p:nvSpPr>
          <p:cNvPr id="4" name="Marcador de número de diapositiva 3"/>
          <p:cNvSpPr>
            <a:spLocks noGrp="1"/>
          </p:cNvSpPr>
          <p:nvPr>
            <p:ph type="sldNum" sz="quarter" idx="12"/>
          </p:nvPr>
        </p:nvSpPr>
        <p:spPr/>
        <p:txBody>
          <a:bodyPr/>
          <a:lstStyle>
            <a:lvl1pPr>
              <a:defRPr/>
            </a:lvl1pPr>
          </a:lstStyle>
          <a:p>
            <a:fld id="{DBDE5E8E-BF0D-4CD6-8AE0-C154DB3DFEFA}" type="slidenum">
              <a:rPr lang="es-ES"/>
              <a:pPr/>
              <a:t>‹Nº›</a:t>
            </a:fld>
            <a:endParaRPr lang="es-ES"/>
          </a:p>
        </p:txBody>
      </p:sp>
    </p:spTree>
    <p:extLst>
      <p:ext uri="{BB962C8B-B14F-4D97-AF65-F5344CB8AC3E}">
        <p14:creationId xmlns:p14="http://schemas.microsoft.com/office/powerpoint/2010/main" val="266477789"/>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s-ES"/>
          </a:p>
        </p:txBody>
      </p:sp>
      <p:sp>
        <p:nvSpPr>
          <p:cNvPr id="6" name="Marcador de pie de página 5"/>
          <p:cNvSpPr>
            <a:spLocks noGrp="1"/>
          </p:cNvSpPr>
          <p:nvPr>
            <p:ph type="ftr" sz="quarter" idx="11"/>
          </p:nvPr>
        </p:nvSpPr>
        <p:spPr/>
        <p:txBody>
          <a:bodyPr/>
          <a:lstStyle>
            <a:lvl1pPr>
              <a:defRPr/>
            </a:lvl1pPr>
          </a:lstStyle>
          <a:p>
            <a:endParaRPr lang="es-ES"/>
          </a:p>
        </p:txBody>
      </p:sp>
      <p:sp>
        <p:nvSpPr>
          <p:cNvPr id="7" name="Marcador de número de diapositiva 6"/>
          <p:cNvSpPr>
            <a:spLocks noGrp="1"/>
          </p:cNvSpPr>
          <p:nvPr>
            <p:ph type="sldNum" sz="quarter" idx="12"/>
          </p:nvPr>
        </p:nvSpPr>
        <p:spPr/>
        <p:txBody>
          <a:bodyPr/>
          <a:lstStyle>
            <a:lvl1pPr>
              <a:defRPr/>
            </a:lvl1pPr>
          </a:lstStyle>
          <a:p>
            <a:fld id="{1647B8FD-7E86-4244-BCF4-08293A67A356}" type="slidenum">
              <a:rPr lang="es-ES"/>
              <a:pPr/>
              <a:t>‹Nº›</a:t>
            </a:fld>
            <a:endParaRPr lang="es-ES"/>
          </a:p>
        </p:txBody>
      </p:sp>
    </p:spTree>
    <p:extLst>
      <p:ext uri="{BB962C8B-B14F-4D97-AF65-F5344CB8AC3E}">
        <p14:creationId xmlns:p14="http://schemas.microsoft.com/office/powerpoint/2010/main" val="15698671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s-ES"/>
          </a:p>
        </p:txBody>
      </p:sp>
      <p:sp>
        <p:nvSpPr>
          <p:cNvPr id="6" name="Marcador de pie de página 5"/>
          <p:cNvSpPr>
            <a:spLocks noGrp="1"/>
          </p:cNvSpPr>
          <p:nvPr>
            <p:ph type="ftr" sz="quarter" idx="11"/>
          </p:nvPr>
        </p:nvSpPr>
        <p:spPr/>
        <p:txBody>
          <a:bodyPr/>
          <a:lstStyle>
            <a:lvl1pPr>
              <a:defRPr/>
            </a:lvl1pPr>
          </a:lstStyle>
          <a:p>
            <a:endParaRPr lang="es-ES"/>
          </a:p>
        </p:txBody>
      </p:sp>
      <p:sp>
        <p:nvSpPr>
          <p:cNvPr id="7" name="Marcador de número de diapositiva 6"/>
          <p:cNvSpPr>
            <a:spLocks noGrp="1"/>
          </p:cNvSpPr>
          <p:nvPr>
            <p:ph type="sldNum" sz="quarter" idx="12"/>
          </p:nvPr>
        </p:nvSpPr>
        <p:spPr/>
        <p:txBody>
          <a:bodyPr/>
          <a:lstStyle>
            <a:lvl1pPr>
              <a:defRPr/>
            </a:lvl1pPr>
          </a:lstStyle>
          <a:p>
            <a:fld id="{601067BD-E278-4CF4-B6C7-AA95E5D28118}" type="slidenum">
              <a:rPr lang="es-ES"/>
              <a:pPr/>
              <a:t>‹Nº›</a:t>
            </a:fld>
            <a:endParaRPr lang="es-ES"/>
          </a:p>
        </p:txBody>
      </p:sp>
    </p:spTree>
    <p:extLst>
      <p:ext uri="{BB962C8B-B14F-4D97-AF65-F5344CB8AC3E}">
        <p14:creationId xmlns:p14="http://schemas.microsoft.com/office/powerpoint/2010/main" val="1834316309"/>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B40859E-FD84-4CC2-9BB9-B73E5492029D}"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slow">
    <p:fade/>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22" name="Group 2"/>
          <p:cNvGrpSpPr>
            <a:grpSpLocks/>
          </p:cNvGrpSpPr>
          <p:nvPr/>
        </p:nvGrpSpPr>
        <p:grpSpPr bwMode="auto">
          <a:xfrm>
            <a:off x="0" y="0"/>
            <a:ext cx="8686800" cy="4876800"/>
            <a:chOff x="0" y="0"/>
            <a:chExt cx="5472" cy="3072"/>
          </a:xfrm>
        </p:grpSpPr>
        <p:sp>
          <p:nvSpPr>
            <p:cNvPr id="30723"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 sz="2400">
                <a:latin typeface="Times New Roman" panose="02020603050405020304" pitchFamily="18" charset="0"/>
              </a:endParaRPr>
            </a:p>
          </p:txBody>
        </p:sp>
        <p:grpSp>
          <p:nvGrpSpPr>
            <p:cNvPr id="30724" name="Group 4"/>
            <p:cNvGrpSpPr>
              <a:grpSpLocks/>
            </p:cNvGrpSpPr>
            <p:nvPr/>
          </p:nvGrpSpPr>
          <p:grpSpPr bwMode="auto">
            <a:xfrm>
              <a:off x="240" y="893"/>
              <a:ext cx="5232" cy="115"/>
              <a:chOff x="240" y="893"/>
              <a:chExt cx="5232" cy="115"/>
            </a:xfrm>
          </p:grpSpPr>
          <p:sp>
            <p:nvSpPr>
              <p:cNvPr id="30725" name="Rectangle 5"/>
              <p:cNvSpPr>
                <a:spLocks noChangeArrowheads="1"/>
              </p:cNvSpPr>
              <p:nvPr/>
            </p:nvSpPr>
            <p:spPr bwMode="auto">
              <a:xfrm>
                <a:off x="4320" y="893"/>
                <a:ext cx="1152" cy="115"/>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ES" sz="2400">
                  <a:latin typeface="Times New Roman" panose="02020603050405020304" pitchFamily="18" charset="0"/>
                </a:endParaRPr>
              </a:p>
            </p:txBody>
          </p:sp>
          <p:sp>
            <p:nvSpPr>
              <p:cNvPr id="30726" name="Line 6"/>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grpSp>
      <p:sp>
        <p:nvSpPr>
          <p:cNvPr id="30727" name="Rectangle 7"/>
          <p:cNvSpPr>
            <a:spLocks noGrp="1" noChangeArrowheads="1"/>
          </p:cNvSpPr>
          <p:nvPr>
            <p:ph type="title"/>
          </p:nvPr>
        </p:nvSpPr>
        <p:spPr bwMode="auto">
          <a:xfrm>
            <a:off x="914400" y="277813"/>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30728" name="Rectangle 8"/>
          <p:cNvSpPr>
            <a:spLocks noGrp="1" noChangeArrowheads="1"/>
          </p:cNvSpPr>
          <p:nvPr>
            <p:ph type="body" idx="1"/>
          </p:nvPr>
        </p:nvSpPr>
        <p:spPr bwMode="auto">
          <a:xfrm>
            <a:off x="914400" y="1600200"/>
            <a:ext cx="77724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30729" name="Rectangle 9"/>
          <p:cNvSpPr>
            <a:spLocks noGrp="1" noChangeArrowheads="1"/>
          </p:cNvSpPr>
          <p:nvPr>
            <p:ph type="dt" sz="half" idx="2"/>
          </p:nvPr>
        </p:nvSpPr>
        <p:spPr bwMode="auto">
          <a:xfrm>
            <a:off x="914400" y="6251575"/>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es-ES"/>
          </a:p>
        </p:txBody>
      </p:sp>
      <p:sp>
        <p:nvSpPr>
          <p:cNvPr id="30730" name="Rectangle 10"/>
          <p:cNvSpPr>
            <a:spLocks noGrp="1" noChangeArrowheads="1"/>
          </p:cNvSpPr>
          <p:nvPr>
            <p:ph type="ftr" sz="quarter" idx="3"/>
          </p:nvPr>
        </p:nvSpPr>
        <p:spPr bwMode="auto">
          <a:xfrm>
            <a:off x="3352800" y="62484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s-ES"/>
          </a:p>
        </p:txBody>
      </p:sp>
      <p:sp>
        <p:nvSpPr>
          <p:cNvPr id="30731" name="Rectangle 11"/>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8F9A23FD-4A24-494B-827A-604EBB1A3528}" type="slidenum">
              <a:rPr lang="es-ES"/>
              <a:pPr/>
              <a:t>‹Nº›</a:t>
            </a:fld>
            <a:endParaRPr lang="es-ES"/>
          </a:p>
        </p:txBody>
      </p:sp>
      <p:sp>
        <p:nvSpPr>
          <p:cNvPr id="30732" name="Line 12"/>
          <p:cNvSpPr>
            <a:spLocks noChangeShapeType="1"/>
          </p:cNvSpPr>
          <p:nvPr/>
        </p:nvSpPr>
        <p:spPr bwMode="auto">
          <a:xfrm>
            <a:off x="0" y="4876800"/>
            <a:ext cx="6096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Tree>
  </p:cSld>
  <p:clrMap bg1="lt1" tx1="dk1" bg2="lt2" tx2="dk2" accent1="accent1" accent2="accent2" accent3="accent3" accent4="accent4" accent5="accent5" accent6="accent6" hlink="hlink" folHlink="folHlink"/>
  <p:sldLayoutIdLst>
    <p:sldLayoutId id="214748365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txStyles>
    <p:titleStyle>
      <a:lvl1pPr algn="l" rtl="0" fontAlgn="base">
        <a:spcBef>
          <a:spcPct val="0"/>
        </a:spcBef>
        <a:spcAft>
          <a:spcPct val="0"/>
        </a:spcAft>
        <a:defRPr sz="4200" kern="1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anose="02020603050405020304" pitchFamily="18" charset="0"/>
        </a:defRPr>
      </a:lvl2pPr>
      <a:lvl3pPr algn="l" rtl="0" fontAlgn="base">
        <a:spcBef>
          <a:spcPct val="0"/>
        </a:spcBef>
        <a:spcAft>
          <a:spcPct val="0"/>
        </a:spcAft>
        <a:defRPr sz="4200">
          <a:solidFill>
            <a:schemeClr val="tx2"/>
          </a:solidFill>
          <a:latin typeface="Times New Roman" panose="02020603050405020304" pitchFamily="18" charset="0"/>
        </a:defRPr>
      </a:lvl3pPr>
      <a:lvl4pPr algn="l" rtl="0" fontAlgn="base">
        <a:spcBef>
          <a:spcPct val="0"/>
        </a:spcBef>
        <a:spcAft>
          <a:spcPct val="0"/>
        </a:spcAft>
        <a:defRPr sz="4200">
          <a:solidFill>
            <a:schemeClr val="tx2"/>
          </a:solidFill>
          <a:latin typeface="Times New Roman" panose="02020603050405020304" pitchFamily="18" charset="0"/>
        </a:defRPr>
      </a:lvl4pPr>
      <a:lvl5pPr algn="l" rtl="0" fontAlgn="base">
        <a:spcBef>
          <a:spcPct val="0"/>
        </a:spcBef>
        <a:spcAft>
          <a:spcPct val="0"/>
        </a:spcAft>
        <a:defRPr sz="4200">
          <a:solidFill>
            <a:schemeClr val="tx2"/>
          </a:solidFill>
          <a:latin typeface="Times New Roman" panose="02020603050405020304" pitchFamily="18" charset="0"/>
        </a:defRPr>
      </a:lvl5pPr>
      <a:lvl6pPr marL="457200" algn="l" rtl="0" fontAlgn="base">
        <a:spcBef>
          <a:spcPct val="0"/>
        </a:spcBef>
        <a:spcAft>
          <a:spcPct val="0"/>
        </a:spcAft>
        <a:defRPr sz="4200">
          <a:solidFill>
            <a:schemeClr val="tx2"/>
          </a:solidFill>
          <a:latin typeface="Times New Roman" panose="02020603050405020304" pitchFamily="18" charset="0"/>
        </a:defRPr>
      </a:lvl6pPr>
      <a:lvl7pPr marL="914400" algn="l" rtl="0" fontAlgn="base">
        <a:spcBef>
          <a:spcPct val="0"/>
        </a:spcBef>
        <a:spcAft>
          <a:spcPct val="0"/>
        </a:spcAft>
        <a:defRPr sz="4200">
          <a:solidFill>
            <a:schemeClr val="tx2"/>
          </a:solidFill>
          <a:latin typeface="Times New Roman" panose="02020603050405020304" pitchFamily="18" charset="0"/>
        </a:defRPr>
      </a:lvl7pPr>
      <a:lvl8pPr marL="1371600" algn="l" rtl="0" fontAlgn="base">
        <a:spcBef>
          <a:spcPct val="0"/>
        </a:spcBef>
        <a:spcAft>
          <a:spcPct val="0"/>
        </a:spcAft>
        <a:defRPr sz="4200">
          <a:solidFill>
            <a:schemeClr val="tx2"/>
          </a:solidFill>
          <a:latin typeface="Times New Roman" panose="02020603050405020304" pitchFamily="18" charset="0"/>
        </a:defRPr>
      </a:lvl8pPr>
      <a:lvl9pPr marL="1828800" algn="l" rtl="0" fontAlgn="base">
        <a:spcBef>
          <a:spcPct val="0"/>
        </a:spcBef>
        <a:spcAft>
          <a:spcPct val="0"/>
        </a:spcAft>
        <a:defRPr sz="42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lr>
          <a:schemeClr val="folHlink"/>
        </a:buClr>
        <a:buSzPct val="90000"/>
        <a:buFont typeface="Wingdings" panose="05000000000000000000" pitchFamily="2" charset="2"/>
        <a:buChar char="n"/>
        <a:defRPr sz="2800" kern="1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anose="05000000000000000000" pitchFamily="2" charset="2"/>
        <a:buChar char="n"/>
        <a:defRPr sz="26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5000"/>
        <a:buFont typeface="Wingdings" panose="05000000000000000000" pitchFamily="2" charset="2"/>
        <a:buChar char="n"/>
        <a:defRPr sz="2300" kern="1200">
          <a:solidFill>
            <a:schemeClr val="tx1"/>
          </a:solidFill>
          <a:latin typeface="+mn-lt"/>
          <a:ea typeface="+mn-ea"/>
          <a:cs typeface="+mn-cs"/>
        </a:defRPr>
      </a:lvl3pPr>
      <a:lvl4pPr marL="1600200" indent="-228600" algn="l" rtl="0" fontAlgn="base">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image" Target="../media/image16.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www.fustero.es/" TargetMode="External"/><Relationship Id="rId2" Type="http://schemas.openxmlformats.org/officeDocument/2006/relationships/hyperlink" Target="mailto:info@fustero.net"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biblia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5" name="WordArt 7"/>
          <p:cNvSpPr>
            <a:spLocks noChangeArrowheads="1" noChangeShapeType="1" noTextEdit="1"/>
          </p:cNvSpPr>
          <p:nvPr/>
        </p:nvSpPr>
        <p:spPr bwMode="auto">
          <a:xfrm>
            <a:off x="1258888" y="981075"/>
            <a:ext cx="7561584" cy="4032250"/>
          </a:xfrm>
          <a:prstGeom prst="rect">
            <a:avLst/>
          </a:prstGeom>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PerspectiveFront">
                <a:rot lat="900000" lon="20099999" rev="0"/>
              </a:camera>
              <a:lightRig rig="legacyFlat3" dir="r"/>
            </a:scene3d>
            <a:sp3d extrusionH="430200" prstMaterial="legacyMatte">
              <a:extrusionClr>
                <a:srgbClr val="F3F3F3"/>
              </a:extrusionClr>
              <a:contourClr>
                <a:srgbClr val="F3F3F3"/>
              </a:contourClr>
            </a:sp3d>
          </a:bodyPr>
          <a:lstStyle/>
          <a:p>
            <a:pPr algn="ctr"/>
            <a:r>
              <a:rPr lang="es-ES" sz="3600" kern="10" spc="720" dirty="0">
                <a:gradFill rotWithShape="0">
                  <a:gsLst>
                    <a:gs pos="0">
                      <a:srgbClr val="C5C5C5"/>
                    </a:gs>
                    <a:gs pos="100000">
                      <a:srgbClr val="F3F3F3"/>
                    </a:gs>
                  </a:gsLst>
                  <a:lin ang="2700000" scaled="1"/>
                </a:gradFill>
                <a:latin typeface="Arial Black" panose="020B0A04020102020204" pitchFamily="34" charset="0"/>
              </a:rPr>
              <a:t>ZÁHADA
KOLEM 
NESMRTELNOSTI</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8" name="Picture 8" descr="alabanza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5364" name="Text Box 4"/>
          <p:cNvSpPr txBox="1">
            <a:spLocks noChangeArrowheads="1"/>
          </p:cNvSpPr>
          <p:nvPr/>
        </p:nvSpPr>
        <p:spPr bwMode="auto">
          <a:xfrm>
            <a:off x="468313" y="476250"/>
            <a:ext cx="79914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Téměř</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všechny</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křesťanské</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církve</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učily</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jeden </a:t>
            </a:r>
            <a:r>
              <a:rPr lang="cs-CZ"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z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následujících</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omylů</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(s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určitými</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obměnami</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p:txBody>
      </p:sp>
      <p:sp>
        <p:nvSpPr>
          <p:cNvPr id="15365" name="Text Box 5"/>
          <p:cNvSpPr txBox="1">
            <a:spLocks noChangeArrowheads="1"/>
          </p:cNvSpPr>
          <p:nvPr/>
        </p:nvSpPr>
        <p:spPr bwMode="auto">
          <a:xfrm>
            <a:off x="1258888" y="2133600"/>
            <a:ext cx="6626225" cy="1754326"/>
          </a:xfrm>
          <a:prstGeom prst="rect">
            <a:avLst/>
          </a:prstGeom>
          <a:solidFill>
            <a:schemeClr val="accent1">
              <a:alpha val="28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FontTx/>
              <a:buAutoNum type="arabicParenR"/>
            </a:pPr>
            <a:r>
              <a:rPr lang="es-ES" sz="2400" dirty="0" err="1">
                <a:solidFill>
                  <a:srgbClr val="FF3300"/>
                </a:solidFill>
                <a:effectLst>
                  <a:outerShdw blurRad="38100" dist="38100" dir="2700000" algn="tl">
                    <a:srgbClr val="000000"/>
                  </a:outerShdw>
                </a:effectLst>
              </a:rPr>
              <a:t>Existuje</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peklo</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kde</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hříšníci</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věčně</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trpí</a:t>
            </a:r>
            <a:r>
              <a:rPr lang="es-ES" sz="2400" dirty="0">
                <a:solidFill>
                  <a:srgbClr val="FF3300"/>
                </a:solidFill>
                <a:effectLst>
                  <a:outerShdw blurRad="38100" dist="38100" dir="2700000" algn="tl">
                    <a:srgbClr val="000000"/>
                  </a:outerShdw>
                </a:effectLst>
              </a:rPr>
              <a:t>.</a:t>
            </a:r>
          </a:p>
          <a:p>
            <a:pPr>
              <a:spcBef>
                <a:spcPct val="50000"/>
              </a:spcBef>
              <a:buFontTx/>
              <a:buAutoNum type="arabicParenR"/>
            </a:pPr>
            <a:r>
              <a:rPr lang="es-ES" sz="2400" dirty="0" err="1">
                <a:solidFill>
                  <a:srgbClr val="FF3300"/>
                </a:solidFill>
                <a:effectLst>
                  <a:outerShdw blurRad="38100" dist="38100" dir="2700000" algn="tl">
                    <a:srgbClr val="000000"/>
                  </a:outerShdw>
                </a:effectLst>
              </a:rPr>
              <a:t>Bůh</a:t>
            </a:r>
            <a:r>
              <a:rPr lang="es-ES" sz="2400" dirty="0">
                <a:solidFill>
                  <a:srgbClr val="FF3300"/>
                </a:solidFill>
                <a:effectLst>
                  <a:outerShdw blurRad="38100" dist="38100" dir="2700000" algn="tl">
                    <a:srgbClr val="000000"/>
                  </a:outerShdw>
                </a:effectLst>
              </a:rPr>
              <a:t> je </a:t>
            </a:r>
            <a:r>
              <a:rPr lang="es-ES" sz="2400" dirty="0" err="1">
                <a:solidFill>
                  <a:srgbClr val="FF3300"/>
                </a:solidFill>
                <a:effectLst>
                  <a:outerShdw blurRad="38100" dist="38100" dir="2700000" algn="tl">
                    <a:srgbClr val="000000"/>
                  </a:outerShdw>
                </a:effectLst>
              </a:rPr>
              <a:t>tak</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dobrý</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že</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zachraňuje</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všechny</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lidi</a:t>
            </a:r>
            <a:r>
              <a:rPr lang="es-ES" sz="2400" dirty="0">
                <a:solidFill>
                  <a:srgbClr val="FF3300"/>
                </a:solidFill>
                <a:effectLst>
                  <a:outerShdw blurRad="38100" dist="38100" dir="2700000" algn="tl">
                    <a:srgbClr val="000000"/>
                  </a:outerShdw>
                </a:effectLst>
              </a:rPr>
              <a:t>. Proto </a:t>
            </a:r>
            <a:r>
              <a:rPr lang="es-ES" sz="2400" dirty="0" err="1">
                <a:solidFill>
                  <a:srgbClr val="FF3300"/>
                </a:solidFill>
                <a:effectLst>
                  <a:outerShdw blurRad="38100" dist="38100" dir="2700000" algn="tl">
                    <a:srgbClr val="000000"/>
                  </a:outerShdw>
                </a:effectLst>
              </a:rPr>
              <a:t>člověk</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po</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smrti</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vystupuje</a:t>
            </a:r>
            <a:r>
              <a:rPr lang="es-ES" sz="2400" dirty="0">
                <a:solidFill>
                  <a:srgbClr val="FF3300"/>
                </a:solidFill>
                <a:effectLst>
                  <a:outerShdw blurRad="38100" dist="38100" dir="2700000" algn="tl">
                    <a:srgbClr val="000000"/>
                  </a:outerShdw>
                </a:effectLst>
              </a:rPr>
              <a:t> </a:t>
            </a:r>
            <a:r>
              <a:rPr lang="es-ES" sz="2400" dirty="0" err="1">
                <a:solidFill>
                  <a:srgbClr val="FF3300"/>
                </a:solidFill>
                <a:effectLst>
                  <a:outerShdw blurRad="38100" dist="38100" dir="2700000" algn="tl">
                    <a:srgbClr val="000000"/>
                  </a:outerShdw>
                </a:effectLst>
              </a:rPr>
              <a:t>přímo</a:t>
            </a:r>
            <a:r>
              <a:rPr lang="es-ES" sz="2400" dirty="0">
                <a:solidFill>
                  <a:srgbClr val="FF3300"/>
                </a:solidFill>
                <a:effectLst>
                  <a:outerShdw blurRad="38100" dist="38100" dir="2700000" algn="tl">
                    <a:srgbClr val="000000"/>
                  </a:outerShdw>
                </a:effectLst>
              </a:rPr>
              <a:t> </a:t>
            </a:r>
            <a:r>
              <a:rPr lang="cs-CZ" sz="2400" dirty="0">
                <a:solidFill>
                  <a:srgbClr val="FF3300"/>
                </a:solidFill>
                <a:effectLst>
                  <a:outerShdw blurRad="38100" dist="38100" dir="2700000" algn="tl">
                    <a:srgbClr val="000000"/>
                  </a:outerShdw>
                </a:effectLst>
              </a:rPr>
              <a:t>        </a:t>
            </a:r>
            <a:r>
              <a:rPr lang="es-ES" sz="2400" dirty="0">
                <a:solidFill>
                  <a:srgbClr val="FF3300"/>
                </a:solidFill>
                <a:effectLst>
                  <a:outerShdw blurRad="38100" dist="38100" dir="2700000" algn="tl">
                    <a:srgbClr val="000000"/>
                  </a:outerShdw>
                </a:effectLst>
              </a:rPr>
              <a:t>do </a:t>
            </a:r>
            <a:r>
              <a:rPr lang="es-ES" sz="2400" dirty="0" err="1">
                <a:solidFill>
                  <a:srgbClr val="FF3300"/>
                </a:solidFill>
                <a:effectLst>
                  <a:outerShdw blurRad="38100" dist="38100" dir="2700000" algn="tl">
                    <a:srgbClr val="000000"/>
                  </a:outerShdw>
                </a:effectLst>
              </a:rPr>
              <a:t>nebe</a:t>
            </a:r>
            <a:r>
              <a:rPr lang="es-ES" sz="2400" dirty="0">
                <a:solidFill>
                  <a:srgbClr val="FF3300"/>
                </a:solidFill>
                <a:effectLst>
                  <a:outerShdw blurRad="38100" dist="38100" dir="2700000" algn="tl">
                    <a:srgbClr val="000000"/>
                  </a:outerShdw>
                </a:effectLst>
              </a:rPr>
              <a:t>.</a:t>
            </a:r>
          </a:p>
        </p:txBody>
      </p:sp>
      <p:sp>
        <p:nvSpPr>
          <p:cNvPr id="15367" name="Text Box 7"/>
          <p:cNvSpPr txBox="1">
            <a:spLocks noChangeArrowheads="1"/>
          </p:cNvSpPr>
          <p:nvPr/>
        </p:nvSpPr>
        <p:spPr bwMode="auto">
          <a:xfrm>
            <a:off x="539750" y="5157788"/>
            <a:ext cx="81375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současné</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době</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mají</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křesťanské</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církve</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tendenci</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upřednostňovat</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druhý</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omyl</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dokonce</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i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katolická</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církev</a:t>
            </a:r>
            <a:r>
              <a:rPr lang="es-ES" sz="24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8" presetClass="entr" presetSubtype="0" accel="50000" fill="hold" grpId="0" nodeType="withEffect">
                                  <p:stCondLst>
                                    <p:cond delay="0"/>
                                  </p:stCondLst>
                                  <p:iterate type="lt">
                                    <p:tmPct val="5000"/>
                                  </p:iterate>
                                  <p:childTnLst>
                                    <p:set>
                                      <p:cBhvr>
                                        <p:cTn id="6" dur="1" fill="hold">
                                          <p:stCondLst>
                                            <p:cond delay="0"/>
                                          </p:stCondLst>
                                        </p:cTn>
                                        <p:tgtEl>
                                          <p:spTgt spid="15364"/>
                                        </p:tgtEl>
                                        <p:attrNameLst>
                                          <p:attrName>style.visibility</p:attrName>
                                        </p:attrNameLst>
                                      </p:cBhvr>
                                      <p:to>
                                        <p:strVal val="visible"/>
                                      </p:to>
                                    </p:set>
                                    <p:anim calcmode="lin" valueType="num">
                                      <p:cBhvr>
                                        <p:cTn id="7" dur="500" fill="hold"/>
                                        <p:tgtEl>
                                          <p:spTgt spid="1536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500" fill="hold"/>
                                        <p:tgtEl>
                                          <p:spTgt spid="15364"/>
                                        </p:tgtEl>
                                        <p:attrNameLst>
                                          <p:attrName>ppt_x</p:attrName>
                                        </p:attrNameLst>
                                      </p:cBhvr>
                                      <p:tavLst>
                                        <p:tav tm="0">
                                          <p:val>
                                            <p:fltVal val="-1"/>
                                          </p:val>
                                        </p:tav>
                                        <p:tav tm="50000">
                                          <p:val>
                                            <p:fltVal val="0.95"/>
                                          </p:val>
                                        </p:tav>
                                        <p:tav tm="100000">
                                          <p:val>
                                            <p:strVal val="#ppt_x"/>
                                          </p:val>
                                        </p:tav>
                                      </p:tavLst>
                                    </p:anim>
                                    <p:anim calcmode="lin" valueType="num">
                                      <p:cBhvr>
                                        <p:cTn id="9" dur="500" fill="hold"/>
                                        <p:tgtEl>
                                          <p:spTgt spid="15364"/>
                                        </p:tgtEl>
                                        <p:attrNameLst>
                                          <p:attrName>ppt_y</p:attrName>
                                        </p:attrNameLst>
                                      </p:cBhvr>
                                      <p:tavLst>
                                        <p:tav tm="0">
                                          <p:val>
                                            <p:strVal val="#ppt_y"/>
                                          </p:val>
                                        </p:tav>
                                        <p:tav tm="100000">
                                          <p:val>
                                            <p:strVal val="#ppt_y"/>
                                          </p:val>
                                        </p:tav>
                                      </p:tavLst>
                                    </p:anim>
                                    <p:animEffect transition="in" filter="fade">
                                      <p:cBhvr>
                                        <p:cTn id="10" dur="500"/>
                                        <p:tgtEl>
                                          <p:spTgt spid="1536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15365">
                                            <p:bg/>
                                          </p:spTgt>
                                        </p:tgtEl>
                                        <p:attrNameLst>
                                          <p:attrName>style.visibility</p:attrName>
                                        </p:attrNameLst>
                                      </p:cBhvr>
                                      <p:to>
                                        <p:strVal val="visible"/>
                                      </p:to>
                                    </p:set>
                                    <p:animEffect transition="in" filter="fade">
                                      <p:cBhvr>
                                        <p:cTn id="15" dur="2000"/>
                                        <p:tgtEl>
                                          <p:spTgt spid="15365">
                                            <p:bg/>
                                          </p:spTgt>
                                        </p:tgtEl>
                                      </p:cBhvr>
                                    </p:animEffect>
                                    <p:anim calcmode="lin" valueType="num">
                                      <p:cBhvr>
                                        <p:cTn id="16" dur="2000" fill="hold"/>
                                        <p:tgtEl>
                                          <p:spTgt spid="15365">
                                            <p:bg/>
                                          </p:spTgt>
                                        </p:tgtEl>
                                        <p:attrNameLst>
                                          <p:attrName>style.rotation</p:attrName>
                                        </p:attrNameLst>
                                      </p:cBhvr>
                                      <p:tavLst>
                                        <p:tav tm="0">
                                          <p:val>
                                            <p:fltVal val="720"/>
                                          </p:val>
                                        </p:tav>
                                        <p:tav tm="100000">
                                          <p:val>
                                            <p:fltVal val="0"/>
                                          </p:val>
                                        </p:tav>
                                      </p:tavLst>
                                    </p:anim>
                                    <p:anim calcmode="lin" valueType="num">
                                      <p:cBhvr>
                                        <p:cTn id="17" dur="2000" fill="hold"/>
                                        <p:tgtEl>
                                          <p:spTgt spid="15365">
                                            <p:bg/>
                                          </p:spTgt>
                                        </p:tgtEl>
                                        <p:attrNameLst>
                                          <p:attrName>ppt_h</p:attrName>
                                        </p:attrNameLst>
                                      </p:cBhvr>
                                      <p:tavLst>
                                        <p:tav tm="0">
                                          <p:val>
                                            <p:fltVal val="0"/>
                                          </p:val>
                                        </p:tav>
                                        <p:tav tm="100000">
                                          <p:val>
                                            <p:strVal val="#ppt_h"/>
                                          </p:val>
                                        </p:tav>
                                      </p:tavLst>
                                    </p:anim>
                                    <p:anim calcmode="lin" valueType="num">
                                      <p:cBhvr>
                                        <p:cTn id="18" dur="2000" fill="hold"/>
                                        <p:tgtEl>
                                          <p:spTgt spid="15365">
                                            <p:bg/>
                                          </p:spTgt>
                                        </p:tgtEl>
                                        <p:attrNameLst>
                                          <p:attrName>ppt_w</p:attrName>
                                        </p:attrNameLst>
                                      </p:cBhvr>
                                      <p:tavLst>
                                        <p:tav tm="0">
                                          <p:val>
                                            <p:fltVal val="0"/>
                                          </p:val>
                                        </p:tav>
                                        <p:tav tm="100000">
                                          <p:val>
                                            <p:strVal val="#ppt_w"/>
                                          </p:val>
                                        </p:tav>
                                      </p:tavLst>
                                    </p:anim>
                                  </p:childTnLst>
                                </p:cTn>
                              </p:par>
                            </p:childTnLst>
                          </p:cTn>
                        </p:par>
                        <p:par>
                          <p:cTn id="19" fill="hold" nodeType="afterGroup">
                            <p:stCondLst>
                              <p:cond delay="2000"/>
                            </p:stCondLst>
                            <p:childTnLst>
                              <p:par>
                                <p:cTn id="20" presetID="34" presetClass="entr" presetSubtype="0" fill="hold" nodeType="afterEffect">
                                  <p:stCondLst>
                                    <p:cond delay="0"/>
                                  </p:stCondLst>
                                  <p:iterate type="lt">
                                    <p:tmPct val="10000"/>
                                  </p:iterate>
                                  <p:childTnLst>
                                    <p:set>
                                      <p:cBhvr>
                                        <p:cTn id="21" dur="1" fill="hold">
                                          <p:stCondLst>
                                            <p:cond delay="0"/>
                                          </p:stCondLst>
                                        </p:cTn>
                                        <p:tgtEl>
                                          <p:spTgt spid="15365">
                                            <p:txEl>
                                              <p:pRg st="0" end="0"/>
                                            </p:txEl>
                                          </p:spTgt>
                                        </p:tgtEl>
                                        <p:attrNameLst>
                                          <p:attrName>style.visibility</p:attrName>
                                        </p:attrNameLst>
                                      </p:cBhvr>
                                      <p:to>
                                        <p:strVal val="visible"/>
                                      </p:to>
                                    </p:set>
                                    <p:anim from="(-#ppt_w/2)" to="(#ppt_x)" calcmode="lin" valueType="num">
                                      <p:cBhvr>
                                        <p:cTn id="22" dur="300" fill="hold">
                                          <p:stCondLst>
                                            <p:cond delay="0"/>
                                          </p:stCondLst>
                                        </p:cTn>
                                        <p:tgtEl>
                                          <p:spTgt spid="15365">
                                            <p:txEl>
                                              <p:pRg st="0" end="0"/>
                                            </p:txEl>
                                          </p:spTgt>
                                        </p:tgtEl>
                                        <p:attrNameLst>
                                          <p:attrName>ppt_x</p:attrName>
                                        </p:attrNameLst>
                                      </p:cBhvr>
                                    </p:anim>
                                    <p:anim from="0" to="-1.0" calcmode="lin" valueType="num">
                                      <p:cBhvr>
                                        <p:cTn id="23" dur="100" decel="50000" autoRev="1" fill="hold">
                                          <p:stCondLst>
                                            <p:cond delay="300"/>
                                          </p:stCondLst>
                                        </p:cTn>
                                        <p:tgtEl>
                                          <p:spTgt spid="15365">
                                            <p:txEl>
                                              <p:pRg st="0" end="0"/>
                                            </p:txEl>
                                          </p:spTgt>
                                        </p:tgtEl>
                                        <p:attrNameLst>
                                          <p:attrName>xshear</p:attrName>
                                        </p:attrNameLst>
                                      </p:cBhvr>
                                    </p:anim>
                                    <p:animScale>
                                      <p:cBhvr>
                                        <p:cTn id="24" dur="100" decel="100000" autoRev="1" fill="hold">
                                          <p:stCondLst>
                                            <p:cond delay="300"/>
                                          </p:stCondLst>
                                        </p:cTn>
                                        <p:tgtEl>
                                          <p:spTgt spid="15365">
                                            <p:txEl>
                                              <p:pRg st="0" end="0"/>
                                            </p:txEl>
                                          </p:spTgt>
                                        </p:tgtEl>
                                      </p:cBhvr>
                                      <p:from x="100000" y="100000"/>
                                      <p:to x="80000" y="100000"/>
                                    </p:animScale>
                                    <p:anim by="(#ppt_h/3+#ppt_w*0.1)" calcmode="lin" valueType="num">
                                      <p:cBhvr additive="sum">
                                        <p:cTn id="25" dur="100" decel="100000" autoRev="1" fill="hold">
                                          <p:stCondLst>
                                            <p:cond delay="300"/>
                                          </p:stCondLst>
                                        </p:cTn>
                                        <p:tgtEl>
                                          <p:spTgt spid="15365">
                                            <p:txEl>
                                              <p:pRg st="0" end="0"/>
                                            </p:txEl>
                                          </p:spTgt>
                                        </p:tgtEl>
                                        <p:attrNameLst>
                                          <p:attrName>ppt_x</p:attrName>
                                        </p:attrNameLst>
                                      </p:cBhvr>
                                    </p:anim>
                                  </p:childTnLst>
                                </p:cTn>
                              </p:par>
                            </p:childTnLst>
                          </p:cTn>
                        </p:par>
                        <p:par>
                          <p:cTn id="26" fill="hold" nodeType="afterGroup">
                            <p:stCondLst>
                              <p:cond delay="4200"/>
                            </p:stCondLst>
                            <p:childTnLst>
                              <p:par>
                                <p:cTn id="27" presetID="34" presetClass="entr" presetSubtype="0" fill="hold" nodeType="afterEffect">
                                  <p:stCondLst>
                                    <p:cond delay="0"/>
                                  </p:stCondLst>
                                  <p:iterate type="lt">
                                    <p:tmPct val="10000"/>
                                  </p:iterate>
                                  <p:childTnLst>
                                    <p:set>
                                      <p:cBhvr>
                                        <p:cTn id="28" dur="1" fill="hold">
                                          <p:stCondLst>
                                            <p:cond delay="0"/>
                                          </p:stCondLst>
                                        </p:cTn>
                                        <p:tgtEl>
                                          <p:spTgt spid="15365">
                                            <p:txEl>
                                              <p:pRg st="1" end="1"/>
                                            </p:txEl>
                                          </p:spTgt>
                                        </p:tgtEl>
                                        <p:attrNameLst>
                                          <p:attrName>style.visibility</p:attrName>
                                        </p:attrNameLst>
                                      </p:cBhvr>
                                      <p:to>
                                        <p:strVal val="visible"/>
                                      </p:to>
                                    </p:set>
                                    <p:anim from="(-#ppt_w/2)" to="(#ppt_x)" calcmode="lin" valueType="num">
                                      <p:cBhvr>
                                        <p:cTn id="29" dur="300" fill="hold">
                                          <p:stCondLst>
                                            <p:cond delay="0"/>
                                          </p:stCondLst>
                                        </p:cTn>
                                        <p:tgtEl>
                                          <p:spTgt spid="15365">
                                            <p:txEl>
                                              <p:pRg st="1" end="1"/>
                                            </p:txEl>
                                          </p:spTgt>
                                        </p:tgtEl>
                                        <p:attrNameLst>
                                          <p:attrName>ppt_x</p:attrName>
                                        </p:attrNameLst>
                                      </p:cBhvr>
                                    </p:anim>
                                    <p:anim from="0" to="-1.0" calcmode="lin" valueType="num">
                                      <p:cBhvr>
                                        <p:cTn id="30" dur="100" decel="50000" autoRev="1" fill="hold">
                                          <p:stCondLst>
                                            <p:cond delay="300"/>
                                          </p:stCondLst>
                                        </p:cTn>
                                        <p:tgtEl>
                                          <p:spTgt spid="15365">
                                            <p:txEl>
                                              <p:pRg st="1" end="1"/>
                                            </p:txEl>
                                          </p:spTgt>
                                        </p:tgtEl>
                                        <p:attrNameLst>
                                          <p:attrName>xshear</p:attrName>
                                        </p:attrNameLst>
                                      </p:cBhvr>
                                    </p:anim>
                                    <p:animScale>
                                      <p:cBhvr>
                                        <p:cTn id="31" dur="100" decel="100000" autoRev="1" fill="hold">
                                          <p:stCondLst>
                                            <p:cond delay="300"/>
                                          </p:stCondLst>
                                        </p:cTn>
                                        <p:tgtEl>
                                          <p:spTgt spid="15365">
                                            <p:txEl>
                                              <p:pRg st="1" end="1"/>
                                            </p:txEl>
                                          </p:spTgt>
                                        </p:tgtEl>
                                      </p:cBhvr>
                                      <p:from x="100000" y="100000"/>
                                      <p:to x="80000" y="100000"/>
                                    </p:animScale>
                                    <p:anim by="(#ppt_h/3+#ppt_w*0.1)" calcmode="lin" valueType="num">
                                      <p:cBhvr additive="sum">
                                        <p:cTn id="32" dur="100" decel="100000" autoRev="1" fill="hold">
                                          <p:stCondLst>
                                            <p:cond delay="300"/>
                                          </p:stCondLst>
                                        </p:cTn>
                                        <p:tgtEl>
                                          <p:spTgt spid="15365">
                                            <p:txEl>
                                              <p:pRg st="1" end="1"/>
                                            </p:txEl>
                                          </p:spTgt>
                                        </p:tgtEl>
                                        <p:attrNameLst>
                                          <p:attrName>ppt_x</p:attrName>
                                        </p:attrNameLst>
                                      </p:cBhvr>
                                    </p:anim>
                                  </p:childTnLst>
                                </p:cTn>
                              </p:par>
                            </p:childTnLst>
                          </p:cTn>
                        </p:par>
                        <p:par>
                          <p:cTn id="33" fill="hold" nodeType="afterGroup">
                            <p:stCondLst>
                              <p:cond delay="8500"/>
                            </p:stCondLst>
                            <p:childTnLst>
                              <p:par>
                                <p:cTn id="34" presetID="55" presetClass="entr" presetSubtype="0" fill="hold" grpId="0" nodeType="afterEffect">
                                  <p:stCondLst>
                                    <p:cond delay="0"/>
                                  </p:stCondLst>
                                  <p:childTnLst>
                                    <p:set>
                                      <p:cBhvr>
                                        <p:cTn id="35" dur="1" fill="hold">
                                          <p:stCondLst>
                                            <p:cond delay="0"/>
                                          </p:stCondLst>
                                        </p:cTn>
                                        <p:tgtEl>
                                          <p:spTgt spid="15367"/>
                                        </p:tgtEl>
                                        <p:attrNameLst>
                                          <p:attrName>style.visibility</p:attrName>
                                        </p:attrNameLst>
                                      </p:cBhvr>
                                      <p:to>
                                        <p:strVal val="visible"/>
                                      </p:to>
                                    </p:set>
                                    <p:anim calcmode="lin" valueType="num">
                                      <p:cBhvr>
                                        <p:cTn id="36" dur="1000" fill="hold"/>
                                        <p:tgtEl>
                                          <p:spTgt spid="15367"/>
                                        </p:tgtEl>
                                        <p:attrNameLst>
                                          <p:attrName>ppt_w</p:attrName>
                                        </p:attrNameLst>
                                      </p:cBhvr>
                                      <p:tavLst>
                                        <p:tav tm="0">
                                          <p:val>
                                            <p:strVal val="#ppt_w*0.70"/>
                                          </p:val>
                                        </p:tav>
                                        <p:tav tm="100000">
                                          <p:val>
                                            <p:strVal val="#ppt_w"/>
                                          </p:val>
                                        </p:tav>
                                      </p:tavLst>
                                    </p:anim>
                                    <p:anim calcmode="lin" valueType="num">
                                      <p:cBhvr>
                                        <p:cTn id="37" dur="1000" fill="hold"/>
                                        <p:tgtEl>
                                          <p:spTgt spid="15367"/>
                                        </p:tgtEl>
                                        <p:attrNameLst>
                                          <p:attrName>ppt_h</p:attrName>
                                        </p:attrNameLst>
                                      </p:cBhvr>
                                      <p:tavLst>
                                        <p:tav tm="0">
                                          <p:val>
                                            <p:strVal val="#ppt_h"/>
                                          </p:val>
                                        </p:tav>
                                        <p:tav tm="100000">
                                          <p:val>
                                            <p:strVal val="#ppt_h"/>
                                          </p:val>
                                        </p:tav>
                                      </p:tavLst>
                                    </p:anim>
                                    <p:animEffect transition="in" filter="fade">
                                      <p:cBhvr>
                                        <p:cTn id="38" dur="10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P spid="15365" grpId="0" uiExpand="1" build="allAtOnce" animBg="1"/>
      <p:bldP spid="15367" grpId="0"/>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6391" name="Picture 7" descr="alabanz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6388" name="Text Box 4"/>
          <p:cNvSpPr txBox="1">
            <a:spLocks noChangeArrowheads="1"/>
          </p:cNvSpPr>
          <p:nvPr/>
        </p:nvSpPr>
        <p:spPr bwMode="auto">
          <a:xfrm>
            <a:off x="755650" y="476250"/>
            <a:ext cx="727233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Ve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snaze</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najít</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biblickou</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podporu</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pro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univerzální</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spásu</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cs-CZ"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se hledaly různé způsoby</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Příkladem</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cs-CZ"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mohou být</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následující</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800"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pasáže</a:t>
            </a:r>
            <a:r>
              <a:rPr lang="es-ES" sz="2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p:txBody>
      </p:sp>
      <p:sp>
        <p:nvSpPr>
          <p:cNvPr id="16389" name="WordArt 5" descr="Mármol blanco"/>
          <p:cNvSpPr>
            <a:spLocks noChangeArrowheads="1" noChangeShapeType="1" noTextEdit="1"/>
          </p:cNvSpPr>
          <p:nvPr/>
        </p:nvSpPr>
        <p:spPr bwMode="auto">
          <a:xfrm>
            <a:off x="684213" y="2636838"/>
            <a:ext cx="7488237" cy="32385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"A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král</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David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upustil</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od</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tažení</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proti</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Abšalómovi</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neboť</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Amnónovu</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smrt</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
</a:t>
            </a:r>
            <a:r>
              <a:rPr lang="es-ES" sz="3600" kern="10" dirty="0" err="1">
                <a:ln w="9525">
                  <a:solidFill>
                    <a:srgbClr val="000000"/>
                  </a:solidFill>
                  <a:round/>
                  <a:headEnd/>
                  <a:tailEnd/>
                </a:ln>
                <a:blipFill dpi="0" rotWithShape="1">
                  <a:blip r:embed="rId4"/>
                  <a:srcRect/>
                  <a:tile tx="0" ty="0" sx="100000" sy="100000" flip="none" algn="tl"/>
                </a:blipFill>
                <a:latin typeface="Arial Black" panose="020B0A04020102020204" pitchFamily="34" charset="0"/>
              </a:rPr>
              <a:t>oželel</a:t>
            </a:r>
            <a:r>
              <a:rPr lang="es-ES" sz="3600" kern="10" dirty="0">
                <a:ln w="9525">
                  <a:solidFill>
                    <a:srgbClr val="000000"/>
                  </a:solidFill>
                  <a:round/>
                  <a:headEnd/>
                  <a:tailEnd/>
                </a:ln>
                <a:blipFill dpi="0" rotWithShape="1">
                  <a:blip r:embed="rId4"/>
                  <a:srcRect/>
                  <a:tile tx="0" ty="0" sx="100000" sy="100000" flip="none" algn="tl"/>
                </a:blipFill>
                <a:latin typeface="Arial Black" panose="020B0A04020102020204" pitchFamily="34" charset="0"/>
              </a:rPr>
              <a:t>"</a:t>
            </a:r>
          </a:p>
        </p:txBody>
      </p:sp>
      <p:sp>
        <p:nvSpPr>
          <p:cNvPr id="16390" name="WordArt 6"/>
          <p:cNvSpPr>
            <a:spLocks noChangeArrowheads="1" noChangeShapeType="1" noTextEdit="1"/>
          </p:cNvSpPr>
          <p:nvPr/>
        </p:nvSpPr>
        <p:spPr bwMode="auto">
          <a:xfrm>
            <a:off x="6084888" y="6165850"/>
            <a:ext cx="2638425" cy="287338"/>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chemeClr val="accent1"/>
                </a:solidFill>
                <a:latin typeface="Arial Black" panose="020B0A04020102020204" pitchFamily="34" charset="0"/>
              </a:rPr>
              <a:t>2. </a:t>
            </a:r>
            <a:r>
              <a:rPr lang="es-ES" sz="3600" kern="10" dirty="0" err="1">
                <a:ln w="9525">
                  <a:solidFill>
                    <a:srgbClr val="000000"/>
                  </a:solidFill>
                  <a:round/>
                  <a:headEnd/>
                  <a:tailEnd/>
                </a:ln>
                <a:solidFill>
                  <a:schemeClr val="accent1"/>
                </a:solidFill>
                <a:latin typeface="Arial Black" panose="020B0A04020102020204" pitchFamily="34" charset="0"/>
              </a:rPr>
              <a:t>Samuelova</a:t>
            </a:r>
            <a:r>
              <a:rPr lang="es-ES" sz="3600" kern="10" dirty="0">
                <a:ln w="9525">
                  <a:solidFill>
                    <a:srgbClr val="000000"/>
                  </a:solidFill>
                  <a:round/>
                  <a:headEnd/>
                  <a:tailEnd/>
                </a:ln>
                <a:solidFill>
                  <a:schemeClr val="accent1"/>
                </a:solidFill>
                <a:latin typeface="Arial Black" panose="020B0A04020102020204" pitchFamily="34" charset="0"/>
              </a:rPr>
              <a:t> 13,39</a:t>
            </a: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6" name="Picture 8" descr="hom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7410" name="Rectangle 2"/>
          <p:cNvSpPr>
            <a:spLocks noGrp="1" noChangeArrowheads="1"/>
          </p:cNvSpPr>
          <p:nvPr>
            <p:ph type="title"/>
          </p:nvPr>
        </p:nvSpPr>
        <p:spPr>
          <a:xfrm>
            <a:off x="457200" y="274638"/>
            <a:ext cx="8229600" cy="1066800"/>
          </a:xfrm>
        </p:spPr>
        <p:txBody>
          <a:bodyPr/>
          <a:lstStyle/>
          <a:p>
            <a:r>
              <a:rPr lang="es-ES" sz="4000" b="1" dirty="0" err="1">
                <a:solidFill>
                  <a:srgbClr val="993300"/>
                </a:solidFill>
              </a:rPr>
              <a:t>Biblické</a:t>
            </a:r>
            <a:r>
              <a:rPr lang="es-ES" sz="4000" b="1" dirty="0">
                <a:solidFill>
                  <a:srgbClr val="993300"/>
                </a:solidFill>
              </a:rPr>
              <a:t> </a:t>
            </a:r>
            <a:r>
              <a:rPr lang="es-ES" sz="4000" b="1" dirty="0" err="1">
                <a:solidFill>
                  <a:srgbClr val="993300"/>
                </a:solidFill>
              </a:rPr>
              <a:t>učení</a:t>
            </a:r>
            <a:r>
              <a:rPr lang="es-ES" sz="4000" b="1" dirty="0">
                <a:solidFill>
                  <a:srgbClr val="993300"/>
                </a:solidFill>
              </a:rPr>
              <a:t> o </a:t>
            </a:r>
            <a:r>
              <a:rPr lang="es-ES" sz="4000" b="1" dirty="0" err="1">
                <a:solidFill>
                  <a:srgbClr val="993300"/>
                </a:solidFill>
              </a:rPr>
              <a:t>univerzální</a:t>
            </a:r>
            <a:r>
              <a:rPr lang="es-ES" sz="4000" b="1" dirty="0">
                <a:solidFill>
                  <a:srgbClr val="993300"/>
                </a:solidFill>
              </a:rPr>
              <a:t> </a:t>
            </a:r>
            <a:r>
              <a:rPr lang="es-ES" sz="4000" b="1" dirty="0" err="1">
                <a:solidFill>
                  <a:srgbClr val="993300"/>
                </a:solidFill>
              </a:rPr>
              <a:t>spáse</a:t>
            </a:r>
            <a:r>
              <a:rPr lang="es-ES" sz="4000" b="1" dirty="0">
                <a:solidFill>
                  <a:srgbClr val="993300"/>
                </a:solidFill>
              </a:rPr>
              <a:t> </a:t>
            </a:r>
            <a:r>
              <a:rPr lang="es-ES" sz="4000" b="1" dirty="0" err="1">
                <a:solidFill>
                  <a:srgbClr val="993300"/>
                </a:solidFill>
              </a:rPr>
              <a:t>člověka</a:t>
            </a:r>
            <a:endParaRPr lang="es-ES" sz="4000" b="1" dirty="0">
              <a:solidFill>
                <a:srgbClr val="993300"/>
              </a:solidFill>
            </a:endParaRPr>
          </a:p>
        </p:txBody>
      </p:sp>
      <p:sp>
        <p:nvSpPr>
          <p:cNvPr id="17412" name="WordArt 4"/>
          <p:cNvSpPr>
            <a:spLocks noChangeArrowheads="1" noChangeShapeType="1" noTextEdit="1"/>
          </p:cNvSpPr>
          <p:nvPr/>
        </p:nvSpPr>
        <p:spPr bwMode="auto">
          <a:xfrm>
            <a:off x="539750" y="1844675"/>
            <a:ext cx="8064500" cy="541338"/>
          </a:xfrm>
          <a:prstGeom prst="rect">
            <a:avLst/>
          </a:prstGeom>
        </p:spPr>
        <p:txBody>
          <a:bodyPr wrap="none" fromWordArt="1">
            <a:prstTxWarp prst="textPlain">
              <a:avLst>
                <a:gd name="adj" fmla="val 50000"/>
              </a:avLst>
            </a:prstTxWarp>
          </a:bodyPr>
          <a:lstStyle/>
          <a:p>
            <a:pPr algn="ctr"/>
            <a:r>
              <a:rPr lang="pt-BR" sz="3600" kern="10" dirty="0">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NE KAŽDÝ VSTOUPÍ DO NEBE</a:t>
            </a:r>
            <a:endParaRPr lang="es-ES" sz="3600" kern="10" dirty="0">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endParaRPr>
          </a:p>
        </p:txBody>
      </p:sp>
      <p:sp>
        <p:nvSpPr>
          <p:cNvPr id="17413" name="Text Box 5"/>
          <p:cNvSpPr txBox="1">
            <a:spLocks noChangeArrowheads="1"/>
          </p:cNvSpPr>
          <p:nvPr/>
        </p:nvSpPr>
        <p:spPr bwMode="auto">
          <a:xfrm>
            <a:off x="468313" y="2708275"/>
            <a:ext cx="82804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Nevíte</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že</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nespravedliví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nezdědí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království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Boží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Ne</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mylte se: A</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ni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smilníci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modláři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cizoložníci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zženštilí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ti,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kteří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se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vrhají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na</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lidi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zloději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chamtiví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opilci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proklínači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ani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podvodníci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nezdědí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království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Boží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a:p>
            <a:pPr algn="r">
              <a:spcBef>
                <a:spcPct val="50000"/>
              </a:spcBef>
            </a:pPr>
            <a:r>
              <a:rPr lang="es-ES" sz="1200" b="1" dirty="0">
                <a:solidFill>
                  <a:srgbClr val="993300"/>
                </a:solidFill>
                <a:effectLst>
                  <a:outerShdw blurRad="38100" dist="38100" dir="2700000" algn="tl">
                    <a:srgbClr val="C0C0C0"/>
                  </a:outerShdw>
                </a:effectLst>
              </a:rPr>
              <a:t>1</a:t>
            </a:r>
            <a:r>
              <a:rPr lang="cs-CZ" sz="1200" b="1" dirty="0">
                <a:solidFill>
                  <a:srgbClr val="993300"/>
                </a:solidFill>
                <a:effectLst>
                  <a:outerShdw blurRad="38100" dist="38100" dir="2700000" algn="tl">
                    <a:srgbClr val="C0C0C0"/>
                  </a:outerShdw>
                </a:effectLst>
              </a:rPr>
              <a:t>. List Korintským</a:t>
            </a:r>
            <a:r>
              <a:rPr lang="es-ES" sz="1200" b="1" dirty="0">
                <a:solidFill>
                  <a:srgbClr val="993300"/>
                </a:solidFill>
                <a:effectLst>
                  <a:outerShdw blurRad="38100" dist="38100" dir="2700000" algn="tl">
                    <a:srgbClr val="C0C0C0"/>
                  </a:outerShdw>
                </a:effectLst>
              </a:rPr>
              <a:t> 6</a:t>
            </a:r>
            <a:r>
              <a:rPr lang="cs-CZ" sz="1200" b="1" dirty="0">
                <a:solidFill>
                  <a:srgbClr val="993300"/>
                </a:solidFill>
                <a:effectLst>
                  <a:outerShdw blurRad="38100" dist="38100" dir="2700000" algn="tl">
                    <a:srgbClr val="C0C0C0"/>
                  </a:outerShdw>
                </a:effectLst>
              </a:rPr>
              <a:t>,</a:t>
            </a:r>
            <a:r>
              <a:rPr lang="es-ES" sz="1200" b="1" dirty="0">
                <a:solidFill>
                  <a:srgbClr val="993300"/>
                </a:solidFill>
                <a:effectLst>
                  <a:outerShdw blurRad="38100" dist="38100" dir="2700000" algn="tl">
                    <a:srgbClr val="C0C0C0"/>
                  </a:outerShdw>
                </a:effectLst>
              </a:rPr>
              <a:t>9</a:t>
            </a:r>
            <a:r>
              <a:rPr lang="cs-CZ" sz="1200" b="1" dirty="0">
                <a:solidFill>
                  <a:srgbClr val="993300"/>
                </a:solidFill>
                <a:effectLst>
                  <a:outerShdw blurRad="38100" dist="38100" dir="2700000" algn="tl">
                    <a:srgbClr val="C0C0C0"/>
                  </a:outerShdw>
                </a:effectLst>
              </a:rPr>
              <a:t>.</a:t>
            </a:r>
            <a:r>
              <a:rPr lang="es-ES" sz="1200" b="1" dirty="0">
                <a:solidFill>
                  <a:srgbClr val="993300"/>
                </a:solidFill>
                <a:effectLst>
                  <a:outerShdw blurRad="38100" dist="38100" dir="2700000" algn="tl">
                    <a:srgbClr val="C0C0C0"/>
                  </a:outerShdw>
                </a:effectLst>
              </a:rPr>
              <a:t>10</a:t>
            </a:r>
          </a:p>
        </p:txBody>
      </p:sp>
      <p:sp>
        <p:nvSpPr>
          <p:cNvPr id="17414" name="Text Box 6"/>
          <p:cNvSpPr txBox="1">
            <a:spLocks noChangeArrowheads="1"/>
          </p:cNvSpPr>
          <p:nvPr/>
        </p:nvSpPr>
        <p:spPr bwMode="auto">
          <a:xfrm>
            <a:off x="468313" y="4292600"/>
            <a:ext cx="82089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Neboť</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víte</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že</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žádný</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smilník</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nečistý</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nebo</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chamtivý</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který</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je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modlářský</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nemá</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dědictví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v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království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Krista a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Boha</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a:p>
            <a:pPr algn="r">
              <a:spcBef>
                <a:spcPct val="50000"/>
              </a:spcBef>
            </a:pPr>
            <a:r>
              <a:rPr lang="cs-CZ" sz="1200" b="1" dirty="0">
                <a:solidFill>
                  <a:srgbClr val="993300"/>
                </a:solidFill>
                <a:effectLst>
                  <a:outerShdw blurRad="38100" dist="38100" dir="2700000" algn="tl">
                    <a:srgbClr val="C0C0C0"/>
                  </a:outerShdw>
                </a:effectLst>
              </a:rPr>
              <a:t>List </a:t>
            </a:r>
            <a:r>
              <a:rPr lang="es-ES" sz="1200" b="1" dirty="0">
                <a:solidFill>
                  <a:srgbClr val="993300"/>
                </a:solidFill>
                <a:effectLst>
                  <a:outerShdw blurRad="38100" dist="38100" dir="2700000" algn="tl">
                    <a:srgbClr val="C0C0C0"/>
                  </a:outerShdw>
                </a:effectLst>
              </a:rPr>
              <a:t>Efe</a:t>
            </a:r>
            <a:r>
              <a:rPr lang="cs-CZ" sz="1200" b="1" dirty="0">
                <a:solidFill>
                  <a:srgbClr val="993300"/>
                </a:solidFill>
                <a:effectLst>
                  <a:outerShdw blurRad="38100" dist="38100" dir="2700000" algn="tl">
                    <a:srgbClr val="C0C0C0"/>
                  </a:outerShdw>
                </a:effectLst>
              </a:rPr>
              <a:t>z</a:t>
            </a:r>
            <a:r>
              <a:rPr lang="es-ES" sz="1200" b="1" dirty="0">
                <a:solidFill>
                  <a:srgbClr val="993300"/>
                </a:solidFill>
                <a:effectLst>
                  <a:outerShdw blurRad="38100" dist="38100" dir="2700000" algn="tl">
                    <a:srgbClr val="C0C0C0"/>
                  </a:outerShdw>
                </a:effectLst>
              </a:rPr>
              <a:t>s</a:t>
            </a:r>
            <a:r>
              <a:rPr lang="cs-CZ" sz="1200" b="1" dirty="0">
                <a:solidFill>
                  <a:srgbClr val="993300"/>
                </a:solidFill>
                <a:effectLst>
                  <a:outerShdw blurRad="38100" dist="38100" dir="2700000" algn="tl">
                    <a:srgbClr val="C0C0C0"/>
                  </a:outerShdw>
                </a:effectLst>
              </a:rPr>
              <a:t>kým</a:t>
            </a:r>
            <a:r>
              <a:rPr lang="es-ES" sz="1200" b="1" dirty="0">
                <a:solidFill>
                  <a:srgbClr val="993300"/>
                </a:solidFill>
                <a:effectLst>
                  <a:outerShdw blurRad="38100" dist="38100" dir="2700000" algn="tl">
                    <a:srgbClr val="C0C0C0"/>
                  </a:outerShdw>
                </a:effectLst>
              </a:rPr>
              <a:t> 5</a:t>
            </a:r>
            <a:r>
              <a:rPr lang="cs-CZ" sz="1200" b="1" dirty="0">
                <a:solidFill>
                  <a:srgbClr val="993300"/>
                </a:solidFill>
                <a:effectLst>
                  <a:outerShdw blurRad="38100" dist="38100" dir="2700000" algn="tl">
                    <a:srgbClr val="C0C0C0"/>
                  </a:outerShdw>
                </a:effectLst>
              </a:rPr>
              <a:t>,</a:t>
            </a:r>
            <a:r>
              <a:rPr lang="es-ES" sz="1200" b="1" dirty="0">
                <a:solidFill>
                  <a:srgbClr val="993300"/>
                </a:solidFill>
                <a:effectLst>
                  <a:outerShdw blurRad="38100" dist="38100" dir="2700000" algn="tl">
                    <a:srgbClr val="C0C0C0"/>
                  </a:outerShdw>
                </a:effectLst>
              </a:rPr>
              <a:t>5</a:t>
            </a:r>
          </a:p>
        </p:txBody>
      </p:sp>
      <p:sp>
        <p:nvSpPr>
          <p:cNvPr id="17415" name="Text Box 7"/>
          <p:cNvSpPr txBox="1">
            <a:spLocks noChangeArrowheads="1"/>
          </p:cNvSpPr>
          <p:nvPr/>
        </p:nvSpPr>
        <p:spPr bwMode="auto">
          <a:xfrm>
            <a:off x="466725" y="5300663"/>
            <a:ext cx="8280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Následujte</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pokoj</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se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všemi</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svatost</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bez</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níž</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nikdo</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nespatří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Pána</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a:p>
            <a:pPr algn="r">
              <a:spcBef>
                <a:spcPct val="50000"/>
              </a:spcBef>
            </a:pPr>
            <a:r>
              <a:rPr lang="cs-CZ" sz="1200" b="1" dirty="0">
                <a:solidFill>
                  <a:srgbClr val="993300"/>
                </a:solidFill>
                <a:effectLst>
                  <a:outerShdw blurRad="38100" dist="38100" dir="2700000" algn="tl">
                    <a:srgbClr val="C0C0C0"/>
                  </a:outerShdw>
                </a:effectLst>
              </a:rPr>
              <a:t>List Židům</a:t>
            </a:r>
            <a:r>
              <a:rPr lang="es-ES" sz="1200" b="1" dirty="0">
                <a:solidFill>
                  <a:srgbClr val="993300"/>
                </a:solidFill>
                <a:effectLst>
                  <a:outerShdw blurRad="38100" dist="38100" dir="2700000" algn="tl">
                    <a:srgbClr val="C0C0C0"/>
                  </a:outerShdw>
                </a:effectLst>
              </a:rPr>
              <a:t> 12</a:t>
            </a:r>
            <a:r>
              <a:rPr lang="cs-CZ" sz="1200" b="1" dirty="0">
                <a:solidFill>
                  <a:srgbClr val="993300"/>
                </a:solidFill>
                <a:effectLst>
                  <a:outerShdw blurRad="38100" dist="38100" dir="2700000" algn="tl">
                    <a:srgbClr val="C0C0C0"/>
                  </a:outerShdw>
                </a:effectLst>
              </a:rPr>
              <a:t>,</a:t>
            </a:r>
            <a:r>
              <a:rPr lang="es-ES" sz="1200" b="1" dirty="0">
                <a:solidFill>
                  <a:srgbClr val="993300"/>
                </a:solidFill>
                <a:effectLst>
                  <a:outerShdw blurRad="38100" dist="38100" dir="2700000" algn="tl">
                    <a:srgbClr val="C0C0C0"/>
                  </a:outerShdw>
                </a:effectLst>
              </a:rPr>
              <a:t>14</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p:cTn id="7" dur="2000" fill="hold"/>
                                        <p:tgtEl>
                                          <p:spTgt spid="17412"/>
                                        </p:tgtEl>
                                        <p:attrNameLst>
                                          <p:attrName>ppt_w</p:attrName>
                                        </p:attrNameLst>
                                      </p:cBhvr>
                                      <p:tavLst>
                                        <p:tav tm="0" fmla="#ppt_w*sin(2.5*pi*$)">
                                          <p:val>
                                            <p:fltVal val="0"/>
                                          </p:val>
                                        </p:tav>
                                        <p:tav tm="100000">
                                          <p:val>
                                            <p:fltVal val="1"/>
                                          </p:val>
                                        </p:tav>
                                      </p:tavLst>
                                    </p:anim>
                                    <p:anim calcmode="lin" valueType="num">
                                      <p:cBhvr>
                                        <p:cTn id="8" dur="2000" fill="hold"/>
                                        <p:tgtEl>
                                          <p:spTgt spid="1741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17413">
                                            <p:txEl>
                                              <p:pRg st="0" end="0"/>
                                            </p:txEl>
                                          </p:spTgt>
                                        </p:tgtEl>
                                        <p:attrNameLst>
                                          <p:attrName>style.visibility</p:attrName>
                                        </p:attrNameLst>
                                      </p:cBhvr>
                                      <p:to>
                                        <p:strVal val="visible"/>
                                      </p:to>
                                    </p:set>
                                    <p:anim calcmode="discrete" valueType="clr">
                                      <p:cBhvr override="childStyle">
                                        <p:cTn id="13" dur="80"/>
                                        <p:tgtEl>
                                          <p:spTgt spid="1741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7413">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17413">
                                            <p:txEl>
                                              <p:pRg st="0" end="0"/>
                                            </p:txEl>
                                          </p:spTgt>
                                        </p:tgtEl>
                                        <p:attrNameLst>
                                          <p:attrName>fill.type</p:attrName>
                                        </p:attrNameLst>
                                      </p:cBhvr>
                                      <p:to>
                                        <p:strVal val="solid"/>
                                      </p:to>
                                    </p:set>
                                  </p:childTnLst>
                                </p:cTn>
                              </p:par>
                            </p:childTnLst>
                          </p:cTn>
                        </p:par>
                        <p:par>
                          <p:cTn id="16" fill="hold" nodeType="afterGroup">
                            <p:stCondLst>
                              <p:cond delay="8680"/>
                            </p:stCondLst>
                            <p:childTnLst>
                              <p:par>
                                <p:cTn id="17" presetID="34" presetClass="entr" presetSubtype="0" fill="hold" nodeType="afterEffect">
                                  <p:stCondLst>
                                    <p:cond delay="0"/>
                                  </p:stCondLst>
                                  <p:childTnLst>
                                    <p:set>
                                      <p:cBhvr>
                                        <p:cTn id="18" dur="1" fill="hold">
                                          <p:stCondLst>
                                            <p:cond delay="0"/>
                                          </p:stCondLst>
                                        </p:cTn>
                                        <p:tgtEl>
                                          <p:spTgt spid="17413">
                                            <p:txEl>
                                              <p:pRg st="1" end="1"/>
                                            </p:txEl>
                                          </p:spTgt>
                                        </p:tgtEl>
                                        <p:attrNameLst>
                                          <p:attrName>style.visibility</p:attrName>
                                        </p:attrNameLst>
                                      </p:cBhvr>
                                      <p:to>
                                        <p:strVal val="visible"/>
                                      </p:to>
                                    </p:set>
                                    <p:anim from="(-#ppt_w/2)" to="(#ppt_x)" calcmode="lin" valueType="num">
                                      <p:cBhvr>
                                        <p:cTn id="19" dur="600" fill="hold">
                                          <p:stCondLst>
                                            <p:cond delay="0"/>
                                          </p:stCondLst>
                                        </p:cTn>
                                        <p:tgtEl>
                                          <p:spTgt spid="17413">
                                            <p:txEl>
                                              <p:pRg st="1" end="1"/>
                                            </p:txEl>
                                          </p:spTgt>
                                        </p:tgtEl>
                                        <p:attrNameLst>
                                          <p:attrName>ppt_x</p:attrName>
                                        </p:attrNameLst>
                                      </p:cBhvr>
                                    </p:anim>
                                    <p:anim from="0" to="-1.0" calcmode="lin" valueType="num">
                                      <p:cBhvr>
                                        <p:cTn id="20" dur="200" decel="50000" autoRev="1" fill="hold">
                                          <p:stCondLst>
                                            <p:cond delay="600"/>
                                          </p:stCondLst>
                                        </p:cTn>
                                        <p:tgtEl>
                                          <p:spTgt spid="17413">
                                            <p:txEl>
                                              <p:pRg st="1" end="1"/>
                                            </p:txEl>
                                          </p:spTgt>
                                        </p:tgtEl>
                                        <p:attrNameLst>
                                          <p:attrName>xshear</p:attrName>
                                        </p:attrNameLst>
                                      </p:cBhvr>
                                    </p:anim>
                                    <p:animScale>
                                      <p:cBhvr>
                                        <p:cTn id="21" dur="200" decel="100000" autoRev="1" fill="hold">
                                          <p:stCondLst>
                                            <p:cond delay="600"/>
                                          </p:stCondLst>
                                        </p:cTn>
                                        <p:tgtEl>
                                          <p:spTgt spid="17413">
                                            <p:txEl>
                                              <p:pRg st="1" end="1"/>
                                            </p:txEl>
                                          </p:spTgt>
                                        </p:tgtEl>
                                      </p:cBhvr>
                                      <p:from x="100000" y="100000"/>
                                      <p:to x="80000" y="100000"/>
                                    </p:animScale>
                                    <p:anim by="(#ppt_h/3+#ppt_w*0.1)" calcmode="lin" valueType="num">
                                      <p:cBhvr additive="sum">
                                        <p:cTn id="22" dur="200" decel="100000" autoRev="1" fill="hold">
                                          <p:stCondLst>
                                            <p:cond delay="600"/>
                                          </p:stCondLst>
                                        </p:cTn>
                                        <p:tgtEl>
                                          <p:spTgt spid="17413">
                                            <p:txEl>
                                              <p:pRg st="1" end="1"/>
                                            </p:txEl>
                                          </p:spTgt>
                                        </p:tgtEl>
                                        <p:attrNameLst>
                                          <p:attrName>ppt_x</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nodeType="clickEffect">
                                  <p:stCondLst>
                                    <p:cond delay="0"/>
                                  </p:stCondLst>
                                  <p:iterate type="lt">
                                    <p:tmPct val="50000"/>
                                  </p:iterate>
                                  <p:childTnLst>
                                    <p:set>
                                      <p:cBhvr>
                                        <p:cTn id="26" dur="1" fill="hold">
                                          <p:stCondLst>
                                            <p:cond delay="0"/>
                                          </p:stCondLst>
                                        </p:cTn>
                                        <p:tgtEl>
                                          <p:spTgt spid="17414">
                                            <p:txEl>
                                              <p:pRg st="0" end="0"/>
                                            </p:txEl>
                                          </p:spTgt>
                                        </p:tgtEl>
                                        <p:attrNameLst>
                                          <p:attrName>style.visibility</p:attrName>
                                        </p:attrNameLst>
                                      </p:cBhvr>
                                      <p:to>
                                        <p:strVal val="visible"/>
                                      </p:to>
                                    </p:set>
                                    <p:anim calcmode="discrete" valueType="clr">
                                      <p:cBhvr override="childStyle">
                                        <p:cTn id="27" dur="80"/>
                                        <p:tgtEl>
                                          <p:spTgt spid="1741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17414">
                                            <p:txEl>
                                              <p:pRg st="0" end="0"/>
                                            </p:txEl>
                                          </p:spTgt>
                                        </p:tgtEl>
                                        <p:attrNameLst>
                                          <p:attrName>fillcolor</p:attrName>
                                        </p:attrNameLst>
                                      </p:cBhvr>
                                      <p:tavLst>
                                        <p:tav tm="0">
                                          <p:val>
                                            <p:clrVal>
                                              <a:schemeClr val="accent2"/>
                                            </p:clrVal>
                                          </p:val>
                                        </p:tav>
                                        <p:tav tm="50000">
                                          <p:val>
                                            <p:clrVal>
                                              <a:schemeClr val="hlink"/>
                                            </p:clrVal>
                                          </p:val>
                                        </p:tav>
                                      </p:tavLst>
                                    </p:anim>
                                    <p:set>
                                      <p:cBhvr>
                                        <p:cTn id="29" dur="80"/>
                                        <p:tgtEl>
                                          <p:spTgt spid="17414">
                                            <p:txEl>
                                              <p:pRg st="0" end="0"/>
                                            </p:txEl>
                                          </p:spTgt>
                                        </p:tgtEl>
                                        <p:attrNameLst>
                                          <p:attrName>fill.type</p:attrName>
                                        </p:attrNameLst>
                                      </p:cBhvr>
                                      <p:to>
                                        <p:strVal val="solid"/>
                                      </p:to>
                                    </p:set>
                                  </p:childTnLst>
                                </p:cTn>
                              </p:par>
                            </p:childTnLst>
                          </p:cTn>
                        </p:par>
                        <p:par>
                          <p:cTn id="30" fill="hold" nodeType="afterGroup">
                            <p:stCondLst>
                              <p:cond delay="4000"/>
                            </p:stCondLst>
                            <p:childTnLst>
                              <p:par>
                                <p:cTn id="31" presetID="34" presetClass="entr" presetSubtype="0" fill="hold" nodeType="afterEffect">
                                  <p:stCondLst>
                                    <p:cond delay="0"/>
                                  </p:stCondLst>
                                  <p:childTnLst>
                                    <p:set>
                                      <p:cBhvr>
                                        <p:cTn id="32" dur="1" fill="hold">
                                          <p:stCondLst>
                                            <p:cond delay="0"/>
                                          </p:stCondLst>
                                        </p:cTn>
                                        <p:tgtEl>
                                          <p:spTgt spid="17414">
                                            <p:txEl>
                                              <p:pRg st="1" end="1"/>
                                            </p:txEl>
                                          </p:spTgt>
                                        </p:tgtEl>
                                        <p:attrNameLst>
                                          <p:attrName>style.visibility</p:attrName>
                                        </p:attrNameLst>
                                      </p:cBhvr>
                                      <p:to>
                                        <p:strVal val="visible"/>
                                      </p:to>
                                    </p:set>
                                    <p:anim from="(-#ppt_w/2)" to="(#ppt_x)" calcmode="lin" valueType="num">
                                      <p:cBhvr>
                                        <p:cTn id="33" dur="600" fill="hold">
                                          <p:stCondLst>
                                            <p:cond delay="0"/>
                                          </p:stCondLst>
                                        </p:cTn>
                                        <p:tgtEl>
                                          <p:spTgt spid="17414">
                                            <p:txEl>
                                              <p:pRg st="1" end="1"/>
                                            </p:txEl>
                                          </p:spTgt>
                                        </p:tgtEl>
                                        <p:attrNameLst>
                                          <p:attrName>ppt_x</p:attrName>
                                        </p:attrNameLst>
                                      </p:cBhvr>
                                    </p:anim>
                                    <p:anim from="0" to="-1.0" calcmode="lin" valueType="num">
                                      <p:cBhvr>
                                        <p:cTn id="34" dur="200" decel="50000" autoRev="1" fill="hold">
                                          <p:stCondLst>
                                            <p:cond delay="600"/>
                                          </p:stCondLst>
                                        </p:cTn>
                                        <p:tgtEl>
                                          <p:spTgt spid="17414">
                                            <p:txEl>
                                              <p:pRg st="1" end="1"/>
                                            </p:txEl>
                                          </p:spTgt>
                                        </p:tgtEl>
                                        <p:attrNameLst>
                                          <p:attrName>xshear</p:attrName>
                                        </p:attrNameLst>
                                      </p:cBhvr>
                                    </p:anim>
                                    <p:animScale>
                                      <p:cBhvr>
                                        <p:cTn id="35" dur="200" decel="100000" autoRev="1" fill="hold">
                                          <p:stCondLst>
                                            <p:cond delay="600"/>
                                          </p:stCondLst>
                                        </p:cTn>
                                        <p:tgtEl>
                                          <p:spTgt spid="17414">
                                            <p:txEl>
                                              <p:pRg st="1" end="1"/>
                                            </p:txEl>
                                          </p:spTgt>
                                        </p:tgtEl>
                                      </p:cBhvr>
                                      <p:from x="100000" y="100000"/>
                                      <p:to x="80000" y="100000"/>
                                    </p:animScale>
                                    <p:anim by="(#ppt_h/3+#ppt_w*0.1)" calcmode="lin" valueType="num">
                                      <p:cBhvr additive="sum">
                                        <p:cTn id="36" dur="200" decel="100000" autoRev="1" fill="hold">
                                          <p:stCondLst>
                                            <p:cond delay="600"/>
                                          </p:stCondLst>
                                        </p:cTn>
                                        <p:tgtEl>
                                          <p:spTgt spid="17414">
                                            <p:txEl>
                                              <p:pRg st="1" end="1"/>
                                            </p:txEl>
                                          </p:spTgt>
                                        </p:tgtEl>
                                        <p:attrNameLst>
                                          <p:attrName>ppt_x</p:attrName>
                                        </p:attrNameLst>
                                      </p:cBhvr>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7" presetClass="entr" presetSubtype="0" fill="hold" nodeType="clickEffect">
                                  <p:stCondLst>
                                    <p:cond delay="0"/>
                                  </p:stCondLst>
                                  <p:iterate type="lt">
                                    <p:tmPct val="50000"/>
                                  </p:iterate>
                                  <p:childTnLst>
                                    <p:set>
                                      <p:cBhvr>
                                        <p:cTn id="40" dur="1" fill="hold">
                                          <p:stCondLst>
                                            <p:cond delay="0"/>
                                          </p:stCondLst>
                                        </p:cTn>
                                        <p:tgtEl>
                                          <p:spTgt spid="17415">
                                            <p:txEl>
                                              <p:pRg st="0" end="0"/>
                                            </p:txEl>
                                          </p:spTgt>
                                        </p:tgtEl>
                                        <p:attrNameLst>
                                          <p:attrName>style.visibility</p:attrName>
                                        </p:attrNameLst>
                                      </p:cBhvr>
                                      <p:to>
                                        <p:strVal val="visible"/>
                                      </p:to>
                                    </p:set>
                                    <p:anim calcmode="discrete" valueType="clr">
                                      <p:cBhvr override="childStyle">
                                        <p:cTn id="41" dur="80"/>
                                        <p:tgtEl>
                                          <p:spTgt spid="1741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17415">
                                            <p:txEl>
                                              <p:pRg st="0" end="0"/>
                                            </p:txEl>
                                          </p:spTgt>
                                        </p:tgtEl>
                                        <p:attrNameLst>
                                          <p:attrName>fillcolor</p:attrName>
                                        </p:attrNameLst>
                                      </p:cBhvr>
                                      <p:tavLst>
                                        <p:tav tm="0">
                                          <p:val>
                                            <p:clrVal>
                                              <a:schemeClr val="accent2"/>
                                            </p:clrVal>
                                          </p:val>
                                        </p:tav>
                                        <p:tav tm="50000">
                                          <p:val>
                                            <p:clrVal>
                                              <a:schemeClr val="hlink"/>
                                            </p:clrVal>
                                          </p:val>
                                        </p:tav>
                                      </p:tavLst>
                                    </p:anim>
                                    <p:set>
                                      <p:cBhvr>
                                        <p:cTn id="43" dur="80"/>
                                        <p:tgtEl>
                                          <p:spTgt spid="17415">
                                            <p:txEl>
                                              <p:pRg st="0" end="0"/>
                                            </p:txEl>
                                          </p:spTgt>
                                        </p:tgtEl>
                                        <p:attrNameLst>
                                          <p:attrName>fill.type</p:attrName>
                                        </p:attrNameLst>
                                      </p:cBhvr>
                                      <p:to>
                                        <p:strVal val="solid"/>
                                      </p:to>
                                    </p:set>
                                  </p:childTnLst>
                                </p:cTn>
                              </p:par>
                            </p:childTnLst>
                          </p:cTn>
                        </p:par>
                        <p:par>
                          <p:cTn id="44" fill="hold" nodeType="afterGroup">
                            <p:stCondLst>
                              <p:cond delay="2280"/>
                            </p:stCondLst>
                            <p:childTnLst>
                              <p:par>
                                <p:cTn id="45" presetID="34" presetClass="entr" presetSubtype="0" fill="hold" nodeType="afterEffect">
                                  <p:stCondLst>
                                    <p:cond delay="0"/>
                                  </p:stCondLst>
                                  <p:childTnLst>
                                    <p:set>
                                      <p:cBhvr>
                                        <p:cTn id="46" dur="1" fill="hold">
                                          <p:stCondLst>
                                            <p:cond delay="0"/>
                                          </p:stCondLst>
                                        </p:cTn>
                                        <p:tgtEl>
                                          <p:spTgt spid="17415">
                                            <p:txEl>
                                              <p:pRg st="1" end="1"/>
                                            </p:txEl>
                                          </p:spTgt>
                                        </p:tgtEl>
                                        <p:attrNameLst>
                                          <p:attrName>style.visibility</p:attrName>
                                        </p:attrNameLst>
                                      </p:cBhvr>
                                      <p:to>
                                        <p:strVal val="visible"/>
                                      </p:to>
                                    </p:set>
                                    <p:anim from="(-#ppt_w/2)" to="(#ppt_x)" calcmode="lin" valueType="num">
                                      <p:cBhvr>
                                        <p:cTn id="47" dur="600" fill="hold">
                                          <p:stCondLst>
                                            <p:cond delay="0"/>
                                          </p:stCondLst>
                                        </p:cTn>
                                        <p:tgtEl>
                                          <p:spTgt spid="17415">
                                            <p:txEl>
                                              <p:pRg st="1" end="1"/>
                                            </p:txEl>
                                          </p:spTgt>
                                        </p:tgtEl>
                                        <p:attrNameLst>
                                          <p:attrName>ppt_x</p:attrName>
                                        </p:attrNameLst>
                                      </p:cBhvr>
                                    </p:anim>
                                    <p:anim from="0" to="-1.0" calcmode="lin" valueType="num">
                                      <p:cBhvr>
                                        <p:cTn id="48" dur="200" decel="50000" autoRev="1" fill="hold">
                                          <p:stCondLst>
                                            <p:cond delay="600"/>
                                          </p:stCondLst>
                                        </p:cTn>
                                        <p:tgtEl>
                                          <p:spTgt spid="17415">
                                            <p:txEl>
                                              <p:pRg st="1" end="1"/>
                                            </p:txEl>
                                          </p:spTgt>
                                        </p:tgtEl>
                                        <p:attrNameLst>
                                          <p:attrName>xshear</p:attrName>
                                        </p:attrNameLst>
                                      </p:cBhvr>
                                    </p:anim>
                                    <p:animScale>
                                      <p:cBhvr>
                                        <p:cTn id="49" dur="200" decel="100000" autoRev="1" fill="hold">
                                          <p:stCondLst>
                                            <p:cond delay="600"/>
                                          </p:stCondLst>
                                        </p:cTn>
                                        <p:tgtEl>
                                          <p:spTgt spid="17415">
                                            <p:txEl>
                                              <p:pRg st="1" end="1"/>
                                            </p:txEl>
                                          </p:spTgt>
                                        </p:tgtEl>
                                      </p:cBhvr>
                                      <p:from x="100000" y="100000"/>
                                      <p:to x="80000" y="100000"/>
                                    </p:animScale>
                                    <p:anim by="(#ppt_h/3+#ppt_w*0.1)" calcmode="lin" valueType="num">
                                      <p:cBhvr additive="sum">
                                        <p:cTn id="50" dur="200" decel="100000" autoRev="1" fill="hold">
                                          <p:stCondLst>
                                            <p:cond delay="600"/>
                                          </p:stCondLst>
                                        </p:cTn>
                                        <p:tgtEl>
                                          <p:spTgt spid="17415">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41" name="Picture 9" descr="hom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8436" name="Rectangle 4"/>
          <p:cNvSpPr>
            <a:spLocks noChangeArrowheads="1"/>
          </p:cNvSpPr>
          <p:nvPr/>
        </p:nvSpPr>
        <p:spPr bwMode="auto">
          <a:xfrm>
            <a:off x="457200" y="274638"/>
            <a:ext cx="8229600"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s-ES" sz="4000" b="1" dirty="0" err="1">
                <a:solidFill>
                  <a:srgbClr val="993300"/>
                </a:solidFill>
              </a:rPr>
              <a:t>Biblické</a:t>
            </a:r>
            <a:r>
              <a:rPr lang="es-ES" sz="4000" b="1" dirty="0">
                <a:solidFill>
                  <a:srgbClr val="993300"/>
                </a:solidFill>
              </a:rPr>
              <a:t> </a:t>
            </a:r>
            <a:r>
              <a:rPr lang="es-ES" sz="4000" b="1" dirty="0" err="1">
                <a:solidFill>
                  <a:srgbClr val="993300"/>
                </a:solidFill>
              </a:rPr>
              <a:t>učení</a:t>
            </a:r>
            <a:r>
              <a:rPr lang="es-ES" sz="4000" b="1" dirty="0">
                <a:solidFill>
                  <a:srgbClr val="993300"/>
                </a:solidFill>
              </a:rPr>
              <a:t> o </a:t>
            </a:r>
            <a:r>
              <a:rPr lang="es-ES" sz="4000" b="1" dirty="0" err="1">
                <a:solidFill>
                  <a:srgbClr val="993300"/>
                </a:solidFill>
              </a:rPr>
              <a:t>univerzální</a:t>
            </a:r>
            <a:r>
              <a:rPr lang="es-ES" sz="4000" b="1" dirty="0">
                <a:solidFill>
                  <a:srgbClr val="993300"/>
                </a:solidFill>
              </a:rPr>
              <a:t> </a:t>
            </a:r>
            <a:r>
              <a:rPr lang="es-ES" sz="4000" b="1" dirty="0" err="1">
                <a:solidFill>
                  <a:srgbClr val="993300"/>
                </a:solidFill>
              </a:rPr>
              <a:t>spáse</a:t>
            </a:r>
            <a:r>
              <a:rPr lang="es-ES" sz="4000" b="1" dirty="0">
                <a:solidFill>
                  <a:srgbClr val="993300"/>
                </a:solidFill>
              </a:rPr>
              <a:t> </a:t>
            </a:r>
            <a:r>
              <a:rPr lang="es-ES" sz="4000" b="1" dirty="0" err="1">
                <a:solidFill>
                  <a:srgbClr val="993300"/>
                </a:solidFill>
              </a:rPr>
              <a:t>člověka</a:t>
            </a:r>
            <a:endParaRPr lang="es-ES" sz="4000" b="1" dirty="0">
              <a:solidFill>
                <a:srgbClr val="993300"/>
              </a:solidFill>
            </a:endParaRPr>
          </a:p>
        </p:txBody>
      </p:sp>
      <p:sp>
        <p:nvSpPr>
          <p:cNvPr id="18437" name="WordArt 5"/>
          <p:cNvSpPr>
            <a:spLocks noChangeArrowheads="1" noChangeShapeType="1" noTextEdit="1"/>
          </p:cNvSpPr>
          <p:nvPr/>
        </p:nvSpPr>
        <p:spPr bwMode="auto">
          <a:xfrm>
            <a:off x="539750" y="1700213"/>
            <a:ext cx="8064500" cy="541337"/>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HŘÍŠNÍK BUDE POTRESTÁN</a:t>
            </a:r>
          </a:p>
        </p:txBody>
      </p:sp>
      <p:sp>
        <p:nvSpPr>
          <p:cNvPr id="18438" name="Text Box 6"/>
          <p:cNvSpPr txBox="1">
            <a:spLocks noChangeArrowheads="1"/>
          </p:cNvSpPr>
          <p:nvPr/>
        </p:nvSpPr>
        <p:spPr bwMode="auto">
          <a:xfrm>
            <a:off x="466725" y="2708275"/>
            <a:ext cx="82089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Běda</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zle bude svévolníku, tomu se dostane odplaty za to, co páchal</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a:p>
            <a:pPr algn="r">
              <a:spcBef>
                <a:spcPct val="50000"/>
              </a:spcBef>
            </a:pPr>
            <a:r>
              <a:rPr lang="es-ES" sz="1200" b="1" dirty="0">
                <a:solidFill>
                  <a:srgbClr val="993300"/>
                </a:solidFill>
                <a:effectLst>
                  <a:outerShdw blurRad="38100" dist="38100" dir="2700000" algn="tl">
                    <a:srgbClr val="C0C0C0"/>
                  </a:outerShdw>
                </a:effectLst>
              </a:rPr>
              <a:t>I</a:t>
            </a:r>
            <a:r>
              <a:rPr lang="cs-CZ" sz="1200" b="1" dirty="0">
                <a:solidFill>
                  <a:srgbClr val="993300"/>
                </a:solidFill>
                <a:effectLst>
                  <a:outerShdw blurRad="38100" dist="38100" dir="2700000" algn="tl">
                    <a:srgbClr val="C0C0C0"/>
                  </a:outerShdw>
                </a:effectLst>
              </a:rPr>
              <a:t>z</a:t>
            </a:r>
            <a:r>
              <a:rPr lang="es-ES" sz="1200" b="1" dirty="0">
                <a:solidFill>
                  <a:srgbClr val="993300"/>
                </a:solidFill>
                <a:effectLst>
                  <a:outerShdw blurRad="38100" dist="38100" dir="2700000" algn="tl">
                    <a:srgbClr val="C0C0C0"/>
                  </a:outerShdw>
                </a:effectLst>
              </a:rPr>
              <a:t>a</a:t>
            </a:r>
            <a:r>
              <a:rPr lang="cs-CZ" sz="1200" b="1" dirty="0" err="1">
                <a:solidFill>
                  <a:srgbClr val="993300"/>
                </a:solidFill>
                <a:effectLst>
                  <a:outerShdw blurRad="38100" dist="38100" dir="2700000" algn="tl">
                    <a:srgbClr val="C0C0C0"/>
                  </a:outerShdw>
                </a:effectLst>
              </a:rPr>
              <a:t>jáš</a:t>
            </a:r>
            <a:r>
              <a:rPr lang="es-ES" sz="1200" b="1" dirty="0">
                <a:solidFill>
                  <a:srgbClr val="993300"/>
                </a:solidFill>
                <a:effectLst>
                  <a:outerShdw blurRad="38100" dist="38100" dir="2700000" algn="tl">
                    <a:srgbClr val="C0C0C0"/>
                  </a:outerShdw>
                </a:effectLst>
              </a:rPr>
              <a:t> 3</a:t>
            </a:r>
            <a:r>
              <a:rPr lang="cs-CZ" sz="1200" b="1" dirty="0">
                <a:solidFill>
                  <a:srgbClr val="993300"/>
                </a:solidFill>
                <a:effectLst>
                  <a:outerShdw blurRad="38100" dist="38100" dir="2700000" algn="tl">
                    <a:srgbClr val="C0C0C0"/>
                  </a:outerShdw>
                </a:effectLst>
              </a:rPr>
              <a:t>,</a:t>
            </a:r>
            <a:r>
              <a:rPr lang="es-ES" sz="1200" b="1" dirty="0">
                <a:solidFill>
                  <a:srgbClr val="993300"/>
                </a:solidFill>
                <a:effectLst>
                  <a:outerShdw blurRad="38100" dist="38100" dir="2700000" algn="tl">
                    <a:srgbClr val="C0C0C0"/>
                  </a:outerShdw>
                </a:effectLst>
              </a:rPr>
              <a:t>11</a:t>
            </a:r>
          </a:p>
        </p:txBody>
      </p:sp>
      <p:sp>
        <p:nvSpPr>
          <p:cNvPr id="18439" name="Text Box 7"/>
          <p:cNvSpPr txBox="1">
            <a:spLocks noChangeArrowheads="1"/>
          </p:cNvSpPr>
          <p:nvPr/>
        </p:nvSpPr>
        <p:spPr bwMode="auto">
          <a:xfrm>
            <a:off x="466725" y="3933825"/>
            <a:ext cx="820896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šechny</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kdo</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Ho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milují</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Hospodin ochraňuje</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ale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všechny</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svévolníky vyhlazuje</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a:p>
            <a:pPr algn="r">
              <a:spcBef>
                <a:spcPct val="50000"/>
              </a:spcBef>
            </a:pPr>
            <a:r>
              <a:rPr lang="cs-CZ" sz="1200" b="1" dirty="0">
                <a:solidFill>
                  <a:srgbClr val="993300"/>
                </a:solidFill>
                <a:effectLst>
                  <a:outerShdw blurRad="38100" dist="38100" dir="2700000" algn="tl">
                    <a:srgbClr val="C0C0C0"/>
                  </a:outerShdw>
                </a:effectLst>
              </a:rPr>
              <a:t>Ž</a:t>
            </a:r>
            <a:r>
              <a:rPr lang="es-ES" sz="1200" b="1" dirty="0" err="1">
                <a:solidFill>
                  <a:srgbClr val="993300"/>
                </a:solidFill>
                <a:effectLst>
                  <a:outerShdw blurRad="38100" dist="38100" dir="2700000" algn="tl">
                    <a:srgbClr val="C0C0C0"/>
                  </a:outerShdw>
                </a:effectLst>
              </a:rPr>
              <a:t>alm</a:t>
            </a:r>
            <a:r>
              <a:rPr lang="es-ES" sz="1200" b="1" dirty="0">
                <a:solidFill>
                  <a:srgbClr val="993300"/>
                </a:solidFill>
                <a:effectLst>
                  <a:outerShdw blurRad="38100" dist="38100" dir="2700000" algn="tl">
                    <a:srgbClr val="C0C0C0"/>
                  </a:outerShdw>
                </a:effectLst>
              </a:rPr>
              <a:t> 145</a:t>
            </a:r>
            <a:r>
              <a:rPr lang="cs-CZ" sz="1200" b="1" dirty="0">
                <a:solidFill>
                  <a:srgbClr val="993300"/>
                </a:solidFill>
                <a:effectLst>
                  <a:outerShdw blurRad="38100" dist="38100" dir="2700000" algn="tl">
                    <a:srgbClr val="C0C0C0"/>
                  </a:outerShdw>
                </a:effectLst>
              </a:rPr>
              <a:t>,</a:t>
            </a:r>
            <a:r>
              <a:rPr lang="es-ES" sz="1200" b="1" dirty="0">
                <a:solidFill>
                  <a:srgbClr val="993300"/>
                </a:solidFill>
                <a:effectLst>
                  <a:outerShdw blurRad="38100" dist="38100" dir="2700000" algn="tl">
                    <a:srgbClr val="C0C0C0"/>
                  </a:outerShdw>
                </a:effectLst>
              </a:rPr>
              <a:t>20</a:t>
            </a:r>
          </a:p>
        </p:txBody>
      </p:sp>
      <p:sp>
        <p:nvSpPr>
          <p:cNvPr id="18440" name="Text Box 8"/>
          <p:cNvSpPr txBox="1">
            <a:spLocks noChangeArrowheads="1"/>
          </p:cNvSpPr>
          <p:nvPr/>
        </p:nvSpPr>
        <p:spPr bwMode="auto">
          <a:xfrm>
            <a:off x="466725" y="5084763"/>
            <a:ext cx="820896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Zato vzpurní</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budou</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do jednoho vyhlazeni, p</a:t>
            </a:r>
            <a:r>
              <a:rPr lang="es-ES"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otomstvo</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cs-CZ"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svévolníků bude vymýceno</a:t>
            </a:r>
            <a:r>
              <a:rPr lang="es-ES"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a:p>
            <a:pPr algn="r">
              <a:spcBef>
                <a:spcPct val="50000"/>
              </a:spcBef>
            </a:pPr>
            <a:r>
              <a:rPr lang="cs-CZ" sz="1200" b="1" dirty="0">
                <a:solidFill>
                  <a:srgbClr val="993300"/>
                </a:solidFill>
                <a:effectLst>
                  <a:outerShdw blurRad="38100" dist="38100" dir="2700000" algn="tl">
                    <a:srgbClr val="C0C0C0"/>
                  </a:outerShdw>
                </a:effectLst>
              </a:rPr>
              <a:t>Ž</a:t>
            </a:r>
            <a:r>
              <a:rPr lang="es-ES" sz="1200" b="1" dirty="0" err="1">
                <a:solidFill>
                  <a:srgbClr val="993300"/>
                </a:solidFill>
                <a:effectLst>
                  <a:outerShdw blurRad="38100" dist="38100" dir="2700000" algn="tl">
                    <a:srgbClr val="C0C0C0"/>
                  </a:outerShdw>
                </a:effectLst>
              </a:rPr>
              <a:t>alm</a:t>
            </a:r>
            <a:r>
              <a:rPr lang="es-ES" sz="1200" b="1" dirty="0">
                <a:solidFill>
                  <a:srgbClr val="993300"/>
                </a:solidFill>
                <a:effectLst>
                  <a:outerShdw blurRad="38100" dist="38100" dir="2700000" algn="tl">
                    <a:srgbClr val="C0C0C0"/>
                  </a:outerShdw>
                </a:effectLst>
              </a:rPr>
              <a:t> 37</a:t>
            </a:r>
            <a:r>
              <a:rPr lang="cs-CZ" sz="1200" b="1" dirty="0">
                <a:solidFill>
                  <a:srgbClr val="993300"/>
                </a:solidFill>
                <a:effectLst>
                  <a:outerShdw blurRad="38100" dist="38100" dir="2700000" algn="tl">
                    <a:srgbClr val="C0C0C0"/>
                  </a:outerShdw>
                </a:effectLst>
              </a:rPr>
              <a:t>,</a:t>
            </a:r>
            <a:r>
              <a:rPr lang="es-ES" sz="1200" b="1" dirty="0">
                <a:solidFill>
                  <a:srgbClr val="993300"/>
                </a:solidFill>
                <a:effectLst>
                  <a:outerShdw blurRad="38100" dist="38100" dir="2700000" algn="tl">
                    <a:srgbClr val="C0C0C0"/>
                  </a:outerShdw>
                </a:effectLst>
              </a:rPr>
              <a:t>38</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fade">
                                      <p:cBhvr>
                                        <p:cTn id="7" dur="2000"/>
                                        <p:tgtEl>
                                          <p:spTgt spid="18437"/>
                                        </p:tgtEl>
                                      </p:cBhvr>
                                    </p:animEffect>
                                    <p:anim calcmode="lin" valueType="num">
                                      <p:cBhvr>
                                        <p:cTn id="8" dur="2000" fill="hold"/>
                                        <p:tgtEl>
                                          <p:spTgt spid="18437"/>
                                        </p:tgtEl>
                                        <p:attrNameLst>
                                          <p:attrName>style.rotation</p:attrName>
                                        </p:attrNameLst>
                                      </p:cBhvr>
                                      <p:tavLst>
                                        <p:tav tm="0">
                                          <p:val>
                                            <p:fltVal val="720"/>
                                          </p:val>
                                        </p:tav>
                                        <p:tav tm="100000">
                                          <p:val>
                                            <p:fltVal val="0"/>
                                          </p:val>
                                        </p:tav>
                                      </p:tavLst>
                                    </p:anim>
                                    <p:anim calcmode="lin" valueType="num">
                                      <p:cBhvr>
                                        <p:cTn id="9" dur="2000" fill="hold"/>
                                        <p:tgtEl>
                                          <p:spTgt spid="18437"/>
                                        </p:tgtEl>
                                        <p:attrNameLst>
                                          <p:attrName>ppt_h</p:attrName>
                                        </p:attrNameLst>
                                      </p:cBhvr>
                                      <p:tavLst>
                                        <p:tav tm="0">
                                          <p:val>
                                            <p:fltVal val="0"/>
                                          </p:val>
                                        </p:tav>
                                        <p:tav tm="100000">
                                          <p:val>
                                            <p:strVal val="#ppt_h"/>
                                          </p:val>
                                        </p:tav>
                                      </p:tavLst>
                                    </p:anim>
                                    <p:anim calcmode="lin" valueType="num">
                                      <p:cBhvr>
                                        <p:cTn id="10" dur="2000" fill="hold"/>
                                        <p:tgtEl>
                                          <p:spTgt spid="18437"/>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18438">
                                            <p:txEl>
                                              <p:pRg st="0" end="0"/>
                                            </p:txEl>
                                          </p:spTgt>
                                        </p:tgtEl>
                                        <p:attrNameLst>
                                          <p:attrName>style.visibility</p:attrName>
                                        </p:attrNameLst>
                                      </p:cBhvr>
                                      <p:to>
                                        <p:strVal val="visible"/>
                                      </p:to>
                                    </p:set>
                                    <p:anim calcmode="discrete" valueType="clr">
                                      <p:cBhvr override="childStyle">
                                        <p:cTn id="15" dur="80"/>
                                        <p:tgtEl>
                                          <p:spTgt spid="1843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18438">
                                            <p:txEl>
                                              <p:pRg st="0" end="0"/>
                                            </p:txEl>
                                          </p:spTgt>
                                        </p:tgtEl>
                                        <p:attrNameLst>
                                          <p:attrName>fillcolor</p:attrName>
                                        </p:attrNameLst>
                                      </p:cBhvr>
                                      <p:tavLst>
                                        <p:tav tm="0">
                                          <p:val>
                                            <p:clrVal>
                                              <a:schemeClr val="accent2"/>
                                            </p:clrVal>
                                          </p:val>
                                        </p:tav>
                                        <p:tav tm="50000">
                                          <p:val>
                                            <p:clrVal>
                                              <a:schemeClr val="hlink"/>
                                            </p:clrVal>
                                          </p:val>
                                        </p:tav>
                                      </p:tavLst>
                                    </p:anim>
                                    <p:set>
                                      <p:cBhvr>
                                        <p:cTn id="17" dur="80"/>
                                        <p:tgtEl>
                                          <p:spTgt spid="18438">
                                            <p:txEl>
                                              <p:pRg st="0" end="0"/>
                                            </p:txEl>
                                          </p:spTgt>
                                        </p:tgtEl>
                                        <p:attrNameLst>
                                          <p:attrName>fill.type</p:attrName>
                                        </p:attrNameLst>
                                      </p:cBhvr>
                                      <p:to>
                                        <p:strVal val="solid"/>
                                      </p:to>
                                    </p:set>
                                  </p:childTnLst>
                                </p:cTn>
                              </p:par>
                            </p:childTnLst>
                          </p:cTn>
                        </p:par>
                        <p:par>
                          <p:cTn id="18" fill="hold" nodeType="afterGroup">
                            <p:stCondLst>
                              <p:cond delay="2320"/>
                            </p:stCondLst>
                            <p:childTnLst>
                              <p:par>
                                <p:cTn id="19" presetID="34" presetClass="entr" presetSubtype="0" fill="hold" nodeType="afterEffect">
                                  <p:stCondLst>
                                    <p:cond delay="0"/>
                                  </p:stCondLst>
                                  <p:childTnLst>
                                    <p:set>
                                      <p:cBhvr>
                                        <p:cTn id="20" dur="1" fill="hold">
                                          <p:stCondLst>
                                            <p:cond delay="0"/>
                                          </p:stCondLst>
                                        </p:cTn>
                                        <p:tgtEl>
                                          <p:spTgt spid="18438">
                                            <p:txEl>
                                              <p:pRg st="1" end="1"/>
                                            </p:txEl>
                                          </p:spTgt>
                                        </p:tgtEl>
                                        <p:attrNameLst>
                                          <p:attrName>style.visibility</p:attrName>
                                        </p:attrNameLst>
                                      </p:cBhvr>
                                      <p:to>
                                        <p:strVal val="visible"/>
                                      </p:to>
                                    </p:set>
                                    <p:anim from="(-#ppt_w/2)" to="(#ppt_x)" calcmode="lin" valueType="num">
                                      <p:cBhvr>
                                        <p:cTn id="21" dur="600" fill="hold">
                                          <p:stCondLst>
                                            <p:cond delay="0"/>
                                          </p:stCondLst>
                                        </p:cTn>
                                        <p:tgtEl>
                                          <p:spTgt spid="18438">
                                            <p:txEl>
                                              <p:pRg st="1" end="1"/>
                                            </p:txEl>
                                          </p:spTgt>
                                        </p:tgtEl>
                                        <p:attrNameLst>
                                          <p:attrName>ppt_x</p:attrName>
                                        </p:attrNameLst>
                                      </p:cBhvr>
                                    </p:anim>
                                    <p:anim from="0" to="-1.0" calcmode="lin" valueType="num">
                                      <p:cBhvr>
                                        <p:cTn id="22" dur="200" decel="50000" autoRev="1" fill="hold">
                                          <p:stCondLst>
                                            <p:cond delay="600"/>
                                          </p:stCondLst>
                                        </p:cTn>
                                        <p:tgtEl>
                                          <p:spTgt spid="18438">
                                            <p:txEl>
                                              <p:pRg st="1" end="1"/>
                                            </p:txEl>
                                          </p:spTgt>
                                        </p:tgtEl>
                                        <p:attrNameLst>
                                          <p:attrName>xshear</p:attrName>
                                        </p:attrNameLst>
                                      </p:cBhvr>
                                    </p:anim>
                                    <p:animScale>
                                      <p:cBhvr>
                                        <p:cTn id="23" dur="200" decel="100000" autoRev="1" fill="hold">
                                          <p:stCondLst>
                                            <p:cond delay="600"/>
                                          </p:stCondLst>
                                        </p:cTn>
                                        <p:tgtEl>
                                          <p:spTgt spid="18438">
                                            <p:txEl>
                                              <p:pRg st="1" end="1"/>
                                            </p:txEl>
                                          </p:spTgt>
                                        </p:tgtEl>
                                      </p:cBhvr>
                                      <p:from x="100000" y="100000"/>
                                      <p:to x="80000" y="100000"/>
                                    </p:animScale>
                                    <p:anim by="(#ppt_h/3+#ppt_w*0.1)" calcmode="lin" valueType="num">
                                      <p:cBhvr additive="sum">
                                        <p:cTn id="24" dur="200" decel="100000" autoRev="1" fill="hold">
                                          <p:stCondLst>
                                            <p:cond delay="600"/>
                                          </p:stCondLst>
                                        </p:cTn>
                                        <p:tgtEl>
                                          <p:spTgt spid="18438">
                                            <p:txEl>
                                              <p:pRg st="1" end="1"/>
                                            </p:txEl>
                                          </p:spTgt>
                                        </p:tgtEl>
                                        <p:attrNameLst>
                                          <p:attrName>ppt_x</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7" presetClass="entr" presetSubtype="0" fill="hold" nodeType="clickEffect">
                                  <p:stCondLst>
                                    <p:cond delay="0"/>
                                  </p:stCondLst>
                                  <p:iterate type="lt">
                                    <p:tmPct val="50000"/>
                                  </p:iterate>
                                  <p:childTnLst>
                                    <p:set>
                                      <p:cBhvr>
                                        <p:cTn id="28" dur="1" fill="hold">
                                          <p:stCondLst>
                                            <p:cond delay="0"/>
                                          </p:stCondLst>
                                        </p:cTn>
                                        <p:tgtEl>
                                          <p:spTgt spid="18439">
                                            <p:txEl>
                                              <p:pRg st="0" end="0"/>
                                            </p:txEl>
                                          </p:spTgt>
                                        </p:tgtEl>
                                        <p:attrNameLst>
                                          <p:attrName>style.visibility</p:attrName>
                                        </p:attrNameLst>
                                      </p:cBhvr>
                                      <p:to>
                                        <p:strVal val="visible"/>
                                      </p:to>
                                    </p:set>
                                    <p:anim calcmode="discrete" valueType="clr">
                                      <p:cBhvr override="childStyle">
                                        <p:cTn id="29" dur="80"/>
                                        <p:tgtEl>
                                          <p:spTgt spid="1843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18439">
                                            <p:txEl>
                                              <p:pRg st="0" end="0"/>
                                            </p:txEl>
                                          </p:spTgt>
                                        </p:tgtEl>
                                        <p:attrNameLst>
                                          <p:attrName>fillcolor</p:attrName>
                                        </p:attrNameLst>
                                      </p:cBhvr>
                                      <p:tavLst>
                                        <p:tav tm="0">
                                          <p:val>
                                            <p:clrVal>
                                              <a:schemeClr val="accent2"/>
                                            </p:clrVal>
                                          </p:val>
                                        </p:tav>
                                        <p:tav tm="50000">
                                          <p:val>
                                            <p:clrVal>
                                              <a:schemeClr val="hlink"/>
                                            </p:clrVal>
                                          </p:val>
                                        </p:tav>
                                      </p:tavLst>
                                    </p:anim>
                                    <p:set>
                                      <p:cBhvr>
                                        <p:cTn id="31" dur="80"/>
                                        <p:tgtEl>
                                          <p:spTgt spid="18439">
                                            <p:txEl>
                                              <p:pRg st="0" end="0"/>
                                            </p:txEl>
                                          </p:spTgt>
                                        </p:tgtEl>
                                        <p:attrNameLst>
                                          <p:attrName>fill.type</p:attrName>
                                        </p:attrNameLst>
                                      </p:cBhvr>
                                      <p:to>
                                        <p:strVal val="solid"/>
                                      </p:to>
                                    </p:set>
                                  </p:childTnLst>
                                </p:cTn>
                              </p:par>
                            </p:childTnLst>
                          </p:cTn>
                        </p:par>
                        <p:par>
                          <p:cTn id="32" fill="hold" nodeType="afterGroup">
                            <p:stCondLst>
                              <p:cond delay="2800"/>
                            </p:stCondLst>
                            <p:childTnLst>
                              <p:par>
                                <p:cTn id="33" presetID="34" presetClass="entr" presetSubtype="0" fill="hold" nodeType="afterEffect">
                                  <p:stCondLst>
                                    <p:cond delay="0"/>
                                  </p:stCondLst>
                                  <p:childTnLst>
                                    <p:set>
                                      <p:cBhvr>
                                        <p:cTn id="34" dur="1" fill="hold">
                                          <p:stCondLst>
                                            <p:cond delay="0"/>
                                          </p:stCondLst>
                                        </p:cTn>
                                        <p:tgtEl>
                                          <p:spTgt spid="18439">
                                            <p:txEl>
                                              <p:pRg st="1" end="1"/>
                                            </p:txEl>
                                          </p:spTgt>
                                        </p:tgtEl>
                                        <p:attrNameLst>
                                          <p:attrName>style.visibility</p:attrName>
                                        </p:attrNameLst>
                                      </p:cBhvr>
                                      <p:to>
                                        <p:strVal val="visible"/>
                                      </p:to>
                                    </p:set>
                                    <p:anim from="(-#ppt_w/2)" to="(#ppt_x)" calcmode="lin" valueType="num">
                                      <p:cBhvr>
                                        <p:cTn id="35" dur="600" fill="hold">
                                          <p:stCondLst>
                                            <p:cond delay="0"/>
                                          </p:stCondLst>
                                        </p:cTn>
                                        <p:tgtEl>
                                          <p:spTgt spid="18439">
                                            <p:txEl>
                                              <p:pRg st="1" end="1"/>
                                            </p:txEl>
                                          </p:spTgt>
                                        </p:tgtEl>
                                        <p:attrNameLst>
                                          <p:attrName>ppt_x</p:attrName>
                                        </p:attrNameLst>
                                      </p:cBhvr>
                                    </p:anim>
                                    <p:anim from="0" to="-1.0" calcmode="lin" valueType="num">
                                      <p:cBhvr>
                                        <p:cTn id="36" dur="200" decel="50000" autoRev="1" fill="hold">
                                          <p:stCondLst>
                                            <p:cond delay="600"/>
                                          </p:stCondLst>
                                        </p:cTn>
                                        <p:tgtEl>
                                          <p:spTgt spid="18439">
                                            <p:txEl>
                                              <p:pRg st="1" end="1"/>
                                            </p:txEl>
                                          </p:spTgt>
                                        </p:tgtEl>
                                        <p:attrNameLst>
                                          <p:attrName>xshear</p:attrName>
                                        </p:attrNameLst>
                                      </p:cBhvr>
                                    </p:anim>
                                    <p:animScale>
                                      <p:cBhvr>
                                        <p:cTn id="37" dur="200" decel="100000" autoRev="1" fill="hold">
                                          <p:stCondLst>
                                            <p:cond delay="600"/>
                                          </p:stCondLst>
                                        </p:cTn>
                                        <p:tgtEl>
                                          <p:spTgt spid="18439">
                                            <p:txEl>
                                              <p:pRg st="1" end="1"/>
                                            </p:txEl>
                                          </p:spTgt>
                                        </p:tgtEl>
                                      </p:cBhvr>
                                      <p:from x="100000" y="100000"/>
                                      <p:to x="80000" y="100000"/>
                                    </p:animScale>
                                    <p:anim by="(#ppt_h/3+#ppt_w*0.1)" calcmode="lin" valueType="num">
                                      <p:cBhvr additive="sum">
                                        <p:cTn id="38" dur="200" decel="100000" autoRev="1" fill="hold">
                                          <p:stCondLst>
                                            <p:cond delay="600"/>
                                          </p:stCondLst>
                                        </p:cTn>
                                        <p:tgtEl>
                                          <p:spTgt spid="18439">
                                            <p:txEl>
                                              <p:pRg st="1" end="1"/>
                                            </p:txEl>
                                          </p:spTgt>
                                        </p:tgtEl>
                                        <p:attrNameLst>
                                          <p:attrName>ppt_x</p:attrName>
                                        </p:attrNameLst>
                                      </p:cBhvr>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7" presetClass="entr" presetSubtype="0" fill="hold" nodeType="clickEffect">
                                  <p:stCondLst>
                                    <p:cond delay="0"/>
                                  </p:stCondLst>
                                  <p:iterate type="lt">
                                    <p:tmPct val="50000"/>
                                  </p:iterate>
                                  <p:childTnLst>
                                    <p:set>
                                      <p:cBhvr>
                                        <p:cTn id="42" dur="1" fill="hold">
                                          <p:stCondLst>
                                            <p:cond delay="0"/>
                                          </p:stCondLst>
                                        </p:cTn>
                                        <p:tgtEl>
                                          <p:spTgt spid="18440">
                                            <p:txEl>
                                              <p:pRg st="0" end="0"/>
                                            </p:txEl>
                                          </p:spTgt>
                                        </p:tgtEl>
                                        <p:attrNameLst>
                                          <p:attrName>style.visibility</p:attrName>
                                        </p:attrNameLst>
                                      </p:cBhvr>
                                      <p:to>
                                        <p:strVal val="visible"/>
                                      </p:to>
                                    </p:set>
                                    <p:anim calcmode="discrete" valueType="clr">
                                      <p:cBhvr override="childStyle">
                                        <p:cTn id="43" dur="80"/>
                                        <p:tgtEl>
                                          <p:spTgt spid="1844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8440">
                                            <p:txEl>
                                              <p:pRg st="0" end="0"/>
                                            </p:txEl>
                                          </p:spTgt>
                                        </p:tgtEl>
                                        <p:attrNameLst>
                                          <p:attrName>fillcolor</p:attrName>
                                        </p:attrNameLst>
                                      </p:cBhvr>
                                      <p:tavLst>
                                        <p:tav tm="0">
                                          <p:val>
                                            <p:clrVal>
                                              <a:schemeClr val="accent2"/>
                                            </p:clrVal>
                                          </p:val>
                                        </p:tav>
                                        <p:tav tm="50000">
                                          <p:val>
                                            <p:clrVal>
                                              <a:schemeClr val="hlink"/>
                                            </p:clrVal>
                                          </p:val>
                                        </p:tav>
                                      </p:tavLst>
                                    </p:anim>
                                    <p:set>
                                      <p:cBhvr>
                                        <p:cTn id="45" dur="80"/>
                                        <p:tgtEl>
                                          <p:spTgt spid="18440">
                                            <p:txEl>
                                              <p:pRg st="0" end="0"/>
                                            </p:txEl>
                                          </p:spTgt>
                                        </p:tgtEl>
                                        <p:attrNameLst>
                                          <p:attrName>fill.type</p:attrName>
                                        </p:attrNameLst>
                                      </p:cBhvr>
                                      <p:to>
                                        <p:strVal val="solid"/>
                                      </p:to>
                                    </p:set>
                                  </p:childTnLst>
                                </p:cTn>
                              </p:par>
                            </p:childTnLst>
                          </p:cTn>
                        </p:par>
                        <p:par>
                          <p:cTn id="46" fill="hold" nodeType="afterGroup">
                            <p:stCondLst>
                              <p:cond delay="2760"/>
                            </p:stCondLst>
                            <p:childTnLst>
                              <p:par>
                                <p:cTn id="47" presetID="34" presetClass="entr" presetSubtype="0" fill="hold" nodeType="afterEffect">
                                  <p:stCondLst>
                                    <p:cond delay="0"/>
                                  </p:stCondLst>
                                  <p:childTnLst>
                                    <p:set>
                                      <p:cBhvr>
                                        <p:cTn id="48" dur="1" fill="hold">
                                          <p:stCondLst>
                                            <p:cond delay="0"/>
                                          </p:stCondLst>
                                        </p:cTn>
                                        <p:tgtEl>
                                          <p:spTgt spid="18440">
                                            <p:txEl>
                                              <p:pRg st="1" end="1"/>
                                            </p:txEl>
                                          </p:spTgt>
                                        </p:tgtEl>
                                        <p:attrNameLst>
                                          <p:attrName>style.visibility</p:attrName>
                                        </p:attrNameLst>
                                      </p:cBhvr>
                                      <p:to>
                                        <p:strVal val="visible"/>
                                      </p:to>
                                    </p:set>
                                    <p:anim from="(-#ppt_w/2)" to="(#ppt_x)" calcmode="lin" valueType="num">
                                      <p:cBhvr>
                                        <p:cTn id="49" dur="600" fill="hold">
                                          <p:stCondLst>
                                            <p:cond delay="0"/>
                                          </p:stCondLst>
                                        </p:cTn>
                                        <p:tgtEl>
                                          <p:spTgt spid="18440">
                                            <p:txEl>
                                              <p:pRg st="1" end="1"/>
                                            </p:txEl>
                                          </p:spTgt>
                                        </p:tgtEl>
                                        <p:attrNameLst>
                                          <p:attrName>ppt_x</p:attrName>
                                        </p:attrNameLst>
                                      </p:cBhvr>
                                    </p:anim>
                                    <p:anim from="0" to="-1.0" calcmode="lin" valueType="num">
                                      <p:cBhvr>
                                        <p:cTn id="50" dur="200" decel="50000" autoRev="1" fill="hold">
                                          <p:stCondLst>
                                            <p:cond delay="600"/>
                                          </p:stCondLst>
                                        </p:cTn>
                                        <p:tgtEl>
                                          <p:spTgt spid="18440">
                                            <p:txEl>
                                              <p:pRg st="1" end="1"/>
                                            </p:txEl>
                                          </p:spTgt>
                                        </p:tgtEl>
                                        <p:attrNameLst>
                                          <p:attrName>xshear</p:attrName>
                                        </p:attrNameLst>
                                      </p:cBhvr>
                                    </p:anim>
                                    <p:animScale>
                                      <p:cBhvr>
                                        <p:cTn id="51" dur="200" decel="100000" autoRev="1" fill="hold">
                                          <p:stCondLst>
                                            <p:cond delay="600"/>
                                          </p:stCondLst>
                                        </p:cTn>
                                        <p:tgtEl>
                                          <p:spTgt spid="18440">
                                            <p:txEl>
                                              <p:pRg st="1" end="1"/>
                                            </p:txEl>
                                          </p:spTgt>
                                        </p:tgtEl>
                                      </p:cBhvr>
                                      <p:from x="100000" y="100000"/>
                                      <p:to x="80000" y="100000"/>
                                    </p:animScale>
                                    <p:anim by="(#ppt_h/3+#ppt_w*0.1)" calcmode="lin" valueType="num">
                                      <p:cBhvr additive="sum">
                                        <p:cTn id="52" dur="200" decel="100000" autoRev="1" fill="hold">
                                          <p:stCondLst>
                                            <p:cond delay="600"/>
                                          </p:stCondLst>
                                        </p:cTn>
                                        <p:tgtEl>
                                          <p:spTgt spid="18440">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3" name="Picture 7" descr="hom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9460" name="Text Box 4"/>
          <p:cNvSpPr txBox="1">
            <a:spLocks noChangeArrowheads="1"/>
          </p:cNvSpPr>
          <p:nvPr/>
        </p:nvSpPr>
        <p:spPr bwMode="auto">
          <a:xfrm>
            <a:off x="468313" y="620713"/>
            <a:ext cx="8280400"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Jako</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vody</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potopy</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plameny</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velkého</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dne</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budou</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hlásat</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Boží</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rozsudek</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že</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bezbožní</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jsou</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nevyléčitelní</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Nemají</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sklon</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podřizovat</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se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božské</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autoritě</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Uplatnili</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svou</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vůli</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ve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vzpouře</a:t>
            </a:r>
            <a:r>
              <a:rPr lang="cs-CZ"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až</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život</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skončí</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bude</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příliš</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pozdě</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na</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to</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aby</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odvrátil</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proud</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svých</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myšlenek</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opačným</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směrem</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příliš</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pozdě</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na</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to</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aby</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se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obrátil</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od</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přestupku</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k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posluš</a:t>
            </a:r>
            <a:r>
              <a:rPr lang="cs-CZ"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nosti</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od</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nenávisti</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k </a:t>
            </a:r>
            <a:r>
              <a:rPr lang="es-ES" sz="24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lásce</a:t>
            </a:r>
            <a:r>
              <a:rPr lang="es-ES" sz="24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p>
          <a:p>
            <a:pPr algn="r">
              <a:spcBef>
                <a:spcPct val="50000"/>
              </a:spcBef>
            </a:pPr>
            <a:r>
              <a:rPr lang="es-ES" sz="1200" b="1" dirty="0">
                <a:solidFill>
                  <a:srgbClr val="993300"/>
                </a:solidFill>
                <a:effectLst>
                  <a:outerShdw blurRad="38100" dist="38100" dir="2700000" algn="tl">
                    <a:srgbClr val="C0C0C0"/>
                  </a:outerShdw>
                </a:effectLst>
              </a:rPr>
              <a:t>Ellen </a:t>
            </a:r>
            <a:r>
              <a:rPr lang="es-ES" sz="1200" b="1" dirty="0" err="1">
                <a:solidFill>
                  <a:srgbClr val="993300"/>
                </a:solidFill>
                <a:effectLst>
                  <a:outerShdw blurRad="38100" dist="38100" dir="2700000" algn="tl">
                    <a:srgbClr val="C0C0C0"/>
                  </a:outerShdw>
                </a:effectLst>
              </a:rPr>
              <a:t>Whiteová</a:t>
            </a:r>
            <a:r>
              <a:rPr lang="es-ES" sz="1200" b="1" dirty="0">
                <a:solidFill>
                  <a:srgbClr val="993300"/>
                </a:solidFill>
                <a:effectLst>
                  <a:outerShdw blurRad="38100" dist="38100" dir="2700000" algn="tl">
                    <a:srgbClr val="C0C0C0"/>
                  </a:outerShdw>
                </a:effectLst>
              </a:rPr>
              <a:t>. </a:t>
            </a:r>
            <a:r>
              <a:rPr lang="es-ES" sz="1200" b="1" dirty="0" err="1">
                <a:solidFill>
                  <a:srgbClr val="993300"/>
                </a:solidFill>
                <a:effectLst>
                  <a:outerShdw blurRad="38100" dist="38100" dir="2700000" algn="tl">
                    <a:srgbClr val="C0C0C0"/>
                  </a:outerShdw>
                </a:effectLst>
              </a:rPr>
              <a:t>Velký</a:t>
            </a:r>
            <a:r>
              <a:rPr lang="es-ES" sz="1200" b="1" dirty="0">
                <a:solidFill>
                  <a:srgbClr val="993300"/>
                </a:solidFill>
                <a:effectLst>
                  <a:outerShdw blurRad="38100" dist="38100" dir="2700000" algn="tl">
                    <a:srgbClr val="C0C0C0"/>
                  </a:outerShdw>
                </a:effectLst>
              </a:rPr>
              <a:t> </a:t>
            </a:r>
            <a:r>
              <a:rPr lang="es-ES" sz="1200" b="1" dirty="0" err="1">
                <a:solidFill>
                  <a:srgbClr val="993300"/>
                </a:solidFill>
                <a:effectLst>
                  <a:outerShdw blurRad="38100" dist="38100" dir="2700000" algn="tl">
                    <a:srgbClr val="C0C0C0"/>
                  </a:outerShdw>
                </a:effectLst>
              </a:rPr>
              <a:t>spor</a:t>
            </a:r>
            <a:r>
              <a:rPr lang="es-ES" sz="1200" b="1" dirty="0">
                <a:solidFill>
                  <a:srgbClr val="993300"/>
                </a:solidFill>
                <a:effectLst>
                  <a:outerShdw blurRad="38100" dist="38100" dir="2700000" algn="tl">
                    <a:srgbClr val="C0C0C0"/>
                  </a:outerShdw>
                </a:effectLst>
              </a:rPr>
              <a:t> </a:t>
            </a:r>
            <a:r>
              <a:rPr lang="es-ES" sz="1200" b="1" dirty="0" err="1">
                <a:solidFill>
                  <a:srgbClr val="993300"/>
                </a:solidFill>
                <a:effectLst>
                  <a:outerShdw blurRad="38100" dist="38100" dir="2700000" algn="tl">
                    <a:srgbClr val="C0C0C0"/>
                  </a:outerShdw>
                </a:effectLst>
              </a:rPr>
              <a:t>věků</a:t>
            </a:r>
            <a:r>
              <a:rPr lang="es-ES" sz="1200" b="1" dirty="0">
                <a:solidFill>
                  <a:srgbClr val="993300"/>
                </a:solidFill>
                <a:effectLst>
                  <a:outerShdw blurRad="38100" dist="38100" dir="2700000" algn="tl">
                    <a:srgbClr val="C0C0C0"/>
                  </a:outerShdw>
                </a:effectLst>
              </a:rPr>
              <a:t>, </a:t>
            </a:r>
            <a:r>
              <a:rPr lang="es-ES" sz="1200" b="1" dirty="0" err="1">
                <a:solidFill>
                  <a:srgbClr val="993300"/>
                </a:solidFill>
                <a:effectLst>
                  <a:outerShdw blurRad="38100" dist="38100" dir="2700000" algn="tl">
                    <a:srgbClr val="C0C0C0"/>
                  </a:outerShdw>
                </a:effectLst>
              </a:rPr>
              <a:t>str</a:t>
            </a:r>
            <a:r>
              <a:rPr lang="es-ES" sz="1200" b="1" dirty="0">
                <a:solidFill>
                  <a:srgbClr val="993300"/>
                </a:solidFill>
                <a:effectLst>
                  <a:outerShdw blurRad="38100" dist="38100" dir="2700000" algn="tl">
                    <a:srgbClr val="C0C0C0"/>
                  </a:outerShdw>
                </a:effectLst>
              </a:rPr>
              <a:t>. 598</a:t>
            </a:r>
            <a:r>
              <a:rPr lang="cs-CZ" sz="1200" b="1" dirty="0">
                <a:solidFill>
                  <a:srgbClr val="993300"/>
                </a:solidFill>
                <a:effectLst>
                  <a:outerShdw blurRad="38100" dist="38100" dir="2700000" algn="tl">
                    <a:srgbClr val="C0C0C0"/>
                  </a:outerShdw>
                </a:effectLst>
              </a:rPr>
              <a:t>, neoficiální překlad: Ivo Kapec</a:t>
            </a:r>
            <a:endParaRPr lang="es-ES" sz="1200" b="1" dirty="0">
              <a:solidFill>
                <a:srgbClr val="993300"/>
              </a:solidFill>
              <a:effectLst>
                <a:outerShdw blurRad="38100" dist="38100" dir="2700000" algn="tl">
                  <a:srgbClr val="C0C0C0"/>
                </a:outerShdw>
              </a:effectLst>
            </a:endParaRPr>
          </a:p>
        </p:txBody>
      </p:sp>
      <p:sp>
        <p:nvSpPr>
          <p:cNvPr id="19462" name="WordArt 6"/>
          <p:cNvSpPr>
            <a:spLocks noChangeArrowheads="1" noChangeShapeType="1" noTextEdit="1"/>
          </p:cNvSpPr>
          <p:nvPr/>
        </p:nvSpPr>
        <p:spPr bwMode="auto">
          <a:xfrm>
            <a:off x="611188" y="4941888"/>
            <a:ext cx="7993062" cy="1438275"/>
          </a:xfrm>
          <a:prstGeom prst="rect">
            <a:avLst/>
          </a:prstGeom>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Kdy</a:t>
            </a:r>
            <a:r>
              <a:rPr lang="es-ES" sz="3600" kern="10" dirty="0">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zlovolní</a:t>
            </a:r>
            <a:r>
              <a:rPr lang="es-ES" sz="3600" kern="10" dirty="0">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dostanou</a:t>
            </a:r>
            <a:r>
              <a:rPr lang="es-ES" sz="3600" kern="10" dirty="0">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zasloužený</a:t>
            </a:r>
            <a:r>
              <a:rPr lang="es-ES" sz="3600" kern="10" dirty="0">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trest</a:t>
            </a:r>
            <a:r>
              <a:rPr lang="es-ES" sz="3600" kern="10" dirty="0">
                <a:ln w="9525">
                  <a:solidFill>
                    <a:srgbClr val="000000"/>
                  </a:solidFill>
                  <a:round/>
                  <a:headEnd/>
                  <a:tailEnd/>
                </a:ln>
                <a:solidFill>
                  <a:schemeClr val="accent1"/>
                </a:solidFill>
                <a:effectLst>
                  <a:prstShdw prst="shdw13" dist="53882" dir="13500000">
                    <a:srgbClr val="868686">
                      <a:alpha val="50000"/>
                    </a:srgbClr>
                  </a:prstShdw>
                </a:effectLst>
                <a:latin typeface="Arial Black" panose="020B0A04020102020204" pitchFamily="34" charset="0"/>
              </a:rPr>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19462"/>
                                        </p:tgtEl>
                                        <p:attrNameLst>
                                          <p:attrName>style.visibility</p:attrName>
                                        </p:attrNameLst>
                                      </p:cBhvr>
                                      <p:to>
                                        <p:strVal val="visible"/>
                                      </p:to>
                                    </p:set>
                                    <p:anim calcmode="lin" valueType="num">
                                      <p:cBhvr>
                                        <p:cTn id="7" dur="2000" fill="hold"/>
                                        <p:tgtEl>
                                          <p:spTgt spid="19462"/>
                                        </p:tgtEl>
                                        <p:attrNameLst>
                                          <p:attrName>ppt_w</p:attrName>
                                        </p:attrNameLst>
                                      </p:cBhvr>
                                      <p:tavLst>
                                        <p:tav tm="0" fmla="#ppt_w*sin(2.5*pi*$)">
                                          <p:val>
                                            <p:fltVal val="0"/>
                                          </p:val>
                                        </p:tav>
                                        <p:tav tm="100000">
                                          <p:val>
                                            <p:fltVal val="1"/>
                                          </p:val>
                                        </p:tav>
                                      </p:tavLst>
                                    </p:anim>
                                    <p:anim calcmode="lin" valueType="num">
                                      <p:cBhvr>
                                        <p:cTn id="8" dur="2000" fill="hold"/>
                                        <p:tgtEl>
                                          <p:spTgt spid="1946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19460">
                                            <p:txEl>
                                              <p:pRg st="0" end="0"/>
                                            </p:txEl>
                                          </p:spTgt>
                                        </p:tgtEl>
                                        <p:attrNameLst>
                                          <p:attrName>style.visibility</p:attrName>
                                        </p:attrNameLst>
                                      </p:cBhvr>
                                      <p:to>
                                        <p:strVal val="visible"/>
                                      </p:to>
                                    </p:set>
                                    <p:anim calcmode="discrete" valueType="clr">
                                      <p:cBhvr override="childStyle">
                                        <p:cTn id="13" dur="80"/>
                                        <p:tgtEl>
                                          <p:spTgt spid="19460">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9460">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19460">
                                            <p:txEl>
                                              <p:pRg st="0" end="0"/>
                                            </p:txEl>
                                          </p:spTgt>
                                        </p:tgtEl>
                                        <p:attrNameLst>
                                          <p:attrName>fill.type</p:attrName>
                                        </p:attrNameLst>
                                      </p:cBhvr>
                                      <p:to>
                                        <p:strVal val="solid"/>
                                      </p:to>
                                    </p:set>
                                  </p:childTnLst>
                                </p:cTn>
                              </p:par>
                            </p:childTnLst>
                          </p:cTn>
                        </p:par>
                        <p:par>
                          <p:cTn id="16" fill="hold" nodeType="afterGroup">
                            <p:stCondLst>
                              <p:cond delay="11960"/>
                            </p:stCondLst>
                            <p:childTnLst>
                              <p:par>
                                <p:cTn id="17" presetID="34" presetClass="entr" presetSubtype="0" fill="hold" nodeType="afterEffect">
                                  <p:stCondLst>
                                    <p:cond delay="0"/>
                                  </p:stCondLst>
                                  <p:childTnLst>
                                    <p:set>
                                      <p:cBhvr>
                                        <p:cTn id="18" dur="1" fill="hold">
                                          <p:stCondLst>
                                            <p:cond delay="0"/>
                                          </p:stCondLst>
                                        </p:cTn>
                                        <p:tgtEl>
                                          <p:spTgt spid="19460">
                                            <p:txEl>
                                              <p:pRg st="1" end="1"/>
                                            </p:txEl>
                                          </p:spTgt>
                                        </p:tgtEl>
                                        <p:attrNameLst>
                                          <p:attrName>style.visibility</p:attrName>
                                        </p:attrNameLst>
                                      </p:cBhvr>
                                      <p:to>
                                        <p:strVal val="visible"/>
                                      </p:to>
                                    </p:set>
                                    <p:anim from="(-#ppt_w/2)" to="(#ppt_x)" calcmode="lin" valueType="num">
                                      <p:cBhvr>
                                        <p:cTn id="19" dur="600" fill="hold">
                                          <p:stCondLst>
                                            <p:cond delay="0"/>
                                          </p:stCondLst>
                                        </p:cTn>
                                        <p:tgtEl>
                                          <p:spTgt spid="19460">
                                            <p:txEl>
                                              <p:pRg st="1" end="1"/>
                                            </p:txEl>
                                          </p:spTgt>
                                        </p:tgtEl>
                                        <p:attrNameLst>
                                          <p:attrName>ppt_x</p:attrName>
                                        </p:attrNameLst>
                                      </p:cBhvr>
                                    </p:anim>
                                    <p:anim from="0" to="-1.0" calcmode="lin" valueType="num">
                                      <p:cBhvr>
                                        <p:cTn id="20" dur="200" decel="50000" autoRev="1" fill="hold">
                                          <p:stCondLst>
                                            <p:cond delay="600"/>
                                          </p:stCondLst>
                                        </p:cTn>
                                        <p:tgtEl>
                                          <p:spTgt spid="19460">
                                            <p:txEl>
                                              <p:pRg st="1" end="1"/>
                                            </p:txEl>
                                          </p:spTgt>
                                        </p:tgtEl>
                                        <p:attrNameLst>
                                          <p:attrName>xshear</p:attrName>
                                        </p:attrNameLst>
                                      </p:cBhvr>
                                    </p:anim>
                                    <p:animScale>
                                      <p:cBhvr>
                                        <p:cTn id="21" dur="200" decel="100000" autoRev="1" fill="hold">
                                          <p:stCondLst>
                                            <p:cond delay="600"/>
                                          </p:stCondLst>
                                        </p:cTn>
                                        <p:tgtEl>
                                          <p:spTgt spid="19460">
                                            <p:txEl>
                                              <p:pRg st="1" end="1"/>
                                            </p:txEl>
                                          </p:spTgt>
                                        </p:tgtEl>
                                      </p:cBhvr>
                                      <p:from x="100000" y="100000"/>
                                      <p:to x="80000" y="100000"/>
                                    </p:animScale>
                                    <p:anim by="(#ppt_h/3+#ppt_w*0.1)" calcmode="lin" valueType="num">
                                      <p:cBhvr additive="sum">
                                        <p:cTn id="22" dur="200" decel="100000" autoRev="1" fill="hold">
                                          <p:stCondLst>
                                            <p:cond delay="600"/>
                                          </p:stCondLst>
                                        </p:cTn>
                                        <p:tgtEl>
                                          <p:spTgt spid="19460">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1" name="Picture 11" descr="l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482" name="Rectangle 2"/>
          <p:cNvSpPr>
            <a:spLocks noGrp="1" noChangeArrowheads="1"/>
          </p:cNvSpPr>
          <p:nvPr>
            <p:ph type="title"/>
          </p:nvPr>
        </p:nvSpPr>
        <p:spPr>
          <a:xfrm>
            <a:off x="0" y="274638"/>
            <a:ext cx="9036050" cy="1143000"/>
          </a:xfrm>
        </p:spPr>
        <p:txBody>
          <a:bodyPr/>
          <a:lstStyle/>
          <a:p>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Všichni</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budou</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vzkříšeni</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spravedliví</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i </a:t>
            </a:r>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nespravedliví</a:t>
            </a:r>
            <a:endPar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endParaRPr>
          </a:p>
        </p:txBody>
      </p:sp>
      <p:sp>
        <p:nvSpPr>
          <p:cNvPr id="20484" name="Text Box 4"/>
          <p:cNvSpPr txBox="1">
            <a:spLocks noChangeArrowheads="1"/>
          </p:cNvSpPr>
          <p:nvPr/>
        </p:nvSpPr>
        <p:spPr bwMode="auto">
          <a:xfrm>
            <a:off x="2843213" y="1916113"/>
            <a:ext cx="630078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t>“</a:t>
            </a:r>
            <a:r>
              <a:rPr lang="cs-CZ" b="1" dirty="0"/>
              <a:t>… jednou</a:t>
            </a:r>
            <a:r>
              <a:rPr lang="es-ES" b="1" dirty="0"/>
              <a:t> </a:t>
            </a:r>
            <a:r>
              <a:rPr lang="es-ES" b="1" dirty="0" err="1"/>
              <a:t>spravedliv</a:t>
            </a:r>
            <a:r>
              <a:rPr lang="cs-CZ" b="1" dirty="0"/>
              <a:t>í </a:t>
            </a:r>
            <a:r>
              <a:rPr lang="es-ES" b="1" dirty="0"/>
              <a:t>i </a:t>
            </a:r>
            <a:r>
              <a:rPr lang="es-ES" b="1" dirty="0" err="1"/>
              <a:t>nespravedliv</a:t>
            </a:r>
            <a:r>
              <a:rPr lang="cs-CZ" b="1" dirty="0"/>
              <a:t>í vstanou k soudu</a:t>
            </a:r>
            <a:r>
              <a:rPr lang="es-ES" b="1" dirty="0"/>
              <a:t>”</a:t>
            </a:r>
          </a:p>
          <a:p>
            <a:pPr algn="r">
              <a:spcBef>
                <a:spcPct val="50000"/>
              </a:spcBef>
            </a:pPr>
            <a:r>
              <a:rPr lang="cs-CZ" sz="1200" b="1" dirty="0">
                <a:solidFill>
                  <a:schemeClr val="accent2"/>
                </a:solidFill>
                <a:effectLst>
                  <a:outerShdw blurRad="38100" dist="38100" dir="2700000" algn="tl">
                    <a:srgbClr val="C0C0C0"/>
                  </a:outerShdw>
                </a:effectLst>
              </a:rPr>
              <a:t>Skutky</a:t>
            </a:r>
            <a:r>
              <a:rPr lang="es-ES" sz="1200" b="1" dirty="0">
                <a:solidFill>
                  <a:schemeClr val="accent2"/>
                </a:solidFill>
                <a:effectLst>
                  <a:outerShdw blurRad="38100" dist="38100" dir="2700000" algn="tl">
                    <a:srgbClr val="C0C0C0"/>
                  </a:outerShdw>
                </a:effectLst>
              </a:rPr>
              <a:t> 24</a:t>
            </a:r>
            <a:r>
              <a:rPr lang="cs-CZ" sz="1200" b="1" dirty="0">
                <a:solidFill>
                  <a:schemeClr val="accent2"/>
                </a:solidFill>
                <a:effectLst>
                  <a:outerShdw blurRad="38100" dist="38100" dir="2700000" algn="tl">
                    <a:srgbClr val="C0C0C0"/>
                  </a:outerShdw>
                </a:effectLst>
              </a:rPr>
              <a:t>,</a:t>
            </a:r>
            <a:r>
              <a:rPr lang="es-ES" sz="1200" b="1" dirty="0">
                <a:solidFill>
                  <a:schemeClr val="accent2"/>
                </a:solidFill>
                <a:effectLst>
                  <a:outerShdw blurRad="38100" dist="38100" dir="2700000" algn="tl">
                    <a:srgbClr val="C0C0C0"/>
                  </a:outerShdw>
                </a:effectLst>
              </a:rPr>
              <a:t>15</a:t>
            </a:r>
          </a:p>
        </p:txBody>
      </p:sp>
      <p:sp>
        <p:nvSpPr>
          <p:cNvPr id="20485" name="Text Box 5"/>
          <p:cNvSpPr txBox="1">
            <a:spLocks noChangeArrowheads="1"/>
          </p:cNvSpPr>
          <p:nvPr/>
        </p:nvSpPr>
        <p:spPr bwMode="auto">
          <a:xfrm>
            <a:off x="2841625" y="3211513"/>
            <a:ext cx="63023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t>“</a:t>
            </a:r>
            <a:r>
              <a:rPr lang="es-ES" b="1" dirty="0" err="1"/>
              <a:t>Neboť</a:t>
            </a:r>
            <a:r>
              <a:rPr lang="es-ES" b="1" dirty="0"/>
              <a:t> </a:t>
            </a:r>
            <a:r>
              <a:rPr lang="es-ES" b="1" dirty="0" err="1"/>
              <a:t>jako</a:t>
            </a:r>
            <a:r>
              <a:rPr lang="es-ES" b="1" dirty="0"/>
              <a:t> v </a:t>
            </a:r>
            <a:r>
              <a:rPr lang="es-ES" b="1" dirty="0" err="1"/>
              <a:t>Adamovi</a:t>
            </a:r>
            <a:r>
              <a:rPr lang="es-ES" b="1" dirty="0"/>
              <a:t> </a:t>
            </a:r>
            <a:r>
              <a:rPr lang="es-ES" b="1" dirty="0" err="1"/>
              <a:t>všichni</a:t>
            </a:r>
            <a:r>
              <a:rPr lang="es-ES" b="1" dirty="0"/>
              <a:t> </a:t>
            </a:r>
            <a:r>
              <a:rPr lang="es-ES" b="1" dirty="0" err="1"/>
              <a:t>umírají</a:t>
            </a:r>
            <a:r>
              <a:rPr lang="es-ES" b="1" dirty="0"/>
              <a:t>, </a:t>
            </a:r>
            <a:r>
              <a:rPr lang="es-ES" b="1" dirty="0" err="1"/>
              <a:t>tak</a:t>
            </a:r>
            <a:r>
              <a:rPr lang="es-ES" b="1" dirty="0"/>
              <a:t> v </a:t>
            </a:r>
            <a:r>
              <a:rPr lang="es-ES" b="1" dirty="0" err="1"/>
              <a:t>Kristu</a:t>
            </a:r>
            <a:r>
              <a:rPr lang="es-ES" b="1" dirty="0"/>
              <a:t> </a:t>
            </a:r>
            <a:r>
              <a:rPr lang="es-ES" b="1" dirty="0" err="1"/>
              <a:t>budou</a:t>
            </a:r>
            <a:r>
              <a:rPr lang="es-ES" b="1" dirty="0"/>
              <a:t> </a:t>
            </a:r>
            <a:r>
              <a:rPr lang="es-ES" b="1" dirty="0" err="1"/>
              <a:t>všichni</a:t>
            </a:r>
            <a:r>
              <a:rPr lang="es-ES" b="1" dirty="0"/>
              <a:t> </a:t>
            </a:r>
            <a:r>
              <a:rPr lang="es-ES" b="1" dirty="0" err="1"/>
              <a:t>obživeni</a:t>
            </a:r>
            <a:r>
              <a:rPr lang="es-ES" b="1" dirty="0"/>
              <a:t>”</a:t>
            </a:r>
          </a:p>
          <a:p>
            <a:pPr algn="r">
              <a:spcBef>
                <a:spcPct val="50000"/>
              </a:spcBef>
            </a:pPr>
            <a:r>
              <a:rPr lang="es-ES" sz="1200" b="1" dirty="0">
                <a:solidFill>
                  <a:schemeClr val="accent2"/>
                </a:solidFill>
                <a:effectLst>
                  <a:outerShdw blurRad="38100" dist="38100" dir="2700000" algn="tl">
                    <a:srgbClr val="C0C0C0"/>
                  </a:outerShdw>
                </a:effectLst>
              </a:rPr>
              <a:t>1</a:t>
            </a:r>
            <a:r>
              <a:rPr lang="cs-CZ" sz="1200" b="1" dirty="0">
                <a:solidFill>
                  <a:schemeClr val="accent2"/>
                </a:solidFill>
                <a:effectLst>
                  <a:outerShdw blurRad="38100" dist="38100" dir="2700000" algn="tl">
                    <a:srgbClr val="C0C0C0"/>
                  </a:outerShdw>
                </a:effectLst>
              </a:rPr>
              <a:t>. list Korintským</a:t>
            </a:r>
            <a:r>
              <a:rPr lang="es-ES" sz="1200" b="1" dirty="0">
                <a:solidFill>
                  <a:schemeClr val="accent2"/>
                </a:solidFill>
                <a:effectLst>
                  <a:outerShdw blurRad="38100" dist="38100" dir="2700000" algn="tl">
                    <a:srgbClr val="C0C0C0"/>
                  </a:outerShdw>
                </a:effectLst>
              </a:rPr>
              <a:t> 15</a:t>
            </a:r>
            <a:r>
              <a:rPr lang="cs-CZ" sz="1200" b="1" dirty="0">
                <a:solidFill>
                  <a:schemeClr val="accent2"/>
                </a:solidFill>
                <a:effectLst>
                  <a:outerShdw blurRad="38100" dist="38100" dir="2700000" algn="tl">
                    <a:srgbClr val="C0C0C0"/>
                  </a:outerShdw>
                </a:effectLst>
              </a:rPr>
              <a:t>,</a:t>
            </a:r>
            <a:r>
              <a:rPr lang="es-ES" sz="1200" b="1" dirty="0">
                <a:solidFill>
                  <a:schemeClr val="accent2"/>
                </a:solidFill>
                <a:effectLst>
                  <a:outerShdw blurRad="38100" dist="38100" dir="2700000" algn="tl">
                    <a:srgbClr val="C0C0C0"/>
                  </a:outerShdw>
                </a:effectLst>
              </a:rPr>
              <a:t>22</a:t>
            </a:r>
          </a:p>
        </p:txBody>
      </p:sp>
      <p:sp>
        <p:nvSpPr>
          <p:cNvPr id="20486" name="Text Box 6"/>
          <p:cNvSpPr txBox="1">
            <a:spLocks noChangeArrowheads="1"/>
          </p:cNvSpPr>
          <p:nvPr/>
        </p:nvSpPr>
        <p:spPr bwMode="auto">
          <a:xfrm>
            <a:off x="2843213" y="4651375"/>
            <a:ext cx="6300787"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t>“</a:t>
            </a:r>
            <a:r>
              <a:rPr lang="es-ES" b="1" dirty="0" err="1"/>
              <a:t>Nedivte</a:t>
            </a:r>
            <a:r>
              <a:rPr lang="es-ES" b="1" dirty="0"/>
              <a:t> se </a:t>
            </a:r>
            <a:r>
              <a:rPr lang="es-ES" b="1" dirty="0" err="1"/>
              <a:t>tomu</a:t>
            </a:r>
            <a:r>
              <a:rPr lang="cs-CZ" b="1" dirty="0"/>
              <a:t>,</a:t>
            </a:r>
            <a:r>
              <a:rPr lang="es-ES" b="1" dirty="0"/>
              <a:t> </a:t>
            </a:r>
            <a:r>
              <a:rPr lang="es-ES" b="1" dirty="0" err="1"/>
              <a:t>neboť</a:t>
            </a:r>
            <a:r>
              <a:rPr lang="es-ES" b="1" dirty="0"/>
              <a:t> </a:t>
            </a:r>
            <a:r>
              <a:rPr lang="es-ES" b="1" dirty="0" err="1"/>
              <a:t>při</a:t>
            </a:r>
            <a:r>
              <a:rPr lang="cs-CZ" b="1" dirty="0" err="1"/>
              <a:t>chází</a:t>
            </a:r>
            <a:r>
              <a:rPr lang="es-ES" b="1" dirty="0"/>
              <a:t> </a:t>
            </a:r>
            <a:r>
              <a:rPr lang="es-ES" b="1" dirty="0" err="1"/>
              <a:t>hodina</a:t>
            </a:r>
            <a:r>
              <a:rPr lang="es-ES" b="1" dirty="0"/>
              <a:t>, </a:t>
            </a:r>
            <a:r>
              <a:rPr lang="es-ES" b="1" dirty="0" err="1"/>
              <a:t>kdy</a:t>
            </a:r>
            <a:r>
              <a:rPr lang="es-ES" b="1" dirty="0"/>
              <a:t> </a:t>
            </a:r>
            <a:r>
              <a:rPr lang="es-ES" b="1" dirty="0" err="1"/>
              <a:t>všichni</a:t>
            </a:r>
            <a:r>
              <a:rPr lang="es-ES" b="1" dirty="0"/>
              <a:t> </a:t>
            </a:r>
            <a:r>
              <a:rPr lang="cs-CZ" b="1" dirty="0"/>
              <a:t>   </a:t>
            </a:r>
            <a:r>
              <a:rPr lang="es-ES" b="1" dirty="0"/>
              <a:t>v </a:t>
            </a:r>
            <a:r>
              <a:rPr lang="es-ES" b="1" dirty="0" err="1"/>
              <a:t>hrobech</a:t>
            </a:r>
            <a:r>
              <a:rPr lang="es-ES" b="1" dirty="0"/>
              <a:t>, </a:t>
            </a:r>
            <a:r>
              <a:rPr lang="es-ES" b="1" dirty="0" err="1"/>
              <a:t>uslyší</a:t>
            </a:r>
            <a:r>
              <a:rPr lang="es-ES" b="1" dirty="0"/>
              <a:t> </a:t>
            </a:r>
            <a:r>
              <a:rPr lang="es-ES" b="1" dirty="0" err="1"/>
              <a:t>Jeho</a:t>
            </a:r>
            <a:r>
              <a:rPr lang="es-ES" b="1" dirty="0"/>
              <a:t> </a:t>
            </a:r>
            <a:r>
              <a:rPr lang="es-ES" b="1" dirty="0" err="1"/>
              <a:t>hlas</a:t>
            </a:r>
            <a:r>
              <a:rPr lang="es-ES" b="1" dirty="0"/>
              <a:t> a</a:t>
            </a:r>
            <a:r>
              <a:rPr lang="cs-CZ" b="1" dirty="0"/>
              <a:t> vyjdou:</a:t>
            </a:r>
            <a:r>
              <a:rPr lang="es-ES" b="1" dirty="0"/>
              <a:t> ti, k</a:t>
            </a:r>
            <a:r>
              <a:rPr lang="cs-CZ" b="1" dirty="0"/>
              <a:t>do</a:t>
            </a:r>
            <a:r>
              <a:rPr lang="es-ES" b="1" dirty="0"/>
              <a:t> </a:t>
            </a:r>
            <a:r>
              <a:rPr lang="es-ES" b="1" dirty="0" err="1"/>
              <a:t>činili</a:t>
            </a:r>
            <a:r>
              <a:rPr lang="es-ES" b="1" dirty="0"/>
              <a:t> </a:t>
            </a:r>
            <a:r>
              <a:rPr lang="es-ES" b="1" dirty="0" err="1"/>
              <a:t>dobr</a:t>
            </a:r>
            <a:r>
              <a:rPr lang="cs-CZ" b="1" dirty="0"/>
              <a:t>é</a:t>
            </a:r>
            <a:r>
              <a:rPr lang="es-ES" b="1" dirty="0"/>
              <a:t>, </a:t>
            </a:r>
            <a:r>
              <a:rPr lang="cs-CZ" b="1" dirty="0"/>
              <a:t>vstanou k životu, a ti, kdo</a:t>
            </a:r>
            <a:r>
              <a:rPr lang="es-ES" b="1" dirty="0"/>
              <a:t> </a:t>
            </a:r>
            <a:r>
              <a:rPr lang="es-ES" b="1" dirty="0" err="1"/>
              <a:t>činili</a:t>
            </a:r>
            <a:r>
              <a:rPr lang="es-ES" b="1" dirty="0"/>
              <a:t> </a:t>
            </a:r>
            <a:r>
              <a:rPr lang="es-ES" b="1" dirty="0" err="1"/>
              <a:t>zl</a:t>
            </a:r>
            <a:r>
              <a:rPr lang="cs-CZ" b="1" dirty="0"/>
              <a:t>é</a:t>
            </a:r>
            <a:r>
              <a:rPr lang="es-ES" b="1" dirty="0"/>
              <a:t>,</a:t>
            </a:r>
            <a:r>
              <a:rPr lang="cs-CZ" b="1" dirty="0"/>
              <a:t> vstanou</a:t>
            </a:r>
            <a:r>
              <a:rPr lang="es-ES" b="1" dirty="0"/>
              <a:t> </a:t>
            </a:r>
            <a:r>
              <a:rPr lang="cs-CZ" b="1" dirty="0"/>
              <a:t>       </a:t>
            </a:r>
            <a:r>
              <a:rPr lang="es-ES" b="1" dirty="0"/>
              <a:t>k </a:t>
            </a:r>
            <a:r>
              <a:rPr lang="es-ES" b="1" dirty="0" err="1"/>
              <a:t>odsouzení</a:t>
            </a:r>
            <a:r>
              <a:rPr lang="es-ES" b="1" dirty="0"/>
              <a:t>”</a:t>
            </a:r>
          </a:p>
          <a:p>
            <a:pPr algn="r">
              <a:spcBef>
                <a:spcPct val="50000"/>
              </a:spcBef>
            </a:pPr>
            <a:r>
              <a:rPr lang="es-ES" sz="1200" b="1" dirty="0">
                <a:solidFill>
                  <a:schemeClr val="accent2"/>
                </a:solidFill>
                <a:effectLst>
                  <a:outerShdw blurRad="38100" dist="38100" dir="2700000" algn="tl">
                    <a:srgbClr val="C0C0C0"/>
                  </a:outerShdw>
                </a:effectLst>
              </a:rPr>
              <a:t>J</a:t>
            </a:r>
            <a:r>
              <a:rPr lang="cs-CZ" sz="1200" b="1" dirty="0">
                <a:solidFill>
                  <a:schemeClr val="accent2"/>
                </a:solidFill>
                <a:effectLst>
                  <a:outerShdw blurRad="38100" dist="38100" dir="2700000" algn="tl">
                    <a:srgbClr val="C0C0C0"/>
                  </a:outerShdw>
                </a:effectLst>
              </a:rPr>
              <a:t>a</a:t>
            </a:r>
            <a:r>
              <a:rPr lang="es-ES" sz="1200" b="1" dirty="0">
                <a:solidFill>
                  <a:schemeClr val="accent2"/>
                </a:solidFill>
                <a:effectLst>
                  <a:outerShdw blurRad="38100" dist="38100" dir="2700000" algn="tl">
                    <a:srgbClr val="C0C0C0"/>
                  </a:outerShdw>
                </a:effectLst>
              </a:rPr>
              <a:t>n, 5</a:t>
            </a:r>
            <a:r>
              <a:rPr lang="cs-CZ" sz="1200" b="1" dirty="0">
                <a:solidFill>
                  <a:schemeClr val="accent2"/>
                </a:solidFill>
                <a:effectLst>
                  <a:outerShdw blurRad="38100" dist="38100" dir="2700000" algn="tl">
                    <a:srgbClr val="C0C0C0"/>
                  </a:outerShdw>
                </a:effectLst>
              </a:rPr>
              <a:t>,</a:t>
            </a:r>
            <a:r>
              <a:rPr lang="es-ES" sz="1200" b="1" dirty="0">
                <a:solidFill>
                  <a:schemeClr val="accent2"/>
                </a:solidFill>
                <a:effectLst>
                  <a:outerShdw blurRad="38100" dist="38100" dir="2700000" algn="tl">
                    <a:srgbClr val="C0C0C0"/>
                  </a:outerShdw>
                </a:effectLst>
              </a:rPr>
              <a:t>28</a:t>
            </a:r>
            <a:r>
              <a:rPr lang="cs-CZ" sz="1200" b="1" dirty="0">
                <a:solidFill>
                  <a:schemeClr val="accent2"/>
                </a:solidFill>
                <a:effectLst>
                  <a:outerShdw blurRad="38100" dist="38100" dir="2700000" algn="tl">
                    <a:srgbClr val="C0C0C0"/>
                  </a:outerShdw>
                </a:effectLst>
              </a:rPr>
              <a:t>.</a:t>
            </a:r>
            <a:r>
              <a:rPr lang="es-ES" sz="1200" b="1" dirty="0">
                <a:solidFill>
                  <a:schemeClr val="accent2"/>
                </a:solidFill>
                <a:effectLst>
                  <a:outerShdw blurRad="38100" dist="38100" dir="2700000" algn="tl">
                    <a:srgbClr val="C0C0C0"/>
                  </a:outerShdw>
                </a:effectLst>
              </a:rPr>
              <a:t>29</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0482"/>
                                        </p:tgtEl>
                                        <p:attrNameLst>
                                          <p:attrName>style.visibility</p:attrName>
                                        </p:attrNameLst>
                                      </p:cBhvr>
                                      <p:to>
                                        <p:strVal val="visible"/>
                                      </p:to>
                                    </p:set>
                                    <p:anim by="(-#ppt_w*2)" calcmode="lin" valueType="num">
                                      <p:cBhvr rctx="PPT">
                                        <p:cTn id="7" dur="500" autoRev="1" fill="hold">
                                          <p:stCondLst>
                                            <p:cond delay="0"/>
                                          </p:stCondLst>
                                        </p:cTn>
                                        <p:tgtEl>
                                          <p:spTgt spid="20482"/>
                                        </p:tgtEl>
                                        <p:attrNameLst>
                                          <p:attrName>ppt_w</p:attrName>
                                        </p:attrNameLst>
                                      </p:cBhvr>
                                    </p:anim>
                                    <p:anim by="(#ppt_w*0.50)" calcmode="lin" valueType="num">
                                      <p:cBhvr>
                                        <p:cTn id="8" dur="500" decel="50000" autoRev="1" fill="hold">
                                          <p:stCondLst>
                                            <p:cond delay="0"/>
                                          </p:stCondLst>
                                        </p:cTn>
                                        <p:tgtEl>
                                          <p:spTgt spid="20482"/>
                                        </p:tgtEl>
                                        <p:attrNameLst>
                                          <p:attrName>ppt_x</p:attrName>
                                        </p:attrNameLst>
                                      </p:cBhvr>
                                    </p:anim>
                                    <p:anim from="(-#ppt_h/2)" to="(#ppt_y)" calcmode="lin" valueType="num">
                                      <p:cBhvr>
                                        <p:cTn id="9" dur="1000" fill="hold">
                                          <p:stCondLst>
                                            <p:cond delay="0"/>
                                          </p:stCondLst>
                                        </p:cTn>
                                        <p:tgtEl>
                                          <p:spTgt spid="20482"/>
                                        </p:tgtEl>
                                        <p:attrNameLst>
                                          <p:attrName>ppt_y</p:attrName>
                                        </p:attrNameLst>
                                      </p:cBhvr>
                                    </p:anim>
                                    <p:animRot by="21600000">
                                      <p:cBhvr>
                                        <p:cTn id="10" dur="1000" fill="hold">
                                          <p:stCondLst>
                                            <p:cond delay="0"/>
                                          </p:stCondLst>
                                        </p:cTn>
                                        <p:tgtEl>
                                          <p:spTgt spid="20482"/>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56" presetClass="entr" presetSubtype="0" fill="hold" nodeType="clickEffect">
                                  <p:stCondLst>
                                    <p:cond delay="0"/>
                                  </p:stCondLst>
                                  <p:iterate type="lt">
                                    <p:tmPct val="5000"/>
                                  </p:iterate>
                                  <p:childTnLst>
                                    <p:set>
                                      <p:cBhvr>
                                        <p:cTn id="14" dur="1" fill="hold">
                                          <p:stCondLst>
                                            <p:cond delay="0"/>
                                          </p:stCondLst>
                                        </p:cTn>
                                        <p:tgtEl>
                                          <p:spTgt spid="20484">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20484">
                                            <p:txEl>
                                              <p:pRg st="0" end="0"/>
                                            </p:txEl>
                                          </p:spTgt>
                                        </p:tgtEl>
                                        <p:attrNameLst>
                                          <p:attrName>ppt_w</p:attrName>
                                        </p:attrNameLst>
                                      </p:cBhvr>
                                    </p:anim>
                                    <p:anim by="(#ppt_w*0.50)" calcmode="lin" valueType="num">
                                      <p:cBhvr>
                                        <p:cTn id="16" dur="500" decel="50000" autoRev="1" fill="hold">
                                          <p:stCondLst>
                                            <p:cond delay="0"/>
                                          </p:stCondLst>
                                        </p:cTn>
                                        <p:tgtEl>
                                          <p:spTgt spid="20484">
                                            <p:txEl>
                                              <p:pRg st="0" end="0"/>
                                            </p:txEl>
                                          </p:spTgt>
                                        </p:tgtEl>
                                        <p:attrNameLst>
                                          <p:attrName>ppt_x</p:attrName>
                                        </p:attrNameLst>
                                      </p:cBhvr>
                                    </p:anim>
                                    <p:anim from="(-#ppt_h/2)" to="(#ppt_y)" calcmode="lin" valueType="num">
                                      <p:cBhvr>
                                        <p:cTn id="17" dur="1000" fill="hold">
                                          <p:stCondLst>
                                            <p:cond delay="0"/>
                                          </p:stCondLst>
                                        </p:cTn>
                                        <p:tgtEl>
                                          <p:spTgt spid="20484">
                                            <p:txEl>
                                              <p:pRg st="0" end="0"/>
                                            </p:txEl>
                                          </p:spTgt>
                                        </p:tgtEl>
                                        <p:attrNameLst>
                                          <p:attrName>ppt_y</p:attrName>
                                        </p:attrNameLst>
                                      </p:cBhvr>
                                    </p:anim>
                                    <p:animRot by="21600000">
                                      <p:cBhvr>
                                        <p:cTn id="18" dur="1000" fill="hold">
                                          <p:stCondLst>
                                            <p:cond delay="0"/>
                                          </p:stCondLst>
                                        </p:cTn>
                                        <p:tgtEl>
                                          <p:spTgt spid="20484">
                                            <p:txEl>
                                              <p:pRg st="0" end="0"/>
                                            </p:txEl>
                                          </p:spTgt>
                                        </p:tgtEl>
                                        <p:attrNameLst>
                                          <p:attrName>r</p:attrName>
                                        </p:attrNameLst>
                                      </p:cBhvr>
                                    </p:animRot>
                                  </p:childTnLst>
                                </p:cTn>
                              </p:par>
                            </p:childTnLst>
                          </p:cTn>
                        </p:par>
                        <p:par>
                          <p:cTn id="19" fill="hold" nodeType="afterGroup">
                            <p:stCondLst>
                              <p:cond delay="3300"/>
                            </p:stCondLst>
                            <p:childTnLst>
                              <p:par>
                                <p:cTn id="20" presetID="45" presetClass="entr" presetSubtype="0" fill="hold" nodeType="afterEffect">
                                  <p:stCondLst>
                                    <p:cond delay="0"/>
                                  </p:stCondLst>
                                  <p:iterate type="lt">
                                    <p:tmPct val="10000"/>
                                  </p:iterate>
                                  <p:childTnLst>
                                    <p:set>
                                      <p:cBhvr>
                                        <p:cTn id="21" dur="1" fill="hold">
                                          <p:stCondLst>
                                            <p:cond delay="0"/>
                                          </p:stCondLst>
                                        </p:cTn>
                                        <p:tgtEl>
                                          <p:spTgt spid="20484">
                                            <p:txEl>
                                              <p:pRg st="1" end="1"/>
                                            </p:txEl>
                                          </p:spTgt>
                                        </p:tgtEl>
                                        <p:attrNameLst>
                                          <p:attrName>style.visibility</p:attrName>
                                        </p:attrNameLst>
                                      </p:cBhvr>
                                      <p:to>
                                        <p:strVal val="visible"/>
                                      </p:to>
                                    </p:set>
                                    <p:animEffect transition="in" filter="fade">
                                      <p:cBhvr>
                                        <p:cTn id="22" dur="500"/>
                                        <p:tgtEl>
                                          <p:spTgt spid="20484">
                                            <p:txEl>
                                              <p:pRg st="1" end="1"/>
                                            </p:txEl>
                                          </p:spTgt>
                                        </p:tgtEl>
                                      </p:cBhvr>
                                    </p:animEffect>
                                    <p:anim calcmode="lin" valueType="num">
                                      <p:cBhvr>
                                        <p:cTn id="23" dur="500" fill="hold"/>
                                        <p:tgtEl>
                                          <p:spTgt spid="20484">
                                            <p:txEl>
                                              <p:pRg st="1" end="1"/>
                                            </p:txEl>
                                          </p:spTgt>
                                        </p:tgtEl>
                                        <p:attrNameLst>
                                          <p:attrName>ppt_w</p:attrName>
                                        </p:attrNameLst>
                                      </p:cBhvr>
                                      <p:tavLst>
                                        <p:tav tm="0" fmla="#ppt_w*sin(2.5*pi*$)">
                                          <p:val>
                                            <p:fltVal val="0"/>
                                          </p:val>
                                        </p:tav>
                                        <p:tav tm="100000">
                                          <p:val>
                                            <p:fltVal val="1"/>
                                          </p:val>
                                        </p:tav>
                                      </p:tavLst>
                                    </p:anim>
                                    <p:anim calcmode="lin" valueType="num">
                                      <p:cBhvr>
                                        <p:cTn id="24" dur="500" fill="hold"/>
                                        <p:tgtEl>
                                          <p:spTgt spid="20484">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6" presetClass="entr" presetSubtype="0" fill="hold" nodeType="clickEffect">
                                  <p:stCondLst>
                                    <p:cond delay="0"/>
                                  </p:stCondLst>
                                  <p:iterate type="lt">
                                    <p:tmPct val="5000"/>
                                  </p:iterate>
                                  <p:childTnLst>
                                    <p:set>
                                      <p:cBhvr>
                                        <p:cTn id="28" dur="1" fill="hold">
                                          <p:stCondLst>
                                            <p:cond delay="0"/>
                                          </p:stCondLst>
                                        </p:cTn>
                                        <p:tgtEl>
                                          <p:spTgt spid="20485">
                                            <p:txEl>
                                              <p:pRg st="0" end="0"/>
                                            </p:txEl>
                                          </p:spTgt>
                                        </p:tgtEl>
                                        <p:attrNameLst>
                                          <p:attrName>style.visibility</p:attrName>
                                        </p:attrNameLst>
                                      </p:cBhvr>
                                      <p:to>
                                        <p:strVal val="visible"/>
                                      </p:to>
                                    </p:set>
                                    <p:anim by="(-#ppt_w*2)" calcmode="lin" valueType="num">
                                      <p:cBhvr rctx="PPT">
                                        <p:cTn id="29" dur="500" autoRev="1" fill="hold">
                                          <p:stCondLst>
                                            <p:cond delay="0"/>
                                          </p:stCondLst>
                                        </p:cTn>
                                        <p:tgtEl>
                                          <p:spTgt spid="20485">
                                            <p:txEl>
                                              <p:pRg st="0" end="0"/>
                                            </p:txEl>
                                          </p:spTgt>
                                        </p:tgtEl>
                                        <p:attrNameLst>
                                          <p:attrName>ppt_w</p:attrName>
                                        </p:attrNameLst>
                                      </p:cBhvr>
                                    </p:anim>
                                    <p:anim by="(#ppt_w*0.50)" calcmode="lin" valueType="num">
                                      <p:cBhvr>
                                        <p:cTn id="30" dur="500" decel="50000" autoRev="1" fill="hold">
                                          <p:stCondLst>
                                            <p:cond delay="0"/>
                                          </p:stCondLst>
                                        </p:cTn>
                                        <p:tgtEl>
                                          <p:spTgt spid="20485">
                                            <p:txEl>
                                              <p:pRg st="0" end="0"/>
                                            </p:txEl>
                                          </p:spTgt>
                                        </p:tgtEl>
                                        <p:attrNameLst>
                                          <p:attrName>ppt_x</p:attrName>
                                        </p:attrNameLst>
                                      </p:cBhvr>
                                    </p:anim>
                                    <p:anim from="(-#ppt_h/2)" to="(#ppt_y)" calcmode="lin" valueType="num">
                                      <p:cBhvr>
                                        <p:cTn id="31" dur="1000" fill="hold">
                                          <p:stCondLst>
                                            <p:cond delay="0"/>
                                          </p:stCondLst>
                                        </p:cTn>
                                        <p:tgtEl>
                                          <p:spTgt spid="20485">
                                            <p:txEl>
                                              <p:pRg st="0" end="0"/>
                                            </p:txEl>
                                          </p:spTgt>
                                        </p:tgtEl>
                                        <p:attrNameLst>
                                          <p:attrName>ppt_y</p:attrName>
                                        </p:attrNameLst>
                                      </p:cBhvr>
                                    </p:anim>
                                    <p:animRot by="21600000">
                                      <p:cBhvr>
                                        <p:cTn id="32" dur="1000" fill="hold">
                                          <p:stCondLst>
                                            <p:cond delay="0"/>
                                          </p:stCondLst>
                                        </p:cTn>
                                        <p:tgtEl>
                                          <p:spTgt spid="20485">
                                            <p:txEl>
                                              <p:pRg st="0" end="0"/>
                                            </p:txEl>
                                          </p:spTgt>
                                        </p:tgtEl>
                                        <p:attrNameLst>
                                          <p:attrName>r</p:attrName>
                                        </p:attrNameLst>
                                      </p:cBhvr>
                                    </p:animRot>
                                  </p:childTnLst>
                                </p:cTn>
                              </p:par>
                            </p:childTnLst>
                          </p:cTn>
                        </p:par>
                        <p:par>
                          <p:cTn id="33" fill="hold" nodeType="afterGroup">
                            <p:stCondLst>
                              <p:cond delay="4150"/>
                            </p:stCondLst>
                            <p:childTnLst>
                              <p:par>
                                <p:cTn id="34" presetID="45" presetClass="entr" presetSubtype="0" fill="hold" nodeType="afterEffect">
                                  <p:stCondLst>
                                    <p:cond delay="0"/>
                                  </p:stCondLst>
                                  <p:iterate type="lt">
                                    <p:tmPct val="10000"/>
                                  </p:iterate>
                                  <p:childTnLst>
                                    <p:set>
                                      <p:cBhvr>
                                        <p:cTn id="35" dur="1" fill="hold">
                                          <p:stCondLst>
                                            <p:cond delay="0"/>
                                          </p:stCondLst>
                                        </p:cTn>
                                        <p:tgtEl>
                                          <p:spTgt spid="20485">
                                            <p:txEl>
                                              <p:pRg st="1" end="1"/>
                                            </p:txEl>
                                          </p:spTgt>
                                        </p:tgtEl>
                                        <p:attrNameLst>
                                          <p:attrName>style.visibility</p:attrName>
                                        </p:attrNameLst>
                                      </p:cBhvr>
                                      <p:to>
                                        <p:strVal val="visible"/>
                                      </p:to>
                                    </p:set>
                                    <p:animEffect transition="in" filter="fade">
                                      <p:cBhvr>
                                        <p:cTn id="36" dur="500"/>
                                        <p:tgtEl>
                                          <p:spTgt spid="20485">
                                            <p:txEl>
                                              <p:pRg st="1" end="1"/>
                                            </p:txEl>
                                          </p:spTgt>
                                        </p:tgtEl>
                                      </p:cBhvr>
                                    </p:animEffect>
                                    <p:anim calcmode="lin" valueType="num">
                                      <p:cBhvr>
                                        <p:cTn id="37" dur="500" fill="hold"/>
                                        <p:tgtEl>
                                          <p:spTgt spid="20485">
                                            <p:txEl>
                                              <p:pRg st="1" end="1"/>
                                            </p:txEl>
                                          </p:spTgt>
                                        </p:tgtEl>
                                        <p:attrNameLst>
                                          <p:attrName>ppt_w</p:attrName>
                                        </p:attrNameLst>
                                      </p:cBhvr>
                                      <p:tavLst>
                                        <p:tav tm="0" fmla="#ppt_w*sin(2.5*pi*$)">
                                          <p:val>
                                            <p:fltVal val="0"/>
                                          </p:val>
                                        </p:tav>
                                        <p:tav tm="100000">
                                          <p:val>
                                            <p:fltVal val="1"/>
                                          </p:val>
                                        </p:tav>
                                      </p:tavLst>
                                    </p:anim>
                                    <p:anim calcmode="lin" valueType="num">
                                      <p:cBhvr>
                                        <p:cTn id="38" dur="500" fill="hold"/>
                                        <p:tgtEl>
                                          <p:spTgt spid="2048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56" presetClass="entr" presetSubtype="0" fill="hold" nodeType="clickEffect">
                                  <p:stCondLst>
                                    <p:cond delay="0"/>
                                  </p:stCondLst>
                                  <p:iterate type="lt">
                                    <p:tmPct val="5000"/>
                                  </p:iterate>
                                  <p:childTnLst>
                                    <p:set>
                                      <p:cBhvr>
                                        <p:cTn id="42" dur="1" fill="hold">
                                          <p:stCondLst>
                                            <p:cond delay="0"/>
                                          </p:stCondLst>
                                        </p:cTn>
                                        <p:tgtEl>
                                          <p:spTgt spid="20486">
                                            <p:txEl>
                                              <p:pRg st="0" end="0"/>
                                            </p:txEl>
                                          </p:spTgt>
                                        </p:tgtEl>
                                        <p:attrNameLst>
                                          <p:attrName>style.visibility</p:attrName>
                                        </p:attrNameLst>
                                      </p:cBhvr>
                                      <p:to>
                                        <p:strVal val="visible"/>
                                      </p:to>
                                    </p:set>
                                    <p:anim by="(-#ppt_w*2)" calcmode="lin" valueType="num">
                                      <p:cBhvr rctx="PPT">
                                        <p:cTn id="43" dur="500" autoRev="1" fill="hold">
                                          <p:stCondLst>
                                            <p:cond delay="0"/>
                                          </p:stCondLst>
                                        </p:cTn>
                                        <p:tgtEl>
                                          <p:spTgt spid="20486">
                                            <p:txEl>
                                              <p:pRg st="0" end="0"/>
                                            </p:txEl>
                                          </p:spTgt>
                                        </p:tgtEl>
                                        <p:attrNameLst>
                                          <p:attrName>ppt_w</p:attrName>
                                        </p:attrNameLst>
                                      </p:cBhvr>
                                    </p:anim>
                                    <p:anim by="(#ppt_w*0.50)" calcmode="lin" valueType="num">
                                      <p:cBhvr>
                                        <p:cTn id="44" dur="500" decel="50000" autoRev="1" fill="hold">
                                          <p:stCondLst>
                                            <p:cond delay="0"/>
                                          </p:stCondLst>
                                        </p:cTn>
                                        <p:tgtEl>
                                          <p:spTgt spid="20486">
                                            <p:txEl>
                                              <p:pRg st="0" end="0"/>
                                            </p:txEl>
                                          </p:spTgt>
                                        </p:tgtEl>
                                        <p:attrNameLst>
                                          <p:attrName>ppt_x</p:attrName>
                                        </p:attrNameLst>
                                      </p:cBhvr>
                                    </p:anim>
                                    <p:anim from="(-#ppt_h/2)" to="(#ppt_y)" calcmode="lin" valueType="num">
                                      <p:cBhvr>
                                        <p:cTn id="45" dur="1000" fill="hold">
                                          <p:stCondLst>
                                            <p:cond delay="0"/>
                                          </p:stCondLst>
                                        </p:cTn>
                                        <p:tgtEl>
                                          <p:spTgt spid="20486">
                                            <p:txEl>
                                              <p:pRg st="0" end="0"/>
                                            </p:txEl>
                                          </p:spTgt>
                                        </p:tgtEl>
                                        <p:attrNameLst>
                                          <p:attrName>ppt_y</p:attrName>
                                        </p:attrNameLst>
                                      </p:cBhvr>
                                    </p:anim>
                                    <p:animRot by="21600000">
                                      <p:cBhvr>
                                        <p:cTn id="46" dur="1000" fill="hold">
                                          <p:stCondLst>
                                            <p:cond delay="0"/>
                                          </p:stCondLst>
                                        </p:cTn>
                                        <p:tgtEl>
                                          <p:spTgt spid="20486">
                                            <p:txEl>
                                              <p:pRg st="0" end="0"/>
                                            </p:txEl>
                                          </p:spTgt>
                                        </p:tgtEl>
                                        <p:attrNameLst>
                                          <p:attrName>r</p:attrName>
                                        </p:attrNameLst>
                                      </p:cBhvr>
                                    </p:animRot>
                                  </p:childTnLst>
                                </p:cTn>
                              </p:par>
                            </p:childTnLst>
                          </p:cTn>
                        </p:par>
                        <p:par>
                          <p:cTn id="47" fill="hold" nodeType="afterGroup">
                            <p:stCondLst>
                              <p:cond delay="8150"/>
                            </p:stCondLst>
                            <p:childTnLst>
                              <p:par>
                                <p:cTn id="48" presetID="45" presetClass="entr" presetSubtype="0" fill="hold" nodeType="afterEffect">
                                  <p:stCondLst>
                                    <p:cond delay="0"/>
                                  </p:stCondLst>
                                  <p:iterate type="lt">
                                    <p:tmPct val="10000"/>
                                  </p:iterate>
                                  <p:childTnLst>
                                    <p:set>
                                      <p:cBhvr>
                                        <p:cTn id="49" dur="1" fill="hold">
                                          <p:stCondLst>
                                            <p:cond delay="0"/>
                                          </p:stCondLst>
                                        </p:cTn>
                                        <p:tgtEl>
                                          <p:spTgt spid="20486">
                                            <p:txEl>
                                              <p:pRg st="1" end="1"/>
                                            </p:txEl>
                                          </p:spTgt>
                                        </p:tgtEl>
                                        <p:attrNameLst>
                                          <p:attrName>style.visibility</p:attrName>
                                        </p:attrNameLst>
                                      </p:cBhvr>
                                      <p:to>
                                        <p:strVal val="visible"/>
                                      </p:to>
                                    </p:set>
                                    <p:animEffect transition="in" filter="fade">
                                      <p:cBhvr>
                                        <p:cTn id="50" dur="500"/>
                                        <p:tgtEl>
                                          <p:spTgt spid="20486">
                                            <p:txEl>
                                              <p:pRg st="1" end="1"/>
                                            </p:txEl>
                                          </p:spTgt>
                                        </p:tgtEl>
                                      </p:cBhvr>
                                    </p:animEffect>
                                    <p:anim calcmode="lin" valueType="num">
                                      <p:cBhvr>
                                        <p:cTn id="51" dur="500" fill="hold"/>
                                        <p:tgtEl>
                                          <p:spTgt spid="20486">
                                            <p:txEl>
                                              <p:pRg st="1" end="1"/>
                                            </p:txEl>
                                          </p:spTgt>
                                        </p:tgtEl>
                                        <p:attrNameLst>
                                          <p:attrName>ppt_w</p:attrName>
                                        </p:attrNameLst>
                                      </p:cBhvr>
                                      <p:tavLst>
                                        <p:tav tm="0" fmla="#ppt_w*sin(2.5*pi*$)">
                                          <p:val>
                                            <p:fltVal val="0"/>
                                          </p:val>
                                        </p:tav>
                                        <p:tav tm="100000">
                                          <p:val>
                                            <p:fltVal val="1"/>
                                          </p:val>
                                        </p:tav>
                                      </p:tavLst>
                                    </p:anim>
                                    <p:anim calcmode="lin" valueType="num">
                                      <p:cBhvr>
                                        <p:cTn id="52" dur="500" fill="hold"/>
                                        <p:tgtEl>
                                          <p:spTgt spid="2048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7" name="Picture 5" descr="l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3556" name="WordArt 4"/>
          <p:cNvSpPr>
            <a:spLocks noChangeArrowheads="1" noChangeShapeType="1" noTextEdit="1"/>
          </p:cNvSpPr>
          <p:nvPr/>
        </p:nvSpPr>
        <p:spPr bwMode="auto">
          <a:xfrm>
            <a:off x="2987675" y="333375"/>
            <a:ext cx="5976938" cy="5975350"/>
          </a:xfrm>
          <a:prstGeom prst="rect">
            <a:avLst/>
          </a:prstGeom>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Pokud</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budou</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všichvi</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vzkříšeni</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co</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se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stane</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s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těmi</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co</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nepůjdou</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do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nebe</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p:cTn id="7" dur="2000" fill="hold"/>
                                        <p:tgtEl>
                                          <p:spTgt spid="23556"/>
                                        </p:tgtEl>
                                        <p:attrNameLst>
                                          <p:attrName>ppt_w</p:attrName>
                                        </p:attrNameLst>
                                      </p:cBhvr>
                                      <p:tavLst>
                                        <p:tav tm="0">
                                          <p:val>
                                            <p:strVal val="#ppt_w+.3"/>
                                          </p:val>
                                        </p:tav>
                                        <p:tav tm="100000">
                                          <p:val>
                                            <p:strVal val="#ppt_w"/>
                                          </p:val>
                                        </p:tav>
                                      </p:tavLst>
                                    </p:anim>
                                    <p:anim calcmode="lin" valueType="num">
                                      <p:cBhvr>
                                        <p:cTn id="8" dur="2000" fill="hold"/>
                                        <p:tgtEl>
                                          <p:spTgt spid="23556"/>
                                        </p:tgtEl>
                                        <p:attrNameLst>
                                          <p:attrName>ppt_h</p:attrName>
                                        </p:attrNameLst>
                                      </p:cBhvr>
                                      <p:tavLst>
                                        <p:tav tm="0">
                                          <p:val>
                                            <p:strVal val="#ppt_h"/>
                                          </p:val>
                                        </p:tav>
                                        <p:tav tm="100000">
                                          <p:val>
                                            <p:strVal val="#ppt_h"/>
                                          </p:val>
                                        </p:tav>
                                      </p:tavLst>
                                    </p:anim>
                                    <p:animEffect transition="in" filter="fade">
                                      <p:cBhvr>
                                        <p:cTn id="9" dur="20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5" name="Picture 9" descr="fue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4580" name="Text Box 4"/>
          <p:cNvSpPr txBox="1">
            <a:spLocks noChangeArrowheads="1"/>
          </p:cNvSpPr>
          <p:nvPr/>
        </p:nvSpPr>
        <p:spPr bwMode="auto">
          <a:xfrm>
            <a:off x="1835150" y="3644900"/>
            <a:ext cx="730885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solidFill>
                  <a:schemeClr val="bg1"/>
                </a:solidFill>
              </a:rPr>
              <a:t>“</a:t>
            </a:r>
            <a:r>
              <a:rPr lang="es-ES" sz="2400" b="1" dirty="0" err="1">
                <a:solidFill>
                  <a:schemeClr val="bg1"/>
                </a:solidFill>
              </a:rPr>
              <a:t>Požehnaný</a:t>
            </a:r>
            <a:r>
              <a:rPr lang="es-ES" sz="2400" b="1" dirty="0">
                <a:solidFill>
                  <a:schemeClr val="bg1"/>
                </a:solidFill>
              </a:rPr>
              <a:t> a </a:t>
            </a:r>
            <a:r>
              <a:rPr lang="es-ES" sz="2400" b="1" dirty="0" err="1">
                <a:solidFill>
                  <a:schemeClr val="bg1"/>
                </a:solidFill>
              </a:rPr>
              <a:t>svatý</a:t>
            </a:r>
            <a:r>
              <a:rPr lang="es-ES" sz="2400" b="1" dirty="0">
                <a:solidFill>
                  <a:schemeClr val="bg1"/>
                </a:solidFill>
              </a:rPr>
              <a:t> je ten, </a:t>
            </a:r>
            <a:r>
              <a:rPr lang="es-ES" sz="2400" b="1" dirty="0" err="1">
                <a:solidFill>
                  <a:schemeClr val="bg1"/>
                </a:solidFill>
              </a:rPr>
              <a:t>kdo</a:t>
            </a:r>
            <a:r>
              <a:rPr lang="es-ES" sz="2400" b="1" dirty="0">
                <a:solidFill>
                  <a:schemeClr val="bg1"/>
                </a:solidFill>
              </a:rPr>
              <a:t> </a:t>
            </a:r>
            <a:r>
              <a:rPr lang="es-ES" sz="2400" b="1" dirty="0" err="1">
                <a:solidFill>
                  <a:schemeClr val="bg1"/>
                </a:solidFill>
              </a:rPr>
              <a:t>má</a:t>
            </a:r>
            <a:r>
              <a:rPr lang="es-ES" sz="2400" b="1" dirty="0">
                <a:solidFill>
                  <a:schemeClr val="bg1"/>
                </a:solidFill>
              </a:rPr>
              <a:t> </a:t>
            </a:r>
            <a:r>
              <a:rPr lang="es-ES" sz="2400" b="1" dirty="0" err="1">
                <a:solidFill>
                  <a:schemeClr val="bg1"/>
                </a:solidFill>
              </a:rPr>
              <a:t>podíl</a:t>
            </a:r>
            <a:r>
              <a:rPr lang="es-ES" sz="2400" b="1" dirty="0">
                <a:solidFill>
                  <a:schemeClr val="bg1"/>
                </a:solidFill>
              </a:rPr>
              <a:t> </a:t>
            </a:r>
            <a:r>
              <a:rPr lang="cs-CZ" sz="2400" b="1" dirty="0">
                <a:solidFill>
                  <a:schemeClr val="bg1"/>
                </a:solidFill>
              </a:rPr>
              <a:t>           </a:t>
            </a:r>
            <a:r>
              <a:rPr lang="es-ES" sz="2400" b="1" dirty="0" err="1">
                <a:solidFill>
                  <a:schemeClr val="bg1"/>
                </a:solidFill>
              </a:rPr>
              <a:t>na</a:t>
            </a:r>
            <a:r>
              <a:rPr lang="es-ES" sz="2400" b="1" dirty="0">
                <a:solidFill>
                  <a:schemeClr val="bg1"/>
                </a:solidFill>
              </a:rPr>
              <a:t> </a:t>
            </a:r>
            <a:r>
              <a:rPr lang="es-ES" sz="2400" b="1" dirty="0" err="1">
                <a:solidFill>
                  <a:schemeClr val="bg1"/>
                </a:solidFill>
              </a:rPr>
              <a:t>prvním</a:t>
            </a:r>
            <a:r>
              <a:rPr lang="es-ES" sz="2400" b="1" dirty="0">
                <a:solidFill>
                  <a:schemeClr val="bg1"/>
                </a:solidFill>
              </a:rPr>
              <a:t> </a:t>
            </a:r>
            <a:r>
              <a:rPr lang="es-ES" sz="2400" b="1" dirty="0" err="1">
                <a:solidFill>
                  <a:schemeClr val="bg1"/>
                </a:solidFill>
              </a:rPr>
              <a:t>vzkříšení</a:t>
            </a:r>
            <a:r>
              <a:rPr lang="es-ES" sz="2400" b="1" dirty="0">
                <a:solidFill>
                  <a:schemeClr val="bg1"/>
                </a:solidFill>
              </a:rPr>
              <a:t>; </a:t>
            </a:r>
            <a:r>
              <a:rPr lang="es-ES" sz="2400" b="1" dirty="0" err="1">
                <a:solidFill>
                  <a:schemeClr val="bg1"/>
                </a:solidFill>
              </a:rPr>
              <a:t>Druhá</a:t>
            </a:r>
            <a:r>
              <a:rPr lang="es-ES" sz="2400" b="1" dirty="0">
                <a:solidFill>
                  <a:schemeClr val="bg1"/>
                </a:solidFill>
              </a:rPr>
              <a:t> </a:t>
            </a:r>
            <a:r>
              <a:rPr lang="es-ES" sz="2400" b="1" dirty="0" err="1">
                <a:solidFill>
                  <a:schemeClr val="bg1"/>
                </a:solidFill>
              </a:rPr>
              <a:t>smrt</a:t>
            </a:r>
            <a:r>
              <a:rPr lang="es-ES" sz="2400" b="1" dirty="0">
                <a:solidFill>
                  <a:schemeClr val="bg1"/>
                </a:solidFill>
              </a:rPr>
              <a:t> </a:t>
            </a:r>
            <a:r>
              <a:rPr lang="es-ES" sz="2400" b="1" dirty="0" err="1">
                <a:solidFill>
                  <a:schemeClr val="bg1"/>
                </a:solidFill>
              </a:rPr>
              <a:t>nad</a:t>
            </a:r>
            <a:r>
              <a:rPr lang="es-ES" sz="2400" b="1" dirty="0">
                <a:solidFill>
                  <a:schemeClr val="bg1"/>
                </a:solidFill>
              </a:rPr>
              <a:t> </a:t>
            </a:r>
            <a:r>
              <a:rPr lang="es-ES" sz="2400" b="1" dirty="0" err="1">
                <a:solidFill>
                  <a:schemeClr val="bg1"/>
                </a:solidFill>
              </a:rPr>
              <a:t>nimi</a:t>
            </a:r>
            <a:r>
              <a:rPr lang="es-ES" sz="2400" b="1" dirty="0">
                <a:solidFill>
                  <a:schemeClr val="bg1"/>
                </a:solidFill>
              </a:rPr>
              <a:t> </a:t>
            </a:r>
            <a:r>
              <a:rPr lang="cs-CZ" sz="2400" b="1" dirty="0">
                <a:solidFill>
                  <a:schemeClr val="bg1"/>
                </a:solidFill>
              </a:rPr>
              <a:t>          </a:t>
            </a:r>
            <a:r>
              <a:rPr lang="es-ES" sz="2400" b="1" dirty="0" err="1">
                <a:solidFill>
                  <a:schemeClr val="bg1"/>
                </a:solidFill>
              </a:rPr>
              <a:t>nemá</a:t>
            </a:r>
            <a:r>
              <a:rPr lang="es-ES" sz="2400" b="1" dirty="0">
                <a:solidFill>
                  <a:schemeClr val="bg1"/>
                </a:solidFill>
              </a:rPr>
              <a:t> </a:t>
            </a:r>
            <a:r>
              <a:rPr lang="es-ES" sz="2400" b="1" dirty="0" err="1">
                <a:solidFill>
                  <a:schemeClr val="bg1"/>
                </a:solidFill>
              </a:rPr>
              <a:t>žádnou</a:t>
            </a:r>
            <a:r>
              <a:rPr lang="es-ES" sz="2400" b="1" dirty="0">
                <a:solidFill>
                  <a:schemeClr val="bg1"/>
                </a:solidFill>
              </a:rPr>
              <a:t> </a:t>
            </a:r>
            <a:r>
              <a:rPr lang="es-ES" sz="2400" b="1" dirty="0" err="1">
                <a:solidFill>
                  <a:schemeClr val="bg1"/>
                </a:solidFill>
              </a:rPr>
              <a:t>moc</a:t>
            </a:r>
            <a:r>
              <a:rPr lang="es-ES" sz="2400" b="1" dirty="0">
                <a:solidFill>
                  <a:schemeClr val="bg1"/>
                </a:solidFill>
              </a:rPr>
              <a:t>.”</a:t>
            </a:r>
          </a:p>
          <a:p>
            <a:pPr algn="r">
              <a:spcBef>
                <a:spcPct val="50000"/>
              </a:spcBef>
            </a:pPr>
            <a:r>
              <a:rPr lang="cs-CZ" sz="1200" b="1" dirty="0">
                <a:solidFill>
                  <a:schemeClr val="bg1"/>
                </a:solidFill>
              </a:rPr>
              <a:t>Zjevení</a:t>
            </a:r>
            <a:r>
              <a:rPr lang="es-ES" sz="1200" b="1" dirty="0">
                <a:solidFill>
                  <a:schemeClr val="bg1"/>
                </a:solidFill>
              </a:rPr>
              <a:t> 20</a:t>
            </a:r>
            <a:r>
              <a:rPr lang="cs-CZ" sz="1200" b="1" dirty="0">
                <a:solidFill>
                  <a:schemeClr val="bg1"/>
                </a:solidFill>
              </a:rPr>
              <a:t>,</a:t>
            </a:r>
            <a:r>
              <a:rPr lang="es-ES" sz="1200" b="1" dirty="0">
                <a:solidFill>
                  <a:schemeClr val="bg1"/>
                </a:solidFill>
              </a:rPr>
              <a:t>6</a:t>
            </a:r>
          </a:p>
        </p:txBody>
      </p:sp>
      <p:sp>
        <p:nvSpPr>
          <p:cNvPr id="24584" name="WordArt 8"/>
          <p:cNvSpPr>
            <a:spLocks noChangeArrowheads="1" noChangeShapeType="1" noTextEdit="1"/>
          </p:cNvSpPr>
          <p:nvPr/>
        </p:nvSpPr>
        <p:spPr bwMode="auto">
          <a:xfrm>
            <a:off x="1692275" y="260350"/>
            <a:ext cx="7200900" cy="2736850"/>
          </a:xfrm>
          <a:prstGeom prst="rect">
            <a:avLst/>
          </a:prstGeom>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Bezbožné</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čeká</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po</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vzkříšení</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druhá</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smrt</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584"/>
                                        </p:tgtEl>
                                        <p:attrNameLst>
                                          <p:attrName>style.visibility</p:attrName>
                                        </p:attrNameLst>
                                      </p:cBhvr>
                                      <p:to>
                                        <p:strVal val="visible"/>
                                      </p:to>
                                    </p:set>
                                    <p:animEffect transition="in" filter="fade">
                                      <p:cBhvr>
                                        <p:cTn id="7" dur="2000"/>
                                        <p:tgtEl>
                                          <p:spTgt spid="245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nodeType="clickEffect">
                                  <p:stCondLst>
                                    <p:cond delay="0"/>
                                  </p:stCondLst>
                                  <p:iterate type="lt">
                                    <p:tmPct val="10000"/>
                                  </p:iterate>
                                  <p:childTnLst>
                                    <p:set>
                                      <p:cBhvr>
                                        <p:cTn id="11" dur="1" fill="hold">
                                          <p:stCondLst>
                                            <p:cond delay="0"/>
                                          </p:stCondLst>
                                        </p:cTn>
                                        <p:tgtEl>
                                          <p:spTgt spid="24580">
                                            <p:txEl>
                                              <p:pRg st="0" end="0"/>
                                            </p:txEl>
                                          </p:spTgt>
                                        </p:tgtEl>
                                        <p:attrNameLst>
                                          <p:attrName>style.visibility</p:attrName>
                                        </p:attrNameLst>
                                      </p:cBhvr>
                                      <p:to>
                                        <p:strVal val="visible"/>
                                      </p:to>
                                    </p:set>
                                    <p:animEffect transition="in" filter="fade">
                                      <p:cBhvr>
                                        <p:cTn id="12" dur="500"/>
                                        <p:tgtEl>
                                          <p:spTgt spid="24580">
                                            <p:txEl>
                                              <p:pRg st="0" end="0"/>
                                            </p:txEl>
                                          </p:spTgt>
                                        </p:tgtEl>
                                      </p:cBhvr>
                                    </p:animEffect>
                                    <p:anim calcmode="lin" valueType="num">
                                      <p:cBhvr>
                                        <p:cTn id="13" dur="500" fill="hold"/>
                                        <p:tgtEl>
                                          <p:spTgt spid="24580">
                                            <p:txEl>
                                              <p:pRg st="0" end="0"/>
                                            </p:txEl>
                                          </p:spTgt>
                                        </p:tgtEl>
                                        <p:attrNameLst>
                                          <p:attrName>ppt_x</p:attrName>
                                        </p:attrNameLst>
                                      </p:cBhvr>
                                      <p:tavLst>
                                        <p:tav tm="0">
                                          <p:val>
                                            <p:strVal val="#ppt_x-.1"/>
                                          </p:val>
                                        </p:tav>
                                        <p:tav tm="100000">
                                          <p:val>
                                            <p:strVal val="#ppt_x"/>
                                          </p:val>
                                        </p:tav>
                                      </p:tavLst>
                                    </p:anim>
                                    <p:anim calcmode="lin" valueType="num">
                                      <p:cBhvr>
                                        <p:cTn id="14" dur="500" fill="hold"/>
                                        <p:tgtEl>
                                          <p:spTgt spid="24580">
                                            <p:txEl>
                                              <p:pRg st="0" end="0"/>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4500"/>
                            </p:stCondLst>
                            <p:childTnLst>
                              <p:par>
                                <p:cTn id="16" presetID="27" presetClass="entr" presetSubtype="0" fill="hold" nodeType="afterEffect">
                                  <p:stCondLst>
                                    <p:cond delay="0"/>
                                  </p:stCondLst>
                                  <p:iterate type="lt">
                                    <p:tmPct val="50000"/>
                                  </p:iterate>
                                  <p:childTnLst>
                                    <p:set>
                                      <p:cBhvr>
                                        <p:cTn id="17" dur="1" fill="hold">
                                          <p:stCondLst>
                                            <p:cond delay="0"/>
                                          </p:stCondLst>
                                        </p:cTn>
                                        <p:tgtEl>
                                          <p:spTgt spid="24580">
                                            <p:txEl>
                                              <p:pRg st="1" end="1"/>
                                            </p:txEl>
                                          </p:spTgt>
                                        </p:tgtEl>
                                        <p:attrNameLst>
                                          <p:attrName>style.visibility</p:attrName>
                                        </p:attrNameLst>
                                      </p:cBhvr>
                                      <p:to>
                                        <p:strVal val="visible"/>
                                      </p:to>
                                    </p:set>
                                    <p:anim calcmode="discrete" valueType="clr">
                                      <p:cBhvr override="childStyle">
                                        <p:cTn id="18" dur="80"/>
                                        <p:tgtEl>
                                          <p:spTgt spid="24580">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4580">
                                            <p:txEl>
                                              <p:pRg st="1" end="1"/>
                                            </p:txEl>
                                          </p:spTgt>
                                        </p:tgtEl>
                                        <p:attrNameLst>
                                          <p:attrName>fillcolor</p:attrName>
                                        </p:attrNameLst>
                                      </p:cBhvr>
                                      <p:tavLst>
                                        <p:tav tm="0">
                                          <p:val>
                                            <p:clrVal>
                                              <a:schemeClr val="accent2"/>
                                            </p:clrVal>
                                          </p:val>
                                        </p:tav>
                                        <p:tav tm="50000">
                                          <p:val>
                                            <p:clrVal>
                                              <a:schemeClr val="hlink"/>
                                            </p:clrVal>
                                          </p:val>
                                        </p:tav>
                                      </p:tavLst>
                                    </p:anim>
                                    <p:set>
                                      <p:cBhvr>
                                        <p:cTn id="20" dur="80"/>
                                        <p:tgtEl>
                                          <p:spTgt spid="24580">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8" name="Picture 8" descr="fue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5604" name="Text Box 4"/>
          <p:cNvSpPr txBox="1">
            <a:spLocks noChangeArrowheads="1"/>
          </p:cNvSpPr>
          <p:nvPr/>
        </p:nvSpPr>
        <p:spPr bwMode="auto">
          <a:xfrm>
            <a:off x="1619250" y="1628775"/>
            <a:ext cx="7416800" cy="923330"/>
          </a:xfrm>
          <a:prstGeom prst="rect">
            <a:avLst/>
          </a:prstGeom>
          <a:noFill/>
          <a:ln>
            <a:noFill/>
          </a:ln>
          <a:effectLst/>
          <a:extLst>
            <a:ext uri="{909E8E84-426E-40DD-AFC4-6F175D3DCCD1}">
              <a14:hiddenFill xmlns:a14="http://schemas.microsoft.com/office/drawing/2010/main">
                <a:solidFill>
                  <a:schemeClr val="bg1">
                    <a:alpha val="30000"/>
                  </a:schemeClr>
                </a:solidFill>
              </a14:hiddenFill>
            </a:ext>
            <a:ext uri="{91240B29-F687-4F45-9708-019B960494DF}">
              <a14:hiddenLine xmlns:a14="http://schemas.microsoft.com/office/drawing/2010/main" w="57150" cmpd="thickThin">
                <a:solidFill>
                  <a:srgbClr val="C5C5C5"/>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chemeClr val="bg1"/>
                </a:solidFill>
              </a:rPr>
              <a:t>“</a:t>
            </a:r>
            <a:r>
              <a:rPr lang="cs-CZ" b="1" dirty="0">
                <a:solidFill>
                  <a:schemeClr val="bg1"/>
                </a:solidFill>
              </a:rPr>
              <a:t>Maličko, a bude po svévolníkovi, všimneš-li si jeho místa, bude prázdné</a:t>
            </a:r>
            <a:r>
              <a:rPr lang="es-ES" b="1" dirty="0">
                <a:solidFill>
                  <a:schemeClr val="bg1"/>
                </a:solidFill>
              </a:rPr>
              <a:t>”</a:t>
            </a:r>
          </a:p>
          <a:p>
            <a:pPr algn="r">
              <a:spcBef>
                <a:spcPct val="50000"/>
              </a:spcBef>
            </a:pPr>
            <a:r>
              <a:rPr lang="cs-CZ" sz="1200" b="1" dirty="0">
                <a:solidFill>
                  <a:schemeClr val="bg1"/>
                </a:solidFill>
              </a:rPr>
              <a:t>Ž</a:t>
            </a:r>
            <a:r>
              <a:rPr lang="es-ES" sz="1200" b="1" dirty="0" err="1">
                <a:solidFill>
                  <a:schemeClr val="bg1"/>
                </a:solidFill>
              </a:rPr>
              <a:t>alm</a:t>
            </a:r>
            <a:r>
              <a:rPr lang="es-ES" sz="1200" b="1" dirty="0">
                <a:solidFill>
                  <a:schemeClr val="bg1"/>
                </a:solidFill>
              </a:rPr>
              <a:t> 37</a:t>
            </a:r>
            <a:r>
              <a:rPr lang="cs-CZ" sz="1200" b="1" dirty="0">
                <a:solidFill>
                  <a:schemeClr val="bg1"/>
                </a:solidFill>
              </a:rPr>
              <a:t>,</a:t>
            </a:r>
            <a:r>
              <a:rPr lang="es-ES" sz="1200" b="1" dirty="0">
                <a:solidFill>
                  <a:schemeClr val="bg1"/>
                </a:solidFill>
              </a:rPr>
              <a:t>10</a:t>
            </a:r>
          </a:p>
        </p:txBody>
      </p:sp>
      <p:sp>
        <p:nvSpPr>
          <p:cNvPr id="25605" name="Text Box 5"/>
          <p:cNvSpPr txBox="1">
            <a:spLocks noChangeArrowheads="1"/>
          </p:cNvSpPr>
          <p:nvPr/>
        </p:nvSpPr>
        <p:spPr bwMode="auto">
          <a:xfrm>
            <a:off x="4643438" y="5734050"/>
            <a:ext cx="4392612" cy="671513"/>
          </a:xfrm>
          <a:prstGeom prst="rect">
            <a:avLst/>
          </a:prstGeom>
          <a:noFill/>
          <a:ln>
            <a:noFill/>
          </a:ln>
          <a:effectLst/>
          <a:extLst>
            <a:ext uri="{909E8E84-426E-40DD-AFC4-6F175D3DCCD1}">
              <a14:hiddenFill xmlns:a14="http://schemas.microsoft.com/office/drawing/2010/main">
                <a:solidFill>
                  <a:schemeClr val="bg1">
                    <a:alpha val="30000"/>
                  </a:schemeClr>
                </a:solidFill>
              </a14:hiddenFill>
            </a:ext>
            <a:ext uri="{91240B29-F687-4F45-9708-019B960494DF}">
              <a14:hiddenLine xmlns:a14="http://schemas.microsoft.com/office/drawing/2010/main" w="57150" cmpd="thickThin">
                <a:solidFill>
                  <a:srgbClr val="C5C5C5"/>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000" b="1" dirty="0">
                <a:solidFill>
                  <a:schemeClr val="bg1"/>
                </a:solidFill>
              </a:rPr>
              <a:t>“</a:t>
            </a:r>
            <a:r>
              <a:rPr lang="cs-CZ" sz="2000" b="1" dirty="0">
                <a:solidFill>
                  <a:schemeClr val="bg1"/>
                </a:solidFill>
              </a:rPr>
              <a:t>zmizí</a:t>
            </a:r>
            <a:r>
              <a:rPr lang="es-ES" sz="2000" b="1" dirty="0">
                <a:solidFill>
                  <a:schemeClr val="bg1"/>
                </a:solidFill>
              </a:rPr>
              <a:t> </a:t>
            </a:r>
            <a:r>
              <a:rPr lang="es-ES" sz="2000" b="1" dirty="0" err="1">
                <a:solidFill>
                  <a:schemeClr val="bg1"/>
                </a:solidFill>
              </a:rPr>
              <a:t>jako</a:t>
            </a:r>
            <a:r>
              <a:rPr lang="es-ES" sz="2000" b="1" dirty="0">
                <a:solidFill>
                  <a:schemeClr val="bg1"/>
                </a:solidFill>
              </a:rPr>
              <a:t> </a:t>
            </a:r>
            <a:r>
              <a:rPr lang="es-ES" sz="2000" b="1" dirty="0" err="1">
                <a:solidFill>
                  <a:schemeClr val="bg1"/>
                </a:solidFill>
              </a:rPr>
              <a:t>by</a:t>
            </a:r>
            <a:r>
              <a:rPr lang="cs-CZ" sz="2000" b="1" dirty="0">
                <a:solidFill>
                  <a:schemeClr val="bg1"/>
                </a:solidFill>
              </a:rPr>
              <a:t> nikdy</a:t>
            </a:r>
            <a:r>
              <a:rPr lang="es-ES" sz="2000" b="1" dirty="0">
                <a:solidFill>
                  <a:schemeClr val="bg1"/>
                </a:solidFill>
              </a:rPr>
              <a:t> </a:t>
            </a:r>
            <a:r>
              <a:rPr lang="es-ES" sz="2000" b="1" dirty="0" err="1">
                <a:solidFill>
                  <a:schemeClr val="bg1"/>
                </a:solidFill>
              </a:rPr>
              <a:t>nebyl</a:t>
            </a:r>
            <a:r>
              <a:rPr lang="cs-CZ" sz="2000" b="1" dirty="0">
                <a:solidFill>
                  <a:schemeClr val="bg1"/>
                </a:solidFill>
              </a:rPr>
              <a:t>i</a:t>
            </a:r>
            <a:r>
              <a:rPr lang="es-ES" sz="2000" b="1" dirty="0">
                <a:solidFill>
                  <a:schemeClr val="bg1"/>
                </a:solidFill>
              </a:rPr>
              <a:t>”</a:t>
            </a:r>
          </a:p>
          <a:p>
            <a:pPr algn="r">
              <a:spcBef>
                <a:spcPct val="50000"/>
              </a:spcBef>
            </a:pPr>
            <a:r>
              <a:rPr lang="es-ES" sz="1200" b="1" dirty="0">
                <a:solidFill>
                  <a:schemeClr val="bg1"/>
                </a:solidFill>
              </a:rPr>
              <a:t>Abd</a:t>
            </a:r>
            <a:r>
              <a:rPr lang="cs-CZ" sz="1200" b="1" dirty="0" err="1">
                <a:solidFill>
                  <a:schemeClr val="bg1"/>
                </a:solidFill>
              </a:rPr>
              <a:t>ijáš</a:t>
            </a:r>
            <a:r>
              <a:rPr lang="es-ES" sz="1200" b="1" dirty="0">
                <a:solidFill>
                  <a:schemeClr val="bg1"/>
                </a:solidFill>
              </a:rPr>
              <a:t> 16</a:t>
            </a:r>
          </a:p>
        </p:txBody>
      </p:sp>
      <p:sp>
        <p:nvSpPr>
          <p:cNvPr id="25606" name="Text Box 6"/>
          <p:cNvSpPr txBox="1">
            <a:spLocks noChangeArrowheads="1"/>
          </p:cNvSpPr>
          <p:nvPr/>
        </p:nvSpPr>
        <p:spPr bwMode="auto">
          <a:xfrm>
            <a:off x="1908175" y="3141663"/>
            <a:ext cx="7127875" cy="1200329"/>
          </a:xfrm>
          <a:prstGeom prst="rect">
            <a:avLst/>
          </a:prstGeom>
          <a:noFill/>
          <a:ln>
            <a:noFill/>
          </a:ln>
          <a:effectLst/>
          <a:extLst>
            <a:ext uri="{909E8E84-426E-40DD-AFC4-6F175D3DCCD1}">
              <a14:hiddenFill xmlns:a14="http://schemas.microsoft.com/office/drawing/2010/main">
                <a:solidFill>
                  <a:schemeClr val="bg1">
                    <a:alpha val="30000"/>
                  </a:schemeClr>
                </a:solidFill>
              </a14:hiddenFill>
            </a:ext>
            <a:ext uri="{91240B29-F687-4F45-9708-019B960494DF}">
              <a14:hiddenLine xmlns:a14="http://schemas.microsoft.com/office/drawing/2010/main" w="57150" cmpd="thickThin">
                <a:solidFill>
                  <a:srgbClr val="C5C5C5"/>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chemeClr val="bg1"/>
                </a:solidFill>
              </a:rPr>
              <a:t>“P</a:t>
            </a:r>
            <a:r>
              <a:rPr lang="cs-CZ" b="1" dirty="0">
                <a:solidFill>
                  <a:schemeClr val="bg1"/>
                </a:solidFill>
              </a:rPr>
              <a:t>r</a:t>
            </a:r>
            <a:r>
              <a:rPr lang="es-ES" b="1" dirty="0">
                <a:solidFill>
                  <a:schemeClr val="bg1"/>
                </a:solidFill>
              </a:rPr>
              <a:t>o</a:t>
            </a:r>
            <a:r>
              <a:rPr lang="cs-CZ" b="1" dirty="0" err="1">
                <a:solidFill>
                  <a:schemeClr val="bg1"/>
                </a:solidFill>
              </a:rPr>
              <a:t>tože</a:t>
            </a:r>
            <a:r>
              <a:rPr lang="cs-CZ" b="1" dirty="0">
                <a:solidFill>
                  <a:schemeClr val="bg1"/>
                </a:solidFill>
              </a:rPr>
              <a:t> mi zjednal právo, obhájils mě, usedl jsi na trůn, soudce spravedlivý. Okřikl jsi pronárody, do záhuby svrhl svévolníka, jejich jméno zahladil jsi navěky a navždy</a:t>
            </a:r>
            <a:r>
              <a:rPr lang="es-ES" b="1" dirty="0">
                <a:solidFill>
                  <a:schemeClr val="bg1"/>
                </a:solidFill>
              </a:rPr>
              <a:t>”</a:t>
            </a:r>
          </a:p>
          <a:p>
            <a:pPr algn="r">
              <a:spcBef>
                <a:spcPct val="50000"/>
              </a:spcBef>
            </a:pPr>
            <a:r>
              <a:rPr lang="cs-CZ" sz="1200" b="1" dirty="0">
                <a:solidFill>
                  <a:schemeClr val="bg1"/>
                </a:solidFill>
              </a:rPr>
              <a:t>Ž</a:t>
            </a:r>
            <a:r>
              <a:rPr lang="es-ES" sz="1200" b="1" dirty="0" err="1">
                <a:solidFill>
                  <a:schemeClr val="bg1"/>
                </a:solidFill>
              </a:rPr>
              <a:t>alm</a:t>
            </a:r>
            <a:r>
              <a:rPr lang="es-ES" sz="1200" b="1" dirty="0">
                <a:solidFill>
                  <a:schemeClr val="bg1"/>
                </a:solidFill>
              </a:rPr>
              <a:t> 9</a:t>
            </a:r>
            <a:r>
              <a:rPr lang="cs-CZ" sz="1200" b="1" dirty="0">
                <a:solidFill>
                  <a:schemeClr val="bg1"/>
                </a:solidFill>
              </a:rPr>
              <a:t>,</a:t>
            </a:r>
            <a:r>
              <a:rPr lang="es-ES" sz="1200" b="1" dirty="0">
                <a:solidFill>
                  <a:schemeClr val="bg1"/>
                </a:solidFill>
              </a:rPr>
              <a:t>5</a:t>
            </a:r>
            <a:r>
              <a:rPr lang="cs-CZ" sz="1200" b="1" dirty="0">
                <a:solidFill>
                  <a:schemeClr val="bg1"/>
                </a:solidFill>
              </a:rPr>
              <a:t>.</a:t>
            </a:r>
            <a:r>
              <a:rPr lang="es-ES" sz="1200" b="1" dirty="0">
                <a:solidFill>
                  <a:schemeClr val="bg1"/>
                </a:solidFill>
              </a:rPr>
              <a:t>6</a:t>
            </a:r>
          </a:p>
        </p:txBody>
      </p:sp>
      <p:sp>
        <p:nvSpPr>
          <p:cNvPr id="25607" name="WordArt 7"/>
          <p:cNvSpPr>
            <a:spLocks noChangeArrowheads="1" noChangeShapeType="1" noTextEdit="1"/>
          </p:cNvSpPr>
          <p:nvPr/>
        </p:nvSpPr>
        <p:spPr bwMode="auto">
          <a:xfrm>
            <a:off x="1763713" y="188913"/>
            <a:ext cx="7200900" cy="936625"/>
          </a:xfrm>
          <a:prstGeom prst="rect">
            <a:avLst/>
          </a:prstGeom>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Druhá</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smrt</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neznamená</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věčné</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utrpení</a:t>
            </a: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607"/>
                                        </p:tgtEl>
                                        <p:attrNameLst>
                                          <p:attrName>style.visibility</p:attrName>
                                        </p:attrNameLst>
                                      </p:cBhvr>
                                      <p:to>
                                        <p:strVal val="visible"/>
                                      </p:to>
                                    </p:set>
                                    <p:animEffect transition="in" filter="fade">
                                      <p:cBhvr>
                                        <p:cTn id="7" dur="2000"/>
                                        <p:tgtEl>
                                          <p:spTgt spid="256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nodeType="clickEffect">
                                  <p:stCondLst>
                                    <p:cond delay="0"/>
                                  </p:stCondLst>
                                  <p:iterate type="lt">
                                    <p:tmPct val="10000"/>
                                  </p:iterate>
                                  <p:childTnLst>
                                    <p:set>
                                      <p:cBhvr>
                                        <p:cTn id="11" dur="1" fill="hold">
                                          <p:stCondLst>
                                            <p:cond delay="0"/>
                                          </p:stCondLst>
                                        </p:cTn>
                                        <p:tgtEl>
                                          <p:spTgt spid="25604">
                                            <p:txEl>
                                              <p:pRg st="0" end="0"/>
                                            </p:txEl>
                                          </p:spTgt>
                                        </p:tgtEl>
                                        <p:attrNameLst>
                                          <p:attrName>style.visibility</p:attrName>
                                        </p:attrNameLst>
                                      </p:cBhvr>
                                      <p:to>
                                        <p:strVal val="visible"/>
                                      </p:to>
                                    </p:set>
                                    <p:animEffect transition="in" filter="fade">
                                      <p:cBhvr>
                                        <p:cTn id="12" dur="500"/>
                                        <p:tgtEl>
                                          <p:spTgt spid="25604">
                                            <p:txEl>
                                              <p:pRg st="0" end="0"/>
                                            </p:txEl>
                                          </p:spTgt>
                                        </p:tgtEl>
                                      </p:cBhvr>
                                    </p:animEffect>
                                    <p:anim calcmode="lin" valueType="num">
                                      <p:cBhvr>
                                        <p:cTn id="13" dur="500" fill="hold"/>
                                        <p:tgtEl>
                                          <p:spTgt spid="25604">
                                            <p:txEl>
                                              <p:pRg st="0" end="0"/>
                                            </p:txEl>
                                          </p:spTgt>
                                        </p:tgtEl>
                                        <p:attrNameLst>
                                          <p:attrName>ppt_x</p:attrName>
                                        </p:attrNameLst>
                                      </p:cBhvr>
                                      <p:tavLst>
                                        <p:tav tm="0">
                                          <p:val>
                                            <p:strVal val="#ppt_x-.1"/>
                                          </p:val>
                                        </p:tav>
                                        <p:tav tm="100000">
                                          <p:val>
                                            <p:strVal val="#ppt_x"/>
                                          </p:val>
                                        </p:tav>
                                      </p:tavLst>
                                    </p:anim>
                                    <p:anim calcmode="lin" valueType="num">
                                      <p:cBhvr>
                                        <p:cTn id="14" dur="500" fill="hold"/>
                                        <p:tgtEl>
                                          <p:spTgt spid="25604">
                                            <p:txEl>
                                              <p:pRg st="0" end="0"/>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3600"/>
                            </p:stCondLst>
                            <p:childTnLst>
                              <p:par>
                                <p:cTn id="16" presetID="27" presetClass="entr" presetSubtype="0" fill="hold" nodeType="afterEffect">
                                  <p:stCondLst>
                                    <p:cond delay="0"/>
                                  </p:stCondLst>
                                  <p:iterate type="lt">
                                    <p:tmPct val="50000"/>
                                  </p:iterate>
                                  <p:childTnLst>
                                    <p:set>
                                      <p:cBhvr>
                                        <p:cTn id="17" dur="1" fill="hold">
                                          <p:stCondLst>
                                            <p:cond delay="0"/>
                                          </p:stCondLst>
                                        </p:cTn>
                                        <p:tgtEl>
                                          <p:spTgt spid="25604">
                                            <p:txEl>
                                              <p:pRg st="1" end="1"/>
                                            </p:txEl>
                                          </p:spTgt>
                                        </p:tgtEl>
                                        <p:attrNameLst>
                                          <p:attrName>style.visibility</p:attrName>
                                        </p:attrNameLst>
                                      </p:cBhvr>
                                      <p:to>
                                        <p:strVal val="visible"/>
                                      </p:to>
                                    </p:set>
                                    <p:anim calcmode="discrete" valueType="clr">
                                      <p:cBhvr override="childStyle">
                                        <p:cTn id="18" dur="80"/>
                                        <p:tgtEl>
                                          <p:spTgt spid="25604">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5604">
                                            <p:txEl>
                                              <p:pRg st="1" end="1"/>
                                            </p:txEl>
                                          </p:spTgt>
                                        </p:tgtEl>
                                        <p:attrNameLst>
                                          <p:attrName>fillcolor</p:attrName>
                                        </p:attrNameLst>
                                      </p:cBhvr>
                                      <p:tavLst>
                                        <p:tav tm="0">
                                          <p:val>
                                            <p:clrVal>
                                              <a:schemeClr val="accent2"/>
                                            </p:clrVal>
                                          </p:val>
                                        </p:tav>
                                        <p:tav tm="50000">
                                          <p:val>
                                            <p:clrVal>
                                              <a:schemeClr val="hlink"/>
                                            </p:clrVal>
                                          </p:val>
                                        </p:tav>
                                      </p:tavLst>
                                    </p:anim>
                                    <p:set>
                                      <p:cBhvr>
                                        <p:cTn id="20" dur="80"/>
                                        <p:tgtEl>
                                          <p:spTgt spid="25604">
                                            <p:txEl>
                                              <p:pRg st="1" end="1"/>
                                            </p:txEl>
                                          </p:spTgt>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0" presetClass="entr" presetSubtype="0" fill="hold" nodeType="clickEffect">
                                  <p:stCondLst>
                                    <p:cond delay="0"/>
                                  </p:stCondLst>
                                  <p:iterate type="lt">
                                    <p:tmPct val="10000"/>
                                  </p:iterate>
                                  <p:childTnLst>
                                    <p:set>
                                      <p:cBhvr>
                                        <p:cTn id="24" dur="1" fill="hold">
                                          <p:stCondLst>
                                            <p:cond delay="0"/>
                                          </p:stCondLst>
                                        </p:cTn>
                                        <p:tgtEl>
                                          <p:spTgt spid="25606">
                                            <p:txEl>
                                              <p:pRg st="0" end="0"/>
                                            </p:txEl>
                                          </p:spTgt>
                                        </p:tgtEl>
                                        <p:attrNameLst>
                                          <p:attrName>style.visibility</p:attrName>
                                        </p:attrNameLst>
                                      </p:cBhvr>
                                      <p:to>
                                        <p:strVal val="visible"/>
                                      </p:to>
                                    </p:set>
                                    <p:animEffect transition="in" filter="fade">
                                      <p:cBhvr>
                                        <p:cTn id="25" dur="500"/>
                                        <p:tgtEl>
                                          <p:spTgt spid="25606">
                                            <p:txEl>
                                              <p:pRg st="0" end="0"/>
                                            </p:txEl>
                                          </p:spTgt>
                                        </p:tgtEl>
                                      </p:cBhvr>
                                    </p:animEffect>
                                    <p:anim calcmode="lin" valueType="num">
                                      <p:cBhvr>
                                        <p:cTn id="26" dur="500" fill="hold"/>
                                        <p:tgtEl>
                                          <p:spTgt spid="25606">
                                            <p:txEl>
                                              <p:pRg st="0" end="0"/>
                                            </p:txEl>
                                          </p:spTgt>
                                        </p:tgtEl>
                                        <p:attrNameLst>
                                          <p:attrName>ppt_x</p:attrName>
                                        </p:attrNameLst>
                                      </p:cBhvr>
                                      <p:tavLst>
                                        <p:tav tm="0">
                                          <p:val>
                                            <p:strVal val="#ppt_x-.1"/>
                                          </p:val>
                                        </p:tav>
                                        <p:tav tm="100000">
                                          <p:val>
                                            <p:strVal val="#ppt_x"/>
                                          </p:val>
                                        </p:tav>
                                      </p:tavLst>
                                    </p:anim>
                                    <p:anim calcmode="lin" valueType="num">
                                      <p:cBhvr>
                                        <p:cTn id="27" dur="500" fill="hold"/>
                                        <p:tgtEl>
                                          <p:spTgt spid="25606">
                                            <p:txEl>
                                              <p:pRg st="0" end="0"/>
                                            </p:txEl>
                                          </p:spTgt>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7750"/>
                            </p:stCondLst>
                            <p:childTnLst>
                              <p:par>
                                <p:cTn id="29" presetID="27" presetClass="entr" presetSubtype="0" fill="hold" nodeType="afterEffect">
                                  <p:stCondLst>
                                    <p:cond delay="0"/>
                                  </p:stCondLst>
                                  <p:iterate type="lt">
                                    <p:tmPct val="50000"/>
                                  </p:iterate>
                                  <p:childTnLst>
                                    <p:set>
                                      <p:cBhvr>
                                        <p:cTn id="30" dur="1" fill="hold">
                                          <p:stCondLst>
                                            <p:cond delay="0"/>
                                          </p:stCondLst>
                                        </p:cTn>
                                        <p:tgtEl>
                                          <p:spTgt spid="25606">
                                            <p:txEl>
                                              <p:pRg st="1" end="1"/>
                                            </p:txEl>
                                          </p:spTgt>
                                        </p:tgtEl>
                                        <p:attrNameLst>
                                          <p:attrName>style.visibility</p:attrName>
                                        </p:attrNameLst>
                                      </p:cBhvr>
                                      <p:to>
                                        <p:strVal val="visible"/>
                                      </p:to>
                                    </p:set>
                                    <p:anim calcmode="discrete" valueType="clr">
                                      <p:cBhvr override="childStyle">
                                        <p:cTn id="31" dur="80"/>
                                        <p:tgtEl>
                                          <p:spTgt spid="25606">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25606">
                                            <p:txEl>
                                              <p:pRg st="1" end="1"/>
                                            </p:txEl>
                                          </p:spTgt>
                                        </p:tgtEl>
                                        <p:attrNameLst>
                                          <p:attrName>fillcolor</p:attrName>
                                        </p:attrNameLst>
                                      </p:cBhvr>
                                      <p:tavLst>
                                        <p:tav tm="0">
                                          <p:val>
                                            <p:clrVal>
                                              <a:schemeClr val="accent2"/>
                                            </p:clrVal>
                                          </p:val>
                                        </p:tav>
                                        <p:tav tm="50000">
                                          <p:val>
                                            <p:clrVal>
                                              <a:schemeClr val="hlink"/>
                                            </p:clrVal>
                                          </p:val>
                                        </p:tav>
                                      </p:tavLst>
                                    </p:anim>
                                    <p:set>
                                      <p:cBhvr>
                                        <p:cTn id="33" dur="80"/>
                                        <p:tgtEl>
                                          <p:spTgt spid="25606">
                                            <p:txEl>
                                              <p:pRg st="1" end="1"/>
                                            </p:txEl>
                                          </p:spTgt>
                                        </p:tgtEl>
                                        <p:attrNameLst>
                                          <p:attrName>fill.type</p:attrName>
                                        </p:attrNameLst>
                                      </p:cBhvr>
                                      <p:to>
                                        <p:strVal val="solid"/>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40" presetClass="entr" presetSubtype="0" fill="hold" nodeType="clickEffect">
                                  <p:stCondLst>
                                    <p:cond delay="0"/>
                                  </p:stCondLst>
                                  <p:iterate type="lt">
                                    <p:tmPct val="10000"/>
                                  </p:iterate>
                                  <p:childTnLst>
                                    <p:set>
                                      <p:cBhvr>
                                        <p:cTn id="37" dur="1" fill="hold">
                                          <p:stCondLst>
                                            <p:cond delay="0"/>
                                          </p:stCondLst>
                                        </p:cTn>
                                        <p:tgtEl>
                                          <p:spTgt spid="25605">
                                            <p:txEl>
                                              <p:pRg st="0" end="0"/>
                                            </p:txEl>
                                          </p:spTgt>
                                        </p:tgtEl>
                                        <p:attrNameLst>
                                          <p:attrName>style.visibility</p:attrName>
                                        </p:attrNameLst>
                                      </p:cBhvr>
                                      <p:to>
                                        <p:strVal val="visible"/>
                                      </p:to>
                                    </p:set>
                                    <p:animEffect transition="in" filter="fade">
                                      <p:cBhvr>
                                        <p:cTn id="38" dur="500"/>
                                        <p:tgtEl>
                                          <p:spTgt spid="25605">
                                            <p:txEl>
                                              <p:pRg st="0" end="0"/>
                                            </p:txEl>
                                          </p:spTgt>
                                        </p:tgtEl>
                                      </p:cBhvr>
                                    </p:animEffect>
                                    <p:anim calcmode="lin" valueType="num">
                                      <p:cBhvr>
                                        <p:cTn id="39" dur="500" fill="hold"/>
                                        <p:tgtEl>
                                          <p:spTgt spid="25605">
                                            <p:txEl>
                                              <p:pRg st="0" end="0"/>
                                            </p:txEl>
                                          </p:spTgt>
                                        </p:tgtEl>
                                        <p:attrNameLst>
                                          <p:attrName>ppt_x</p:attrName>
                                        </p:attrNameLst>
                                      </p:cBhvr>
                                      <p:tavLst>
                                        <p:tav tm="0">
                                          <p:val>
                                            <p:strVal val="#ppt_x-.1"/>
                                          </p:val>
                                        </p:tav>
                                        <p:tav tm="100000">
                                          <p:val>
                                            <p:strVal val="#ppt_x"/>
                                          </p:val>
                                        </p:tav>
                                      </p:tavLst>
                                    </p:anim>
                                    <p:anim calcmode="lin" valueType="num">
                                      <p:cBhvr>
                                        <p:cTn id="40" dur="500" fill="hold"/>
                                        <p:tgtEl>
                                          <p:spTgt spid="25605">
                                            <p:txEl>
                                              <p:pRg st="0" end="0"/>
                                            </p:txEl>
                                          </p:spTgt>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165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25605">
                                            <p:txEl>
                                              <p:pRg st="1" end="1"/>
                                            </p:txEl>
                                          </p:spTgt>
                                        </p:tgtEl>
                                        <p:attrNameLst>
                                          <p:attrName>style.visibility</p:attrName>
                                        </p:attrNameLst>
                                      </p:cBhvr>
                                      <p:to>
                                        <p:strVal val="visible"/>
                                      </p:to>
                                    </p:set>
                                    <p:anim calcmode="discrete" valueType="clr">
                                      <p:cBhvr override="childStyle">
                                        <p:cTn id="44" dur="80"/>
                                        <p:tgtEl>
                                          <p:spTgt spid="2560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25605">
                                            <p:txEl>
                                              <p:pRg st="1" end="1"/>
                                            </p:txEl>
                                          </p:spTgt>
                                        </p:tgtEl>
                                        <p:attrNameLst>
                                          <p:attrName>fillcolor</p:attrName>
                                        </p:attrNameLst>
                                      </p:cBhvr>
                                      <p:tavLst>
                                        <p:tav tm="0">
                                          <p:val>
                                            <p:clrVal>
                                              <a:schemeClr val="accent2"/>
                                            </p:clrVal>
                                          </p:val>
                                        </p:tav>
                                        <p:tav tm="50000">
                                          <p:val>
                                            <p:clrVal>
                                              <a:schemeClr val="hlink"/>
                                            </p:clrVal>
                                          </p:val>
                                        </p:tav>
                                      </p:tavLst>
                                    </p:anim>
                                    <p:set>
                                      <p:cBhvr>
                                        <p:cTn id="46" dur="80"/>
                                        <p:tgtEl>
                                          <p:spTgt spid="25605">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6630" name="Picture 6" descr="palab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272338"/>
          </a:xfrm>
          <a:prstGeom prst="rect">
            <a:avLst/>
          </a:prstGeom>
          <a:noFill/>
          <a:extLst>
            <a:ext uri="{909E8E84-426E-40DD-AFC4-6F175D3DCCD1}">
              <a14:hiddenFill xmlns:a14="http://schemas.microsoft.com/office/drawing/2010/main">
                <a:solidFill>
                  <a:srgbClr val="FFFFFF"/>
                </a:solidFill>
              </a14:hiddenFill>
            </a:ext>
          </a:extLst>
        </p:spPr>
      </p:pic>
      <p:sp>
        <p:nvSpPr>
          <p:cNvPr id="26628" name="Rectangle 4"/>
          <p:cNvSpPr>
            <a:spLocks noGrp="1" noChangeArrowheads="1"/>
          </p:cNvSpPr>
          <p:nvPr>
            <p:ph type="title"/>
          </p:nvPr>
        </p:nvSpPr>
        <p:spPr>
          <a:xfrm>
            <a:off x="323850" y="274638"/>
            <a:ext cx="8362950" cy="1143000"/>
          </a:xfrm>
          <a:effectLst>
            <a:outerShdw dist="107763" dir="13500000" algn="ctr" rotWithShape="0">
              <a:schemeClr val="bg2">
                <a:alpha val="50000"/>
              </a:schemeClr>
            </a:outerShdw>
          </a:effectLst>
        </p:spPr>
        <p:txBody>
          <a:bodyPr/>
          <a:lstStyle/>
          <a:p>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VŠICHNI, KDO ZŮSTANOU </a:t>
            </a:r>
            <a:r>
              <a:rPr lang="cs-CZ"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V NEBI, VZDAJÍ SLÁVU BOHU</a:t>
            </a:r>
          </a:p>
        </p:txBody>
      </p:sp>
      <p:sp>
        <p:nvSpPr>
          <p:cNvPr id="26629" name="Text Box 5"/>
          <p:cNvSpPr txBox="1">
            <a:spLocks noChangeArrowheads="1"/>
          </p:cNvSpPr>
          <p:nvPr/>
        </p:nvSpPr>
        <p:spPr bwMode="auto">
          <a:xfrm>
            <a:off x="395288" y="2276475"/>
            <a:ext cx="8497192" cy="213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ES" sz="2800" b="1" dirty="0">
                <a:solidFill>
                  <a:schemeClr val="accent2"/>
                </a:solidFill>
                <a:effectLst>
                  <a:outerShdw blurRad="38100" dist="38100" dir="2700000" algn="tl">
                    <a:srgbClr val="C0C0C0"/>
                  </a:outerShdw>
                </a:effectLst>
              </a:rPr>
              <a:t>“A </a:t>
            </a:r>
            <a:r>
              <a:rPr lang="es-ES" sz="2800" b="1" dirty="0" err="1">
                <a:solidFill>
                  <a:schemeClr val="accent2"/>
                </a:solidFill>
                <a:effectLst>
                  <a:outerShdw blurRad="38100" dist="38100" dir="2700000" algn="tl">
                    <a:srgbClr val="C0C0C0"/>
                  </a:outerShdw>
                </a:effectLst>
              </a:rPr>
              <a:t>vše</a:t>
            </a:r>
            <a:r>
              <a:rPr lang="cs-CZ" sz="2800" b="1" dirty="0" err="1">
                <a:solidFill>
                  <a:schemeClr val="accent2"/>
                </a:solidFill>
                <a:effectLst>
                  <a:outerShdw blurRad="38100" dist="38100" dir="2700000" algn="tl">
                    <a:srgbClr val="C0C0C0"/>
                  </a:outerShdw>
                </a:effectLst>
              </a:rPr>
              <a:t>chno</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stvořen</a:t>
            </a:r>
            <a:r>
              <a:rPr lang="cs-CZ" sz="2800" b="1" dirty="0">
                <a:solidFill>
                  <a:schemeClr val="accent2"/>
                </a:solidFill>
                <a:effectLst>
                  <a:outerShdw blurRad="38100" dist="38100" dir="2700000" algn="tl">
                    <a:srgbClr val="C0C0C0"/>
                  </a:outerShdw>
                </a:effectLst>
              </a:rPr>
              <a:t>í</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na</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nebi</a:t>
            </a:r>
            <a:r>
              <a:rPr lang="cs-CZ" sz="2800" b="1" dirty="0">
                <a:solidFill>
                  <a:schemeClr val="accent2"/>
                </a:solidFill>
                <a:effectLst>
                  <a:outerShdw blurRad="38100" dist="38100" dir="2700000" algn="tl">
                    <a:srgbClr val="C0C0C0"/>
                  </a:outerShdw>
                </a:effectLst>
              </a:rPr>
              <a:t>,</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na</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zemi</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pod</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zemí</a:t>
            </a:r>
            <a:r>
              <a:rPr lang="es-ES" sz="2800" b="1" dirty="0">
                <a:solidFill>
                  <a:schemeClr val="accent2"/>
                </a:solidFill>
                <a:effectLst>
                  <a:outerShdw blurRad="38100" dist="38100" dir="2700000" algn="tl">
                    <a:srgbClr val="C0C0C0"/>
                  </a:outerShdw>
                </a:effectLst>
              </a:rPr>
              <a:t> </a:t>
            </a:r>
            <a:r>
              <a:rPr lang="cs-CZ" sz="2800" b="1" dirty="0">
                <a:solidFill>
                  <a:schemeClr val="accent2"/>
                </a:solidFill>
                <a:effectLst>
                  <a:outerShdw blurRad="38100" dist="38100" dir="2700000" algn="tl">
                    <a:srgbClr val="C0C0C0"/>
                  </a:outerShdw>
                </a:effectLst>
              </a:rPr>
              <a:t> i</a:t>
            </a:r>
            <a:r>
              <a:rPr lang="es-ES" sz="2800" b="1" dirty="0">
                <a:solidFill>
                  <a:schemeClr val="accent2"/>
                </a:solidFill>
                <a:effectLst>
                  <a:outerShdw blurRad="38100" dist="38100" dir="2700000" algn="tl">
                    <a:srgbClr val="C0C0C0"/>
                  </a:outerShdw>
                </a:effectLst>
              </a:rPr>
              <a:t> v </a:t>
            </a:r>
            <a:r>
              <a:rPr lang="es-ES" sz="2800" b="1" dirty="0" err="1">
                <a:solidFill>
                  <a:schemeClr val="accent2"/>
                </a:solidFill>
                <a:effectLst>
                  <a:outerShdw blurRad="38100" dist="38100" dir="2700000" algn="tl">
                    <a:srgbClr val="C0C0C0"/>
                  </a:outerShdw>
                </a:effectLst>
              </a:rPr>
              <a:t>moři</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vše</a:t>
            </a:r>
            <a:r>
              <a:rPr lang="cs-CZ" sz="2800" b="1" dirty="0" err="1">
                <a:solidFill>
                  <a:schemeClr val="accent2"/>
                </a:solidFill>
                <a:effectLst>
                  <a:outerShdw blurRad="38100" dist="38100" dir="2700000" algn="tl">
                    <a:srgbClr val="C0C0C0"/>
                  </a:outerShdw>
                </a:effectLst>
              </a:rPr>
              <a:t>cko</a:t>
            </a:r>
            <a:r>
              <a:rPr lang="cs-CZ" sz="2800" b="1" dirty="0">
                <a:solidFill>
                  <a:schemeClr val="accent2"/>
                </a:solidFill>
                <a:effectLst>
                  <a:outerShdw blurRad="38100" dist="38100" dir="2700000" algn="tl">
                    <a:srgbClr val="C0C0C0"/>
                  </a:outerShdw>
                </a:effectLst>
              </a:rPr>
              <a:t>, co v nich jest,</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slyšel</a:t>
            </a:r>
            <a:r>
              <a:rPr lang="es-ES" sz="2800" b="1" dirty="0">
                <a:solidFill>
                  <a:schemeClr val="accent2"/>
                </a:solidFill>
                <a:effectLst>
                  <a:outerShdw blurRad="38100" dist="38100" dir="2700000" algn="tl">
                    <a:srgbClr val="C0C0C0"/>
                  </a:outerShdw>
                </a:effectLst>
              </a:rPr>
              <a:t> </a:t>
            </a:r>
            <a:r>
              <a:rPr lang="cs-CZ" sz="2800" b="1" dirty="0">
                <a:solidFill>
                  <a:schemeClr val="accent2"/>
                </a:solidFill>
                <a:effectLst>
                  <a:outerShdw blurRad="38100" dist="38100" dir="2700000" algn="tl">
                    <a:srgbClr val="C0C0C0"/>
                  </a:outerShdw>
                </a:effectLst>
              </a:rPr>
              <a:t>jsem volat</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Tomu</a:t>
            </a:r>
            <a:r>
              <a:rPr lang="es-ES" sz="2800" b="1" dirty="0">
                <a:solidFill>
                  <a:schemeClr val="accent2"/>
                </a:solidFill>
                <a:effectLst>
                  <a:outerShdw blurRad="38100" dist="38100" dir="2700000" algn="tl">
                    <a:srgbClr val="C0C0C0"/>
                  </a:outerShdw>
                </a:effectLst>
              </a:rPr>
              <a:t>, </a:t>
            </a:r>
            <a:r>
              <a:rPr lang="cs-CZ" sz="2800" b="1" dirty="0">
                <a:solidFill>
                  <a:schemeClr val="accent2"/>
                </a:solidFill>
                <a:effectLst>
                  <a:outerShdw blurRad="38100" dist="38100" dir="2700000" algn="tl">
                    <a:srgbClr val="C0C0C0"/>
                  </a:outerShdw>
                </a:effectLst>
              </a:rPr>
              <a:t>jenž</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sedí</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na</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trůnu</a:t>
            </a:r>
            <a:r>
              <a:rPr lang="es-ES" sz="2800" b="1" dirty="0">
                <a:solidFill>
                  <a:schemeClr val="accent2"/>
                </a:solidFill>
                <a:effectLst>
                  <a:outerShdw blurRad="38100" dist="38100" dir="2700000" algn="tl">
                    <a:srgbClr val="C0C0C0"/>
                  </a:outerShdw>
                </a:effectLst>
              </a:rPr>
              <a:t>, </a:t>
            </a:r>
            <a:r>
              <a:rPr lang="cs-CZ" sz="2800" b="1" dirty="0">
                <a:solidFill>
                  <a:schemeClr val="accent2"/>
                </a:solidFill>
                <a:effectLst>
                  <a:outerShdw blurRad="38100" dist="38100" dir="2700000" algn="tl">
                    <a:srgbClr val="C0C0C0"/>
                  </a:outerShdw>
                </a:effectLst>
              </a:rPr>
              <a:t>i</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Beránkovi</a:t>
            </a:r>
            <a:r>
              <a:rPr lang="cs-CZ" sz="2800" b="1" dirty="0">
                <a:solidFill>
                  <a:schemeClr val="accent2"/>
                </a:solidFill>
                <a:effectLst>
                  <a:outerShdw blurRad="38100" dist="38100" dir="2700000" algn="tl">
                    <a:srgbClr val="C0C0C0"/>
                  </a:outerShdw>
                </a:effectLst>
              </a:rPr>
              <a:t> </a:t>
            </a:r>
            <a:r>
              <a:rPr lang="cs-CZ" sz="2800" b="1" dirty="0" err="1">
                <a:solidFill>
                  <a:schemeClr val="accent2"/>
                </a:solidFill>
                <a:effectLst>
                  <a:outerShdw blurRad="38100" dist="38100" dir="2700000" algn="tl">
                    <a:srgbClr val="C0C0C0"/>
                  </a:outerShdw>
                </a:effectLst>
              </a:rPr>
              <a:t>dobrořeče</a:t>
            </a:r>
            <a:r>
              <a:rPr lang="cs-CZ" sz="2800" b="1" dirty="0">
                <a:solidFill>
                  <a:schemeClr val="accent2"/>
                </a:solidFill>
                <a:effectLst>
                  <a:outerShdw blurRad="38100" dist="38100" dir="2700000" algn="tl">
                    <a:srgbClr val="C0C0C0"/>
                  </a:outerShdw>
                </a:effectLst>
              </a:rPr>
              <a:t>-ní</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čest</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sláva</a:t>
            </a:r>
            <a:r>
              <a:rPr lang="es-ES" sz="2800" b="1" dirty="0">
                <a:solidFill>
                  <a:schemeClr val="accent2"/>
                </a:solidFill>
                <a:effectLst>
                  <a:outerShdw blurRad="38100" dist="38100" dir="2700000" algn="tl">
                    <a:srgbClr val="C0C0C0"/>
                  </a:outerShdw>
                </a:effectLst>
              </a:rPr>
              <a:t> </a:t>
            </a:r>
            <a:r>
              <a:rPr lang="cs-CZ" sz="2800" b="1" dirty="0">
                <a:solidFill>
                  <a:schemeClr val="accent2"/>
                </a:solidFill>
                <a:effectLst>
                  <a:outerShdw blurRad="38100" dist="38100" dir="2700000" algn="tl">
                    <a:srgbClr val="C0C0C0"/>
                  </a:outerShdw>
                </a:effectLst>
              </a:rPr>
              <a:t>i</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moc</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na</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věky</a:t>
            </a:r>
            <a:r>
              <a:rPr lang="es-ES" sz="2800" b="1" dirty="0">
                <a:solidFill>
                  <a:schemeClr val="accent2"/>
                </a:solidFill>
                <a:effectLst>
                  <a:outerShdw blurRad="38100" dist="38100" dir="2700000" algn="tl">
                    <a:srgbClr val="C0C0C0"/>
                  </a:outerShdw>
                </a:effectLst>
              </a:rPr>
              <a:t> </a:t>
            </a:r>
            <a:r>
              <a:rPr lang="es-ES" sz="2800" b="1" dirty="0" err="1">
                <a:solidFill>
                  <a:schemeClr val="accent2"/>
                </a:solidFill>
                <a:effectLst>
                  <a:outerShdw blurRad="38100" dist="38100" dir="2700000" algn="tl">
                    <a:srgbClr val="C0C0C0"/>
                  </a:outerShdw>
                </a:effectLst>
              </a:rPr>
              <a:t>věků</a:t>
            </a:r>
            <a:r>
              <a:rPr lang="cs-CZ" sz="2800" b="1" dirty="0">
                <a:solidFill>
                  <a:schemeClr val="accent2"/>
                </a:solidFill>
                <a:effectLst>
                  <a:outerShdw blurRad="38100" dist="38100" dir="2700000" algn="tl">
                    <a:srgbClr val="C0C0C0"/>
                  </a:outerShdw>
                </a:effectLst>
              </a:rPr>
              <a:t>!</a:t>
            </a:r>
            <a:r>
              <a:rPr lang="es-ES" sz="2800" b="1" dirty="0">
                <a:solidFill>
                  <a:schemeClr val="accent2"/>
                </a:solidFill>
                <a:effectLst>
                  <a:outerShdw blurRad="38100" dist="38100" dir="2700000" algn="tl">
                    <a:srgbClr val="C0C0C0"/>
                  </a:outerShdw>
                </a:effectLst>
              </a:rPr>
              <a:t>”</a:t>
            </a:r>
          </a:p>
          <a:p>
            <a:pPr algn="r">
              <a:spcBef>
                <a:spcPct val="50000"/>
              </a:spcBef>
            </a:pPr>
            <a:r>
              <a:rPr lang="cs-CZ" sz="1400" b="1" dirty="0">
                <a:solidFill>
                  <a:schemeClr val="hlink"/>
                </a:solidFill>
                <a:effectLst>
                  <a:outerShdw blurRad="38100" dist="38100" dir="2700000" algn="tl">
                    <a:srgbClr val="C0C0C0"/>
                  </a:outerShdw>
                </a:effectLst>
              </a:rPr>
              <a:t>Zjevení</a:t>
            </a:r>
            <a:r>
              <a:rPr lang="es-ES" sz="1400" b="1" dirty="0">
                <a:solidFill>
                  <a:schemeClr val="hlink"/>
                </a:solidFill>
                <a:effectLst>
                  <a:outerShdw blurRad="38100" dist="38100" dir="2700000" algn="tl">
                    <a:srgbClr val="C0C0C0"/>
                  </a:outerShdw>
                </a:effectLst>
              </a:rPr>
              <a:t> 5</a:t>
            </a:r>
            <a:r>
              <a:rPr lang="cs-CZ" sz="1400" b="1" dirty="0">
                <a:solidFill>
                  <a:schemeClr val="hlink"/>
                </a:solidFill>
                <a:effectLst>
                  <a:outerShdw blurRad="38100" dist="38100" dir="2700000" algn="tl">
                    <a:srgbClr val="C0C0C0"/>
                  </a:outerShdw>
                </a:effectLst>
              </a:rPr>
              <a:t>,</a:t>
            </a:r>
            <a:r>
              <a:rPr lang="es-ES" sz="1400" b="1" dirty="0">
                <a:solidFill>
                  <a:schemeClr val="hlink"/>
                </a:solidFill>
                <a:effectLst>
                  <a:outerShdw blurRad="38100" dist="38100" dir="2700000" algn="tl">
                    <a:srgbClr val="C0C0C0"/>
                  </a:outerShdw>
                </a:effectLst>
              </a:rPr>
              <a:t>13</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6628"/>
                                        </p:tgtEl>
                                        <p:attrNameLst>
                                          <p:attrName>style.visibility</p:attrName>
                                        </p:attrNameLst>
                                      </p:cBhvr>
                                      <p:to>
                                        <p:strVal val="visible"/>
                                      </p:to>
                                    </p:set>
                                    <p:animEffect transition="in" filter="fade">
                                      <p:cBhvr>
                                        <p:cTn id="7" dur="1000"/>
                                        <p:tgtEl>
                                          <p:spTgt spid="26628"/>
                                        </p:tgtEl>
                                      </p:cBhvr>
                                    </p:animEffect>
                                    <p:anim calcmode="lin" valueType="num">
                                      <p:cBhvr>
                                        <p:cTn id="8" dur="1000" fill="hold"/>
                                        <p:tgtEl>
                                          <p:spTgt spid="26628"/>
                                        </p:tgtEl>
                                        <p:attrNameLst>
                                          <p:attrName>ppt_w</p:attrName>
                                        </p:attrNameLst>
                                      </p:cBhvr>
                                      <p:tavLst>
                                        <p:tav tm="0" fmla="#ppt_w*sin(2.5*pi*$)">
                                          <p:val>
                                            <p:fltVal val="0"/>
                                          </p:val>
                                        </p:tav>
                                        <p:tav tm="100000">
                                          <p:val>
                                            <p:fltVal val="1"/>
                                          </p:val>
                                        </p:tav>
                                      </p:tavLst>
                                    </p:anim>
                                    <p:anim calcmode="lin" valueType="num">
                                      <p:cBhvr>
                                        <p:cTn id="9" dur="1000" fill="hold"/>
                                        <p:tgtEl>
                                          <p:spTgt spid="26628"/>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26629"/>
                                        </p:tgtEl>
                                        <p:attrNameLst>
                                          <p:attrName>style.visibility</p:attrName>
                                        </p:attrNameLst>
                                      </p:cBhvr>
                                      <p:to>
                                        <p:strVal val="visible"/>
                                      </p:to>
                                    </p:set>
                                    <p:animEffect transition="in" filter="wheel(4)">
                                      <p:cBhvr>
                                        <p:cTn id="14" dur="5000"/>
                                        <p:tgtEl>
                                          <p:spTgt spid="2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P spid="266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bibli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SerpientearboreaLi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0"/>
            <a:ext cx="5076825" cy="3536950"/>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title"/>
          </p:nvPr>
        </p:nvSpPr>
        <p:spPr>
          <a:xfrm>
            <a:off x="4211638" y="115888"/>
            <a:ext cx="4752975" cy="1143000"/>
          </a:xfrm>
        </p:spPr>
        <p:txBody>
          <a:bodyPr/>
          <a:lstStyle/>
          <a:p>
            <a:r>
              <a:rPr lang="es-ES" sz="4000" dirty="0" err="1">
                <a:solidFill>
                  <a:schemeClr val="bg1"/>
                </a:solidFill>
                <a:effectLst>
                  <a:outerShdw blurRad="38100" dist="38100" dir="2700000" algn="tl">
                    <a:srgbClr val="C0C0C0"/>
                  </a:outerShdw>
                </a:effectLst>
              </a:rPr>
              <a:t>Satanova</a:t>
            </a:r>
            <a:r>
              <a:rPr lang="es-ES" sz="4000" dirty="0">
                <a:solidFill>
                  <a:schemeClr val="bg1"/>
                </a:solidFill>
                <a:effectLst>
                  <a:outerShdw blurRad="38100" dist="38100" dir="2700000" algn="tl">
                    <a:srgbClr val="C0C0C0"/>
                  </a:outerShdw>
                </a:effectLst>
              </a:rPr>
              <a:t> </a:t>
            </a:r>
            <a:r>
              <a:rPr lang="es-ES" sz="4000" dirty="0" err="1">
                <a:solidFill>
                  <a:schemeClr val="bg1"/>
                </a:solidFill>
                <a:effectLst>
                  <a:outerShdw blurRad="38100" dist="38100" dir="2700000" algn="tl">
                    <a:srgbClr val="C0C0C0"/>
                  </a:outerShdw>
                </a:effectLst>
              </a:rPr>
              <a:t>lež</a:t>
            </a:r>
            <a:r>
              <a:rPr lang="es-ES" sz="4000" dirty="0">
                <a:solidFill>
                  <a:schemeClr val="bg1"/>
                </a:solidFill>
                <a:effectLst>
                  <a:outerShdw blurRad="38100" dist="38100" dir="2700000" algn="tl">
                    <a:srgbClr val="C0C0C0"/>
                  </a:outerShdw>
                </a:effectLst>
              </a:rPr>
              <a:t>:</a:t>
            </a:r>
          </a:p>
        </p:txBody>
      </p:sp>
      <p:pic>
        <p:nvPicPr>
          <p:cNvPr id="4108" name="Picture 12" descr="MPj0201685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48063"/>
            <a:ext cx="5040313" cy="3309937"/>
          </a:xfrm>
          <a:prstGeom prst="rect">
            <a:avLst/>
          </a:prstGeom>
          <a:noFill/>
          <a:extLst>
            <a:ext uri="{909E8E84-426E-40DD-AFC4-6F175D3DCCD1}">
              <a14:hiddenFill xmlns:a14="http://schemas.microsoft.com/office/drawing/2010/main">
                <a:solidFill>
                  <a:srgbClr val="FFFFFF"/>
                </a:solidFill>
              </a14:hiddenFill>
            </a:ext>
          </a:extLst>
        </p:spPr>
      </p:pic>
      <p:sp>
        <p:nvSpPr>
          <p:cNvPr id="4101" name="Rectangle 5"/>
          <p:cNvSpPr>
            <a:spLocks noChangeArrowheads="1"/>
          </p:cNvSpPr>
          <p:nvPr/>
        </p:nvSpPr>
        <p:spPr bwMode="auto">
          <a:xfrm>
            <a:off x="323850" y="3644900"/>
            <a:ext cx="47529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s-ES" dirty="0" err="1">
                <a:solidFill>
                  <a:schemeClr val="bg1"/>
                </a:solidFill>
                <a:effectLst>
                  <a:outerShdw blurRad="38100" dist="38100" dir="2700000" algn="tl">
                    <a:srgbClr val="C0C0C0"/>
                  </a:outerShdw>
                </a:effectLst>
              </a:rPr>
              <a:t>Pravda</a:t>
            </a:r>
            <a:r>
              <a:rPr lang="es-ES" dirty="0">
                <a:solidFill>
                  <a:schemeClr val="bg1"/>
                </a:solidFill>
                <a:effectLst>
                  <a:outerShdw blurRad="38100" dist="38100" dir="2700000" algn="tl">
                    <a:srgbClr val="C0C0C0"/>
                  </a:outerShdw>
                </a:effectLst>
              </a:rPr>
              <a:t>:</a:t>
            </a:r>
          </a:p>
        </p:txBody>
      </p:sp>
      <p:sp>
        <p:nvSpPr>
          <p:cNvPr id="4100" name="WordArt 4"/>
          <p:cNvSpPr>
            <a:spLocks noChangeArrowheads="1" noChangeShapeType="1" noTextEdit="1"/>
          </p:cNvSpPr>
          <p:nvPr/>
        </p:nvSpPr>
        <p:spPr bwMode="auto">
          <a:xfrm>
            <a:off x="4284663" y="1557338"/>
            <a:ext cx="4608512" cy="647700"/>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"NEZEMŘETE"</a:t>
            </a:r>
          </a:p>
        </p:txBody>
      </p:sp>
      <p:sp>
        <p:nvSpPr>
          <p:cNvPr id="4102" name="WordArt 6"/>
          <p:cNvSpPr>
            <a:spLocks noChangeArrowheads="1" noChangeShapeType="1" noTextEdit="1"/>
          </p:cNvSpPr>
          <p:nvPr/>
        </p:nvSpPr>
        <p:spPr bwMode="auto">
          <a:xfrm>
            <a:off x="684213" y="5013325"/>
            <a:ext cx="3876675" cy="1295400"/>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a:t>
            </a:r>
            <a:r>
              <a:rPr lang="pl-PL"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Prach jste a na
prach se vrátíte</a:t>
            </a: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a:t>
            </a:r>
          </a:p>
        </p:txBody>
      </p:sp>
      <p:sp>
        <p:nvSpPr>
          <p:cNvPr id="4103" name="WordArt 7"/>
          <p:cNvSpPr>
            <a:spLocks noChangeArrowheads="1" noChangeShapeType="1" noTextEdit="1"/>
          </p:cNvSpPr>
          <p:nvPr/>
        </p:nvSpPr>
        <p:spPr bwMode="auto">
          <a:xfrm>
            <a:off x="7524750" y="2997200"/>
            <a:ext cx="1465263" cy="287338"/>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FF"/>
                </a:solidFill>
                <a:latin typeface="Arial Black" panose="020B0A04020102020204" pitchFamily="34" charset="0"/>
              </a:rPr>
              <a:t>1. </a:t>
            </a:r>
            <a:r>
              <a:rPr lang="es-ES" sz="3600" kern="10" dirty="0" err="1">
                <a:ln w="9525">
                  <a:solidFill>
                    <a:srgbClr val="000000"/>
                  </a:solidFill>
                  <a:round/>
                  <a:headEnd/>
                  <a:tailEnd/>
                </a:ln>
                <a:solidFill>
                  <a:srgbClr val="FFFFFF"/>
                </a:solidFill>
                <a:latin typeface="Arial Black" panose="020B0A04020102020204" pitchFamily="34" charset="0"/>
              </a:rPr>
              <a:t>Mojžíšova</a:t>
            </a:r>
            <a:r>
              <a:rPr lang="es-ES" sz="3600" kern="10" dirty="0">
                <a:ln w="9525">
                  <a:solidFill>
                    <a:srgbClr val="000000"/>
                  </a:solidFill>
                  <a:round/>
                  <a:headEnd/>
                  <a:tailEnd/>
                </a:ln>
                <a:solidFill>
                  <a:srgbClr val="FFFFFF"/>
                </a:solidFill>
                <a:latin typeface="Arial Black" panose="020B0A04020102020204" pitchFamily="34" charset="0"/>
              </a:rPr>
              <a:t> 3,4</a:t>
            </a:r>
          </a:p>
        </p:txBody>
      </p:sp>
      <p:sp>
        <p:nvSpPr>
          <p:cNvPr id="4104" name="WordArt 8"/>
          <p:cNvSpPr>
            <a:spLocks noChangeArrowheads="1" noChangeShapeType="1" noTextEdit="1"/>
          </p:cNvSpPr>
          <p:nvPr/>
        </p:nvSpPr>
        <p:spPr bwMode="auto">
          <a:xfrm>
            <a:off x="3276600" y="6453188"/>
            <a:ext cx="1465263" cy="287337"/>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FF"/>
                </a:solidFill>
                <a:latin typeface="Arial Black" panose="020B0A04020102020204" pitchFamily="34" charset="0"/>
              </a:rPr>
              <a:t>1. </a:t>
            </a:r>
            <a:r>
              <a:rPr lang="es-ES" sz="3600" kern="10" dirty="0" err="1">
                <a:ln w="9525">
                  <a:solidFill>
                    <a:srgbClr val="000000"/>
                  </a:solidFill>
                  <a:round/>
                  <a:headEnd/>
                  <a:tailEnd/>
                </a:ln>
                <a:solidFill>
                  <a:srgbClr val="FFFFFF"/>
                </a:solidFill>
                <a:latin typeface="Arial Black" panose="020B0A04020102020204" pitchFamily="34" charset="0"/>
              </a:rPr>
              <a:t>Mojžíšova</a:t>
            </a:r>
            <a:r>
              <a:rPr lang="es-ES" sz="3600" kern="10" dirty="0">
                <a:ln w="9525">
                  <a:solidFill>
                    <a:srgbClr val="000000"/>
                  </a:solidFill>
                  <a:round/>
                  <a:headEnd/>
                  <a:tailEnd/>
                </a:ln>
                <a:solidFill>
                  <a:srgbClr val="FFFFFF"/>
                </a:solidFill>
                <a:latin typeface="Arial Black" panose="020B0A04020102020204" pitchFamily="34" charset="0"/>
              </a:rPr>
              <a:t> 3,19</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afterEffect">
                                  <p:stCondLst>
                                    <p:cond delay="0"/>
                                  </p:stCondLst>
                                  <p:childTnLst>
                                    <p:set>
                                      <p:cBhvr>
                                        <p:cTn id="6" dur="1" fill="hold">
                                          <p:stCondLst>
                                            <p:cond delay="0"/>
                                          </p:stCondLst>
                                        </p:cTn>
                                        <p:tgtEl>
                                          <p:spTgt spid="4106"/>
                                        </p:tgtEl>
                                        <p:attrNameLst>
                                          <p:attrName>style.visibility</p:attrName>
                                        </p:attrNameLst>
                                      </p:cBhvr>
                                      <p:to>
                                        <p:strVal val="visible"/>
                                      </p:to>
                                    </p:set>
                                    <p:animEffect transition="in" filter="circle(out)">
                                      <p:cBhvr>
                                        <p:cTn id="7" dur="2000"/>
                                        <p:tgtEl>
                                          <p:spTgt spid="410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8"/>
                                        </p:tgtEl>
                                        <p:attrNameLst>
                                          <p:attrName>style.visibility</p:attrName>
                                        </p:attrNameLst>
                                      </p:cBhvr>
                                      <p:to>
                                        <p:strVal val="visible"/>
                                      </p:to>
                                    </p:set>
                                    <p:animEffect transition="in" filter="dissolve">
                                      <p:cBhvr>
                                        <p:cTn id="10" dur="2000"/>
                                        <p:tgtEl>
                                          <p:spTgt spid="4098"/>
                                        </p:tgtEl>
                                      </p:cBhvr>
                                    </p:animEffect>
                                  </p:childTnLst>
                                </p:cTn>
                              </p:par>
                            </p:childTnLst>
                          </p:cTn>
                        </p:par>
                        <p:par>
                          <p:cTn id="11" fill="hold" nodeType="afterGroup">
                            <p:stCondLst>
                              <p:cond delay="2000"/>
                            </p:stCondLst>
                            <p:childTnLst>
                              <p:par>
                                <p:cTn id="12" presetID="55" presetClass="entr" presetSubtype="0" fill="hold" grpId="0" nodeType="afterEffect">
                                  <p:stCondLst>
                                    <p:cond delay="0"/>
                                  </p:stCondLst>
                                  <p:childTnLst>
                                    <p:set>
                                      <p:cBhvr>
                                        <p:cTn id="13" dur="1" fill="hold">
                                          <p:stCondLst>
                                            <p:cond delay="0"/>
                                          </p:stCondLst>
                                        </p:cTn>
                                        <p:tgtEl>
                                          <p:spTgt spid="4100"/>
                                        </p:tgtEl>
                                        <p:attrNameLst>
                                          <p:attrName>style.visibility</p:attrName>
                                        </p:attrNameLst>
                                      </p:cBhvr>
                                      <p:to>
                                        <p:strVal val="visible"/>
                                      </p:to>
                                    </p:set>
                                    <p:anim calcmode="lin" valueType="num">
                                      <p:cBhvr>
                                        <p:cTn id="14" dur="1000" fill="hold"/>
                                        <p:tgtEl>
                                          <p:spTgt spid="4100"/>
                                        </p:tgtEl>
                                        <p:attrNameLst>
                                          <p:attrName>ppt_w</p:attrName>
                                        </p:attrNameLst>
                                      </p:cBhvr>
                                      <p:tavLst>
                                        <p:tav tm="0">
                                          <p:val>
                                            <p:strVal val="#ppt_w*0.70"/>
                                          </p:val>
                                        </p:tav>
                                        <p:tav tm="100000">
                                          <p:val>
                                            <p:strVal val="#ppt_w"/>
                                          </p:val>
                                        </p:tav>
                                      </p:tavLst>
                                    </p:anim>
                                    <p:anim calcmode="lin" valueType="num">
                                      <p:cBhvr>
                                        <p:cTn id="15" dur="1000" fill="hold"/>
                                        <p:tgtEl>
                                          <p:spTgt spid="4100"/>
                                        </p:tgtEl>
                                        <p:attrNameLst>
                                          <p:attrName>ppt_h</p:attrName>
                                        </p:attrNameLst>
                                      </p:cBhvr>
                                      <p:tavLst>
                                        <p:tav tm="0">
                                          <p:val>
                                            <p:strVal val="#ppt_h"/>
                                          </p:val>
                                        </p:tav>
                                        <p:tav tm="100000">
                                          <p:val>
                                            <p:strVal val="#ppt_h"/>
                                          </p:val>
                                        </p:tav>
                                      </p:tavLst>
                                    </p:anim>
                                    <p:animEffect transition="in" filter="fade">
                                      <p:cBhvr>
                                        <p:cTn id="16" dur="1000"/>
                                        <p:tgtEl>
                                          <p:spTgt spid="4100"/>
                                        </p:tgtEl>
                                      </p:cBhvr>
                                    </p:animEffect>
                                  </p:childTnLst>
                                </p:cTn>
                              </p:par>
                            </p:childTnLst>
                          </p:cTn>
                        </p:par>
                        <p:par>
                          <p:cTn id="17" fill="hold" nodeType="afterGroup">
                            <p:stCondLst>
                              <p:cond delay="3000"/>
                            </p:stCondLst>
                            <p:childTnLst>
                              <p:par>
                                <p:cTn id="18" presetID="29" presetClass="entr" presetSubtype="0" fill="hold" grpId="0" nodeType="afterEffect">
                                  <p:stCondLst>
                                    <p:cond delay="0"/>
                                  </p:stCondLst>
                                  <p:childTnLst>
                                    <p:set>
                                      <p:cBhvr>
                                        <p:cTn id="19" dur="1" fill="hold">
                                          <p:stCondLst>
                                            <p:cond delay="0"/>
                                          </p:stCondLst>
                                        </p:cTn>
                                        <p:tgtEl>
                                          <p:spTgt spid="4103"/>
                                        </p:tgtEl>
                                        <p:attrNameLst>
                                          <p:attrName>style.visibility</p:attrName>
                                        </p:attrNameLst>
                                      </p:cBhvr>
                                      <p:to>
                                        <p:strVal val="visible"/>
                                      </p:to>
                                    </p:set>
                                    <p:anim calcmode="lin" valueType="num">
                                      <p:cBhvr>
                                        <p:cTn id="20" dur="1000" fill="hold"/>
                                        <p:tgtEl>
                                          <p:spTgt spid="4103"/>
                                        </p:tgtEl>
                                        <p:attrNameLst>
                                          <p:attrName>ppt_x</p:attrName>
                                        </p:attrNameLst>
                                      </p:cBhvr>
                                      <p:tavLst>
                                        <p:tav tm="0">
                                          <p:val>
                                            <p:strVal val="#ppt_x-.2"/>
                                          </p:val>
                                        </p:tav>
                                        <p:tav tm="100000">
                                          <p:val>
                                            <p:strVal val="#ppt_x"/>
                                          </p:val>
                                        </p:tav>
                                      </p:tavLst>
                                    </p:anim>
                                    <p:anim calcmode="lin" valueType="num">
                                      <p:cBhvr>
                                        <p:cTn id="21" dur="1000" fill="hold"/>
                                        <p:tgtEl>
                                          <p:spTgt spid="4103"/>
                                        </p:tgtEl>
                                        <p:attrNameLst>
                                          <p:attrName>ppt_y</p:attrName>
                                        </p:attrNameLst>
                                      </p:cBhvr>
                                      <p:tavLst>
                                        <p:tav tm="0">
                                          <p:val>
                                            <p:strVal val="#ppt_y"/>
                                          </p:val>
                                        </p:tav>
                                        <p:tav tm="100000">
                                          <p:val>
                                            <p:strVal val="#ppt_y"/>
                                          </p:val>
                                        </p:tav>
                                      </p:tavLst>
                                    </p:anim>
                                    <p:animEffect transition="in" filter="wipe(right)" prLst="gradientSize: 0.1">
                                      <p:cBhvr>
                                        <p:cTn id="22" dur="1000"/>
                                        <p:tgtEl>
                                          <p:spTgt spid="410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32" fill="hold" nodeType="clickEffect">
                                  <p:stCondLst>
                                    <p:cond delay="0"/>
                                  </p:stCondLst>
                                  <p:childTnLst>
                                    <p:set>
                                      <p:cBhvr>
                                        <p:cTn id="26" dur="1" fill="hold">
                                          <p:stCondLst>
                                            <p:cond delay="0"/>
                                          </p:stCondLst>
                                        </p:cTn>
                                        <p:tgtEl>
                                          <p:spTgt spid="4108"/>
                                        </p:tgtEl>
                                        <p:attrNameLst>
                                          <p:attrName>style.visibility</p:attrName>
                                        </p:attrNameLst>
                                      </p:cBhvr>
                                      <p:to>
                                        <p:strVal val="visible"/>
                                      </p:to>
                                    </p:set>
                                    <p:animEffect transition="in" filter="circle(out)">
                                      <p:cBhvr>
                                        <p:cTn id="27" dur="2000"/>
                                        <p:tgtEl>
                                          <p:spTgt spid="4108"/>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4101"/>
                                        </p:tgtEl>
                                        <p:attrNameLst>
                                          <p:attrName>style.visibility</p:attrName>
                                        </p:attrNameLst>
                                      </p:cBhvr>
                                      <p:to>
                                        <p:strVal val="visible"/>
                                      </p:to>
                                    </p:set>
                                    <p:animEffect transition="in" filter="dissolve">
                                      <p:cBhvr>
                                        <p:cTn id="30" dur="2000"/>
                                        <p:tgtEl>
                                          <p:spTgt spid="4101"/>
                                        </p:tgtEl>
                                      </p:cBhvr>
                                    </p:animEffect>
                                  </p:childTnLst>
                                </p:cTn>
                              </p:par>
                            </p:childTnLst>
                          </p:cTn>
                        </p:par>
                        <p:par>
                          <p:cTn id="31" fill="hold" nodeType="afterGroup">
                            <p:stCondLst>
                              <p:cond delay="2000"/>
                            </p:stCondLst>
                            <p:childTnLst>
                              <p:par>
                                <p:cTn id="32" presetID="55" presetClass="entr" presetSubtype="0" fill="hold" grpId="0" nodeType="afterEffect">
                                  <p:stCondLst>
                                    <p:cond delay="0"/>
                                  </p:stCondLst>
                                  <p:childTnLst>
                                    <p:set>
                                      <p:cBhvr>
                                        <p:cTn id="33" dur="1" fill="hold">
                                          <p:stCondLst>
                                            <p:cond delay="0"/>
                                          </p:stCondLst>
                                        </p:cTn>
                                        <p:tgtEl>
                                          <p:spTgt spid="4102"/>
                                        </p:tgtEl>
                                        <p:attrNameLst>
                                          <p:attrName>style.visibility</p:attrName>
                                        </p:attrNameLst>
                                      </p:cBhvr>
                                      <p:to>
                                        <p:strVal val="visible"/>
                                      </p:to>
                                    </p:set>
                                    <p:anim calcmode="lin" valueType="num">
                                      <p:cBhvr>
                                        <p:cTn id="34" dur="1000" fill="hold"/>
                                        <p:tgtEl>
                                          <p:spTgt spid="4102"/>
                                        </p:tgtEl>
                                        <p:attrNameLst>
                                          <p:attrName>ppt_w</p:attrName>
                                        </p:attrNameLst>
                                      </p:cBhvr>
                                      <p:tavLst>
                                        <p:tav tm="0">
                                          <p:val>
                                            <p:strVal val="#ppt_w*0.70"/>
                                          </p:val>
                                        </p:tav>
                                        <p:tav tm="100000">
                                          <p:val>
                                            <p:strVal val="#ppt_w"/>
                                          </p:val>
                                        </p:tav>
                                      </p:tavLst>
                                    </p:anim>
                                    <p:anim calcmode="lin" valueType="num">
                                      <p:cBhvr>
                                        <p:cTn id="35" dur="1000" fill="hold"/>
                                        <p:tgtEl>
                                          <p:spTgt spid="4102"/>
                                        </p:tgtEl>
                                        <p:attrNameLst>
                                          <p:attrName>ppt_h</p:attrName>
                                        </p:attrNameLst>
                                      </p:cBhvr>
                                      <p:tavLst>
                                        <p:tav tm="0">
                                          <p:val>
                                            <p:strVal val="#ppt_h"/>
                                          </p:val>
                                        </p:tav>
                                        <p:tav tm="100000">
                                          <p:val>
                                            <p:strVal val="#ppt_h"/>
                                          </p:val>
                                        </p:tav>
                                      </p:tavLst>
                                    </p:anim>
                                    <p:animEffect transition="in" filter="fade">
                                      <p:cBhvr>
                                        <p:cTn id="36" dur="1000"/>
                                        <p:tgtEl>
                                          <p:spTgt spid="4102"/>
                                        </p:tgtEl>
                                      </p:cBhvr>
                                    </p:animEffect>
                                  </p:childTnLst>
                                </p:cTn>
                              </p:par>
                            </p:childTnLst>
                          </p:cTn>
                        </p:par>
                        <p:par>
                          <p:cTn id="37" fill="hold" nodeType="afterGroup">
                            <p:stCondLst>
                              <p:cond delay="3000"/>
                            </p:stCondLst>
                            <p:childTnLst>
                              <p:par>
                                <p:cTn id="38" presetID="29" presetClass="entr" presetSubtype="0" fill="hold" grpId="0" nodeType="afterEffect">
                                  <p:stCondLst>
                                    <p:cond delay="0"/>
                                  </p:stCondLst>
                                  <p:childTnLst>
                                    <p:set>
                                      <p:cBhvr>
                                        <p:cTn id="39" dur="1" fill="hold">
                                          <p:stCondLst>
                                            <p:cond delay="0"/>
                                          </p:stCondLst>
                                        </p:cTn>
                                        <p:tgtEl>
                                          <p:spTgt spid="4104"/>
                                        </p:tgtEl>
                                        <p:attrNameLst>
                                          <p:attrName>style.visibility</p:attrName>
                                        </p:attrNameLst>
                                      </p:cBhvr>
                                      <p:to>
                                        <p:strVal val="visible"/>
                                      </p:to>
                                    </p:set>
                                    <p:anim calcmode="lin" valueType="num">
                                      <p:cBhvr>
                                        <p:cTn id="40" dur="1000" fill="hold"/>
                                        <p:tgtEl>
                                          <p:spTgt spid="4104"/>
                                        </p:tgtEl>
                                        <p:attrNameLst>
                                          <p:attrName>ppt_x</p:attrName>
                                        </p:attrNameLst>
                                      </p:cBhvr>
                                      <p:tavLst>
                                        <p:tav tm="0">
                                          <p:val>
                                            <p:strVal val="#ppt_x-.2"/>
                                          </p:val>
                                        </p:tav>
                                        <p:tav tm="100000">
                                          <p:val>
                                            <p:strVal val="#ppt_x"/>
                                          </p:val>
                                        </p:tav>
                                      </p:tavLst>
                                    </p:anim>
                                    <p:anim calcmode="lin" valueType="num">
                                      <p:cBhvr>
                                        <p:cTn id="41" dur="1000" fill="hold"/>
                                        <p:tgtEl>
                                          <p:spTgt spid="4104"/>
                                        </p:tgtEl>
                                        <p:attrNameLst>
                                          <p:attrName>ppt_y</p:attrName>
                                        </p:attrNameLst>
                                      </p:cBhvr>
                                      <p:tavLst>
                                        <p:tav tm="0">
                                          <p:val>
                                            <p:strVal val="#ppt_y"/>
                                          </p:val>
                                        </p:tav>
                                        <p:tav tm="100000">
                                          <p:val>
                                            <p:strVal val="#ppt_y"/>
                                          </p:val>
                                        </p:tav>
                                      </p:tavLst>
                                    </p:anim>
                                    <p:animEffect transition="in" filter="wipe(right)" prLst="gradientSize: 0.1">
                                      <p:cBhvr>
                                        <p:cTn id="42" dur="10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101" grpId="0"/>
      <p:bldP spid="4100" grpId="0" animBg="1"/>
      <p:bldP spid="4102" grpId="0" animBg="1"/>
      <p:bldP spid="4103" grpId="0" animBg="1"/>
      <p:bldP spid="410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82" name="Picture 10" descr="alabanz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173913"/>
          </a:xfrm>
          <a:prstGeom prst="rect">
            <a:avLst/>
          </a:prstGeom>
          <a:noFill/>
          <a:extLst>
            <a:ext uri="{909E8E84-426E-40DD-AFC4-6F175D3DCCD1}">
              <a14:hiddenFill xmlns:a14="http://schemas.microsoft.com/office/drawing/2010/main">
                <a:solidFill>
                  <a:srgbClr val="FFFFFF"/>
                </a:solidFill>
              </a14:hiddenFill>
            </a:ext>
          </a:extLst>
        </p:spPr>
      </p:pic>
      <p:sp>
        <p:nvSpPr>
          <p:cNvPr id="28678" name="WordArt 6"/>
          <p:cNvSpPr>
            <a:spLocks noChangeArrowheads="1" noChangeShapeType="1" noTextEdit="1"/>
          </p:cNvSpPr>
          <p:nvPr/>
        </p:nvSpPr>
        <p:spPr bwMode="auto">
          <a:xfrm>
            <a:off x="827088" y="404813"/>
            <a:ext cx="7775575" cy="5724525"/>
          </a:xfrm>
          <a:prstGeom prst="rect">
            <a:avLst/>
          </a:prstGeom>
        </p:spPr>
        <p:txBody>
          <a:bodyPr wrap="none" fromWordArt="1">
            <a:prstTxWarp prst="textButtonPour">
              <a:avLst>
                <a:gd name="adj1" fmla="val 10707612"/>
                <a:gd name="adj2" fmla="val 77139"/>
              </a:avLst>
            </a:prstTxWarp>
          </a:bodyPr>
          <a:lstStyle/>
          <a:p>
            <a:pPr algn="ct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CO SE STANE MEZI
SMRTÍ A</a:t>
            </a:r>
          </a:p>
          <a:p>
            <a:pPr algn="ct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VZKŘÍŠENÍM?</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8678"/>
                                        </p:tgtEl>
                                        <p:attrNameLst>
                                          <p:attrName>style.visibility</p:attrName>
                                        </p:attrNameLst>
                                      </p:cBhvr>
                                      <p:to>
                                        <p:strVal val="visible"/>
                                      </p:to>
                                    </p:set>
                                    <p:animEffect transition="in" filter="fade">
                                      <p:cBhvr>
                                        <p:cTn id="7" dur="3000"/>
                                        <p:tgtEl>
                                          <p:spTgt spid="28678"/>
                                        </p:tgtEl>
                                      </p:cBhvr>
                                    </p:animEffect>
                                    <p:anim calcmode="lin" valueType="num">
                                      <p:cBhvr>
                                        <p:cTn id="8" dur="3000" fill="hold"/>
                                        <p:tgtEl>
                                          <p:spTgt spid="28678"/>
                                        </p:tgtEl>
                                        <p:attrNameLst>
                                          <p:attrName>style.rotation</p:attrName>
                                        </p:attrNameLst>
                                      </p:cBhvr>
                                      <p:tavLst>
                                        <p:tav tm="0">
                                          <p:val>
                                            <p:fltVal val="720"/>
                                          </p:val>
                                        </p:tav>
                                        <p:tav tm="100000">
                                          <p:val>
                                            <p:fltVal val="0"/>
                                          </p:val>
                                        </p:tav>
                                      </p:tavLst>
                                    </p:anim>
                                    <p:anim calcmode="lin" valueType="num">
                                      <p:cBhvr>
                                        <p:cTn id="9" dur="3000" fill="hold"/>
                                        <p:tgtEl>
                                          <p:spTgt spid="28678"/>
                                        </p:tgtEl>
                                        <p:attrNameLst>
                                          <p:attrName>ppt_h</p:attrName>
                                        </p:attrNameLst>
                                      </p:cBhvr>
                                      <p:tavLst>
                                        <p:tav tm="0">
                                          <p:val>
                                            <p:fltVal val="0"/>
                                          </p:val>
                                        </p:tav>
                                        <p:tav tm="100000">
                                          <p:val>
                                            <p:strVal val="#ppt_h"/>
                                          </p:val>
                                        </p:tav>
                                      </p:tavLst>
                                    </p:anim>
                                    <p:anim calcmode="lin" valueType="num">
                                      <p:cBhvr>
                                        <p:cTn id="10" dur="3000" fill="hold"/>
                                        <p:tgtEl>
                                          <p:spTgt spid="2867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74" name="Picture 10" descr="Paisaje de jap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extLst>
            <a:ext uri="{909E8E84-426E-40DD-AFC4-6F175D3DCCD1}">
              <a14:hiddenFill xmlns:a14="http://schemas.microsoft.com/office/drawing/2010/main">
                <a:solidFill>
                  <a:srgbClr val="FFFFFF"/>
                </a:solidFill>
              </a14:hiddenFill>
            </a:ext>
          </a:extLst>
        </p:spPr>
      </p:pic>
      <p:sp>
        <p:nvSpPr>
          <p:cNvPr id="36868" name="Text Box 4"/>
          <p:cNvSpPr txBox="1">
            <a:spLocks noChangeArrowheads="1"/>
          </p:cNvSpPr>
          <p:nvPr/>
        </p:nvSpPr>
        <p:spPr bwMode="auto">
          <a:xfrm>
            <a:off x="179388" y="1125538"/>
            <a:ext cx="8856662" cy="1154162"/>
          </a:xfrm>
          <a:prstGeom prst="rect">
            <a:avLst/>
          </a:prstGeom>
          <a:solidFill>
            <a:srgbClr val="FFFF66">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solidFill>
                  <a:schemeClr val="bg1"/>
                </a:solidFill>
                <a:effectLst>
                  <a:outerShdw blurRad="38100" dist="38100" dir="2700000" algn="tl">
                    <a:srgbClr val="000000"/>
                  </a:outerShdw>
                </a:effectLst>
              </a:rPr>
              <a:t>“</a:t>
            </a:r>
            <a:r>
              <a:rPr lang="cs-CZ" sz="2400" b="1" dirty="0">
                <a:solidFill>
                  <a:schemeClr val="bg1"/>
                </a:solidFill>
                <a:effectLst>
                  <a:outerShdw blurRad="38100" dist="38100" dir="2700000" algn="tl">
                    <a:srgbClr val="000000"/>
                  </a:outerShdw>
                </a:effectLst>
              </a:rPr>
              <a:t>Jeho duch </a:t>
            </a:r>
            <a:r>
              <a:rPr lang="cs-CZ" sz="2400" b="1" dirty="0" err="1">
                <a:solidFill>
                  <a:schemeClr val="bg1"/>
                </a:solidFill>
                <a:effectLst>
                  <a:outerShdw blurRad="38100" dist="38100" dir="2700000" algn="tl">
                    <a:srgbClr val="000000"/>
                  </a:outerShdw>
                </a:effectLst>
              </a:rPr>
              <a:t>odechází</a:t>
            </a:r>
            <a:r>
              <a:rPr lang="es-ES" sz="2400" b="1" dirty="0">
                <a:solidFill>
                  <a:schemeClr val="bg1"/>
                </a:solidFill>
                <a:effectLst>
                  <a:outerShdw blurRad="38100" dist="38100" dir="2700000" algn="tl">
                    <a:srgbClr val="000000"/>
                  </a:outerShdw>
                </a:effectLst>
              </a:rPr>
              <a:t>, </a:t>
            </a:r>
            <a:r>
              <a:rPr lang="cs-CZ" sz="2400" b="1" dirty="0">
                <a:solidFill>
                  <a:schemeClr val="bg1"/>
                </a:solidFill>
                <a:effectLst>
                  <a:outerShdw blurRad="38100" dist="38100" dir="2700000" algn="tl">
                    <a:srgbClr val="000000"/>
                  </a:outerShdw>
                </a:effectLst>
              </a:rPr>
              <a:t>on se vrací do své země,</a:t>
            </a:r>
            <a:r>
              <a:rPr lang="es-ES" sz="2400" b="1" dirty="0">
                <a:solidFill>
                  <a:schemeClr val="bg1"/>
                </a:solidFill>
                <a:effectLst>
                  <a:outerShdw blurRad="38100" dist="38100" dir="2700000" algn="tl">
                    <a:srgbClr val="000000"/>
                  </a:outerShdw>
                </a:effectLst>
              </a:rPr>
              <a:t> </a:t>
            </a:r>
            <a:r>
              <a:rPr lang="cs-CZ" sz="2400" b="1" dirty="0" err="1">
                <a:solidFill>
                  <a:schemeClr val="bg1"/>
                </a:solidFill>
                <a:effectLst>
                  <a:outerShdw blurRad="38100" dist="38100" dir="2700000" algn="tl">
                    <a:srgbClr val="000000"/>
                  </a:outerShdw>
                </a:effectLst>
              </a:rPr>
              <a:t>tí</a:t>
            </a:r>
            <a:r>
              <a:rPr lang="es-ES" sz="2400" b="1" dirty="0">
                <a:solidFill>
                  <a:schemeClr val="bg1"/>
                </a:solidFill>
                <a:effectLst>
                  <a:outerShdw blurRad="38100" dist="38100" dir="2700000" algn="tl">
                    <a:srgbClr val="000000"/>
                  </a:outerShdw>
                </a:effectLst>
              </a:rPr>
              <a:t>m d</a:t>
            </a:r>
            <a:r>
              <a:rPr lang="cs-CZ" sz="2400" b="1" dirty="0" err="1">
                <a:solidFill>
                  <a:schemeClr val="bg1"/>
                </a:solidFill>
                <a:effectLst>
                  <a:outerShdw blurRad="38100" dist="38100" dir="2700000" algn="tl">
                    <a:srgbClr val="000000"/>
                  </a:outerShdw>
                </a:effectLst>
              </a:rPr>
              <a:t>nem</a:t>
            </a:r>
            <a:r>
              <a:rPr lang="es-ES" sz="2400" b="1" dirty="0">
                <a:solidFill>
                  <a:schemeClr val="bg1"/>
                </a:solidFill>
                <a:effectLst>
                  <a:outerShdw blurRad="38100" dist="38100" dir="2700000" algn="tl">
                    <a:srgbClr val="000000"/>
                  </a:outerShdw>
                </a:effectLst>
              </a:rPr>
              <a:t> </a:t>
            </a:r>
            <a:r>
              <a:rPr lang="cs-CZ" sz="2400" b="1" dirty="0">
                <a:solidFill>
                  <a:srgbClr val="FFFF66"/>
                </a:solidFill>
                <a:effectLst>
                  <a:outerShdw blurRad="38100" dist="38100" dir="2700000" algn="tl">
                    <a:srgbClr val="000000"/>
                  </a:outerShdw>
                </a:effectLst>
              </a:rPr>
              <a:t>b</a:t>
            </a:r>
            <a:r>
              <a:rPr lang="es-ES" sz="2400" b="1" dirty="0" err="1">
                <a:solidFill>
                  <a:srgbClr val="FFFF66"/>
                </a:solidFill>
                <a:effectLst>
                  <a:outerShdw blurRad="38100" dist="38100" dir="2700000" algn="tl">
                    <a:srgbClr val="000000"/>
                  </a:outerShdw>
                </a:effectLst>
              </a:rPr>
              <a:t>er</a:t>
            </a:r>
            <a:r>
              <a:rPr lang="cs-CZ" sz="2400" b="1" dirty="0">
                <a:solidFill>
                  <a:srgbClr val="FFFF66"/>
                </a:solidFill>
                <a:effectLst>
                  <a:outerShdw blurRad="38100" dist="38100" dir="2700000" algn="tl">
                    <a:srgbClr val="000000"/>
                  </a:outerShdw>
                </a:effectLst>
              </a:rPr>
              <a:t>ou za</a:t>
            </a:r>
            <a:r>
              <a:rPr lang="es-ES" sz="2400" b="1" dirty="0">
                <a:solidFill>
                  <a:srgbClr val="FFFF66"/>
                </a:solidFill>
                <a:effectLst>
                  <a:outerShdw blurRad="38100" dist="38100" dir="2700000" algn="tl">
                    <a:srgbClr val="000000"/>
                  </a:outerShdw>
                </a:effectLst>
              </a:rPr>
              <a:t> s</a:t>
            </a:r>
            <a:r>
              <a:rPr lang="cs-CZ" sz="2400" b="1" dirty="0" err="1">
                <a:solidFill>
                  <a:srgbClr val="FFFF66"/>
                </a:solidFill>
                <a:effectLst>
                  <a:outerShdw blurRad="38100" dist="38100" dir="2700000" algn="tl">
                    <a:srgbClr val="000000"/>
                  </a:outerShdw>
                </a:effectLst>
              </a:rPr>
              <a:t>vé</a:t>
            </a:r>
            <a:r>
              <a:rPr lang="es-ES" sz="2400" b="1" dirty="0">
                <a:solidFill>
                  <a:srgbClr val="FFFF66"/>
                </a:solidFill>
                <a:effectLst>
                  <a:outerShdw blurRad="38100" dist="38100" dir="2700000" algn="tl">
                    <a:srgbClr val="000000"/>
                  </a:outerShdw>
                </a:effectLst>
              </a:rPr>
              <a:t> </a:t>
            </a:r>
            <a:r>
              <a:rPr lang="cs-CZ" sz="2400" b="1" dirty="0">
                <a:solidFill>
                  <a:srgbClr val="FFFF66"/>
                </a:solidFill>
                <a:effectLst>
                  <a:outerShdw blurRad="38100" dist="38100" dir="2700000" algn="tl">
                    <a:srgbClr val="000000"/>
                  </a:outerShdw>
                </a:effectLst>
              </a:rPr>
              <a:t>jeho plány</a:t>
            </a:r>
            <a:r>
              <a:rPr lang="es-ES" sz="2400" b="1" dirty="0">
                <a:solidFill>
                  <a:schemeClr val="bg1"/>
                </a:solidFill>
                <a:effectLst>
                  <a:outerShdw blurRad="38100" dist="38100" dir="2700000" algn="tl">
                    <a:srgbClr val="000000"/>
                  </a:outerShdw>
                </a:effectLst>
              </a:rPr>
              <a:t>”</a:t>
            </a:r>
          </a:p>
          <a:p>
            <a:pPr algn="r">
              <a:spcBef>
                <a:spcPct val="50000"/>
              </a:spcBef>
            </a:pPr>
            <a:r>
              <a:rPr lang="cs-CZ" sz="1400" b="1" dirty="0">
                <a:solidFill>
                  <a:srgbClr val="993300"/>
                </a:solidFill>
                <a:effectLst>
                  <a:outerShdw blurRad="38100" dist="38100" dir="2700000" algn="tl">
                    <a:srgbClr val="000000"/>
                  </a:outerShdw>
                </a:effectLst>
              </a:rPr>
              <a:t>Ž</a:t>
            </a:r>
            <a:r>
              <a:rPr lang="es-ES" sz="1400" b="1" dirty="0" err="1">
                <a:solidFill>
                  <a:srgbClr val="993300"/>
                </a:solidFill>
                <a:effectLst>
                  <a:outerShdw blurRad="38100" dist="38100" dir="2700000" algn="tl">
                    <a:srgbClr val="000000"/>
                  </a:outerShdw>
                </a:effectLst>
              </a:rPr>
              <a:t>alm</a:t>
            </a:r>
            <a:r>
              <a:rPr lang="es-ES" sz="1400" b="1" dirty="0">
                <a:solidFill>
                  <a:srgbClr val="993300"/>
                </a:solidFill>
                <a:effectLst>
                  <a:outerShdw blurRad="38100" dist="38100" dir="2700000" algn="tl">
                    <a:srgbClr val="000000"/>
                  </a:outerShdw>
                </a:effectLst>
              </a:rPr>
              <a:t> 146</a:t>
            </a:r>
            <a:r>
              <a:rPr lang="cs-CZ" sz="1400" b="1" dirty="0">
                <a:solidFill>
                  <a:srgbClr val="993300"/>
                </a:solidFill>
                <a:effectLst>
                  <a:outerShdw blurRad="38100" dist="38100" dir="2700000" algn="tl">
                    <a:srgbClr val="000000"/>
                  </a:outerShdw>
                </a:effectLst>
              </a:rPr>
              <a:t>,</a:t>
            </a:r>
            <a:r>
              <a:rPr lang="es-ES" sz="1400" b="1" dirty="0">
                <a:solidFill>
                  <a:srgbClr val="993300"/>
                </a:solidFill>
                <a:effectLst>
                  <a:outerShdw blurRad="38100" dist="38100" dir="2700000" algn="tl">
                    <a:srgbClr val="000000"/>
                  </a:outerShdw>
                </a:effectLst>
              </a:rPr>
              <a:t>4</a:t>
            </a:r>
          </a:p>
        </p:txBody>
      </p:sp>
      <p:sp>
        <p:nvSpPr>
          <p:cNvPr id="36869" name="Text Box 5"/>
          <p:cNvSpPr txBox="1">
            <a:spLocks noChangeArrowheads="1"/>
          </p:cNvSpPr>
          <p:nvPr/>
        </p:nvSpPr>
        <p:spPr bwMode="auto">
          <a:xfrm>
            <a:off x="179388" y="2565400"/>
            <a:ext cx="8785225" cy="1938992"/>
          </a:xfrm>
          <a:prstGeom prst="rect">
            <a:avLst/>
          </a:prstGeom>
          <a:solidFill>
            <a:srgbClr val="FFFF66">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solidFill>
                  <a:schemeClr val="bg1"/>
                </a:solidFill>
                <a:effectLst>
                  <a:outerShdw blurRad="38100" dist="38100" dir="2700000" algn="tl">
                    <a:srgbClr val="000000"/>
                  </a:outerShdw>
                </a:effectLst>
              </a:rPr>
              <a:t>“</a:t>
            </a:r>
            <a:r>
              <a:rPr lang="cs-CZ" sz="2400" b="1" dirty="0">
                <a:solidFill>
                  <a:schemeClr val="bg1"/>
                </a:solidFill>
                <a:effectLst>
                  <a:outerShdw blurRad="38100" dist="38100" dir="2700000" algn="tl">
                    <a:srgbClr val="000000"/>
                  </a:outerShdw>
                </a:effectLst>
              </a:rPr>
              <a:t>Živí totiž vědí, že </a:t>
            </a:r>
            <a:r>
              <a:rPr lang="cs-CZ" sz="2400" b="1" dirty="0" err="1">
                <a:solidFill>
                  <a:schemeClr val="bg1"/>
                </a:solidFill>
                <a:effectLst>
                  <a:outerShdw blurRad="38100" dist="38100" dir="2700000" algn="tl">
                    <a:srgbClr val="000000"/>
                  </a:outerShdw>
                </a:effectLst>
              </a:rPr>
              <a:t>zemrou</a:t>
            </a:r>
            <a:r>
              <a:rPr lang="cs-CZ" sz="2400" b="1" dirty="0">
                <a:solidFill>
                  <a:schemeClr val="bg1"/>
                </a:solidFill>
                <a:effectLst>
                  <a:outerShdw blurRad="38100" dist="38100" dir="2700000" algn="tl">
                    <a:srgbClr val="000000"/>
                  </a:outerShdw>
                </a:effectLst>
              </a:rPr>
              <a:t>, mrtví</a:t>
            </a:r>
            <a:r>
              <a:rPr lang="es-ES" sz="2400" b="1" dirty="0">
                <a:solidFill>
                  <a:schemeClr val="bg1"/>
                </a:solidFill>
                <a:effectLst>
                  <a:outerShdw blurRad="38100" dist="38100" dir="2700000" algn="tl">
                    <a:srgbClr val="000000"/>
                  </a:outerShdw>
                </a:effectLst>
              </a:rPr>
              <a:t> </a:t>
            </a:r>
            <a:r>
              <a:rPr lang="es-ES" sz="2400" b="1" dirty="0">
                <a:solidFill>
                  <a:srgbClr val="FFFF66"/>
                </a:solidFill>
                <a:effectLst>
                  <a:outerShdw blurRad="38100" dist="38100" dir="2700000" algn="tl">
                    <a:srgbClr val="000000"/>
                  </a:outerShdw>
                </a:effectLst>
              </a:rPr>
              <a:t>n</a:t>
            </a:r>
            <a:r>
              <a:rPr lang="cs-CZ" sz="2400" b="1" dirty="0" err="1">
                <a:solidFill>
                  <a:srgbClr val="FFFF66"/>
                </a:solidFill>
                <a:effectLst>
                  <a:outerShdw blurRad="38100" dist="38100" dir="2700000" algn="tl">
                    <a:srgbClr val="000000"/>
                  </a:outerShdw>
                </a:effectLst>
              </a:rPr>
              <a:t>evědí</a:t>
            </a:r>
            <a:r>
              <a:rPr lang="cs-CZ" sz="2400" b="1" dirty="0">
                <a:solidFill>
                  <a:srgbClr val="FFFF66"/>
                </a:solidFill>
                <a:effectLst>
                  <a:outerShdw blurRad="38100" dist="38100" dir="2700000" algn="tl">
                    <a:srgbClr val="000000"/>
                  </a:outerShdw>
                </a:effectLst>
              </a:rPr>
              <a:t> zhola nic</a:t>
            </a:r>
            <a:r>
              <a:rPr lang="es-ES" sz="2400" b="1" dirty="0">
                <a:solidFill>
                  <a:schemeClr val="bg1"/>
                </a:solidFill>
                <a:effectLst>
                  <a:outerShdw blurRad="38100" dist="38100" dir="2700000" algn="tl">
                    <a:srgbClr val="000000"/>
                  </a:outerShdw>
                </a:effectLst>
              </a:rPr>
              <a:t>… </a:t>
            </a:r>
            <a:r>
              <a:rPr lang="cs-CZ" sz="2400" b="1" dirty="0">
                <a:solidFill>
                  <a:schemeClr val="bg1"/>
                </a:solidFill>
                <a:effectLst>
                  <a:outerShdw blurRad="38100" dist="38100" dir="2700000" algn="tl">
                    <a:srgbClr val="000000"/>
                  </a:outerShdw>
                </a:effectLst>
              </a:rPr>
              <a:t>        J</a:t>
            </a:r>
            <a:r>
              <a:rPr lang="es-ES" sz="2400" b="1" dirty="0">
                <a:solidFill>
                  <a:schemeClr val="bg1"/>
                </a:solidFill>
                <a:effectLst>
                  <a:outerShdw blurRad="38100" dist="38100" dir="2700000" algn="tl">
                    <a:srgbClr val="000000"/>
                  </a:outerShdw>
                </a:effectLst>
              </a:rPr>
              <a:t>a</a:t>
            </a:r>
            <a:r>
              <a:rPr lang="cs-CZ" sz="2400" b="1" dirty="0">
                <a:solidFill>
                  <a:schemeClr val="bg1"/>
                </a:solidFill>
                <a:effectLst>
                  <a:outerShdw blurRad="38100" dist="38100" dir="2700000" algn="tl">
                    <a:srgbClr val="000000"/>
                  </a:outerShdw>
                </a:effectLst>
              </a:rPr>
              <a:t>k jejich láska, tak jejich nenávist  i jejich horlení        dávno zanikly a nikdy se již nebudou podílet na ničem,     co se pod sluncem děje</a:t>
            </a:r>
            <a:r>
              <a:rPr lang="es-ES" sz="2400" b="1" dirty="0">
                <a:solidFill>
                  <a:schemeClr val="bg1"/>
                </a:solidFill>
                <a:effectLst>
                  <a:outerShdw blurRad="38100" dist="38100" dir="2700000" algn="tl">
                    <a:srgbClr val="000000"/>
                  </a:outerShdw>
                </a:effectLst>
              </a:rPr>
              <a:t>”</a:t>
            </a:r>
          </a:p>
          <a:p>
            <a:pPr algn="r">
              <a:spcBef>
                <a:spcPct val="50000"/>
              </a:spcBef>
            </a:pPr>
            <a:r>
              <a:rPr lang="cs-CZ" sz="1600" b="1" dirty="0">
                <a:solidFill>
                  <a:srgbClr val="993300"/>
                </a:solidFill>
                <a:effectLst>
                  <a:outerShdw blurRad="38100" dist="38100" dir="2700000" algn="tl">
                    <a:srgbClr val="000000"/>
                  </a:outerShdw>
                </a:effectLst>
              </a:rPr>
              <a:t>Kazatel</a:t>
            </a:r>
            <a:r>
              <a:rPr lang="es-ES" sz="1600" b="1" dirty="0">
                <a:solidFill>
                  <a:srgbClr val="993300"/>
                </a:solidFill>
                <a:effectLst>
                  <a:outerShdw blurRad="38100" dist="38100" dir="2700000" algn="tl">
                    <a:srgbClr val="000000"/>
                  </a:outerShdw>
                </a:effectLst>
              </a:rPr>
              <a:t> 9</a:t>
            </a:r>
            <a:r>
              <a:rPr lang="cs-CZ" sz="1600" b="1" dirty="0">
                <a:solidFill>
                  <a:srgbClr val="993300"/>
                </a:solidFill>
                <a:effectLst>
                  <a:outerShdw blurRad="38100" dist="38100" dir="2700000" algn="tl">
                    <a:srgbClr val="000000"/>
                  </a:outerShdw>
                </a:effectLst>
              </a:rPr>
              <a:t>,</a:t>
            </a:r>
            <a:r>
              <a:rPr lang="es-ES" sz="1600" b="1" dirty="0">
                <a:solidFill>
                  <a:srgbClr val="993300"/>
                </a:solidFill>
                <a:effectLst>
                  <a:outerShdw blurRad="38100" dist="38100" dir="2700000" algn="tl">
                    <a:srgbClr val="000000"/>
                  </a:outerShdw>
                </a:effectLst>
              </a:rPr>
              <a:t>5</a:t>
            </a:r>
            <a:r>
              <a:rPr lang="cs-CZ" sz="1600" b="1" dirty="0">
                <a:solidFill>
                  <a:srgbClr val="993300"/>
                </a:solidFill>
                <a:effectLst>
                  <a:outerShdw blurRad="38100" dist="38100" dir="2700000" algn="tl">
                    <a:srgbClr val="000000"/>
                  </a:outerShdw>
                </a:effectLst>
              </a:rPr>
              <a:t>.</a:t>
            </a:r>
            <a:r>
              <a:rPr lang="es-ES" sz="1600" b="1" dirty="0">
                <a:solidFill>
                  <a:srgbClr val="993300"/>
                </a:solidFill>
                <a:effectLst>
                  <a:outerShdw blurRad="38100" dist="38100" dir="2700000" algn="tl">
                    <a:srgbClr val="000000"/>
                  </a:outerShdw>
                </a:effectLst>
              </a:rPr>
              <a:t>6</a:t>
            </a:r>
          </a:p>
        </p:txBody>
      </p:sp>
      <p:sp>
        <p:nvSpPr>
          <p:cNvPr id="36870" name="Text Box 6"/>
          <p:cNvSpPr txBox="1">
            <a:spLocks noChangeArrowheads="1"/>
          </p:cNvSpPr>
          <p:nvPr/>
        </p:nvSpPr>
        <p:spPr bwMode="auto">
          <a:xfrm>
            <a:off x="179388" y="4868863"/>
            <a:ext cx="8785225" cy="1523494"/>
          </a:xfrm>
          <a:prstGeom prst="rect">
            <a:avLst/>
          </a:prstGeom>
          <a:solidFill>
            <a:srgbClr val="FFFF66">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solidFill>
                  <a:schemeClr val="bg1"/>
                </a:solidFill>
                <a:effectLst>
                  <a:outerShdw blurRad="38100" dist="38100" dir="2700000" algn="tl">
                    <a:srgbClr val="000000"/>
                  </a:outerShdw>
                </a:effectLst>
              </a:rPr>
              <a:t>“</a:t>
            </a:r>
            <a:r>
              <a:rPr lang="cs-CZ" sz="2400" b="1" dirty="0">
                <a:solidFill>
                  <a:schemeClr val="bg1"/>
                </a:solidFill>
                <a:effectLst>
                  <a:outerShdw blurRad="38100" dist="38100" dir="2700000" algn="tl">
                    <a:srgbClr val="000000"/>
                  </a:outerShdw>
                </a:effectLst>
              </a:rPr>
              <a:t>Všechno, co máš vykonat,</a:t>
            </a:r>
            <a:r>
              <a:rPr lang="es-ES" sz="2400" b="1" dirty="0">
                <a:solidFill>
                  <a:schemeClr val="bg1"/>
                </a:solidFill>
                <a:effectLst>
                  <a:outerShdw blurRad="38100" dist="38100" dir="2700000" algn="tl">
                    <a:srgbClr val="000000"/>
                  </a:outerShdw>
                </a:effectLst>
              </a:rPr>
              <a:t> </a:t>
            </a:r>
            <a:r>
              <a:rPr lang="cs-CZ" sz="2400" b="1" dirty="0" err="1">
                <a:solidFill>
                  <a:schemeClr val="bg1"/>
                </a:solidFill>
                <a:effectLst>
                  <a:outerShdw blurRad="38100" dist="38100" dir="2700000" algn="tl">
                    <a:srgbClr val="000000"/>
                  </a:outerShdw>
                </a:effectLst>
              </a:rPr>
              <a:t>ko</a:t>
            </a:r>
            <a:r>
              <a:rPr lang="es-ES" sz="2400" b="1" dirty="0" err="1">
                <a:solidFill>
                  <a:schemeClr val="bg1"/>
                </a:solidFill>
                <a:effectLst>
                  <a:outerShdw blurRad="38100" dist="38100" dir="2700000" algn="tl">
                    <a:srgbClr val="000000"/>
                  </a:outerShdw>
                </a:effectLst>
              </a:rPr>
              <a:t>ne</a:t>
            </a:r>
            <a:r>
              <a:rPr lang="cs-CZ" sz="2400" b="1" dirty="0">
                <a:solidFill>
                  <a:schemeClr val="bg1"/>
                </a:solidFill>
                <a:effectLst>
                  <a:outerShdw blurRad="38100" dist="38100" dir="2700000" algn="tl">
                    <a:srgbClr val="000000"/>
                  </a:outerShdw>
                </a:effectLst>
              </a:rPr>
              <a:t>j pod</a:t>
            </a:r>
            <a:r>
              <a:rPr lang="es-ES" sz="2400" b="1" dirty="0">
                <a:solidFill>
                  <a:schemeClr val="bg1"/>
                </a:solidFill>
                <a:effectLst>
                  <a:outerShdw blurRad="38100" dist="38100" dir="2700000" algn="tl">
                    <a:srgbClr val="000000"/>
                  </a:outerShdw>
                </a:effectLst>
              </a:rPr>
              <a:t>l</a:t>
            </a:r>
            <a:r>
              <a:rPr lang="cs-CZ" sz="2400" b="1" dirty="0">
                <a:solidFill>
                  <a:schemeClr val="bg1"/>
                </a:solidFill>
                <a:effectLst>
                  <a:outerShdw blurRad="38100" dist="38100" dir="2700000" algn="tl">
                    <a:srgbClr val="000000"/>
                  </a:outerShdw>
                </a:effectLst>
              </a:rPr>
              <a:t>e svých</a:t>
            </a:r>
            <a:r>
              <a:rPr lang="es-ES" sz="2400" b="1" dirty="0">
                <a:solidFill>
                  <a:schemeClr val="bg1"/>
                </a:solidFill>
                <a:effectLst>
                  <a:outerShdw blurRad="38100" dist="38100" dir="2700000" algn="tl">
                    <a:srgbClr val="000000"/>
                  </a:outerShdw>
                </a:effectLst>
              </a:rPr>
              <a:t> </a:t>
            </a:r>
            <a:r>
              <a:rPr lang="cs-CZ" sz="2400" b="1" dirty="0">
                <a:solidFill>
                  <a:schemeClr val="bg1"/>
                </a:solidFill>
                <a:effectLst>
                  <a:outerShdw blurRad="38100" dist="38100" dir="2700000" algn="tl">
                    <a:srgbClr val="000000"/>
                  </a:outerShdw>
                </a:effectLst>
              </a:rPr>
              <a:t>si</a:t>
            </a:r>
            <a:r>
              <a:rPr lang="es-ES" sz="2400" b="1" dirty="0">
                <a:solidFill>
                  <a:schemeClr val="bg1"/>
                </a:solidFill>
                <a:effectLst>
                  <a:outerShdw blurRad="38100" dist="38100" dir="2700000" algn="tl">
                    <a:srgbClr val="000000"/>
                  </a:outerShdw>
                </a:effectLst>
              </a:rPr>
              <a:t>l, </a:t>
            </a:r>
            <a:r>
              <a:rPr lang="cs-CZ" sz="2400" b="1" dirty="0">
                <a:solidFill>
                  <a:schemeClr val="bg1"/>
                </a:solidFill>
                <a:effectLst>
                  <a:outerShdw blurRad="38100" dist="38100" dir="2700000" algn="tl">
                    <a:srgbClr val="000000"/>
                  </a:outerShdw>
                </a:effectLst>
              </a:rPr>
              <a:t>      neboť </a:t>
            </a:r>
            <a:r>
              <a:rPr lang="es-ES" sz="2400" b="1" dirty="0">
                <a:solidFill>
                  <a:schemeClr val="bg1"/>
                </a:solidFill>
                <a:effectLst>
                  <a:outerShdw blurRad="38100" dist="38100" dir="2700000" algn="tl">
                    <a:srgbClr val="000000"/>
                  </a:outerShdw>
                </a:effectLst>
              </a:rPr>
              <a:t> </a:t>
            </a:r>
            <a:r>
              <a:rPr lang="es-ES" sz="2400" b="1" dirty="0">
                <a:solidFill>
                  <a:srgbClr val="FFFF66"/>
                </a:solidFill>
                <a:effectLst>
                  <a:outerShdw blurRad="38100" dist="38100" dir="2700000" algn="tl">
                    <a:srgbClr val="000000"/>
                  </a:outerShdw>
                </a:effectLst>
              </a:rPr>
              <a:t>n</a:t>
            </a:r>
            <a:r>
              <a:rPr lang="cs-CZ" sz="2400" b="1" dirty="0" err="1">
                <a:solidFill>
                  <a:srgbClr val="FFFF66"/>
                </a:solidFill>
                <a:effectLst>
                  <a:outerShdw blurRad="38100" dist="38100" dir="2700000" algn="tl">
                    <a:srgbClr val="000000"/>
                  </a:outerShdw>
                </a:effectLst>
              </a:rPr>
              <a:t>ení</a:t>
            </a:r>
            <a:r>
              <a:rPr lang="cs-CZ" sz="2400" b="1" dirty="0">
                <a:solidFill>
                  <a:srgbClr val="FFFF66"/>
                </a:solidFill>
                <a:effectLst>
                  <a:outerShdw blurRad="38100" dist="38100" dir="2700000" algn="tl">
                    <a:srgbClr val="000000"/>
                  </a:outerShdw>
                </a:effectLst>
              </a:rPr>
              <a:t> díla ani myšlenky ani poznání ani moudrosti</a:t>
            </a:r>
            <a:r>
              <a:rPr lang="cs-CZ" sz="2400" b="1" dirty="0">
                <a:solidFill>
                  <a:schemeClr val="bg1"/>
                </a:solidFill>
                <a:effectLst>
                  <a:outerShdw blurRad="38100" dist="38100" dir="2700000" algn="tl">
                    <a:srgbClr val="000000"/>
                  </a:outerShdw>
                </a:effectLst>
              </a:rPr>
              <a:t>    v říši mrtvých, kam odejdeš</a:t>
            </a:r>
            <a:r>
              <a:rPr lang="es-ES" sz="2400" b="1" dirty="0">
                <a:solidFill>
                  <a:schemeClr val="bg1"/>
                </a:solidFill>
                <a:effectLst>
                  <a:outerShdw blurRad="38100" dist="38100" dir="2700000" algn="tl">
                    <a:srgbClr val="000000"/>
                  </a:outerShdw>
                </a:effectLst>
              </a:rPr>
              <a:t> ”</a:t>
            </a:r>
          </a:p>
          <a:p>
            <a:pPr algn="r">
              <a:spcBef>
                <a:spcPct val="50000"/>
              </a:spcBef>
            </a:pPr>
            <a:r>
              <a:rPr lang="cs-CZ" sz="1400" b="1" dirty="0">
                <a:solidFill>
                  <a:srgbClr val="993300"/>
                </a:solidFill>
                <a:effectLst>
                  <a:outerShdw blurRad="38100" dist="38100" dir="2700000" algn="tl">
                    <a:srgbClr val="000000"/>
                  </a:outerShdw>
                </a:effectLst>
              </a:rPr>
              <a:t>Kazatel</a:t>
            </a:r>
            <a:r>
              <a:rPr lang="es-ES" sz="1400" b="1" dirty="0">
                <a:solidFill>
                  <a:srgbClr val="993300"/>
                </a:solidFill>
                <a:effectLst>
                  <a:outerShdw blurRad="38100" dist="38100" dir="2700000" algn="tl">
                    <a:srgbClr val="000000"/>
                  </a:outerShdw>
                </a:effectLst>
              </a:rPr>
              <a:t> 9</a:t>
            </a:r>
            <a:r>
              <a:rPr lang="cs-CZ" sz="1400" b="1" dirty="0">
                <a:solidFill>
                  <a:srgbClr val="993300"/>
                </a:solidFill>
                <a:effectLst>
                  <a:outerShdw blurRad="38100" dist="38100" dir="2700000" algn="tl">
                    <a:srgbClr val="000000"/>
                  </a:outerShdw>
                </a:effectLst>
              </a:rPr>
              <a:t>,</a:t>
            </a:r>
            <a:r>
              <a:rPr lang="es-ES" sz="1400" b="1" dirty="0">
                <a:solidFill>
                  <a:srgbClr val="993300"/>
                </a:solidFill>
                <a:effectLst>
                  <a:outerShdw blurRad="38100" dist="38100" dir="2700000" algn="tl">
                    <a:srgbClr val="000000"/>
                  </a:outerShdw>
                </a:effectLst>
              </a:rPr>
              <a:t>10</a:t>
            </a:r>
          </a:p>
        </p:txBody>
      </p:sp>
      <p:sp>
        <p:nvSpPr>
          <p:cNvPr id="36871" name="WordArt 7"/>
          <p:cNvSpPr>
            <a:spLocks noChangeArrowheads="1" noChangeShapeType="1" noTextEdit="1"/>
          </p:cNvSpPr>
          <p:nvPr/>
        </p:nvSpPr>
        <p:spPr bwMode="auto">
          <a:xfrm>
            <a:off x="250825" y="188913"/>
            <a:ext cx="8696325" cy="647700"/>
          </a:xfrm>
          <a:prstGeom prst="rect">
            <a:avLst/>
          </a:prstGeom>
        </p:spPr>
        <p:txBody>
          <a:bodyPr wrap="none" fromWordArt="1">
            <a:prstTxWarp prst="textPlain">
              <a:avLst>
                <a:gd name="adj" fmla="val 50000"/>
              </a:avLst>
            </a:prstTxWarp>
          </a:bodyPr>
          <a:lstStyle/>
          <a:p>
            <a:pPr algn="ctr"/>
            <a:r>
              <a:rPr lang="pl-PL"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Co říká Bible o smrti?</a:t>
            </a:r>
            <a:endPar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6871"/>
                                        </p:tgtEl>
                                        <p:attrNameLst>
                                          <p:attrName>style.visibility</p:attrName>
                                        </p:attrNameLst>
                                      </p:cBhvr>
                                      <p:to>
                                        <p:strVal val="visible"/>
                                      </p:to>
                                    </p:set>
                                    <p:animEffect transition="in" filter="fade">
                                      <p:cBhvr>
                                        <p:cTn id="7" dur="800" decel="100000"/>
                                        <p:tgtEl>
                                          <p:spTgt spid="36871"/>
                                        </p:tgtEl>
                                      </p:cBhvr>
                                    </p:animEffect>
                                    <p:anim calcmode="lin" valueType="num">
                                      <p:cBhvr>
                                        <p:cTn id="8" dur="800" decel="100000" fill="hold"/>
                                        <p:tgtEl>
                                          <p:spTgt spid="36871"/>
                                        </p:tgtEl>
                                        <p:attrNameLst>
                                          <p:attrName>style.rotation</p:attrName>
                                        </p:attrNameLst>
                                      </p:cBhvr>
                                      <p:tavLst>
                                        <p:tav tm="0">
                                          <p:val>
                                            <p:fltVal val="-90"/>
                                          </p:val>
                                        </p:tav>
                                        <p:tav tm="100000">
                                          <p:val>
                                            <p:fltVal val="0"/>
                                          </p:val>
                                        </p:tav>
                                      </p:tavLst>
                                    </p:anim>
                                    <p:anim calcmode="lin" valueType="num">
                                      <p:cBhvr>
                                        <p:cTn id="9" dur="800" decel="100000" fill="hold"/>
                                        <p:tgtEl>
                                          <p:spTgt spid="36871"/>
                                        </p:tgtEl>
                                        <p:attrNameLst>
                                          <p:attrName>ppt_x</p:attrName>
                                        </p:attrNameLst>
                                      </p:cBhvr>
                                      <p:tavLst>
                                        <p:tav tm="0">
                                          <p:val>
                                            <p:strVal val="#ppt_x+0.4"/>
                                          </p:val>
                                        </p:tav>
                                        <p:tav tm="100000">
                                          <p:val>
                                            <p:strVal val="#ppt_x-0.05"/>
                                          </p:val>
                                        </p:tav>
                                      </p:tavLst>
                                    </p:anim>
                                    <p:anim calcmode="lin" valueType="num">
                                      <p:cBhvr>
                                        <p:cTn id="10" dur="800" decel="100000" fill="hold"/>
                                        <p:tgtEl>
                                          <p:spTgt spid="36871"/>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6871"/>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6871"/>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6868">
                                            <p:bg/>
                                          </p:spTgt>
                                        </p:tgtEl>
                                        <p:attrNameLst>
                                          <p:attrName>style.visibility</p:attrName>
                                        </p:attrNameLst>
                                      </p:cBhvr>
                                      <p:to>
                                        <p:strVal val="visible"/>
                                      </p:to>
                                    </p:set>
                                    <p:animEffect transition="in" filter="wipe(up)">
                                      <p:cBhvr>
                                        <p:cTn id="17" dur="1000"/>
                                        <p:tgtEl>
                                          <p:spTgt spid="36868">
                                            <p:bg/>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6868">
                                            <p:txEl>
                                              <p:pRg st="0" end="0"/>
                                            </p:txEl>
                                          </p:spTgt>
                                        </p:tgtEl>
                                        <p:attrNameLst>
                                          <p:attrName>style.visibility</p:attrName>
                                        </p:attrNameLst>
                                      </p:cBhvr>
                                      <p:to>
                                        <p:strVal val="visible"/>
                                      </p:to>
                                    </p:set>
                                    <p:animEffect transition="in" filter="fade">
                                      <p:cBhvr>
                                        <p:cTn id="20" dur="1000"/>
                                        <p:tgtEl>
                                          <p:spTgt spid="36868">
                                            <p:txEl>
                                              <p:pRg st="0" end="0"/>
                                            </p:txEl>
                                          </p:spTgt>
                                        </p:tgtEl>
                                      </p:cBhvr>
                                    </p:animEffect>
                                  </p:childTnLst>
                                </p:cTn>
                              </p:par>
                              <p:par>
                                <p:cTn id="21" presetID="30" presetClass="entr" presetSubtype="0" fill="hold" grpId="0" nodeType="withEffect">
                                  <p:stCondLst>
                                    <p:cond delay="0"/>
                                  </p:stCondLst>
                                  <p:childTnLst>
                                    <p:set>
                                      <p:cBhvr>
                                        <p:cTn id="22" dur="1" fill="hold">
                                          <p:stCondLst>
                                            <p:cond delay="0"/>
                                          </p:stCondLst>
                                        </p:cTn>
                                        <p:tgtEl>
                                          <p:spTgt spid="36868">
                                            <p:txEl>
                                              <p:pRg st="1" end="1"/>
                                            </p:txEl>
                                          </p:spTgt>
                                        </p:tgtEl>
                                        <p:attrNameLst>
                                          <p:attrName>style.visibility</p:attrName>
                                        </p:attrNameLst>
                                      </p:cBhvr>
                                      <p:to>
                                        <p:strVal val="visible"/>
                                      </p:to>
                                    </p:set>
                                    <p:animEffect transition="in" filter="fade">
                                      <p:cBhvr>
                                        <p:cTn id="23" dur="800" decel="100000"/>
                                        <p:tgtEl>
                                          <p:spTgt spid="36868">
                                            <p:txEl>
                                              <p:pRg st="1" end="1"/>
                                            </p:txEl>
                                          </p:spTgt>
                                        </p:tgtEl>
                                      </p:cBhvr>
                                    </p:animEffect>
                                    <p:anim calcmode="lin" valueType="num">
                                      <p:cBhvr>
                                        <p:cTn id="24" dur="800" decel="100000" fill="hold"/>
                                        <p:tgtEl>
                                          <p:spTgt spid="36868">
                                            <p:txEl>
                                              <p:pRg st="1" end="1"/>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36868">
                                            <p:txEl>
                                              <p:pRg st="1" end="1"/>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36868">
                                            <p:txEl>
                                              <p:pRg st="1" end="1"/>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6868">
                                            <p:txEl>
                                              <p:pRg st="1" end="1"/>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6868">
                                            <p:txEl>
                                              <p:pRg st="1" end="1"/>
                                            </p:txEl>
                                          </p:spTgt>
                                        </p:tgtEl>
                                        <p:attrNameLst>
                                          <p:attrName>ppt_y</p:attrName>
                                        </p:attrNameLst>
                                      </p:cBhvr>
                                      <p:tavLst>
                                        <p:tav tm="0">
                                          <p:val>
                                            <p:strVal val="#ppt_y+0.1"/>
                                          </p:val>
                                        </p:tav>
                                        <p:tav tm="100000">
                                          <p:val>
                                            <p:strVal val="#ppt_y"/>
                                          </p:val>
                                        </p:tav>
                                      </p:tavLst>
                                    </p:anim>
                                  </p:childTnLst>
                                </p:cTn>
                              </p:par>
                            </p:childTnLst>
                          </p:cTn>
                        </p:par>
                        <p:par>
                          <p:cTn id="29" fill="hold" nodeType="afterGroup">
                            <p:stCondLst>
                              <p:cond delay="1000"/>
                            </p:stCondLst>
                            <p:childTnLst>
                              <p:par>
                                <p:cTn id="30" presetID="26" presetClass="emph" presetSubtype="0" fill="hold" nodeType="afterEffect">
                                  <p:stCondLst>
                                    <p:cond delay="0"/>
                                  </p:stCondLst>
                                  <p:childTnLst>
                                    <p:animEffect transition="out" filter="fade">
                                      <p:cBhvr>
                                        <p:cTn id="31" dur="1000" tmFilter="0, 0; .2, .5; .8, .5; 1, 0"/>
                                        <p:tgtEl>
                                          <p:spTgt spid="36868">
                                            <p:txEl>
                                              <p:pRg st="0" end="0"/>
                                            </p:txEl>
                                          </p:spTgt>
                                        </p:tgtEl>
                                      </p:cBhvr>
                                    </p:animEffect>
                                    <p:animScale>
                                      <p:cBhvr>
                                        <p:cTn id="32" dur="500" autoRev="1" fill="hold"/>
                                        <p:tgtEl>
                                          <p:spTgt spid="36868">
                                            <p:txEl>
                                              <p:pRg st="0" end="0"/>
                                            </p:txEl>
                                          </p:spTgt>
                                        </p:tgtEl>
                                      </p:cBhvr>
                                      <p:by x="105000" y="105000"/>
                                    </p:animScale>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6869">
                                            <p:bg/>
                                          </p:spTgt>
                                        </p:tgtEl>
                                        <p:attrNameLst>
                                          <p:attrName>style.visibility</p:attrName>
                                        </p:attrNameLst>
                                      </p:cBhvr>
                                      <p:to>
                                        <p:strVal val="visible"/>
                                      </p:to>
                                    </p:set>
                                    <p:animEffect transition="in" filter="wipe(right)">
                                      <p:cBhvr>
                                        <p:cTn id="37" dur="1000"/>
                                        <p:tgtEl>
                                          <p:spTgt spid="36869">
                                            <p:bg/>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6869">
                                            <p:txEl>
                                              <p:pRg st="0" end="0"/>
                                            </p:txEl>
                                          </p:spTgt>
                                        </p:tgtEl>
                                        <p:attrNameLst>
                                          <p:attrName>style.visibility</p:attrName>
                                        </p:attrNameLst>
                                      </p:cBhvr>
                                      <p:to>
                                        <p:strVal val="visible"/>
                                      </p:to>
                                    </p:set>
                                    <p:animEffect transition="in" filter="fade">
                                      <p:cBhvr>
                                        <p:cTn id="40" dur="1000"/>
                                        <p:tgtEl>
                                          <p:spTgt spid="36869">
                                            <p:txEl>
                                              <p:pRg st="0" end="0"/>
                                            </p:txEl>
                                          </p:spTgt>
                                        </p:tgtEl>
                                      </p:cBhvr>
                                    </p:animEffect>
                                  </p:childTnLst>
                                </p:cTn>
                              </p:par>
                              <p:par>
                                <p:cTn id="41" presetID="30" presetClass="entr" presetSubtype="0" fill="hold" grpId="0" nodeType="withEffect">
                                  <p:stCondLst>
                                    <p:cond delay="0"/>
                                  </p:stCondLst>
                                  <p:childTnLst>
                                    <p:set>
                                      <p:cBhvr>
                                        <p:cTn id="42" dur="1" fill="hold">
                                          <p:stCondLst>
                                            <p:cond delay="0"/>
                                          </p:stCondLst>
                                        </p:cTn>
                                        <p:tgtEl>
                                          <p:spTgt spid="36869">
                                            <p:txEl>
                                              <p:pRg st="1" end="1"/>
                                            </p:txEl>
                                          </p:spTgt>
                                        </p:tgtEl>
                                        <p:attrNameLst>
                                          <p:attrName>style.visibility</p:attrName>
                                        </p:attrNameLst>
                                      </p:cBhvr>
                                      <p:to>
                                        <p:strVal val="visible"/>
                                      </p:to>
                                    </p:set>
                                    <p:animEffect transition="in" filter="fade">
                                      <p:cBhvr>
                                        <p:cTn id="43" dur="800" decel="100000"/>
                                        <p:tgtEl>
                                          <p:spTgt spid="36869">
                                            <p:txEl>
                                              <p:pRg st="1" end="1"/>
                                            </p:txEl>
                                          </p:spTgt>
                                        </p:tgtEl>
                                      </p:cBhvr>
                                    </p:animEffect>
                                    <p:anim calcmode="lin" valueType="num">
                                      <p:cBhvr>
                                        <p:cTn id="44" dur="800" decel="100000" fill="hold"/>
                                        <p:tgtEl>
                                          <p:spTgt spid="36869">
                                            <p:txEl>
                                              <p:pRg st="1" end="1"/>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36869">
                                            <p:txEl>
                                              <p:pRg st="1" end="1"/>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36869">
                                            <p:txEl>
                                              <p:pRg st="1" end="1"/>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36869">
                                            <p:txEl>
                                              <p:pRg st="1" end="1"/>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36869">
                                            <p:txEl>
                                              <p:pRg st="1" end="1"/>
                                            </p:txEl>
                                          </p:spTgt>
                                        </p:tgtEl>
                                        <p:attrNameLst>
                                          <p:attrName>ppt_y</p:attrName>
                                        </p:attrNameLst>
                                      </p:cBhvr>
                                      <p:tavLst>
                                        <p:tav tm="0">
                                          <p:val>
                                            <p:strVal val="#ppt_y+0.1"/>
                                          </p:val>
                                        </p:tav>
                                        <p:tav tm="100000">
                                          <p:val>
                                            <p:strVal val="#ppt_y"/>
                                          </p:val>
                                        </p:tav>
                                      </p:tavLst>
                                    </p:anim>
                                  </p:childTnLst>
                                </p:cTn>
                              </p:par>
                            </p:childTnLst>
                          </p:cTn>
                        </p:par>
                        <p:par>
                          <p:cTn id="49" fill="hold" nodeType="afterGroup">
                            <p:stCondLst>
                              <p:cond delay="1000"/>
                            </p:stCondLst>
                            <p:childTnLst>
                              <p:par>
                                <p:cTn id="50" presetID="26" presetClass="emph" presetSubtype="0" fill="hold" nodeType="afterEffect">
                                  <p:stCondLst>
                                    <p:cond delay="0"/>
                                  </p:stCondLst>
                                  <p:childTnLst>
                                    <p:animEffect transition="out" filter="fade">
                                      <p:cBhvr>
                                        <p:cTn id="51" dur="500" tmFilter="0, 0; .2, .5; .8, .5; 1, 0"/>
                                        <p:tgtEl>
                                          <p:spTgt spid="36869">
                                            <p:txEl>
                                              <p:pRg st="0" end="0"/>
                                            </p:txEl>
                                          </p:spTgt>
                                        </p:tgtEl>
                                      </p:cBhvr>
                                    </p:animEffect>
                                    <p:animScale>
                                      <p:cBhvr>
                                        <p:cTn id="52" dur="250" autoRev="1" fill="hold"/>
                                        <p:tgtEl>
                                          <p:spTgt spid="36869">
                                            <p:txEl>
                                              <p:pRg st="0" end="0"/>
                                            </p:txEl>
                                          </p:spTgt>
                                        </p:tgtEl>
                                      </p:cBhvr>
                                      <p:by x="105000" y="105000"/>
                                    </p:animScale>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6870">
                                            <p:bg/>
                                          </p:spTgt>
                                        </p:tgtEl>
                                        <p:attrNameLst>
                                          <p:attrName>style.visibility</p:attrName>
                                        </p:attrNameLst>
                                      </p:cBhvr>
                                      <p:to>
                                        <p:strVal val="visible"/>
                                      </p:to>
                                    </p:set>
                                    <p:animEffect transition="in" filter="wipe(down)">
                                      <p:cBhvr>
                                        <p:cTn id="57" dur="1000"/>
                                        <p:tgtEl>
                                          <p:spTgt spid="36870">
                                            <p:bg/>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6870">
                                            <p:txEl>
                                              <p:pRg st="0" end="0"/>
                                            </p:txEl>
                                          </p:spTgt>
                                        </p:tgtEl>
                                        <p:attrNameLst>
                                          <p:attrName>style.visibility</p:attrName>
                                        </p:attrNameLst>
                                      </p:cBhvr>
                                      <p:to>
                                        <p:strVal val="visible"/>
                                      </p:to>
                                    </p:set>
                                    <p:animEffect transition="in" filter="fade">
                                      <p:cBhvr>
                                        <p:cTn id="60" dur="1000"/>
                                        <p:tgtEl>
                                          <p:spTgt spid="36870">
                                            <p:txEl>
                                              <p:pRg st="0" end="0"/>
                                            </p:txEl>
                                          </p:spTgt>
                                        </p:tgtEl>
                                      </p:cBhvr>
                                    </p:animEffect>
                                  </p:childTnLst>
                                </p:cTn>
                              </p:par>
                              <p:par>
                                <p:cTn id="61" presetID="30" presetClass="entr" presetSubtype="0" fill="hold" grpId="0" nodeType="withEffect">
                                  <p:stCondLst>
                                    <p:cond delay="0"/>
                                  </p:stCondLst>
                                  <p:childTnLst>
                                    <p:set>
                                      <p:cBhvr>
                                        <p:cTn id="62" dur="1" fill="hold">
                                          <p:stCondLst>
                                            <p:cond delay="0"/>
                                          </p:stCondLst>
                                        </p:cTn>
                                        <p:tgtEl>
                                          <p:spTgt spid="36870">
                                            <p:txEl>
                                              <p:pRg st="1" end="1"/>
                                            </p:txEl>
                                          </p:spTgt>
                                        </p:tgtEl>
                                        <p:attrNameLst>
                                          <p:attrName>style.visibility</p:attrName>
                                        </p:attrNameLst>
                                      </p:cBhvr>
                                      <p:to>
                                        <p:strVal val="visible"/>
                                      </p:to>
                                    </p:set>
                                    <p:animEffect transition="in" filter="fade">
                                      <p:cBhvr>
                                        <p:cTn id="63" dur="800" decel="100000"/>
                                        <p:tgtEl>
                                          <p:spTgt spid="36870">
                                            <p:txEl>
                                              <p:pRg st="1" end="1"/>
                                            </p:txEl>
                                          </p:spTgt>
                                        </p:tgtEl>
                                      </p:cBhvr>
                                    </p:animEffect>
                                    <p:anim calcmode="lin" valueType="num">
                                      <p:cBhvr>
                                        <p:cTn id="64" dur="800" decel="100000" fill="hold"/>
                                        <p:tgtEl>
                                          <p:spTgt spid="36870">
                                            <p:txEl>
                                              <p:pRg st="1" end="1"/>
                                            </p:txEl>
                                          </p:spTgt>
                                        </p:tgtEl>
                                        <p:attrNameLst>
                                          <p:attrName>style.rotation</p:attrName>
                                        </p:attrNameLst>
                                      </p:cBhvr>
                                      <p:tavLst>
                                        <p:tav tm="0">
                                          <p:val>
                                            <p:fltVal val="-90"/>
                                          </p:val>
                                        </p:tav>
                                        <p:tav tm="100000">
                                          <p:val>
                                            <p:fltVal val="0"/>
                                          </p:val>
                                        </p:tav>
                                      </p:tavLst>
                                    </p:anim>
                                    <p:anim calcmode="lin" valueType="num">
                                      <p:cBhvr>
                                        <p:cTn id="65" dur="800" decel="100000" fill="hold"/>
                                        <p:tgtEl>
                                          <p:spTgt spid="36870">
                                            <p:txEl>
                                              <p:pRg st="1" end="1"/>
                                            </p:txEl>
                                          </p:spTgt>
                                        </p:tgtEl>
                                        <p:attrNameLst>
                                          <p:attrName>ppt_x</p:attrName>
                                        </p:attrNameLst>
                                      </p:cBhvr>
                                      <p:tavLst>
                                        <p:tav tm="0">
                                          <p:val>
                                            <p:strVal val="#ppt_x+0.4"/>
                                          </p:val>
                                        </p:tav>
                                        <p:tav tm="100000">
                                          <p:val>
                                            <p:strVal val="#ppt_x-0.05"/>
                                          </p:val>
                                        </p:tav>
                                      </p:tavLst>
                                    </p:anim>
                                    <p:anim calcmode="lin" valueType="num">
                                      <p:cBhvr>
                                        <p:cTn id="66" dur="800" decel="100000" fill="hold"/>
                                        <p:tgtEl>
                                          <p:spTgt spid="36870">
                                            <p:txEl>
                                              <p:pRg st="1" end="1"/>
                                            </p:txEl>
                                          </p:spTgt>
                                        </p:tgtEl>
                                        <p:attrNameLst>
                                          <p:attrName>ppt_y</p:attrName>
                                        </p:attrNameLst>
                                      </p:cBhvr>
                                      <p:tavLst>
                                        <p:tav tm="0">
                                          <p:val>
                                            <p:strVal val="#ppt_y-0.4"/>
                                          </p:val>
                                        </p:tav>
                                        <p:tav tm="100000">
                                          <p:val>
                                            <p:strVal val="#ppt_y+0.1"/>
                                          </p:val>
                                        </p:tav>
                                      </p:tavLst>
                                    </p:anim>
                                    <p:anim calcmode="lin" valueType="num">
                                      <p:cBhvr>
                                        <p:cTn id="67" dur="200" accel="100000" fill="hold">
                                          <p:stCondLst>
                                            <p:cond delay="800"/>
                                          </p:stCondLst>
                                        </p:cTn>
                                        <p:tgtEl>
                                          <p:spTgt spid="36870">
                                            <p:txEl>
                                              <p:pRg st="1" end="1"/>
                                            </p:txEl>
                                          </p:spTgt>
                                        </p:tgtEl>
                                        <p:attrNameLst>
                                          <p:attrName>ppt_x</p:attrName>
                                        </p:attrNameLst>
                                      </p:cBhvr>
                                      <p:tavLst>
                                        <p:tav tm="0">
                                          <p:val>
                                            <p:strVal val="#ppt_x-0.05"/>
                                          </p:val>
                                        </p:tav>
                                        <p:tav tm="100000">
                                          <p:val>
                                            <p:strVal val="#ppt_x"/>
                                          </p:val>
                                        </p:tav>
                                      </p:tavLst>
                                    </p:anim>
                                    <p:anim calcmode="lin" valueType="num">
                                      <p:cBhvr>
                                        <p:cTn id="68" dur="200" accel="100000" fill="hold">
                                          <p:stCondLst>
                                            <p:cond delay="800"/>
                                          </p:stCondLst>
                                        </p:cTn>
                                        <p:tgtEl>
                                          <p:spTgt spid="36870">
                                            <p:txEl>
                                              <p:pRg st="1" end="1"/>
                                            </p:txEl>
                                          </p:spTgt>
                                        </p:tgtEl>
                                        <p:attrNameLst>
                                          <p:attrName>ppt_y</p:attrName>
                                        </p:attrNameLst>
                                      </p:cBhvr>
                                      <p:tavLst>
                                        <p:tav tm="0">
                                          <p:val>
                                            <p:strVal val="#ppt_y+0.1"/>
                                          </p:val>
                                        </p:tav>
                                        <p:tav tm="100000">
                                          <p:val>
                                            <p:strVal val="#ppt_y"/>
                                          </p:val>
                                        </p:tav>
                                      </p:tavLst>
                                    </p:anim>
                                  </p:childTnLst>
                                </p:cTn>
                              </p:par>
                            </p:childTnLst>
                          </p:cTn>
                        </p:par>
                        <p:par>
                          <p:cTn id="69" fill="hold" nodeType="afterGroup">
                            <p:stCondLst>
                              <p:cond delay="1000"/>
                            </p:stCondLst>
                            <p:childTnLst>
                              <p:par>
                                <p:cTn id="70" presetID="26" presetClass="emph" presetSubtype="0" fill="hold" nodeType="afterEffect">
                                  <p:stCondLst>
                                    <p:cond delay="0"/>
                                  </p:stCondLst>
                                  <p:childTnLst>
                                    <p:animEffect transition="out" filter="fade">
                                      <p:cBhvr>
                                        <p:cTn id="71" dur="500" tmFilter="0, 0; .2, .5; .8, .5; 1, 0"/>
                                        <p:tgtEl>
                                          <p:spTgt spid="36870">
                                            <p:txEl>
                                              <p:pRg st="0" end="0"/>
                                            </p:txEl>
                                          </p:spTgt>
                                        </p:tgtEl>
                                      </p:cBhvr>
                                    </p:animEffect>
                                    <p:animScale>
                                      <p:cBhvr>
                                        <p:cTn id="72" dur="250" autoRev="1" fill="hold"/>
                                        <p:tgtEl>
                                          <p:spTgt spid="36870">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uiExpand="1" build="allAtOnce" animBg="1"/>
      <p:bldP spid="36869" grpId="0" build="allAtOnce" animBg="1"/>
      <p:bldP spid="36870" grpId="0" uiExpand="1" build="allAtOnce" animBg="1"/>
      <p:bldP spid="3687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6" name="Picture 8" descr="Paisaje de jap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extLst>
            <a:ext uri="{909E8E84-426E-40DD-AFC4-6F175D3DCCD1}">
              <a14:hiddenFill xmlns:a14="http://schemas.microsoft.com/office/drawing/2010/main">
                <a:solidFill>
                  <a:srgbClr val="FFFFFF"/>
                </a:solidFill>
              </a14:hiddenFill>
            </a:ext>
          </a:extLst>
        </p:spPr>
      </p:pic>
      <p:sp>
        <p:nvSpPr>
          <p:cNvPr id="37892" name="Rectangle 4"/>
          <p:cNvSpPr>
            <a:spLocks noGrp="1" noChangeArrowheads="1"/>
          </p:cNvSpPr>
          <p:nvPr>
            <p:ph type="title"/>
          </p:nvPr>
        </p:nvSpPr>
        <p:spPr>
          <a:effectLst>
            <a:outerShdw dist="107763" dir="13500000" algn="ctr" rotWithShape="0">
              <a:schemeClr val="bg2">
                <a:alpha val="50000"/>
              </a:schemeClr>
            </a:outerShdw>
          </a:effectLst>
        </p:spPr>
        <p:txBody>
          <a:bodyPr/>
          <a:lstStyle/>
          <a:p>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Nikdo</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nechválí</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Boha</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když</a:t>
            </a:r>
            <a:r>
              <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 </a:t>
            </a:r>
            <a:r>
              <a:rPr lang="es-ES" sz="4000" b="1" dirty="0" err="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zemře</a:t>
            </a:r>
            <a:endParaRPr lang="es-ES" sz="4000" b="1"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endParaRPr>
          </a:p>
        </p:txBody>
      </p:sp>
      <p:sp>
        <p:nvSpPr>
          <p:cNvPr id="37893" name="Text Box 5"/>
          <p:cNvSpPr txBox="1">
            <a:spLocks noChangeArrowheads="1"/>
          </p:cNvSpPr>
          <p:nvPr/>
        </p:nvSpPr>
        <p:spPr bwMode="auto">
          <a:xfrm>
            <a:off x="250825" y="1484313"/>
            <a:ext cx="8642350" cy="1692275"/>
          </a:xfrm>
          <a:prstGeom prst="rect">
            <a:avLst/>
          </a:prstGeom>
          <a:solidFill>
            <a:srgbClr val="FFFF66">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800" b="1" dirty="0">
                <a:solidFill>
                  <a:schemeClr val="bg1"/>
                </a:solidFill>
                <a:effectLst>
                  <a:outerShdw blurRad="38100" dist="38100" dir="2700000" algn="tl">
                    <a:srgbClr val="000000"/>
                  </a:outerShdw>
                </a:effectLst>
              </a:rPr>
              <a:t>“</a:t>
            </a:r>
            <a:r>
              <a:rPr lang="es-ES" sz="2800" b="1" dirty="0" err="1">
                <a:solidFill>
                  <a:schemeClr val="bg1"/>
                </a:solidFill>
                <a:effectLst>
                  <a:outerShdw blurRad="38100" dist="38100" dir="2700000" algn="tl">
                    <a:srgbClr val="000000"/>
                  </a:outerShdw>
                </a:effectLst>
              </a:rPr>
              <a:t>Neboť</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šeol</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tě</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nebude</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vyvyšovat</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ani</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chválit</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tvou</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smrt</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ani</a:t>
            </a:r>
            <a:r>
              <a:rPr lang="es-ES" sz="2800" b="1" dirty="0">
                <a:solidFill>
                  <a:schemeClr val="bg1"/>
                </a:solidFill>
                <a:effectLst>
                  <a:outerShdw blurRad="38100" dist="38100" dir="2700000" algn="tl">
                    <a:srgbClr val="000000"/>
                  </a:outerShdw>
                </a:effectLst>
              </a:rPr>
              <a:t> ti, </a:t>
            </a:r>
            <a:r>
              <a:rPr lang="es-ES" sz="2800" b="1" dirty="0" err="1">
                <a:solidFill>
                  <a:schemeClr val="bg1"/>
                </a:solidFill>
                <a:effectLst>
                  <a:outerShdw blurRad="38100" dist="38100" dir="2700000" algn="tl">
                    <a:srgbClr val="000000"/>
                  </a:outerShdw>
                </a:effectLst>
              </a:rPr>
              <a:t>kdo</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sestupují</a:t>
            </a:r>
            <a:r>
              <a:rPr lang="es-ES" sz="2800" b="1" dirty="0">
                <a:solidFill>
                  <a:schemeClr val="bg1"/>
                </a:solidFill>
                <a:effectLst>
                  <a:outerShdw blurRad="38100" dist="38100" dir="2700000" algn="tl">
                    <a:srgbClr val="000000"/>
                  </a:outerShdw>
                </a:effectLst>
              </a:rPr>
              <a:t> do </a:t>
            </a:r>
            <a:r>
              <a:rPr lang="es-ES" sz="2800" b="1" dirty="0" err="1">
                <a:solidFill>
                  <a:schemeClr val="bg1"/>
                </a:solidFill>
                <a:effectLst>
                  <a:outerShdw blurRad="38100" dist="38100" dir="2700000" algn="tl">
                    <a:srgbClr val="000000"/>
                  </a:outerShdw>
                </a:effectLst>
              </a:rPr>
              <a:t>hrobu</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nebudou</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čekat</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na</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tvou</a:t>
            </a:r>
            <a:r>
              <a:rPr lang="es-ES" sz="2800" b="1" dirty="0">
                <a:solidFill>
                  <a:schemeClr val="bg1"/>
                </a:solidFill>
                <a:effectLst>
                  <a:outerShdw blurRad="38100" dist="38100" dir="2700000" algn="tl">
                    <a:srgbClr val="000000"/>
                  </a:outerShdw>
                </a:effectLst>
              </a:rPr>
              <a:t> </a:t>
            </a:r>
            <a:r>
              <a:rPr lang="es-ES" sz="2800" b="1" dirty="0" err="1">
                <a:solidFill>
                  <a:schemeClr val="bg1"/>
                </a:solidFill>
                <a:effectLst>
                  <a:outerShdw blurRad="38100" dist="38100" dir="2700000" algn="tl">
                    <a:srgbClr val="000000"/>
                  </a:outerShdw>
                </a:effectLst>
              </a:rPr>
              <a:t>pravdu</a:t>
            </a:r>
            <a:r>
              <a:rPr lang="es-ES" sz="2800" b="1" dirty="0">
                <a:solidFill>
                  <a:schemeClr val="bg1"/>
                </a:solidFill>
                <a:effectLst>
                  <a:outerShdw blurRad="38100" dist="38100" dir="2700000" algn="tl">
                    <a:srgbClr val="000000"/>
                  </a:outerShdw>
                </a:effectLst>
              </a:rPr>
              <a:t>”</a:t>
            </a:r>
          </a:p>
          <a:p>
            <a:pPr algn="r">
              <a:spcBef>
                <a:spcPct val="50000"/>
              </a:spcBef>
            </a:pPr>
            <a:r>
              <a:rPr lang="es-ES" sz="1400" b="1" dirty="0">
                <a:solidFill>
                  <a:srgbClr val="993300"/>
                </a:solidFill>
                <a:effectLst>
                  <a:outerShdw blurRad="38100" dist="38100" dir="2700000" algn="tl">
                    <a:srgbClr val="000000"/>
                  </a:outerShdw>
                </a:effectLst>
              </a:rPr>
              <a:t>I</a:t>
            </a:r>
            <a:r>
              <a:rPr lang="cs-CZ" sz="1400" b="1" dirty="0" err="1">
                <a:solidFill>
                  <a:srgbClr val="993300"/>
                </a:solidFill>
                <a:effectLst>
                  <a:outerShdw blurRad="38100" dist="38100" dir="2700000" algn="tl">
                    <a:srgbClr val="000000"/>
                  </a:outerShdw>
                </a:effectLst>
              </a:rPr>
              <a:t>ajáš</a:t>
            </a:r>
            <a:r>
              <a:rPr lang="es-ES" sz="1400" b="1" dirty="0">
                <a:solidFill>
                  <a:srgbClr val="993300"/>
                </a:solidFill>
                <a:effectLst>
                  <a:outerShdw blurRad="38100" dist="38100" dir="2700000" algn="tl">
                    <a:srgbClr val="000000"/>
                  </a:outerShdw>
                </a:effectLst>
              </a:rPr>
              <a:t> 38</a:t>
            </a:r>
            <a:r>
              <a:rPr lang="cs-CZ" sz="1400" b="1" dirty="0">
                <a:solidFill>
                  <a:srgbClr val="993300"/>
                </a:solidFill>
                <a:effectLst>
                  <a:outerShdw blurRad="38100" dist="38100" dir="2700000" algn="tl">
                    <a:srgbClr val="000000"/>
                  </a:outerShdw>
                </a:effectLst>
              </a:rPr>
              <a:t>,</a:t>
            </a:r>
            <a:r>
              <a:rPr lang="es-ES" sz="1400" b="1" dirty="0">
                <a:solidFill>
                  <a:srgbClr val="993300"/>
                </a:solidFill>
                <a:effectLst>
                  <a:outerShdw blurRad="38100" dist="38100" dir="2700000" algn="tl">
                    <a:srgbClr val="000000"/>
                  </a:outerShdw>
                </a:effectLst>
              </a:rPr>
              <a:t> 18</a:t>
            </a:r>
          </a:p>
        </p:txBody>
      </p:sp>
      <p:sp>
        <p:nvSpPr>
          <p:cNvPr id="37894" name="Text Box 6"/>
          <p:cNvSpPr txBox="1">
            <a:spLocks noChangeArrowheads="1"/>
          </p:cNvSpPr>
          <p:nvPr/>
        </p:nvSpPr>
        <p:spPr bwMode="auto">
          <a:xfrm>
            <a:off x="250825" y="3357563"/>
            <a:ext cx="8642350" cy="1277273"/>
          </a:xfrm>
          <a:prstGeom prst="rect">
            <a:avLst/>
          </a:prstGeom>
          <a:solidFill>
            <a:srgbClr val="FFFF66">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800" b="1" dirty="0">
                <a:solidFill>
                  <a:schemeClr val="bg1"/>
                </a:solidFill>
                <a:effectLst>
                  <a:outerShdw blurRad="38100" dist="38100" dir="2700000" algn="tl">
                    <a:srgbClr val="000000"/>
                  </a:outerShdw>
                </a:effectLst>
              </a:rPr>
              <a:t>“</a:t>
            </a:r>
            <a:r>
              <a:rPr lang="cs-CZ" sz="2800" b="1" dirty="0">
                <a:solidFill>
                  <a:schemeClr val="bg1"/>
                </a:solidFill>
                <a:effectLst>
                  <a:outerShdw blurRad="38100" dist="38100" dir="2700000" algn="tl">
                    <a:srgbClr val="000000"/>
                  </a:outerShdw>
                </a:effectLst>
              </a:rPr>
              <a:t>Mezi mrtvými tě nebude nic připomínat; což ti    v podsvětí vzdá někdo chválu?</a:t>
            </a:r>
            <a:r>
              <a:rPr lang="es-ES" sz="2800" b="1" dirty="0">
                <a:solidFill>
                  <a:schemeClr val="bg1"/>
                </a:solidFill>
                <a:effectLst>
                  <a:outerShdw blurRad="38100" dist="38100" dir="2700000" algn="tl">
                    <a:srgbClr val="000000"/>
                  </a:outerShdw>
                </a:effectLst>
              </a:rPr>
              <a:t>”</a:t>
            </a:r>
          </a:p>
          <a:p>
            <a:pPr algn="r">
              <a:spcBef>
                <a:spcPct val="50000"/>
              </a:spcBef>
            </a:pPr>
            <a:r>
              <a:rPr lang="cs-CZ" sz="1400" b="1" dirty="0">
                <a:solidFill>
                  <a:srgbClr val="993300"/>
                </a:solidFill>
                <a:effectLst>
                  <a:outerShdw blurRad="38100" dist="38100" dir="2700000" algn="tl">
                    <a:srgbClr val="000000"/>
                  </a:outerShdw>
                </a:effectLst>
              </a:rPr>
              <a:t>Ž</a:t>
            </a:r>
            <a:r>
              <a:rPr lang="es-ES" sz="1400" b="1" dirty="0" err="1">
                <a:solidFill>
                  <a:srgbClr val="993300"/>
                </a:solidFill>
                <a:effectLst>
                  <a:outerShdw blurRad="38100" dist="38100" dir="2700000" algn="tl">
                    <a:srgbClr val="000000"/>
                  </a:outerShdw>
                </a:effectLst>
              </a:rPr>
              <a:t>alm</a:t>
            </a:r>
            <a:r>
              <a:rPr lang="es-ES" sz="1400" b="1" dirty="0">
                <a:solidFill>
                  <a:srgbClr val="993300"/>
                </a:solidFill>
                <a:effectLst>
                  <a:outerShdw blurRad="38100" dist="38100" dir="2700000" algn="tl">
                    <a:srgbClr val="000000"/>
                  </a:outerShdw>
                </a:effectLst>
              </a:rPr>
              <a:t> 6</a:t>
            </a:r>
            <a:r>
              <a:rPr lang="cs-CZ" sz="1400" b="1" dirty="0">
                <a:solidFill>
                  <a:srgbClr val="993300"/>
                </a:solidFill>
                <a:effectLst>
                  <a:outerShdw blurRad="38100" dist="38100" dir="2700000" algn="tl">
                    <a:srgbClr val="000000"/>
                  </a:outerShdw>
                </a:effectLst>
              </a:rPr>
              <a:t>,6</a:t>
            </a:r>
            <a:endParaRPr lang="es-ES" sz="1400" b="1" dirty="0">
              <a:solidFill>
                <a:srgbClr val="993300"/>
              </a:solidFill>
              <a:effectLst>
                <a:outerShdw blurRad="38100" dist="38100" dir="2700000" algn="tl">
                  <a:srgbClr val="000000"/>
                </a:outerShdw>
              </a:effectLst>
            </a:endParaRPr>
          </a:p>
        </p:txBody>
      </p:sp>
      <p:sp>
        <p:nvSpPr>
          <p:cNvPr id="37895" name="Text Box 7"/>
          <p:cNvSpPr txBox="1">
            <a:spLocks noChangeArrowheads="1"/>
          </p:cNvSpPr>
          <p:nvPr/>
        </p:nvSpPr>
        <p:spPr bwMode="auto">
          <a:xfrm>
            <a:off x="250825" y="4868863"/>
            <a:ext cx="8569325" cy="1277273"/>
          </a:xfrm>
          <a:prstGeom prst="rect">
            <a:avLst/>
          </a:prstGeom>
          <a:solidFill>
            <a:srgbClr val="FFFF66">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800" b="1" dirty="0">
                <a:solidFill>
                  <a:schemeClr val="bg1"/>
                </a:solidFill>
                <a:effectLst>
                  <a:outerShdw blurRad="38100" dist="38100" dir="2700000" algn="tl">
                    <a:srgbClr val="000000"/>
                  </a:outerShdw>
                </a:effectLst>
              </a:rPr>
              <a:t>“</a:t>
            </a:r>
            <a:r>
              <a:rPr lang="cs-CZ" sz="2800" b="1" dirty="0">
                <a:solidFill>
                  <a:schemeClr val="bg1"/>
                </a:solidFill>
                <a:effectLst>
                  <a:outerShdw blurRad="38100" dist="38100" dir="2700000" algn="tl">
                    <a:srgbClr val="000000"/>
                  </a:outerShdw>
                </a:effectLst>
              </a:rPr>
              <a:t>Mrtví nechválí už Hospodina , nikdo z těch, kdo sestupují v říši ticha.</a:t>
            </a:r>
            <a:r>
              <a:rPr lang="es-ES" sz="2800" b="1" dirty="0">
                <a:solidFill>
                  <a:schemeClr val="bg1"/>
                </a:solidFill>
                <a:effectLst>
                  <a:outerShdw blurRad="38100" dist="38100" dir="2700000" algn="tl">
                    <a:srgbClr val="000000"/>
                  </a:outerShdw>
                </a:effectLst>
              </a:rPr>
              <a:t>”</a:t>
            </a:r>
          </a:p>
          <a:p>
            <a:pPr algn="r">
              <a:spcBef>
                <a:spcPct val="50000"/>
              </a:spcBef>
            </a:pPr>
            <a:r>
              <a:rPr lang="cs-CZ" sz="1400" b="1" dirty="0">
                <a:solidFill>
                  <a:srgbClr val="993300"/>
                </a:solidFill>
                <a:effectLst>
                  <a:outerShdw blurRad="38100" dist="38100" dir="2700000" algn="tl">
                    <a:srgbClr val="000000"/>
                  </a:outerShdw>
                </a:effectLst>
              </a:rPr>
              <a:t>Ž</a:t>
            </a:r>
            <a:r>
              <a:rPr lang="es-ES" sz="1400" b="1" dirty="0" err="1">
                <a:solidFill>
                  <a:srgbClr val="993300"/>
                </a:solidFill>
                <a:effectLst>
                  <a:outerShdw blurRad="38100" dist="38100" dir="2700000" algn="tl">
                    <a:srgbClr val="000000"/>
                  </a:outerShdw>
                </a:effectLst>
              </a:rPr>
              <a:t>alm</a:t>
            </a:r>
            <a:r>
              <a:rPr lang="es-ES" sz="1400" b="1" dirty="0">
                <a:solidFill>
                  <a:srgbClr val="993300"/>
                </a:solidFill>
                <a:effectLst>
                  <a:outerShdw blurRad="38100" dist="38100" dir="2700000" algn="tl">
                    <a:srgbClr val="000000"/>
                  </a:outerShdw>
                </a:effectLst>
              </a:rPr>
              <a:t> 115</a:t>
            </a:r>
            <a:r>
              <a:rPr lang="cs-CZ" sz="1400" b="1" dirty="0">
                <a:solidFill>
                  <a:srgbClr val="993300"/>
                </a:solidFill>
                <a:effectLst>
                  <a:outerShdw blurRad="38100" dist="38100" dir="2700000" algn="tl">
                    <a:srgbClr val="000000"/>
                  </a:outerShdw>
                </a:effectLst>
              </a:rPr>
              <a:t>,</a:t>
            </a:r>
            <a:r>
              <a:rPr lang="es-ES" sz="1400" b="1" dirty="0">
                <a:solidFill>
                  <a:srgbClr val="993300"/>
                </a:solidFill>
                <a:effectLst>
                  <a:outerShdw blurRad="38100" dist="38100" dir="2700000" algn="tl">
                    <a:srgbClr val="000000"/>
                  </a:outerShdw>
                </a:effectLst>
              </a:rPr>
              <a:t>17</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7892"/>
                                        </p:tgtEl>
                                        <p:attrNameLst>
                                          <p:attrName>style.visibility</p:attrName>
                                        </p:attrNameLst>
                                      </p:cBhvr>
                                      <p:to>
                                        <p:strVal val="visible"/>
                                      </p:to>
                                    </p:set>
                                    <p:animEffect transition="in" filter="fade">
                                      <p:cBhvr>
                                        <p:cTn id="7" dur="800" decel="100000"/>
                                        <p:tgtEl>
                                          <p:spTgt spid="37892"/>
                                        </p:tgtEl>
                                      </p:cBhvr>
                                    </p:animEffect>
                                    <p:anim calcmode="lin" valueType="num">
                                      <p:cBhvr>
                                        <p:cTn id="8" dur="800" decel="100000" fill="hold"/>
                                        <p:tgtEl>
                                          <p:spTgt spid="37892"/>
                                        </p:tgtEl>
                                        <p:attrNameLst>
                                          <p:attrName>style.rotation</p:attrName>
                                        </p:attrNameLst>
                                      </p:cBhvr>
                                      <p:tavLst>
                                        <p:tav tm="0">
                                          <p:val>
                                            <p:fltVal val="-90"/>
                                          </p:val>
                                        </p:tav>
                                        <p:tav tm="100000">
                                          <p:val>
                                            <p:fltVal val="0"/>
                                          </p:val>
                                        </p:tav>
                                      </p:tavLst>
                                    </p:anim>
                                    <p:anim calcmode="lin" valueType="num">
                                      <p:cBhvr>
                                        <p:cTn id="9" dur="800" decel="100000" fill="hold"/>
                                        <p:tgtEl>
                                          <p:spTgt spid="37892"/>
                                        </p:tgtEl>
                                        <p:attrNameLst>
                                          <p:attrName>ppt_x</p:attrName>
                                        </p:attrNameLst>
                                      </p:cBhvr>
                                      <p:tavLst>
                                        <p:tav tm="0">
                                          <p:val>
                                            <p:strVal val="#ppt_x+0.4"/>
                                          </p:val>
                                        </p:tav>
                                        <p:tav tm="100000">
                                          <p:val>
                                            <p:strVal val="#ppt_x-0.05"/>
                                          </p:val>
                                        </p:tav>
                                      </p:tavLst>
                                    </p:anim>
                                    <p:anim calcmode="lin" valueType="num">
                                      <p:cBhvr>
                                        <p:cTn id="10" dur="800" decel="100000" fill="hold"/>
                                        <p:tgtEl>
                                          <p:spTgt spid="3789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789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789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7893">
                                            <p:bg/>
                                          </p:spTgt>
                                        </p:tgtEl>
                                        <p:attrNameLst>
                                          <p:attrName>style.visibility</p:attrName>
                                        </p:attrNameLst>
                                      </p:cBhvr>
                                      <p:to>
                                        <p:strVal val="visible"/>
                                      </p:to>
                                    </p:set>
                                    <p:animEffect transition="in" filter="wipe(up)">
                                      <p:cBhvr>
                                        <p:cTn id="17" dur="1000"/>
                                        <p:tgtEl>
                                          <p:spTgt spid="37893">
                                            <p:bg/>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7893">
                                            <p:txEl>
                                              <p:pRg st="0" end="0"/>
                                            </p:txEl>
                                          </p:spTgt>
                                        </p:tgtEl>
                                        <p:attrNameLst>
                                          <p:attrName>style.visibility</p:attrName>
                                        </p:attrNameLst>
                                      </p:cBhvr>
                                      <p:to>
                                        <p:strVal val="visible"/>
                                      </p:to>
                                    </p:set>
                                    <p:animEffect transition="in" filter="fade">
                                      <p:cBhvr>
                                        <p:cTn id="20" dur="1000"/>
                                        <p:tgtEl>
                                          <p:spTgt spid="37893">
                                            <p:txEl>
                                              <p:pRg st="0" end="0"/>
                                            </p:txEl>
                                          </p:spTgt>
                                        </p:tgtEl>
                                      </p:cBhvr>
                                    </p:animEffect>
                                  </p:childTnLst>
                                </p:cTn>
                              </p:par>
                              <p:par>
                                <p:cTn id="21" presetID="30" presetClass="entr" presetSubtype="0" fill="hold" grpId="0" nodeType="withEffect">
                                  <p:stCondLst>
                                    <p:cond delay="0"/>
                                  </p:stCondLst>
                                  <p:childTnLst>
                                    <p:set>
                                      <p:cBhvr>
                                        <p:cTn id="22" dur="1" fill="hold">
                                          <p:stCondLst>
                                            <p:cond delay="0"/>
                                          </p:stCondLst>
                                        </p:cTn>
                                        <p:tgtEl>
                                          <p:spTgt spid="37893">
                                            <p:txEl>
                                              <p:pRg st="1" end="1"/>
                                            </p:txEl>
                                          </p:spTgt>
                                        </p:tgtEl>
                                        <p:attrNameLst>
                                          <p:attrName>style.visibility</p:attrName>
                                        </p:attrNameLst>
                                      </p:cBhvr>
                                      <p:to>
                                        <p:strVal val="visible"/>
                                      </p:to>
                                    </p:set>
                                    <p:animEffect transition="in" filter="fade">
                                      <p:cBhvr>
                                        <p:cTn id="23" dur="800" decel="100000"/>
                                        <p:tgtEl>
                                          <p:spTgt spid="37893">
                                            <p:txEl>
                                              <p:pRg st="1" end="1"/>
                                            </p:txEl>
                                          </p:spTgt>
                                        </p:tgtEl>
                                      </p:cBhvr>
                                    </p:animEffect>
                                    <p:anim calcmode="lin" valueType="num">
                                      <p:cBhvr>
                                        <p:cTn id="24" dur="800" decel="100000" fill="hold"/>
                                        <p:tgtEl>
                                          <p:spTgt spid="37893">
                                            <p:txEl>
                                              <p:pRg st="1" end="1"/>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37893">
                                            <p:txEl>
                                              <p:pRg st="1" end="1"/>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37893">
                                            <p:txEl>
                                              <p:pRg st="1" end="1"/>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7893">
                                            <p:txEl>
                                              <p:pRg st="1" end="1"/>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7893">
                                            <p:txEl>
                                              <p:pRg st="1" end="1"/>
                                            </p:txEl>
                                          </p:spTgt>
                                        </p:tgtEl>
                                        <p:attrNameLst>
                                          <p:attrName>ppt_y</p:attrName>
                                        </p:attrNameLst>
                                      </p:cBhvr>
                                      <p:tavLst>
                                        <p:tav tm="0">
                                          <p:val>
                                            <p:strVal val="#ppt_y+0.1"/>
                                          </p:val>
                                        </p:tav>
                                        <p:tav tm="100000">
                                          <p:val>
                                            <p:strVal val="#ppt_y"/>
                                          </p:val>
                                        </p:tav>
                                      </p:tavLst>
                                    </p:anim>
                                  </p:childTnLst>
                                </p:cTn>
                              </p:par>
                            </p:childTnLst>
                          </p:cTn>
                        </p:par>
                        <p:par>
                          <p:cTn id="29" fill="hold" nodeType="afterGroup">
                            <p:stCondLst>
                              <p:cond delay="1000"/>
                            </p:stCondLst>
                            <p:childTnLst>
                              <p:par>
                                <p:cTn id="30" presetID="26" presetClass="emph" presetSubtype="0" fill="hold" nodeType="afterEffect">
                                  <p:stCondLst>
                                    <p:cond delay="0"/>
                                  </p:stCondLst>
                                  <p:childTnLst>
                                    <p:animEffect transition="out" filter="fade">
                                      <p:cBhvr>
                                        <p:cTn id="31" dur="500" tmFilter="0, 0; .2, .5; .8, .5; 1, 0"/>
                                        <p:tgtEl>
                                          <p:spTgt spid="37893">
                                            <p:txEl>
                                              <p:pRg st="0" end="0"/>
                                            </p:txEl>
                                          </p:spTgt>
                                        </p:tgtEl>
                                      </p:cBhvr>
                                    </p:animEffect>
                                    <p:animScale>
                                      <p:cBhvr>
                                        <p:cTn id="32" dur="250" autoRev="1" fill="hold"/>
                                        <p:tgtEl>
                                          <p:spTgt spid="37893">
                                            <p:txEl>
                                              <p:pRg st="0" end="0"/>
                                            </p:txEl>
                                          </p:spTgt>
                                        </p:tgtEl>
                                      </p:cBhvr>
                                      <p:by x="105000" y="105000"/>
                                    </p:animScale>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7894">
                                            <p:bg/>
                                          </p:spTgt>
                                        </p:tgtEl>
                                        <p:attrNameLst>
                                          <p:attrName>style.visibility</p:attrName>
                                        </p:attrNameLst>
                                      </p:cBhvr>
                                      <p:to>
                                        <p:strVal val="visible"/>
                                      </p:to>
                                    </p:set>
                                    <p:animEffect transition="in" filter="wipe(left)">
                                      <p:cBhvr>
                                        <p:cTn id="37" dur="1000"/>
                                        <p:tgtEl>
                                          <p:spTgt spid="37894">
                                            <p:bg/>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7894">
                                            <p:txEl>
                                              <p:pRg st="0" end="0"/>
                                            </p:txEl>
                                          </p:spTgt>
                                        </p:tgtEl>
                                        <p:attrNameLst>
                                          <p:attrName>style.visibility</p:attrName>
                                        </p:attrNameLst>
                                      </p:cBhvr>
                                      <p:to>
                                        <p:strVal val="visible"/>
                                      </p:to>
                                    </p:set>
                                    <p:animEffect transition="in" filter="fade">
                                      <p:cBhvr>
                                        <p:cTn id="40" dur="1000"/>
                                        <p:tgtEl>
                                          <p:spTgt spid="37894">
                                            <p:txEl>
                                              <p:pRg st="0" end="0"/>
                                            </p:txEl>
                                          </p:spTgt>
                                        </p:tgtEl>
                                      </p:cBhvr>
                                    </p:animEffect>
                                  </p:childTnLst>
                                </p:cTn>
                              </p:par>
                              <p:par>
                                <p:cTn id="41" presetID="30" presetClass="entr" presetSubtype="0" fill="hold" grpId="0" nodeType="withEffect">
                                  <p:stCondLst>
                                    <p:cond delay="0"/>
                                  </p:stCondLst>
                                  <p:childTnLst>
                                    <p:set>
                                      <p:cBhvr>
                                        <p:cTn id="42" dur="1" fill="hold">
                                          <p:stCondLst>
                                            <p:cond delay="0"/>
                                          </p:stCondLst>
                                        </p:cTn>
                                        <p:tgtEl>
                                          <p:spTgt spid="37894">
                                            <p:txEl>
                                              <p:pRg st="1" end="1"/>
                                            </p:txEl>
                                          </p:spTgt>
                                        </p:tgtEl>
                                        <p:attrNameLst>
                                          <p:attrName>style.visibility</p:attrName>
                                        </p:attrNameLst>
                                      </p:cBhvr>
                                      <p:to>
                                        <p:strVal val="visible"/>
                                      </p:to>
                                    </p:set>
                                    <p:animEffect transition="in" filter="fade">
                                      <p:cBhvr>
                                        <p:cTn id="43" dur="800" decel="100000"/>
                                        <p:tgtEl>
                                          <p:spTgt spid="37894">
                                            <p:txEl>
                                              <p:pRg st="1" end="1"/>
                                            </p:txEl>
                                          </p:spTgt>
                                        </p:tgtEl>
                                      </p:cBhvr>
                                    </p:animEffect>
                                    <p:anim calcmode="lin" valueType="num">
                                      <p:cBhvr>
                                        <p:cTn id="44" dur="800" decel="100000" fill="hold"/>
                                        <p:tgtEl>
                                          <p:spTgt spid="37894">
                                            <p:txEl>
                                              <p:pRg st="1" end="1"/>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37894">
                                            <p:txEl>
                                              <p:pRg st="1" end="1"/>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37894">
                                            <p:txEl>
                                              <p:pRg st="1" end="1"/>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37894">
                                            <p:txEl>
                                              <p:pRg st="1" end="1"/>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37894">
                                            <p:txEl>
                                              <p:pRg st="1" end="1"/>
                                            </p:txEl>
                                          </p:spTgt>
                                        </p:tgtEl>
                                        <p:attrNameLst>
                                          <p:attrName>ppt_y</p:attrName>
                                        </p:attrNameLst>
                                      </p:cBhvr>
                                      <p:tavLst>
                                        <p:tav tm="0">
                                          <p:val>
                                            <p:strVal val="#ppt_y+0.1"/>
                                          </p:val>
                                        </p:tav>
                                        <p:tav tm="100000">
                                          <p:val>
                                            <p:strVal val="#ppt_y"/>
                                          </p:val>
                                        </p:tav>
                                      </p:tavLst>
                                    </p:anim>
                                  </p:childTnLst>
                                </p:cTn>
                              </p:par>
                            </p:childTnLst>
                          </p:cTn>
                        </p:par>
                        <p:par>
                          <p:cTn id="49" fill="hold" nodeType="afterGroup">
                            <p:stCondLst>
                              <p:cond delay="1000"/>
                            </p:stCondLst>
                            <p:childTnLst>
                              <p:par>
                                <p:cTn id="50" presetID="26" presetClass="emph" presetSubtype="0" fill="hold" nodeType="afterEffect">
                                  <p:stCondLst>
                                    <p:cond delay="0"/>
                                  </p:stCondLst>
                                  <p:childTnLst>
                                    <p:animEffect transition="out" filter="fade">
                                      <p:cBhvr>
                                        <p:cTn id="51" dur="500" tmFilter="0, 0; .2, .5; .8, .5; 1, 0"/>
                                        <p:tgtEl>
                                          <p:spTgt spid="37894">
                                            <p:txEl>
                                              <p:pRg st="0" end="0"/>
                                            </p:txEl>
                                          </p:spTgt>
                                        </p:tgtEl>
                                      </p:cBhvr>
                                    </p:animEffect>
                                    <p:animScale>
                                      <p:cBhvr>
                                        <p:cTn id="52" dur="250" autoRev="1" fill="hold"/>
                                        <p:tgtEl>
                                          <p:spTgt spid="37894">
                                            <p:txEl>
                                              <p:pRg st="0" end="0"/>
                                            </p:txEl>
                                          </p:spTgt>
                                        </p:tgtEl>
                                      </p:cBhvr>
                                      <p:by x="105000" y="105000"/>
                                    </p:animScale>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7895">
                                            <p:bg/>
                                          </p:spTgt>
                                        </p:tgtEl>
                                        <p:attrNameLst>
                                          <p:attrName>style.visibility</p:attrName>
                                        </p:attrNameLst>
                                      </p:cBhvr>
                                      <p:to>
                                        <p:strVal val="visible"/>
                                      </p:to>
                                    </p:set>
                                    <p:animEffect transition="in" filter="wipe(down)">
                                      <p:cBhvr>
                                        <p:cTn id="57" dur="1000"/>
                                        <p:tgtEl>
                                          <p:spTgt spid="37895">
                                            <p:bg/>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7895">
                                            <p:txEl>
                                              <p:pRg st="0" end="0"/>
                                            </p:txEl>
                                          </p:spTgt>
                                        </p:tgtEl>
                                        <p:attrNameLst>
                                          <p:attrName>style.visibility</p:attrName>
                                        </p:attrNameLst>
                                      </p:cBhvr>
                                      <p:to>
                                        <p:strVal val="visible"/>
                                      </p:to>
                                    </p:set>
                                    <p:animEffect transition="in" filter="fade">
                                      <p:cBhvr>
                                        <p:cTn id="60" dur="1000"/>
                                        <p:tgtEl>
                                          <p:spTgt spid="37895">
                                            <p:txEl>
                                              <p:pRg st="0" end="0"/>
                                            </p:txEl>
                                          </p:spTgt>
                                        </p:tgtEl>
                                      </p:cBhvr>
                                    </p:animEffect>
                                  </p:childTnLst>
                                </p:cTn>
                              </p:par>
                              <p:par>
                                <p:cTn id="61" presetID="30" presetClass="entr" presetSubtype="0" fill="hold" grpId="0" nodeType="withEffect">
                                  <p:stCondLst>
                                    <p:cond delay="0"/>
                                  </p:stCondLst>
                                  <p:childTnLst>
                                    <p:set>
                                      <p:cBhvr>
                                        <p:cTn id="62" dur="1" fill="hold">
                                          <p:stCondLst>
                                            <p:cond delay="0"/>
                                          </p:stCondLst>
                                        </p:cTn>
                                        <p:tgtEl>
                                          <p:spTgt spid="37895">
                                            <p:txEl>
                                              <p:pRg st="1" end="1"/>
                                            </p:txEl>
                                          </p:spTgt>
                                        </p:tgtEl>
                                        <p:attrNameLst>
                                          <p:attrName>style.visibility</p:attrName>
                                        </p:attrNameLst>
                                      </p:cBhvr>
                                      <p:to>
                                        <p:strVal val="visible"/>
                                      </p:to>
                                    </p:set>
                                    <p:animEffect transition="in" filter="fade">
                                      <p:cBhvr>
                                        <p:cTn id="63" dur="800" decel="100000"/>
                                        <p:tgtEl>
                                          <p:spTgt spid="37895">
                                            <p:txEl>
                                              <p:pRg st="1" end="1"/>
                                            </p:txEl>
                                          </p:spTgt>
                                        </p:tgtEl>
                                      </p:cBhvr>
                                    </p:animEffect>
                                    <p:anim calcmode="lin" valueType="num">
                                      <p:cBhvr>
                                        <p:cTn id="64" dur="800" decel="100000" fill="hold"/>
                                        <p:tgtEl>
                                          <p:spTgt spid="37895">
                                            <p:txEl>
                                              <p:pRg st="1" end="1"/>
                                            </p:txEl>
                                          </p:spTgt>
                                        </p:tgtEl>
                                        <p:attrNameLst>
                                          <p:attrName>style.rotation</p:attrName>
                                        </p:attrNameLst>
                                      </p:cBhvr>
                                      <p:tavLst>
                                        <p:tav tm="0">
                                          <p:val>
                                            <p:fltVal val="-90"/>
                                          </p:val>
                                        </p:tav>
                                        <p:tav tm="100000">
                                          <p:val>
                                            <p:fltVal val="0"/>
                                          </p:val>
                                        </p:tav>
                                      </p:tavLst>
                                    </p:anim>
                                    <p:anim calcmode="lin" valueType="num">
                                      <p:cBhvr>
                                        <p:cTn id="65" dur="800" decel="100000" fill="hold"/>
                                        <p:tgtEl>
                                          <p:spTgt spid="37895">
                                            <p:txEl>
                                              <p:pRg st="1" end="1"/>
                                            </p:txEl>
                                          </p:spTgt>
                                        </p:tgtEl>
                                        <p:attrNameLst>
                                          <p:attrName>ppt_x</p:attrName>
                                        </p:attrNameLst>
                                      </p:cBhvr>
                                      <p:tavLst>
                                        <p:tav tm="0">
                                          <p:val>
                                            <p:strVal val="#ppt_x+0.4"/>
                                          </p:val>
                                        </p:tav>
                                        <p:tav tm="100000">
                                          <p:val>
                                            <p:strVal val="#ppt_x-0.05"/>
                                          </p:val>
                                        </p:tav>
                                      </p:tavLst>
                                    </p:anim>
                                    <p:anim calcmode="lin" valueType="num">
                                      <p:cBhvr>
                                        <p:cTn id="66" dur="800" decel="100000" fill="hold"/>
                                        <p:tgtEl>
                                          <p:spTgt spid="37895">
                                            <p:txEl>
                                              <p:pRg st="1" end="1"/>
                                            </p:txEl>
                                          </p:spTgt>
                                        </p:tgtEl>
                                        <p:attrNameLst>
                                          <p:attrName>ppt_y</p:attrName>
                                        </p:attrNameLst>
                                      </p:cBhvr>
                                      <p:tavLst>
                                        <p:tav tm="0">
                                          <p:val>
                                            <p:strVal val="#ppt_y-0.4"/>
                                          </p:val>
                                        </p:tav>
                                        <p:tav tm="100000">
                                          <p:val>
                                            <p:strVal val="#ppt_y+0.1"/>
                                          </p:val>
                                        </p:tav>
                                      </p:tavLst>
                                    </p:anim>
                                    <p:anim calcmode="lin" valueType="num">
                                      <p:cBhvr>
                                        <p:cTn id="67" dur="200" accel="100000" fill="hold">
                                          <p:stCondLst>
                                            <p:cond delay="800"/>
                                          </p:stCondLst>
                                        </p:cTn>
                                        <p:tgtEl>
                                          <p:spTgt spid="37895">
                                            <p:txEl>
                                              <p:pRg st="1" end="1"/>
                                            </p:txEl>
                                          </p:spTgt>
                                        </p:tgtEl>
                                        <p:attrNameLst>
                                          <p:attrName>ppt_x</p:attrName>
                                        </p:attrNameLst>
                                      </p:cBhvr>
                                      <p:tavLst>
                                        <p:tav tm="0">
                                          <p:val>
                                            <p:strVal val="#ppt_x-0.05"/>
                                          </p:val>
                                        </p:tav>
                                        <p:tav tm="100000">
                                          <p:val>
                                            <p:strVal val="#ppt_x"/>
                                          </p:val>
                                        </p:tav>
                                      </p:tavLst>
                                    </p:anim>
                                    <p:anim calcmode="lin" valueType="num">
                                      <p:cBhvr>
                                        <p:cTn id="68" dur="200" accel="100000" fill="hold">
                                          <p:stCondLst>
                                            <p:cond delay="800"/>
                                          </p:stCondLst>
                                        </p:cTn>
                                        <p:tgtEl>
                                          <p:spTgt spid="37895">
                                            <p:txEl>
                                              <p:pRg st="1" end="1"/>
                                            </p:txEl>
                                          </p:spTgt>
                                        </p:tgtEl>
                                        <p:attrNameLst>
                                          <p:attrName>ppt_y</p:attrName>
                                        </p:attrNameLst>
                                      </p:cBhvr>
                                      <p:tavLst>
                                        <p:tav tm="0">
                                          <p:val>
                                            <p:strVal val="#ppt_y+0.1"/>
                                          </p:val>
                                        </p:tav>
                                        <p:tav tm="100000">
                                          <p:val>
                                            <p:strVal val="#ppt_y"/>
                                          </p:val>
                                        </p:tav>
                                      </p:tavLst>
                                    </p:anim>
                                  </p:childTnLst>
                                </p:cTn>
                              </p:par>
                            </p:childTnLst>
                          </p:cTn>
                        </p:par>
                        <p:par>
                          <p:cTn id="69" fill="hold" nodeType="afterGroup">
                            <p:stCondLst>
                              <p:cond delay="1000"/>
                            </p:stCondLst>
                            <p:childTnLst>
                              <p:par>
                                <p:cTn id="70" presetID="26" presetClass="emph" presetSubtype="0" fill="hold" nodeType="afterEffect">
                                  <p:stCondLst>
                                    <p:cond delay="0"/>
                                  </p:stCondLst>
                                  <p:childTnLst>
                                    <p:animEffect transition="out" filter="fade">
                                      <p:cBhvr>
                                        <p:cTn id="71" dur="500" tmFilter="0, 0; .2, .5; .8, .5; 1, 0"/>
                                        <p:tgtEl>
                                          <p:spTgt spid="37895">
                                            <p:txEl>
                                              <p:pRg st="0" end="0"/>
                                            </p:txEl>
                                          </p:spTgt>
                                        </p:tgtEl>
                                      </p:cBhvr>
                                    </p:animEffect>
                                    <p:animScale>
                                      <p:cBhvr>
                                        <p:cTn id="72" dur="250" autoRev="1" fill="hold"/>
                                        <p:tgtEl>
                                          <p:spTgt spid="37895">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P spid="37893" grpId="0" uiExpand="1" build="allAtOnce" animBg="1"/>
      <p:bldP spid="37894" grpId="0" uiExpand="1" build="allAtOnce" animBg="1"/>
      <p:bldP spid="37895" grpId="0" uiExpand="1" build="allAtOnce"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90" name="Picture 6" descr="Paisaje de jap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extLst>
            <a:ext uri="{909E8E84-426E-40DD-AFC4-6F175D3DCCD1}">
              <a14:hiddenFill xmlns:a14="http://schemas.microsoft.com/office/drawing/2010/main">
                <a:solidFill>
                  <a:srgbClr val="FFFFFF"/>
                </a:solidFill>
              </a14:hiddenFill>
            </a:ext>
          </a:extLst>
        </p:spPr>
      </p:pic>
      <p:sp>
        <p:nvSpPr>
          <p:cNvPr id="41988" name="WordArt 4"/>
          <p:cNvSpPr>
            <a:spLocks noChangeArrowheads="1" noChangeShapeType="1" noTextEdit="1"/>
          </p:cNvSpPr>
          <p:nvPr/>
        </p:nvSpPr>
        <p:spPr bwMode="auto">
          <a:xfrm>
            <a:off x="755650" y="836613"/>
            <a:ext cx="7777163" cy="1008062"/>
          </a:xfrm>
          <a:prstGeom prst="rect">
            <a:avLst/>
          </a:prstGeom>
        </p:spPr>
        <p:txBody>
          <a:bodyPr wrap="none" fromWordArt="1">
            <a:prstTxWarp prst="textCanDown">
              <a:avLst>
                <a:gd name="adj" fmla="val 14287"/>
              </a:avLst>
            </a:prstTxWarp>
          </a:bodyPr>
          <a:lstStyle/>
          <a:p>
            <a:pPr algn="ct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PŘÍPAD KRÁLE DAVIDA</a:t>
            </a:r>
          </a:p>
        </p:txBody>
      </p:sp>
      <p:sp>
        <p:nvSpPr>
          <p:cNvPr id="41989" name="Text Box 5"/>
          <p:cNvSpPr txBox="1">
            <a:spLocks noChangeArrowheads="1"/>
          </p:cNvSpPr>
          <p:nvPr/>
        </p:nvSpPr>
        <p:spPr bwMode="auto">
          <a:xfrm>
            <a:off x="684213" y="2565400"/>
            <a:ext cx="7632700" cy="2923877"/>
          </a:xfrm>
          <a:prstGeom prst="rect">
            <a:avLst/>
          </a:prstGeom>
          <a:solidFill>
            <a:srgbClr val="FFFF66">
              <a:alpha val="3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4000" b="1" dirty="0">
                <a:solidFill>
                  <a:srgbClr val="F3F3F3"/>
                </a:solidFill>
                <a:effectLst>
                  <a:outerShdw blurRad="38100" dist="38100" dir="2700000" algn="tl">
                    <a:srgbClr val="000000"/>
                  </a:outerShdw>
                </a:effectLst>
              </a:rPr>
              <a:t>“</a:t>
            </a:r>
            <a:r>
              <a:rPr lang="cs-CZ" sz="4000" b="1" dirty="0">
                <a:solidFill>
                  <a:srgbClr val="F3F3F3"/>
                </a:solidFill>
                <a:effectLst>
                  <a:outerShdw blurRad="38100" dist="38100" dir="2700000" algn="tl">
                    <a:srgbClr val="000000"/>
                  </a:outerShdw>
                </a:effectLst>
              </a:rPr>
              <a:t>Bratři, o praotci</a:t>
            </a:r>
            <a:r>
              <a:rPr lang="es-ES" sz="4000" b="1" dirty="0">
                <a:solidFill>
                  <a:srgbClr val="F3F3F3"/>
                </a:solidFill>
                <a:effectLst>
                  <a:outerShdw blurRad="38100" dist="38100" dir="2700000" algn="tl">
                    <a:srgbClr val="000000"/>
                  </a:outerShdw>
                </a:effectLst>
              </a:rPr>
              <a:t> David</a:t>
            </a:r>
            <a:r>
              <a:rPr lang="cs-CZ" sz="4000" b="1" dirty="0" err="1">
                <a:solidFill>
                  <a:srgbClr val="F3F3F3"/>
                </a:solidFill>
                <a:effectLst>
                  <a:outerShdw blurRad="38100" dist="38100" dir="2700000" algn="tl">
                    <a:srgbClr val="000000"/>
                  </a:outerShdw>
                </a:effectLst>
              </a:rPr>
              <a:t>ovi</a:t>
            </a:r>
            <a:r>
              <a:rPr lang="cs-CZ" sz="4000" b="1" dirty="0">
                <a:solidFill>
                  <a:srgbClr val="F3F3F3"/>
                </a:solidFill>
                <a:effectLst>
                  <a:outerShdw blurRad="38100" dist="38100" dir="2700000" algn="tl">
                    <a:srgbClr val="000000"/>
                  </a:outerShdw>
                </a:effectLst>
              </a:rPr>
              <a:t> vám mohu směle říci</a:t>
            </a:r>
            <a:r>
              <a:rPr lang="es-ES" sz="4000" b="1" dirty="0">
                <a:solidFill>
                  <a:srgbClr val="F3F3F3"/>
                </a:solidFill>
                <a:effectLst>
                  <a:outerShdw blurRad="38100" dist="38100" dir="2700000" algn="tl">
                    <a:srgbClr val="000000"/>
                  </a:outerShdw>
                </a:effectLst>
              </a:rPr>
              <a:t>, </a:t>
            </a:r>
            <a:r>
              <a:rPr lang="cs-CZ" sz="4000" b="1" dirty="0">
                <a:solidFill>
                  <a:srgbClr val="F3F3F3"/>
                </a:solidFill>
                <a:effectLst>
                  <a:outerShdw blurRad="38100" dist="38100" dir="2700000" algn="tl">
                    <a:srgbClr val="000000"/>
                  </a:outerShdw>
                </a:effectLst>
              </a:rPr>
              <a:t>            ž</a:t>
            </a:r>
            <a:r>
              <a:rPr lang="es-ES" sz="4000" b="1" dirty="0">
                <a:solidFill>
                  <a:srgbClr val="F3F3F3"/>
                </a:solidFill>
                <a:effectLst>
                  <a:outerShdw blurRad="38100" dist="38100" dir="2700000" algn="tl">
                    <a:srgbClr val="000000"/>
                  </a:outerShdw>
                </a:effectLst>
              </a:rPr>
              <a:t>e </a:t>
            </a:r>
            <a:r>
              <a:rPr lang="cs-CZ" sz="4000" b="1" dirty="0">
                <a:solidFill>
                  <a:srgbClr val="FFFF66"/>
                </a:solidFill>
                <a:effectLst>
                  <a:outerShdw blurRad="38100" dist="38100" dir="2700000" algn="tl">
                    <a:srgbClr val="000000"/>
                  </a:outerShdw>
                </a:effectLst>
              </a:rPr>
              <a:t>zemřel a byl pohřben</a:t>
            </a:r>
            <a:r>
              <a:rPr lang="es-ES" sz="4000" b="1" dirty="0">
                <a:solidFill>
                  <a:srgbClr val="F3F3F3"/>
                </a:solidFill>
                <a:effectLst>
                  <a:outerShdw blurRad="38100" dist="38100" dir="2700000" algn="tl">
                    <a:srgbClr val="000000"/>
                  </a:outerShdw>
                </a:effectLst>
              </a:rPr>
              <a:t>… David </a:t>
            </a:r>
            <a:r>
              <a:rPr lang="es-ES" sz="4000" b="1" dirty="0">
                <a:solidFill>
                  <a:srgbClr val="FFFF66"/>
                </a:solidFill>
                <a:effectLst>
                  <a:outerShdw blurRad="38100" dist="38100" dir="2700000" algn="tl">
                    <a:srgbClr val="000000"/>
                  </a:outerShdw>
                </a:effectLst>
              </a:rPr>
              <a:t>n</a:t>
            </a:r>
            <a:r>
              <a:rPr lang="cs-CZ" sz="4000" b="1" dirty="0" err="1">
                <a:solidFill>
                  <a:srgbClr val="FFFF66"/>
                </a:solidFill>
                <a:effectLst>
                  <a:outerShdw blurRad="38100" dist="38100" dir="2700000" algn="tl">
                    <a:srgbClr val="000000"/>
                  </a:outerShdw>
                </a:effectLst>
              </a:rPr>
              <a:t>evstoupil</a:t>
            </a:r>
            <a:r>
              <a:rPr lang="cs-CZ" sz="4000" b="1" dirty="0">
                <a:solidFill>
                  <a:srgbClr val="FFFF66"/>
                </a:solidFill>
                <a:effectLst>
                  <a:outerShdw blurRad="38100" dist="38100" dir="2700000" algn="tl">
                    <a:srgbClr val="000000"/>
                  </a:outerShdw>
                </a:effectLst>
              </a:rPr>
              <a:t> na nebe</a:t>
            </a:r>
            <a:r>
              <a:rPr lang="es-ES" sz="4000" b="1" dirty="0">
                <a:solidFill>
                  <a:srgbClr val="F3F3F3"/>
                </a:solidFill>
                <a:effectLst>
                  <a:outerShdw blurRad="38100" dist="38100" dir="2700000" algn="tl">
                    <a:srgbClr val="000000"/>
                  </a:outerShdw>
                </a:effectLst>
              </a:rPr>
              <a:t>”</a:t>
            </a:r>
          </a:p>
          <a:p>
            <a:pPr algn="r">
              <a:spcBef>
                <a:spcPct val="50000"/>
              </a:spcBef>
            </a:pPr>
            <a:r>
              <a:rPr lang="cs-CZ" sz="1600" b="1" dirty="0">
                <a:solidFill>
                  <a:srgbClr val="993300"/>
                </a:solidFill>
                <a:effectLst>
                  <a:outerShdw blurRad="38100" dist="38100" dir="2700000" algn="tl">
                    <a:srgbClr val="000000"/>
                  </a:outerShdw>
                </a:effectLst>
              </a:rPr>
              <a:t>Skutky</a:t>
            </a:r>
            <a:r>
              <a:rPr lang="es-ES" sz="1600" b="1" dirty="0">
                <a:solidFill>
                  <a:srgbClr val="993300"/>
                </a:solidFill>
                <a:effectLst>
                  <a:outerShdw blurRad="38100" dist="38100" dir="2700000" algn="tl">
                    <a:srgbClr val="000000"/>
                  </a:outerShdw>
                </a:effectLst>
              </a:rPr>
              <a:t> 2</a:t>
            </a:r>
            <a:r>
              <a:rPr lang="cs-CZ" sz="1600" b="1" dirty="0">
                <a:solidFill>
                  <a:srgbClr val="993300"/>
                </a:solidFill>
                <a:effectLst>
                  <a:outerShdw blurRad="38100" dist="38100" dir="2700000" algn="tl">
                    <a:srgbClr val="000000"/>
                  </a:outerShdw>
                </a:effectLst>
              </a:rPr>
              <a:t>,</a:t>
            </a:r>
            <a:r>
              <a:rPr lang="es-ES" sz="1600" b="1" dirty="0">
                <a:solidFill>
                  <a:srgbClr val="993300"/>
                </a:solidFill>
                <a:effectLst>
                  <a:outerShdw blurRad="38100" dist="38100" dir="2700000" algn="tl">
                    <a:srgbClr val="000000"/>
                  </a:outerShdw>
                </a:effectLst>
              </a:rPr>
              <a:t>29</a:t>
            </a:r>
            <a:r>
              <a:rPr lang="cs-CZ" sz="1600" b="1" dirty="0">
                <a:solidFill>
                  <a:srgbClr val="993300"/>
                </a:solidFill>
                <a:effectLst>
                  <a:outerShdw blurRad="38100" dist="38100" dir="2700000" algn="tl">
                    <a:srgbClr val="000000"/>
                  </a:outerShdw>
                </a:effectLst>
              </a:rPr>
              <a:t>.</a:t>
            </a:r>
            <a:r>
              <a:rPr lang="es-ES" sz="1600" b="1" dirty="0">
                <a:solidFill>
                  <a:srgbClr val="993300"/>
                </a:solidFill>
                <a:effectLst>
                  <a:outerShdw blurRad="38100" dist="38100" dir="2700000" algn="tl">
                    <a:srgbClr val="000000"/>
                  </a:outerShdw>
                </a:effectLst>
              </a:rPr>
              <a:t>34</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fade">
                                      <p:cBhvr>
                                        <p:cTn id="7" dur="800" decel="100000"/>
                                        <p:tgtEl>
                                          <p:spTgt spid="41988"/>
                                        </p:tgtEl>
                                      </p:cBhvr>
                                    </p:animEffect>
                                    <p:anim calcmode="lin" valueType="num">
                                      <p:cBhvr>
                                        <p:cTn id="8" dur="800" decel="100000" fill="hold"/>
                                        <p:tgtEl>
                                          <p:spTgt spid="41988"/>
                                        </p:tgtEl>
                                        <p:attrNameLst>
                                          <p:attrName>style.rotation</p:attrName>
                                        </p:attrNameLst>
                                      </p:cBhvr>
                                      <p:tavLst>
                                        <p:tav tm="0">
                                          <p:val>
                                            <p:fltVal val="-90"/>
                                          </p:val>
                                        </p:tav>
                                        <p:tav tm="100000">
                                          <p:val>
                                            <p:fltVal val="0"/>
                                          </p:val>
                                        </p:tav>
                                      </p:tavLst>
                                    </p:anim>
                                    <p:anim calcmode="lin" valueType="num">
                                      <p:cBhvr>
                                        <p:cTn id="9" dur="800" decel="100000" fill="hold"/>
                                        <p:tgtEl>
                                          <p:spTgt spid="41988"/>
                                        </p:tgtEl>
                                        <p:attrNameLst>
                                          <p:attrName>ppt_x</p:attrName>
                                        </p:attrNameLst>
                                      </p:cBhvr>
                                      <p:tavLst>
                                        <p:tav tm="0">
                                          <p:val>
                                            <p:strVal val="#ppt_x+0.4"/>
                                          </p:val>
                                        </p:tav>
                                        <p:tav tm="100000">
                                          <p:val>
                                            <p:strVal val="#ppt_x-0.05"/>
                                          </p:val>
                                        </p:tav>
                                      </p:tavLst>
                                    </p:anim>
                                    <p:anim calcmode="lin" valueType="num">
                                      <p:cBhvr>
                                        <p:cTn id="10" dur="800" decel="100000" fill="hold"/>
                                        <p:tgtEl>
                                          <p:spTgt spid="4198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198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198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1989">
                                            <p:bg/>
                                          </p:spTgt>
                                        </p:tgtEl>
                                        <p:attrNameLst>
                                          <p:attrName>style.visibility</p:attrName>
                                        </p:attrNameLst>
                                      </p:cBhvr>
                                      <p:to>
                                        <p:strVal val="visible"/>
                                      </p:to>
                                    </p:set>
                                    <p:animEffect transition="in" filter="wipe(up)">
                                      <p:cBhvr>
                                        <p:cTn id="17" dur="500"/>
                                        <p:tgtEl>
                                          <p:spTgt spid="41989">
                                            <p:bg/>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1989">
                                            <p:txEl>
                                              <p:pRg st="0" end="0"/>
                                            </p:txEl>
                                          </p:spTgt>
                                        </p:tgtEl>
                                        <p:attrNameLst>
                                          <p:attrName>style.visibility</p:attrName>
                                        </p:attrNameLst>
                                      </p:cBhvr>
                                      <p:to>
                                        <p:strVal val="visible"/>
                                      </p:to>
                                    </p:set>
                                    <p:animEffect transition="in" filter="fade">
                                      <p:cBhvr>
                                        <p:cTn id="20" dur="2000"/>
                                        <p:tgtEl>
                                          <p:spTgt spid="41989">
                                            <p:txEl>
                                              <p:pRg st="0" end="0"/>
                                            </p:txEl>
                                          </p:spTgt>
                                        </p:tgtEl>
                                      </p:cBhvr>
                                    </p:animEffect>
                                  </p:childTnLst>
                                </p:cTn>
                              </p:par>
                              <p:par>
                                <p:cTn id="21" presetID="30" presetClass="entr" presetSubtype="0" fill="hold" grpId="0" nodeType="withEffect">
                                  <p:stCondLst>
                                    <p:cond delay="0"/>
                                  </p:stCondLst>
                                  <p:childTnLst>
                                    <p:set>
                                      <p:cBhvr>
                                        <p:cTn id="22" dur="1" fill="hold">
                                          <p:stCondLst>
                                            <p:cond delay="0"/>
                                          </p:stCondLst>
                                        </p:cTn>
                                        <p:tgtEl>
                                          <p:spTgt spid="41989">
                                            <p:txEl>
                                              <p:pRg st="1" end="1"/>
                                            </p:txEl>
                                          </p:spTgt>
                                        </p:tgtEl>
                                        <p:attrNameLst>
                                          <p:attrName>style.visibility</p:attrName>
                                        </p:attrNameLst>
                                      </p:cBhvr>
                                      <p:to>
                                        <p:strVal val="visible"/>
                                      </p:to>
                                    </p:set>
                                    <p:animEffect transition="in" filter="fade">
                                      <p:cBhvr>
                                        <p:cTn id="23" dur="800" decel="100000"/>
                                        <p:tgtEl>
                                          <p:spTgt spid="41989">
                                            <p:txEl>
                                              <p:pRg st="1" end="1"/>
                                            </p:txEl>
                                          </p:spTgt>
                                        </p:tgtEl>
                                      </p:cBhvr>
                                    </p:animEffect>
                                    <p:anim calcmode="lin" valueType="num">
                                      <p:cBhvr>
                                        <p:cTn id="24" dur="800" decel="100000" fill="hold"/>
                                        <p:tgtEl>
                                          <p:spTgt spid="41989">
                                            <p:txEl>
                                              <p:pRg st="1" end="1"/>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41989">
                                            <p:txEl>
                                              <p:pRg st="1" end="1"/>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41989">
                                            <p:txEl>
                                              <p:pRg st="1" end="1"/>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41989">
                                            <p:txEl>
                                              <p:pRg st="1" end="1"/>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41989">
                                            <p:txEl>
                                              <p:pRg st="1" end="1"/>
                                            </p:txEl>
                                          </p:spTgt>
                                        </p:tgtEl>
                                        <p:attrNameLst>
                                          <p:attrName>ppt_y</p:attrName>
                                        </p:attrNameLst>
                                      </p:cBhvr>
                                      <p:tavLst>
                                        <p:tav tm="0">
                                          <p:val>
                                            <p:strVal val="#ppt_y+0.1"/>
                                          </p:val>
                                        </p:tav>
                                        <p:tav tm="100000">
                                          <p:val>
                                            <p:strVal val="#ppt_y"/>
                                          </p:val>
                                        </p:tav>
                                      </p:tavLst>
                                    </p:anim>
                                  </p:childTnLst>
                                </p:cTn>
                              </p:par>
                            </p:childTnLst>
                          </p:cTn>
                        </p:par>
                        <p:par>
                          <p:cTn id="29" fill="hold" nodeType="afterGroup">
                            <p:stCondLst>
                              <p:cond delay="2000"/>
                            </p:stCondLst>
                            <p:childTnLst>
                              <p:par>
                                <p:cTn id="30" presetID="26" presetClass="emph" presetSubtype="0" fill="hold" nodeType="afterEffect">
                                  <p:stCondLst>
                                    <p:cond delay="0"/>
                                  </p:stCondLst>
                                  <p:childTnLst>
                                    <p:animEffect transition="out" filter="fade">
                                      <p:cBhvr>
                                        <p:cTn id="31" dur="500" tmFilter="0, 0; .2, .5; .8, .5; 1, 0"/>
                                        <p:tgtEl>
                                          <p:spTgt spid="41989">
                                            <p:txEl>
                                              <p:pRg st="0" end="0"/>
                                            </p:txEl>
                                          </p:spTgt>
                                        </p:tgtEl>
                                      </p:cBhvr>
                                    </p:animEffect>
                                    <p:animScale>
                                      <p:cBhvr>
                                        <p:cTn id="32" dur="250" autoRev="1" fill="hold"/>
                                        <p:tgtEl>
                                          <p:spTgt spid="41989">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animBg="1"/>
      <p:bldP spid="41989" grpId="0" uiExpand="1" build="allAtOnce"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5" name="Picture 7" descr="potte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3012" name="Rectangle 4"/>
          <p:cNvSpPr>
            <a:spLocks noGrp="1" noChangeArrowheads="1"/>
          </p:cNvSpPr>
          <p:nvPr>
            <p:ph type="title"/>
          </p:nvPr>
        </p:nvSpPr>
        <p:spPr>
          <a:effectLst>
            <a:outerShdw dist="107763" dir="13500000" algn="ctr" rotWithShape="0">
              <a:srgbClr val="C5C5C5">
                <a:alpha val="50000"/>
              </a:srgbClr>
            </a:outerShdw>
          </a:effectLst>
        </p:spPr>
        <p:txBody>
          <a:bodyPr/>
          <a:lstStyle/>
          <a:p>
            <a:r>
              <a:rPr lang="es-ES" sz="4000" b="1" dirty="0" err="1">
                <a:solidFill>
                  <a:srgbClr val="993300"/>
                </a:solidFill>
              </a:rPr>
              <a:t>Učení</a:t>
            </a:r>
            <a:r>
              <a:rPr lang="es-ES" sz="4000" b="1" dirty="0">
                <a:solidFill>
                  <a:srgbClr val="993300"/>
                </a:solidFill>
              </a:rPr>
              <a:t> o </a:t>
            </a:r>
            <a:r>
              <a:rPr lang="es-ES" sz="4000" b="1" dirty="0" err="1">
                <a:solidFill>
                  <a:srgbClr val="993300"/>
                </a:solidFill>
              </a:rPr>
              <a:t>nesmrtelnosti</a:t>
            </a:r>
            <a:r>
              <a:rPr lang="es-ES" sz="4000" b="1" dirty="0">
                <a:solidFill>
                  <a:srgbClr val="993300"/>
                </a:solidFill>
              </a:rPr>
              <a:t> </a:t>
            </a:r>
            <a:r>
              <a:rPr lang="es-ES" sz="4000" b="1" dirty="0" err="1">
                <a:solidFill>
                  <a:srgbClr val="993300"/>
                </a:solidFill>
              </a:rPr>
              <a:t>duše</a:t>
            </a:r>
            <a:r>
              <a:rPr lang="es-ES" sz="4000" b="1" dirty="0">
                <a:solidFill>
                  <a:srgbClr val="993300"/>
                </a:solidFill>
              </a:rPr>
              <a:t> </a:t>
            </a:r>
            <a:r>
              <a:rPr lang="cs-CZ" sz="4000" b="1" dirty="0">
                <a:solidFill>
                  <a:srgbClr val="993300"/>
                </a:solidFill>
              </a:rPr>
              <a:t>popírá</a:t>
            </a:r>
            <a:r>
              <a:rPr lang="es-ES" sz="4000" b="1" dirty="0">
                <a:solidFill>
                  <a:srgbClr val="993300"/>
                </a:solidFill>
              </a:rPr>
              <a:t> </a:t>
            </a:r>
            <a:r>
              <a:rPr lang="es-ES" sz="4000" b="1" dirty="0" err="1">
                <a:solidFill>
                  <a:srgbClr val="993300"/>
                </a:solidFill>
              </a:rPr>
              <a:t>vzkříšení</a:t>
            </a:r>
            <a:endParaRPr lang="es-ES" sz="4000" b="1" dirty="0">
              <a:solidFill>
                <a:srgbClr val="993300"/>
              </a:solidFill>
            </a:endParaRPr>
          </a:p>
        </p:txBody>
      </p:sp>
      <p:sp>
        <p:nvSpPr>
          <p:cNvPr id="43013" name="Text Box 5"/>
          <p:cNvSpPr txBox="1">
            <a:spLocks noChangeArrowheads="1"/>
          </p:cNvSpPr>
          <p:nvPr/>
        </p:nvSpPr>
        <p:spPr bwMode="auto">
          <a:xfrm>
            <a:off x="395288" y="1989138"/>
            <a:ext cx="835342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t>“</a:t>
            </a:r>
            <a:r>
              <a:rPr lang="es-ES" sz="2400" b="1" dirty="0" err="1"/>
              <a:t>Upřímně</a:t>
            </a:r>
            <a:r>
              <a:rPr lang="es-ES" sz="2400" b="1" dirty="0"/>
              <a:t> </a:t>
            </a:r>
            <a:r>
              <a:rPr lang="es-ES" sz="2400" b="1" dirty="0" err="1"/>
              <a:t>přiznávám</a:t>
            </a:r>
            <a:r>
              <a:rPr lang="es-ES" sz="2400" b="1" dirty="0"/>
              <a:t>, </a:t>
            </a:r>
            <a:r>
              <a:rPr lang="es-ES" sz="2400" b="1" dirty="0" err="1"/>
              <a:t>že</a:t>
            </a:r>
            <a:r>
              <a:rPr lang="es-ES" sz="2400" b="1" dirty="0"/>
              <a:t> </a:t>
            </a:r>
            <a:r>
              <a:rPr lang="es-ES" sz="2400" b="1" dirty="0" err="1"/>
              <a:t>nejsem</a:t>
            </a:r>
            <a:r>
              <a:rPr lang="es-ES" sz="2400" b="1" dirty="0"/>
              <a:t> </a:t>
            </a:r>
            <a:r>
              <a:rPr lang="es-ES" sz="2400" b="1" dirty="0" err="1"/>
              <a:t>přesvědčen</a:t>
            </a:r>
            <a:r>
              <a:rPr lang="es-ES" sz="2400" b="1" dirty="0"/>
              <a:t> o </a:t>
            </a:r>
            <a:r>
              <a:rPr lang="es-ES" sz="2400" b="1" dirty="0" err="1"/>
              <a:t>tom</a:t>
            </a:r>
            <a:r>
              <a:rPr lang="es-ES" sz="2400" b="1" dirty="0"/>
              <a:t>, </a:t>
            </a:r>
            <a:r>
              <a:rPr lang="es-ES" sz="2400" b="1" dirty="0" err="1"/>
              <a:t>že</a:t>
            </a:r>
            <a:r>
              <a:rPr lang="es-ES" sz="2400" b="1" dirty="0"/>
              <a:t> se </a:t>
            </a:r>
            <a:r>
              <a:rPr lang="es-ES" sz="2400" b="1" dirty="0" err="1"/>
              <a:t>již</a:t>
            </a:r>
            <a:r>
              <a:rPr lang="es-ES" sz="2400" b="1" dirty="0"/>
              <a:t> </a:t>
            </a:r>
            <a:r>
              <a:rPr lang="es-ES" sz="2400" b="1" dirty="0" err="1"/>
              <a:t>těší</a:t>
            </a:r>
            <a:r>
              <a:rPr lang="es-ES" sz="2400" b="1" dirty="0"/>
              <a:t> z </a:t>
            </a:r>
            <a:r>
              <a:rPr lang="es-ES" sz="2400" b="1" dirty="0" err="1"/>
              <a:t>plnosti</a:t>
            </a:r>
            <a:r>
              <a:rPr lang="es-ES" sz="2400" b="1" dirty="0"/>
              <a:t> </a:t>
            </a:r>
            <a:r>
              <a:rPr lang="es-ES" sz="2400" b="1" dirty="0" err="1"/>
              <a:t>slávy</a:t>
            </a:r>
            <a:r>
              <a:rPr lang="es-ES" sz="2400" b="1" dirty="0"/>
              <a:t>, ve </a:t>
            </a:r>
            <a:r>
              <a:rPr lang="es-ES" sz="2400" b="1" dirty="0" err="1"/>
              <a:t>které</a:t>
            </a:r>
            <a:r>
              <a:rPr lang="es-ES" sz="2400" b="1" dirty="0"/>
              <a:t> se </a:t>
            </a:r>
            <a:r>
              <a:rPr lang="es-ES" sz="2400" b="1" dirty="0" err="1"/>
              <a:t>nachází</a:t>
            </a:r>
            <a:r>
              <a:rPr lang="es-ES" sz="2400" b="1" dirty="0"/>
              <a:t> </a:t>
            </a:r>
            <a:r>
              <a:rPr lang="es-ES" sz="2400" b="1" dirty="0" err="1"/>
              <a:t>Bůh</a:t>
            </a:r>
            <a:r>
              <a:rPr lang="es-ES" sz="2400" b="1" dirty="0"/>
              <a:t> a </a:t>
            </a:r>
            <a:r>
              <a:rPr lang="es-ES" sz="2400" b="1" dirty="0" err="1"/>
              <a:t>vyvolení</a:t>
            </a:r>
            <a:r>
              <a:rPr lang="es-ES" sz="2400" b="1" dirty="0"/>
              <a:t> </a:t>
            </a:r>
            <a:r>
              <a:rPr lang="es-ES" sz="2400" b="1" dirty="0" err="1"/>
              <a:t>andělé</a:t>
            </a:r>
            <a:r>
              <a:rPr lang="es-ES" sz="2400" b="1" dirty="0"/>
              <a:t>. </a:t>
            </a:r>
            <a:r>
              <a:rPr lang="es-ES" sz="2400" b="1" dirty="0" err="1"/>
              <a:t>Není</a:t>
            </a:r>
            <a:r>
              <a:rPr lang="es-ES" sz="2400" b="1" dirty="0"/>
              <a:t> </a:t>
            </a:r>
            <a:r>
              <a:rPr lang="es-ES" sz="2400" b="1" dirty="0" err="1"/>
              <a:t>to</a:t>
            </a:r>
            <a:r>
              <a:rPr lang="es-ES" sz="2400" b="1" dirty="0"/>
              <a:t> </a:t>
            </a:r>
            <a:r>
              <a:rPr lang="es-ES" sz="2400" b="1" dirty="0" err="1"/>
              <a:t>ani</a:t>
            </a:r>
            <a:r>
              <a:rPr lang="es-ES" sz="2400" b="1" dirty="0"/>
              <a:t> </a:t>
            </a:r>
            <a:r>
              <a:rPr lang="es-ES" sz="2400" b="1" dirty="0" err="1"/>
              <a:t>článek</a:t>
            </a:r>
            <a:r>
              <a:rPr lang="es-ES" sz="2400" b="1" dirty="0"/>
              <a:t> </a:t>
            </a:r>
            <a:r>
              <a:rPr lang="es-ES" sz="2400" b="1" dirty="0" err="1"/>
              <a:t>mé</a:t>
            </a:r>
            <a:r>
              <a:rPr lang="es-ES" sz="2400" b="1" dirty="0"/>
              <a:t> </a:t>
            </a:r>
            <a:r>
              <a:rPr lang="es-ES" sz="2400" b="1" dirty="0" err="1"/>
              <a:t>víry</a:t>
            </a:r>
            <a:r>
              <a:rPr lang="es-ES" sz="2400" b="1" dirty="0"/>
              <a:t>; </a:t>
            </a:r>
            <a:r>
              <a:rPr lang="es-ES" sz="2400" b="1" dirty="0" err="1"/>
              <a:t>neboť</a:t>
            </a:r>
            <a:r>
              <a:rPr lang="es-ES" sz="2400" b="1" dirty="0"/>
              <a:t> je-</a:t>
            </a:r>
            <a:r>
              <a:rPr lang="es-ES" sz="2400" b="1" dirty="0" err="1"/>
              <a:t>li</a:t>
            </a:r>
            <a:r>
              <a:rPr lang="es-ES" sz="2400" b="1" dirty="0"/>
              <a:t> </a:t>
            </a:r>
            <a:r>
              <a:rPr lang="es-ES" sz="2400" b="1" dirty="0" err="1"/>
              <a:t>tomu</a:t>
            </a:r>
            <a:r>
              <a:rPr lang="es-ES" sz="2400" b="1" dirty="0"/>
              <a:t> </a:t>
            </a:r>
            <a:r>
              <a:rPr lang="es-ES" sz="2400" b="1" dirty="0" err="1"/>
              <a:t>tak</a:t>
            </a:r>
            <a:r>
              <a:rPr lang="es-ES" sz="2400" b="1" dirty="0"/>
              <a:t>, </a:t>
            </a:r>
            <a:r>
              <a:rPr lang="es-ES" sz="2400" b="1" dirty="0" err="1"/>
              <a:t>pak</a:t>
            </a:r>
            <a:r>
              <a:rPr lang="es-ES" sz="2400" b="1" dirty="0"/>
              <a:t> </a:t>
            </a:r>
            <a:r>
              <a:rPr lang="es-ES" sz="2400" b="1" dirty="0" err="1"/>
              <a:t>nemohu</a:t>
            </a:r>
            <a:r>
              <a:rPr lang="es-ES" sz="2400" b="1" dirty="0"/>
              <a:t> </a:t>
            </a:r>
            <a:r>
              <a:rPr lang="es-ES" sz="2400" b="1" dirty="0" err="1"/>
              <a:t>nevidět</a:t>
            </a:r>
            <a:r>
              <a:rPr lang="es-ES" sz="2400" b="1" dirty="0"/>
              <a:t>, </a:t>
            </a:r>
            <a:r>
              <a:rPr lang="es-ES" sz="2400" b="1" dirty="0" err="1"/>
              <a:t>že</a:t>
            </a:r>
            <a:r>
              <a:rPr lang="es-ES" sz="2400" b="1" dirty="0"/>
              <a:t> </a:t>
            </a:r>
            <a:r>
              <a:rPr lang="es-ES" sz="2400" b="1" dirty="0" err="1"/>
              <a:t>kázání</a:t>
            </a:r>
            <a:r>
              <a:rPr lang="es-ES" sz="2400" b="1" dirty="0"/>
              <a:t> o </a:t>
            </a:r>
            <a:r>
              <a:rPr lang="es-ES" sz="2400" b="1" dirty="0" err="1"/>
              <a:t>vzkříšení</a:t>
            </a:r>
            <a:r>
              <a:rPr lang="es-ES" sz="2400" b="1" dirty="0"/>
              <a:t> </a:t>
            </a:r>
            <a:r>
              <a:rPr lang="es-ES" sz="2400" b="1" dirty="0" err="1"/>
              <a:t>těla</a:t>
            </a:r>
            <a:r>
              <a:rPr lang="es-ES" sz="2400" b="1" dirty="0"/>
              <a:t> </a:t>
            </a:r>
            <a:r>
              <a:rPr lang="es-ES" sz="2400" b="1" dirty="0" err="1"/>
              <a:t>by</a:t>
            </a:r>
            <a:r>
              <a:rPr lang="es-ES" sz="2400" b="1" dirty="0"/>
              <a:t> </a:t>
            </a:r>
            <a:r>
              <a:rPr lang="es-ES" sz="2400" b="1" dirty="0" err="1"/>
              <a:t>bylo</a:t>
            </a:r>
            <a:r>
              <a:rPr lang="es-ES" sz="2400" b="1" dirty="0"/>
              <a:t> </a:t>
            </a:r>
            <a:r>
              <a:rPr lang="es-ES" sz="2400" b="1" dirty="0" err="1"/>
              <a:t>marné</a:t>
            </a:r>
            <a:r>
              <a:rPr lang="es-ES" sz="2400" b="1" dirty="0"/>
              <a:t>.”</a:t>
            </a:r>
          </a:p>
          <a:p>
            <a:pPr algn="r">
              <a:spcBef>
                <a:spcPct val="50000"/>
              </a:spcBef>
            </a:pPr>
            <a:r>
              <a:rPr lang="es-ES" sz="1600" dirty="0"/>
              <a:t>William Tyndale v </a:t>
            </a:r>
            <a:r>
              <a:rPr lang="es-ES" sz="1600" dirty="0" err="1"/>
              <a:t>prologu</a:t>
            </a:r>
            <a:r>
              <a:rPr lang="es-ES" sz="1600" dirty="0"/>
              <a:t> k </a:t>
            </a:r>
            <a:r>
              <a:rPr lang="es-ES" sz="1600" dirty="0" err="1"/>
              <a:t>překladu</a:t>
            </a:r>
            <a:r>
              <a:rPr lang="es-ES" sz="1600" dirty="0"/>
              <a:t> </a:t>
            </a:r>
            <a:r>
              <a:rPr lang="es-ES" sz="1600" dirty="0" err="1"/>
              <a:t>Nového</a:t>
            </a:r>
            <a:r>
              <a:rPr lang="es-ES" sz="1600" dirty="0"/>
              <a:t> </a:t>
            </a:r>
            <a:r>
              <a:rPr lang="es-ES" sz="1600" dirty="0" err="1"/>
              <a:t>zákona</a:t>
            </a:r>
            <a:endParaRPr lang="es-ES" sz="16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3000" fill="hold" grpId="0" nodeType="afterEffect">
                                  <p:stCondLst>
                                    <p:cond delay="0"/>
                                  </p:stCondLst>
                                  <p:childTnLst>
                                    <p:anim calcmode="discrete" valueType="str">
                                      <p:cBhvr>
                                        <p:cTn id="6" dur="1000" fill="hold"/>
                                        <p:tgtEl>
                                          <p:spTgt spid="43012"/>
                                        </p:tgtEl>
                                        <p:attrNameLst>
                                          <p:attrName>style.visibility</p:attrName>
                                        </p:attrNameLst>
                                      </p:cBhvr>
                                      <p:tavLst>
                                        <p:tav tm="0">
                                          <p:val>
                                            <p:strVal val="hidden"/>
                                          </p:val>
                                        </p:tav>
                                        <p:tav tm="50000">
                                          <p:val>
                                            <p:strVal val="visible"/>
                                          </p:val>
                                        </p:tav>
                                      </p:tavLst>
                                    </p:anim>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iterate type="wd">
                                    <p:tmPct val="5000"/>
                                  </p:iterate>
                                  <p:childTnLst>
                                    <p:set>
                                      <p:cBhvr>
                                        <p:cTn id="10" dur="1" fill="hold">
                                          <p:stCondLst>
                                            <p:cond delay="0"/>
                                          </p:stCondLst>
                                        </p:cTn>
                                        <p:tgtEl>
                                          <p:spTgt spid="43013">
                                            <p:txEl>
                                              <p:pRg st="0" end="0"/>
                                            </p:txEl>
                                          </p:spTgt>
                                        </p:tgtEl>
                                        <p:attrNameLst>
                                          <p:attrName>style.visibility</p:attrName>
                                        </p:attrNameLst>
                                      </p:cBhvr>
                                      <p:to>
                                        <p:strVal val="visible"/>
                                      </p:to>
                                    </p:set>
                                    <p:animEffect transition="in" filter="wipe(down)">
                                      <p:cBhvr>
                                        <p:cTn id="11" dur="2000"/>
                                        <p:tgtEl>
                                          <p:spTgt spid="43013">
                                            <p:txEl>
                                              <p:pRg st="0" end="0"/>
                                            </p:txEl>
                                          </p:spTgt>
                                        </p:tgtEl>
                                      </p:cBhvr>
                                    </p:animEffect>
                                  </p:childTnLst>
                                </p:cTn>
                              </p:par>
                              <p:par>
                                <p:cTn id="12" presetID="42" presetClass="entr" presetSubtype="0" fill="hold" nodeType="withEffect">
                                  <p:stCondLst>
                                    <p:cond delay="0"/>
                                  </p:stCondLst>
                                  <p:childTnLst>
                                    <p:set>
                                      <p:cBhvr>
                                        <p:cTn id="13" dur="1" fill="hold">
                                          <p:stCondLst>
                                            <p:cond delay="0"/>
                                          </p:stCondLst>
                                        </p:cTn>
                                        <p:tgtEl>
                                          <p:spTgt spid="43013">
                                            <p:txEl>
                                              <p:pRg st="1" end="1"/>
                                            </p:txEl>
                                          </p:spTgt>
                                        </p:tgtEl>
                                        <p:attrNameLst>
                                          <p:attrName>style.visibility</p:attrName>
                                        </p:attrNameLst>
                                      </p:cBhvr>
                                      <p:to>
                                        <p:strVal val="visible"/>
                                      </p:to>
                                    </p:set>
                                    <p:animEffect transition="in" filter="fade">
                                      <p:cBhvr>
                                        <p:cTn id="14" dur="5000"/>
                                        <p:tgtEl>
                                          <p:spTgt spid="43013">
                                            <p:txEl>
                                              <p:pRg st="1" end="1"/>
                                            </p:txEl>
                                          </p:spTgt>
                                        </p:tgtEl>
                                      </p:cBhvr>
                                    </p:animEffect>
                                    <p:anim calcmode="lin" valueType="num">
                                      <p:cBhvr>
                                        <p:cTn id="15" dur="5000" fill="hold"/>
                                        <p:tgtEl>
                                          <p:spTgt spid="43013">
                                            <p:txEl>
                                              <p:pRg st="1" end="1"/>
                                            </p:txEl>
                                          </p:spTgt>
                                        </p:tgtEl>
                                        <p:attrNameLst>
                                          <p:attrName>ppt_x</p:attrName>
                                        </p:attrNameLst>
                                      </p:cBhvr>
                                      <p:tavLst>
                                        <p:tav tm="0">
                                          <p:val>
                                            <p:strVal val="#ppt_x"/>
                                          </p:val>
                                        </p:tav>
                                        <p:tav tm="100000">
                                          <p:val>
                                            <p:strVal val="#ppt_x"/>
                                          </p:val>
                                        </p:tav>
                                      </p:tavLst>
                                    </p:anim>
                                    <p:anim calcmode="lin" valueType="num">
                                      <p:cBhvr>
                                        <p:cTn id="16" dur="5000" fill="hold"/>
                                        <p:tgtEl>
                                          <p:spTgt spid="4301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5" name="Picture 9" descr="potte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5060" name="Rectangle 4"/>
          <p:cNvSpPr>
            <a:spLocks noGrp="1" noChangeArrowheads="1"/>
          </p:cNvSpPr>
          <p:nvPr>
            <p:ph type="title"/>
          </p:nvPr>
        </p:nvSpPr>
        <p:spPr>
          <a:xfrm>
            <a:off x="250825" y="274638"/>
            <a:ext cx="8713788" cy="1143000"/>
          </a:xfrm>
          <a:effectLst>
            <a:outerShdw dist="107763" dir="13500000" algn="ctr" rotWithShape="0">
              <a:srgbClr val="C5C5C5">
                <a:alpha val="50000"/>
              </a:srgbClr>
            </a:outerShdw>
          </a:effectLst>
        </p:spPr>
        <p:txBody>
          <a:bodyPr/>
          <a:lstStyle/>
          <a:p>
            <a:r>
              <a:rPr lang="es-ES" sz="4000" b="1" dirty="0" err="1">
                <a:solidFill>
                  <a:srgbClr val="993300"/>
                </a:solidFill>
              </a:rPr>
              <a:t>Učení</a:t>
            </a:r>
            <a:r>
              <a:rPr lang="es-ES" sz="4000" b="1" dirty="0">
                <a:solidFill>
                  <a:srgbClr val="993300"/>
                </a:solidFill>
              </a:rPr>
              <a:t> o </a:t>
            </a:r>
            <a:r>
              <a:rPr lang="es-ES" sz="4000" b="1" dirty="0" err="1">
                <a:solidFill>
                  <a:srgbClr val="993300"/>
                </a:solidFill>
              </a:rPr>
              <a:t>nesmrtelnosti</a:t>
            </a:r>
            <a:r>
              <a:rPr lang="es-ES" sz="4000" b="1" dirty="0">
                <a:solidFill>
                  <a:srgbClr val="993300"/>
                </a:solidFill>
              </a:rPr>
              <a:t> </a:t>
            </a:r>
            <a:r>
              <a:rPr lang="es-ES" sz="4000" b="1" dirty="0" err="1">
                <a:solidFill>
                  <a:srgbClr val="993300"/>
                </a:solidFill>
              </a:rPr>
              <a:t>duše</a:t>
            </a:r>
            <a:r>
              <a:rPr lang="es-ES" sz="4000" b="1" dirty="0">
                <a:solidFill>
                  <a:srgbClr val="993300"/>
                </a:solidFill>
              </a:rPr>
              <a:t> </a:t>
            </a:r>
            <a:r>
              <a:rPr lang="cs-CZ" sz="4000" b="1" dirty="0">
                <a:solidFill>
                  <a:srgbClr val="993300"/>
                </a:solidFill>
              </a:rPr>
              <a:t>popírá</a:t>
            </a:r>
            <a:r>
              <a:rPr lang="es-ES" sz="4000" b="1" dirty="0">
                <a:solidFill>
                  <a:srgbClr val="993300"/>
                </a:solidFill>
              </a:rPr>
              <a:t> </a:t>
            </a:r>
            <a:r>
              <a:rPr lang="cs-CZ" sz="4000" b="1" dirty="0">
                <a:solidFill>
                  <a:srgbClr val="993300"/>
                </a:solidFill>
              </a:rPr>
              <a:t>druhý</a:t>
            </a:r>
            <a:r>
              <a:rPr lang="es-ES" sz="4000" b="1" dirty="0">
                <a:solidFill>
                  <a:srgbClr val="993300"/>
                </a:solidFill>
              </a:rPr>
              <a:t> </a:t>
            </a:r>
            <a:r>
              <a:rPr lang="es-ES" sz="4000" b="1" dirty="0" err="1">
                <a:solidFill>
                  <a:srgbClr val="993300"/>
                </a:solidFill>
              </a:rPr>
              <a:t>příchod</a:t>
            </a:r>
            <a:r>
              <a:rPr lang="es-ES" sz="4000" b="1" dirty="0">
                <a:solidFill>
                  <a:srgbClr val="993300"/>
                </a:solidFill>
              </a:rPr>
              <a:t> Krista</a:t>
            </a:r>
          </a:p>
        </p:txBody>
      </p:sp>
      <p:sp>
        <p:nvSpPr>
          <p:cNvPr id="45061" name="Text Box 5"/>
          <p:cNvSpPr txBox="1">
            <a:spLocks noChangeArrowheads="1"/>
          </p:cNvSpPr>
          <p:nvPr/>
        </p:nvSpPr>
        <p:spPr bwMode="auto">
          <a:xfrm>
            <a:off x="179388" y="1916113"/>
            <a:ext cx="8713787"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t>“</a:t>
            </a:r>
            <a:r>
              <a:rPr lang="es-ES" b="1" dirty="0" err="1"/>
              <a:t>Ze</a:t>
            </a:r>
            <a:r>
              <a:rPr lang="es-ES" b="1" dirty="0"/>
              <a:t> </a:t>
            </a:r>
            <a:r>
              <a:rPr lang="es-ES" b="1" dirty="0" err="1"/>
              <a:t>všech</a:t>
            </a:r>
            <a:r>
              <a:rPr lang="es-ES" b="1" dirty="0"/>
              <a:t> </a:t>
            </a:r>
            <a:r>
              <a:rPr lang="es-ES" b="1" dirty="0" err="1"/>
              <a:t>praktických</a:t>
            </a:r>
            <a:r>
              <a:rPr lang="es-ES" b="1" dirty="0"/>
              <a:t> </a:t>
            </a:r>
            <a:r>
              <a:rPr lang="es-ES" b="1" dirty="0" err="1"/>
              <a:t>důvodů</a:t>
            </a:r>
            <a:r>
              <a:rPr lang="es-ES" b="1" dirty="0"/>
              <a:t> </a:t>
            </a:r>
            <a:r>
              <a:rPr lang="es-ES" b="1" dirty="0" err="1"/>
              <a:t>útěchy</a:t>
            </a:r>
            <a:r>
              <a:rPr lang="es-ES" b="1" dirty="0"/>
              <a:t> je pro </a:t>
            </a:r>
            <a:r>
              <a:rPr lang="es-ES" b="1" dirty="0" err="1"/>
              <a:t>nás</a:t>
            </a:r>
            <a:r>
              <a:rPr lang="es-ES" b="1" dirty="0"/>
              <a:t> </a:t>
            </a:r>
            <a:r>
              <a:rPr lang="es-ES" b="1" dirty="0" err="1"/>
              <a:t>nauka</a:t>
            </a:r>
            <a:r>
              <a:rPr lang="es-ES" b="1" dirty="0"/>
              <a:t> o </a:t>
            </a:r>
            <a:r>
              <a:rPr lang="es-ES" b="1" dirty="0" err="1"/>
              <a:t>požehnané</a:t>
            </a:r>
            <a:r>
              <a:rPr lang="es-ES" b="1" dirty="0"/>
              <a:t> </a:t>
            </a:r>
            <a:r>
              <a:rPr lang="es-ES" b="1" dirty="0" err="1"/>
              <a:t>nesmrtelnosti</a:t>
            </a:r>
            <a:r>
              <a:rPr lang="es-ES" b="1" dirty="0"/>
              <a:t> </a:t>
            </a:r>
            <a:r>
              <a:rPr lang="es-ES" b="1" dirty="0" err="1"/>
              <a:t>spravedlivých</a:t>
            </a:r>
            <a:r>
              <a:rPr lang="es-ES" b="1" dirty="0"/>
              <a:t> </a:t>
            </a:r>
            <a:r>
              <a:rPr lang="es-ES" b="1" dirty="0" err="1"/>
              <a:t>nadřazena</a:t>
            </a:r>
            <a:r>
              <a:rPr lang="es-ES" b="1" dirty="0"/>
              <a:t> </a:t>
            </a:r>
            <a:r>
              <a:rPr lang="es-ES" b="1" dirty="0" err="1"/>
              <a:t>jakékoli</a:t>
            </a:r>
            <a:r>
              <a:rPr lang="es-ES" b="1" dirty="0"/>
              <a:t> </a:t>
            </a:r>
            <a:r>
              <a:rPr lang="es-ES" b="1" dirty="0" err="1"/>
              <a:t>pochybné</a:t>
            </a:r>
            <a:r>
              <a:rPr lang="es-ES" b="1" dirty="0"/>
              <a:t> </a:t>
            </a:r>
            <a:r>
              <a:rPr lang="es-ES" b="1" dirty="0" err="1"/>
              <a:t>nauce</a:t>
            </a:r>
            <a:r>
              <a:rPr lang="es-ES" b="1" dirty="0"/>
              <a:t> o </a:t>
            </a:r>
            <a:r>
              <a:rPr lang="es-ES" b="1" dirty="0" err="1"/>
              <a:t>Pánově</a:t>
            </a:r>
            <a:r>
              <a:rPr lang="es-ES" b="1" dirty="0"/>
              <a:t> </a:t>
            </a:r>
            <a:r>
              <a:rPr lang="es-ES" b="1" dirty="0" err="1"/>
              <a:t>Druhém</a:t>
            </a:r>
            <a:r>
              <a:rPr lang="es-ES" b="1" dirty="0"/>
              <a:t> </a:t>
            </a:r>
            <a:r>
              <a:rPr lang="es-ES" b="1" dirty="0" err="1"/>
              <a:t>příchodu</a:t>
            </a:r>
            <a:r>
              <a:rPr lang="es-ES" b="1" dirty="0"/>
              <a:t>. </a:t>
            </a:r>
            <a:r>
              <a:rPr lang="es-ES" b="1" dirty="0" err="1"/>
              <a:t>Když</a:t>
            </a:r>
            <a:r>
              <a:rPr lang="es-ES" b="1" dirty="0"/>
              <a:t> </a:t>
            </a:r>
            <a:r>
              <a:rPr lang="es-ES" b="1" dirty="0" err="1"/>
              <a:t>zemřeme</a:t>
            </a:r>
            <a:r>
              <a:rPr lang="es-ES" b="1" dirty="0"/>
              <a:t>, </a:t>
            </a:r>
            <a:r>
              <a:rPr lang="es-ES" b="1" dirty="0" err="1"/>
              <a:t>Pán</a:t>
            </a:r>
            <a:r>
              <a:rPr lang="es-ES" b="1" dirty="0"/>
              <a:t> </a:t>
            </a:r>
            <a:r>
              <a:rPr lang="es-ES" b="1" dirty="0" err="1"/>
              <a:t>přijde</a:t>
            </a:r>
            <a:r>
              <a:rPr lang="es-ES" b="1" dirty="0"/>
              <a:t>, </a:t>
            </a:r>
            <a:r>
              <a:rPr lang="es-ES" b="1" dirty="0" err="1"/>
              <a:t>aby</a:t>
            </a:r>
            <a:r>
              <a:rPr lang="es-ES" b="1" dirty="0"/>
              <a:t> </a:t>
            </a:r>
            <a:r>
              <a:rPr lang="es-ES" b="1" dirty="0" err="1"/>
              <a:t>nás</a:t>
            </a:r>
            <a:r>
              <a:rPr lang="es-ES" b="1" dirty="0"/>
              <a:t> </a:t>
            </a:r>
            <a:r>
              <a:rPr lang="es-ES" b="1" dirty="0" err="1"/>
              <a:t>získal</a:t>
            </a:r>
            <a:r>
              <a:rPr lang="es-ES" b="1" dirty="0"/>
              <a:t>. </a:t>
            </a:r>
            <a:r>
              <a:rPr lang="es-ES" b="1" dirty="0" err="1"/>
              <a:t>To</a:t>
            </a:r>
            <a:r>
              <a:rPr lang="es-ES" b="1" dirty="0"/>
              <a:t> je </a:t>
            </a:r>
            <a:r>
              <a:rPr lang="es-ES" b="1" dirty="0" err="1"/>
              <a:t>to</a:t>
            </a:r>
            <a:r>
              <a:rPr lang="es-ES" b="1" dirty="0"/>
              <a:t>, </a:t>
            </a:r>
            <a:r>
              <a:rPr lang="es-ES" b="1" dirty="0" err="1"/>
              <a:t>co</a:t>
            </a:r>
            <a:r>
              <a:rPr lang="es-ES" b="1" dirty="0"/>
              <a:t> </a:t>
            </a:r>
            <a:r>
              <a:rPr lang="es-ES" b="1" dirty="0" err="1"/>
              <a:t>musíme</a:t>
            </a:r>
            <a:r>
              <a:rPr lang="es-ES" b="1" dirty="0"/>
              <a:t> </a:t>
            </a:r>
            <a:r>
              <a:rPr lang="es-ES" b="1" dirty="0" err="1"/>
              <a:t>očekávat</a:t>
            </a:r>
            <a:r>
              <a:rPr lang="es-ES" b="1" dirty="0"/>
              <a:t> a </a:t>
            </a:r>
            <a:r>
              <a:rPr lang="es-ES" b="1" dirty="0" err="1"/>
              <a:t>na</a:t>
            </a:r>
            <a:r>
              <a:rPr lang="es-ES" b="1" dirty="0"/>
              <a:t> </a:t>
            </a:r>
            <a:r>
              <a:rPr lang="es-ES" b="1" dirty="0" err="1"/>
              <a:t>co</a:t>
            </a:r>
            <a:r>
              <a:rPr lang="es-ES" b="1" dirty="0"/>
              <a:t> </a:t>
            </a:r>
            <a:r>
              <a:rPr lang="es-ES" b="1" dirty="0" err="1"/>
              <a:t>musíme</a:t>
            </a:r>
            <a:r>
              <a:rPr lang="es-ES" b="1" dirty="0"/>
              <a:t> </a:t>
            </a:r>
            <a:r>
              <a:rPr lang="es-ES" b="1" dirty="0" err="1"/>
              <a:t>být</a:t>
            </a:r>
            <a:r>
              <a:rPr lang="es-ES" b="1" dirty="0"/>
              <a:t> </a:t>
            </a:r>
            <a:r>
              <a:rPr lang="es-ES" b="1" dirty="0" err="1"/>
              <a:t>opatrní</a:t>
            </a:r>
            <a:r>
              <a:rPr lang="es-ES" b="1" dirty="0"/>
              <a:t>. </a:t>
            </a:r>
            <a:r>
              <a:rPr lang="es-ES" b="1" dirty="0" err="1"/>
              <a:t>Mrtví</a:t>
            </a:r>
            <a:r>
              <a:rPr lang="es-ES" b="1" dirty="0"/>
              <a:t> </a:t>
            </a:r>
            <a:r>
              <a:rPr lang="es-ES" b="1" dirty="0" err="1"/>
              <a:t>již</a:t>
            </a:r>
            <a:r>
              <a:rPr lang="es-ES" b="1" dirty="0"/>
              <a:t> </a:t>
            </a:r>
            <a:r>
              <a:rPr lang="es-ES" b="1" dirty="0" err="1"/>
              <a:t>vstoupili</a:t>
            </a:r>
            <a:r>
              <a:rPr lang="es-ES" b="1" dirty="0"/>
              <a:t> do </a:t>
            </a:r>
            <a:r>
              <a:rPr lang="es-ES" b="1" dirty="0" err="1"/>
              <a:t>slávy</a:t>
            </a:r>
            <a:r>
              <a:rPr lang="es-ES" b="1" dirty="0"/>
              <a:t>. </a:t>
            </a:r>
            <a:r>
              <a:rPr lang="es-ES" b="1" dirty="0" err="1"/>
              <a:t>Nečekají</a:t>
            </a:r>
            <a:r>
              <a:rPr lang="es-ES" b="1" dirty="0"/>
              <a:t> </a:t>
            </a:r>
            <a:r>
              <a:rPr lang="es-ES" b="1" dirty="0" err="1"/>
              <a:t>na</a:t>
            </a:r>
            <a:r>
              <a:rPr lang="es-ES" b="1" dirty="0"/>
              <a:t> </a:t>
            </a:r>
            <a:r>
              <a:rPr lang="es-ES" b="1" dirty="0" err="1"/>
              <a:t>zvuk</a:t>
            </a:r>
            <a:r>
              <a:rPr lang="es-ES" b="1" dirty="0"/>
              <a:t> </a:t>
            </a:r>
            <a:r>
              <a:rPr lang="es-ES" b="1" dirty="0" err="1"/>
              <a:t>polnice</a:t>
            </a:r>
            <a:r>
              <a:rPr lang="es-ES" b="1" dirty="0"/>
              <a:t>, </a:t>
            </a:r>
            <a:r>
              <a:rPr lang="es-ES" b="1" dirty="0" err="1"/>
              <a:t>aby</a:t>
            </a:r>
            <a:r>
              <a:rPr lang="es-ES" b="1" dirty="0"/>
              <a:t> se </a:t>
            </a:r>
            <a:r>
              <a:rPr lang="es-ES" b="1" dirty="0" err="1"/>
              <a:t>postavili</a:t>
            </a:r>
            <a:r>
              <a:rPr lang="es-ES" b="1" dirty="0"/>
              <a:t> </a:t>
            </a:r>
            <a:r>
              <a:rPr lang="es-ES" b="1" dirty="0" err="1"/>
              <a:t>před</a:t>
            </a:r>
            <a:r>
              <a:rPr lang="es-ES" b="1" dirty="0"/>
              <a:t> </a:t>
            </a:r>
            <a:r>
              <a:rPr lang="es-ES" b="1" dirty="0" err="1"/>
              <a:t>soud</a:t>
            </a:r>
            <a:r>
              <a:rPr lang="es-ES" b="1" dirty="0"/>
              <a:t> a </a:t>
            </a:r>
            <a:r>
              <a:rPr lang="es-ES" b="1" dirty="0" err="1"/>
              <a:t>vstoupili</a:t>
            </a:r>
            <a:r>
              <a:rPr lang="es-ES" b="1" dirty="0"/>
              <a:t> do </a:t>
            </a:r>
            <a:r>
              <a:rPr lang="es-ES" b="1" dirty="0" err="1"/>
              <a:t>blaže</a:t>
            </a:r>
            <a:r>
              <a:rPr lang="cs-CZ" b="1" dirty="0"/>
              <a:t>-</a:t>
            </a:r>
            <a:r>
              <a:rPr lang="es-ES" b="1" dirty="0" err="1"/>
              <a:t>nosti</a:t>
            </a:r>
            <a:r>
              <a:rPr lang="es-ES" b="1" dirty="0"/>
              <a:t>.”</a:t>
            </a:r>
          </a:p>
        </p:txBody>
      </p:sp>
      <p:sp>
        <p:nvSpPr>
          <p:cNvPr id="45062" name="WordArt 6"/>
          <p:cNvSpPr>
            <a:spLocks noChangeArrowheads="1" noChangeShapeType="1" noTextEdit="1"/>
          </p:cNvSpPr>
          <p:nvPr/>
        </p:nvSpPr>
        <p:spPr bwMode="auto">
          <a:xfrm>
            <a:off x="250825" y="1484313"/>
            <a:ext cx="8497888" cy="503237"/>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Ti,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kteří</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věří</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v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nesmrtelnost</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potvrzují</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a:t>
            </a:r>
          </a:p>
        </p:txBody>
      </p:sp>
      <p:sp>
        <p:nvSpPr>
          <p:cNvPr id="45063" name="WordArt 7"/>
          <p:cNvSpPr>
            <a:spLocks noChangeArrowheads="1" noChangeShapeType="1" noTextEdit="1"/>
          </p:cNvSpPr>
          <p:nvPr/>
        </p:nvSpPr>
        <p:spPr bwMode="auto">
          <a:xfrm>
            <a:off x="323850" y="3933825"/>
            <a:ext cx="3455988" cy="503238"/>
          </a:xfrm>
          <a:prstGeom prst="rect">
            <a:avLst/>
          </a:prstGeom>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Bible</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ujišťuje</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a:t>
            </a:r>
          </a:p>
        </p:txBody>
      </p:sp>
      <p:sp>
        <p:nvSpPr>
          <p:cNvPr id="45064" name="Text Box 8"/>
          <p:cNvSpPr txBox="1">
            <a:spLocks noChangeArrowheads="1"/>
          </p:cNvSpPr>
          <p:nvPr/>
        </p:nvSpPr>
        <p:spPr bwMode="auto">
          <a:xfrm>
            <a:off x="250825" y="4365625"/>
            <a:ext cx="8713788"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t>“</a:t>
            </a:r>
            <a:r>
              <a:rPr lang="es-ES" b="1" dirty="0" err="1"/>
              <a:t>Neboť</a:t>
            </a:r>
            <a:r>
              <a:rPr lang="es-ES" b="1" dirty="0"/>
              <a:t> </a:t>
            </a:r>
            <a:r>
              <a:rPr lang="es-ES" b="1" dirty="0" err="1"/>
              <a:t>sám</a:t>
            </a:r>
            <a:r>
              <a:rPr lang="es-ES" b="1" dirty="0"/>
              <a:t> </a:t>
            </a:r>
            <a:r>
              <a:rPr lang="es-ES" b="1" dirty="0" err="1"/>
              <a:t>Pán</a:t>
            </a:r>
            <a:r>
              <a:rPr lang="es-ES" b="1" dirty="0"/>
              <a:t> s </a:t>
            </a:r>
            <a:r>
              <a:rPr lang="es-ES" b="1" dirty="0" err="1"/>
              <a:t>hlasem</a:t>
            </a:r>
            <a:r>
              <a:rPr lang="es-ES" b="1" dirty="0"/>
              <a:t> </a:t>
            </a:r>
            <a:r>
              <a:rPr lang="es-ES" b="1" dirty="0" err="1"/>
              <a:t>příkazu</a:t>
            </a:r>
            <a:r>
              <a:rPr lang="es-ES" b="1" dirty="0"/>
              <a:t>, s </a:t>
            </a:r>
            <a:r>
              <a:rPr lang="es-ES" b="1" dirty="0" err="1"/>
              <a:t>hlasem</a:t>
            </a:r>
            <a:r>
              <a:rPr lang="es-ES" b="1" dirty="0"/>
              <a:t> </a:t>
            </a:r>
            <a:r>
              <a:rPr lang="es-ES" b="1" dirty="0" err="1"/>
              <a:t>archanděla</a:t>
            </a:r>
            <a:r>
              <a:rPr lang="es-ES" b="1" dirty="0"/>
              <a:t> a s </a:t>
            </a:r>
            <a:r>
              <a:rPr lang="es-ES" b="1" dirty="0" err="1"/>
              <a:t>polnicí</a:t>
            </a:r>
            <a:r>
              <a:rPr lang="es-ES" b="1" dirty="0"/>
              <a:t> </a:t>
            </a:r>
            <a:r>
              <a:rPr lang="es-ES" b="1" dirty="0" err="1"/>
              <a:t>Boží</a:t>
            </a:r>
            <a:r>
              <a:rPr lang="es-ES" b="1" dirty="0"/>
              <a:t> </a:t>
            </a:r>
            <a:r>
              <a:rPr lang="es-ES" b="1" dirty="0" err="1"/>
              <a:t>sestoupí</a:t>
            </a:r>
            <a:r>
              <a:rPr lang="es-ES" b="1" dirty="0"/>
              <a:t> z </a:t>
            </a:r>
            <a:r>
              <a:rPr lang="es-ES" b="1" dirty="0" err="1"/>
              <a:t>nebe</a:t>
            </a:r>
            <a:r>
              <a:rPr lang="es-ES" b="1" dirty="0"/>
              <a:t>; a </a:t>
            </a:r>
            <a:r>
              <a:rPr lang="es-ES" b="1" dirty="0" err="1"/>
              <a:t>mrtví</a:t>
            </a:r>
            <a:r>
              <a:rPr lang="es-ES" b="1" dirty="0"/>
              <a:t> v </a:t>
            </a:r>
            <a:r>
              <a:rPr lang="es-ES" b="1" dirty="0" err="1"/>
              <a:t>Kristu</a:t>
            </a:r>
            <a:r>
              <a:rPr lang="es-ES" b="1" dirty="0"/>
              <a:t> </a:t>
            </a:r>
            <a:r>
              <a:rPr lang="es-ES" b="1" dirty="0" err="1"/>
              <a:t>vstanou</a:t>
            </a:r>
            <a:r>
              <a:rPr lang="es-ES" b="1" dirty="0"/>
              <a:t> </a:t>
            </a:r>
            <a:r>
              <a:rPr lang="es-ES" b="1" dirty="0" err="1"/>
              <a:t>jako</a:t>
            </a:r>
            <a:r>
              <a:rPr lang="es-ES" b="1" dirty="0"/>
              <a:t> </a:t>
            </a:r>
            <a:r>
              <a:rPr lang="es-ES" b="1" dirty="0" err="1"/>
              <a:t>první</a:t>
            </a:r>
            <a:r>
              <a:rPr lang="es-ES" b="1" dirty="0"/>
              <a:t>. Pak </a:t>
            </a:r>
            <a:r>
              <a:rPr lang="es-ES" b="1" dirty="0" err="1"/>
              <a:t>my</a:t>
            </a:r>
            <a:r>
              <a:rPr lang="es-ES" b="1" dirty="0"/>
              <a:t>, </a:t>
            </a:r>
            <a:r>
              <a:rPr lang="es-ES" b="1" dirty="0" err="1"/>
              <a:t>kteří</a:t>
            </a:r>
            <a:r>
              <a:rPr lang="es-ES" b="1" dirty="0"/>
              <a:t> </a:t>
            </a:r>
            <a:r>
              <a:rPr lang="es-ES" b="1" dirty="0" err="1"/>
              <a:t>žijeme</a:t>
            </a:r>
            <a:r>
              <a:rPr lang="es-ES" b="1" dirty="0"/>
              <a:t>, </a:t>
            </a:r>
            <a:r>
              <a:rPr lang="cs-CZ" b="1" dirty="0"/>
              <a:t>     </a:t>
            </a:r>
            <a:r>
              <a:rPr lang="es-ES" b="1" dirty="0"/>
              <a:t>ti, </a:t>
            </a:r>
            <a:r>
              <a:rPr lang="es-ES" b="1" dirty="0" err="1"/>
              <a:t>kteří</a:t>
            </a:r>
            <a:r>
              <a:rPr lang="es-ES" b="1" dirty="0"/>
              <a:t> </a:t>
            </a:r>
            <a:r>
              <a:rPr lang="es-ES" b="1" dirty="0" err="1"/>
              <a:t>zůstávají</a:t>
            </a:r>
            <a:r>
              <a:rPr lang="es-ES" b="1" dirty="0"/>
              <a:t>, </a:t>
            </a:r>
            <a:r>
              <a:rPr lang="es-ES" b="1" dirty="0" err="1"/>
              <a:t>budeme</a:t>
            </a:r>
            <a:r>
              <a:rPr lang="es-ES" b="1" dirty="0"/>
              <a:t> s </a:t>
            </a:r>
            <a:r>
              <a:rPr lang="es-ES" b="1" dirty="0" err="1"/>
              <a:t>nimi</a:t>
            </a:r>
            <a:r>
              <a:rPr lang="es-ES" b="1" dirty="0"/>
              <a:t> </a:t>
            </a:r>
            <a:r>
              <a:rPr lang="es-ES" b="1" dirty="0" err="1"/>
              <a:t>chyceni</a:t>
            </a:r>
            <a:r>
              <a:rPr lang="es-ES" b="1" dirty="0"/>
              <a:t> v </a:t>
            </a:r>
            <a:r>
              <a:rPr lang="es-ES" b="1" dirty="0" err="1"/>
              <a:t>oblacích</a:t>
            </a:r>
            <a:r>
              <a:rPr lang="es-ES" b="1" dirty="0"/>
              <a:t>, </a:t>
            </a:r>
            <a:r>
              <a:rPr lang="es-ES" b="1" dirty="0" err="1"/>
              <a:t>abychom</a:t>
            </a:r>
            <a:r>
              <a:rPr lang="es-ES" b="1" dirty="0"/>
              <a:t> </a:t>
            </a:r>
            <a:r>
              <a:rPr lang="es-ES" b="1" dirty="0" err="1"/>
              <a:t>přijali</a:t>
            </a:r>
            <a:r>
              <a:rPr lang="es-ES" b="1" dirty="0"/>
              <a:t> </a:t>
            </a:r>
            <a:r>
              <a:rPr lang="es-ES" b="1" dirty="0" err="1"/>
              <a:t>Pána</a:t>
            </a:r>
            <a:r>
              <a:rPr lang="es-ES" b="1" dirty="0"/>
              <a:t> </a:t>
            </a:r>
            <a:r>
              <a:rPr lang="cs-CZ" b="1" dirty="0"/>
              <a:t>     </a:t>
            </a:r>
            <a:r>
              <a:rPr lang="es-ES" b="1" dirty="0"/>
              <a:t>ve </a:t>
            </a:r>
            <a:r>
              <a:rPr lang="es-ES" b="1" dirty="0" err="1"/>
              <a:t>vzduchu</a:t>
            </a:r>
            <a:r>
              <a:rPr lang="es-ES" b="1" dirty="0"/>
              <a:t>, a </a:t>
            </a:r>
            <a:r>
              <a:rPr lang="es-ES" b="1" dirty="0" err="1"/>
              <a:t>tak</a:t>
            </a:r>
            <a:r>
              <a:rPr lang="es-ES" b="1" dirty="0"/>
              <a:t> </a:t>
            </a:r>
            <a:r>
              <a:rPr lang="es-ES" b="1" dirty="0" err="1"/>
              <a:t>budeme</a:t>
            </a:r>
            <a:r>
              <a:rPr lang="es-ES" b="1" dirty="0"/>
              <a:t> </a:t>
            </a:r>
            <a:r>
              <a:rPr lang="es-ES" b="1" dirty="0" err="1"/>
              <a:t>vždy</a:t>
            </a:r>
            <a:r>
              <a:rPr lang="es-ES" b="1" dirty="0"/>
              <a:t> s </a:t>
            </a:r>
            <a:r>
              <a:rPr lang="es-ES" b="1" dirty="0" err="1"/>
              <a:t>Pánem</a:t>
            </a:r>
            <a:r>
              <a:rPr lang="es-ES" b="1" dirty="0"/>
              <a:t>. Proto se </a:t>
            </a:r>
            <a:r>
              <a:rPr lang="es-ES" b="1" dirty="0" err="1"/>
              <a:t>těmito</a:t>
            </a:r>
            <a:r>
              <a:rPr lang="es-ES" b="1" dirty="0"/>
              <a:t> </a:t>
            </a:r>
            <a:r>
              <a:rPr lang="es-ES" b="1" dirty="0" err="1"/>
              <a:t>slovy</a:t>
            </a:r>
            <a:r>
              <a:rPr lang="es-ES" b="1" dirty="0"/>
              <a:t> </a:t>
            </a:r>
            <a:r>
              <a:rPr lang="es-ES" b="1" dirty="0" err="1"/>
              <a:t>navzájem</a:t>
            </a:r>
            <a:r>
              <a:rPr lang="es-ES" b="1" dirty="0"/>
              <a:t> </a:t>
            </a:r>
            <a:r>
              <a:rPr lang="es-ES" b="1" dirty="0" err="1"/>
              <a:t>povzbuzujte</a:t>
            </a:r>
            <a:r>
              <a:rPr lang="es-ES" b="1" dirty="0"/>
              <a:t>.”</a:t>
            </a:r>
          </a:p>
          <a:p>
            <a:pPr algn="r">
              <a:spcBef>
                <a:spcPct val="50000"/>
              </a:spcBef>
            </a:pPr>
            <a:r>
              <a:rPr lang="es-ES" sz="1600" b="1" dirty="0"/>
              <a:t>1</a:t>
            </a:r>
            <a:r>
              <a:rPr lang="cs-CZ" sz="1600" b="1" dirty="0"/>
              <a:t>. list</a:t>
            </a:r>
            <a:r>
              <a:rPr lang="es-ES" sz="1600" b="1" dirty="0"/>
              <a:t> </a:t>
            </a:r>
            <a:r>
              <a:rPr lang="es-ES" sz="1600" b="1" dirty="0" err="1"/>
              <a:t>Tesalonic</a:t>
            </a:r>
            <a:r>
              <a:rPr lang="cs-CZ" sz="1600" b="1" dirty="0"/>
              <a:t>kým</a:t>
            </a:r>
            <a:r>
              <a:rPr lang="es-ES" sz="1600" b="1" dirty="0"/>
              <a:t> 4</a:t>
            </a:r>
            <a:r>
              <a:rPr lang="cs-CZ" sz="1600" b="1" dirty="0"/>
              <a:t>,</a:t>
            </a:r>
            <a:r>
              <a:rPr lang="es-ES" sz="1600" b="1" dirty="0"/>
              <a:t>16-18</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3000" fill="hold" grpId="0" nodeType="afterEffect">
                                  <p:stCondLst>
                                    <p:cond delay="0"/>
                                  </p:stCondLst>
                                  <p:childTnLst>
                                    <p:anim calcmode="discrete" valueType="str">
                                      <p:cBhvr>
                                        <p:cTn id="6" dur="1000" fill="hold"/>
                                        <p:tgtEl>
                                          <p:spTgt spid="45060"/>
                                        </p:tgtEl>
                                        <p:attrNameLst>
                                          <p:attrName>style.visibility</p:attrName>
                                        </p:attrNameLst>
                                      </p:cBhvr>
                                      <p:tavLst>
                                        <p:tav tm="0">
                                          <p:val>
                                            <p:strVal val="hidden"/>
                                          </p:val>
                                        </p:tav>
                                        <p:tav tm="50000">
                                          <p:val>
                                            <p:strVal val="visible"/>
                                          </p:val>
                                        </p:tav>
                                      </p:tavLst>
                                    </p:anim>
                                  </p:childTnLst>
                                </p:cTn>
                              </p:par>
                            </p:childTnLst>
                          </p:cTn>
                        </p:par>
                      </p:childTnLst>
                    </p:cTn>
                  </p:par>
                  <p:par>
                    <p:cTn id="7" fill="hold" nodeType="clickPar">
                      <p:stCondLst>
                        <p:cond delay="indefinite"/>
                      </p:stCondLst>
                      <p:childTnLst>
                        <p:par>
                          <p:cTn id="8" fill="hold" nodeType="withGroup">
                            <p:stCondLst>
                              <p:cond delay="0"/>
                            </p:stCondLst>
                            <p:childTnLst>
                              <p:par>
                                <p:cTn id="9" presetID="50" presetClass="entr" presetSubtype="0" decel="100000" fill="hold" grpId="0" nodeType="clickEffect">
                                  <p:stCondLst>
                                    <p:cond delay="0"/>
                                  </p:stCondLst>
                                  <p:childTnLst>
                                    <p:set>
                                      <p:cBhvr>
                                        <p:cTn id="10" dur="1" fill="hold">
                                          <p:stCondLst>
                                            <p:cond delay="0"/>
                                          </p:stCondLst>
                                        </p:cTn>
                                        <p:tgtEl>
                                          <p:spTgt spid="45062"/>
                                        </p:tgtEl>
                                        <p:attrNameLst>
                                          <p:attrName>style.visibility</p:attrName>
                                        </p:attrNameLst>
                                      </p:cBhvr>
                                      <p:to>
                                        <p:strVal val="visible"/>
                                      </p:to>
                                    </p:set>
                                    <p:anim calcmode="lin" valueType="num">
                                      <p:cBhvr>
                                        <p:cTn id="11" dur="3000" fill="hold"/>
                                        <p:tgtEl>
                                          <p:spTgt spid="45062"/>
                                        </p:tgtEl>
                                        <p:attrNameLst>
                                          <p:attrName>ppt_w</p:attrName>
                                        </p:attrNameLst>
                                      </p:cBhvr>
                                      <p:tavLst>
                                        <p:tav tm="0">
                                          <p:val>
                                            <p:strVal val="#ppt_w+.3"/>
                                          </p:val>
                                        </p:tav>
                                        <p:tav tm="100000">
                                          <p:val>
                                            <p:strVal val="#ppt_w"/>
                                          </p:val>
                                        </p:tav>
                                      </p:tavLst>
                                    </p:anim>
                                    <p:anim calcmode="lin" valueType="num">
                                      <p:cBhvr>
                                        <p:cTn id="12" dur="3000" fill="hold"/>
                                        <p:tgtEl>
                                          <p:spTgt spid="45062"/>
                                        </p:tgtEl>
                                        <p:attrNameLst>
                                          <p:attrName>ppt_h</p:attrName>
                                        </p:attrNameLst>
                                      </p:cBhvr>
                                      <p:tavLst>
                                        <p:tav tm="0">
                                          <p:val>
                                            <p:strVal val="#ppt_h"/>
                                          </p:val>
                                        </p:tav>
                                        <p:tav tm="100000">
                                          <p:val>
                                            <p:strVal val="#ppt_h"/>
                                          </p:val>
                                        </p:tav>
                                      </p:tavLst>
                                    </p:anim>
                                    <p:animEffect transition="in" filter="fade">
                                      <p:cBhvr>
                                        <p:cTn id="13" dur="3000"/>
                                        <p:tgtEl>
                                          <p:spTgt spid="45062"/>
                                        </p:tgtEl>
                                      </p:cBhvr>
                                    </p:animEffect>
                                  </p:childTnLst>
                                </p:cTn>
                              </p:par>
                              <p:par>
                                <p:cTn id="14" presetID="22" presetClass="entr" presetSubtype="4" fill="hold" nodeType="withEffect">
                                  <p:stCondLst>
                                    <p:cond delay="0"/>
                                  </p:stCondLst>
                                  <p:iterate type="wd">
                                    <p:tmPct val="5000"/>
                                  </p:iterate>
                                  <p:childTnLst>
                                    <p:set>
                                      <p:cBhvr>
                                        <p:cTn id="15" dur="1" fill="hold">
                                          <p:stCondLst>
                                            <p:cond delay="0"/>
                                          </p:stCondLst>
                                        </p:cTn>
                                        <p:tgtEl>
                                          <p:spTgt spid="45061">
                                            <p:txEl>
                                              <p:pRg st="0" end="0"/>
                                            </p:txEl>
                                          </p:spTgt>
                                        </p:tgtEl>
                                        <p:attrNameLst>
                                          <p:attrName>style.visibility</p:attrName>
                                        </p:attrNameLst>
                                      </p:cBhvr>
                                      <p:to>
                                        <p:strVal val="visible"/>
                                      </p:to>
                                    </p:set>
                                    <p:animEffect transition="in" filter="wipe(down)">
                                      <p:cBhvr>
                                        <p:cTn id="16" dur="500"/>
                                        <p:tgtEl>
                                          <p:spTgt spid="4506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45063"/>
                                        </p:tgtEl>
                                        <p:attrNameLst>
                                          <p:attrName>style.visibility</p:attrName>
                                        </p:attrNameLst>
                                      </p:cBhvr>
                                      <p:to>
                                        <p:strVal val="visible"/>
                                      </p:to>
                                    </p:set>
                                    <p:anim calcmode="lin" valueType="num">
                                      <p:cBhvr>
                                        <p:cTn id="21" dur="3000" fill="hold"/>
                                        <p:tgtEl>
                                          <p:spTgt spid="45063"/>
                                        </p:tgtEl>
                                        <p:attrNameLst>
                                          <p:attrName>ppt_w</p:attrName>
                                        </p:attrNameLst>
                                      </p:cBhvr>
                                      <p:tavLst>
                                        <p:tav tm="0">
                                          <p:val>
                                            <p:strVal val="#ppt_w+.3"/>
                                          </p:val>
                                        </p:tav>
                                        <p:tav tm="100000">
                                          <p:val>
                                            <p:strVal val="#ppt_w"/>
                                          </p:val>
                                        </p:tav>
                                      </p:tavLst>
                                    </p:anim>
                                    <p:anim calcmode="lin" valueType="num">
                                      <p:cBhvr>
                                        <p:cTn id="22" dur="3000" fill="hold"/>
                                        <p:tgtEl>
                                          <p:spTgt spid="45063"/>
                                        </p:tgtEl>
                                        <p:attrNameLst>
                                          <p:attrName>ppt_h</p:attrName>
                                        </p:attrNameLst>
                                      </p:cBhvr>
                                      <p:tavLst>
                                        <p:tav tm="0">
                                          <p:val>
                                            <p:strVal val="#ppt_h"/>
                                          </p:val>
                                        </p:tav>
                                        <p:tav tm="100000">
                                          <p:val>
                                            <p:strVal val="#ppt_h"/>
                                          </p:val>
                                        </p:tav>
                                      </p:tavLst>
                                    </p:anim>
                                    <p:animEffect transition="in" filter="fade">
                                      <p:cBhvr>
                                        <p:cTn id="23" dur="3000"/>
                                        <p:tgtEl>
                                          <p:spTgt spid="45063"/>
                                        </p:tgtEl>
                                      </p:cBhvr>
                                    </p:animEffect>
                                  </p:childTnLst>
                                </p:cTn>
                              </p:par>
                              <p:par>
                                <p:cTn id="24" presetID="42" presetClass="entr" presetSubtype="0" fill="hold" nodeType="withEffect">
                                  <p:stCondLst>
                                    <p:cond delay="0"/>
                                  </p:stCondLst>
                                  <p:childTnLst>
                                    <p:set>
                                      <p:cBhvr>
                                        <p:cTn id="25" dur="1" fill="hold">
                                          <p:stCondLst>
                                            <p:cond delay="0"/>
                                          </p:stCondLst>
                                        </p:cTn>
                                        <p:tgtEl>
                                          <p:spTgt spid="45064">
                                            <p:txEl>
                                              <p:pRg st="1" end="1"/>
                                            </p:txEl>
                                          </p:spTgt>
                                        </p:tgtEl>
                                        <p:attrNameLst>
                                          <p:attrName>style.visibility</p:attrName>
                                        </p:attrNameLst>
                                      </p:cBhvr>
                                      <p:to>
                                        <p:strVal val="visible"/>
                                      </p:to>
                                    </p:set>
                                    <p:animEffect transition="in" filter="fade">
                                      <p:cBhvr>
                                        <p:cTn id="26" dur="3000"/>
                                        <p:tgtEl>
                                          <p:spTgt spid="45064">
                                            <p:txEl>
                                              <p:pRg st="1" end="1"/>
                                            </p:txEl>
                                          </p:spTgt>
                                        </p:tgtEl>
                                      </p:cBhvr>
                                    </p:animEffect>
                                    <p:anim calcmode="lin" valueType="num">
                                      <p:cBhvr>
                                        <p:cTn id="27" dur="3000" fill="hold"/>
                                        <p:tgtEl>
                                          <p:spTgt spid="45064">
                                            <p:txEl>
                                              <p:pRg st="1" end="1"/>
                                            </p:txEl>
                                          </p:spTgt>
                                        </p:tgtEl>
                                        <p:attrNameLst>
                                          <p:attrName>ppt_x</p:attrName>
                                        </p:attrNameLst>
                                      </p:cBhvr>
                                      <p:tavLst>
                                        <p:tav tm="0">
                                          <p:val>
                                            <p:strVal val="#ppt_x"/>
                                          </p:val>
                                        </p:tav>
                                        <p:tav tm="100000">
                                          <p:val>
                                            <p:strVal val="#ppt_x"/>
                                          </p:val>
                                        </p:tav>
                                      </p:tavLst>
                                    </p:anim>
                                    <p:anim calcmode="lin" valueType="num">
                                      <p:cBhvr>
                                        <p:cTn id="28" dur="3000" fill="hold"/>
                                        <p:tgtEl>
                                          <p:spTgt spid="45064">
                                            <p:txEl>
                                              <p:pRg st="1" end="1"/>
                                            </p:txEl>
                                          </p:spTgt>
                                        </p:tgtEl>
                                        <p:attrNameLst>
                                          <p:attrName>ppt_y</p:attrName>
                                        </p:attrNameLst>
                                      </p:cBhvr>
                                      <p:tavLst>
                                        <p:tav tm="0">
                                          <p:val>
                                            <p:strVal val="#ppt_y+.1"/>
                                          </p:val>
                                        </p:tav>
                                        <p:tav tm="100000">
                                          <p:val>
                                            <p:strVal val="#ppt_y"/>
                                          </p:val>
                                        </p:tav>
                                      </p:tavLst>
                                    </p:anim>
                                  </p:childTnLst>
                                </p:cTn>
                              </p:par>
                              <p:par>
                                <p:cTn id="29" presetID="22" presetClass="entr" presetSubtype="4" fill="hold" nodeType="withEffect">
                                  <p:stCondLst>
                                    <p:cond delay="0"/>
                                  </p:stCondLst>
                                  <p:iterate type="wd">
                                    <p:tmPct val="5000"/>
                                  </p:iterate>
                                  <p:childTnLst>
                                    <p:set>
                                      <p:cBhvr>
                                        <p:cTn id="30" dur="1" fill="hold">
                                          <p:stCondLst>
                                            <p:cond delay="0"/>
                                          </p:stCondLst>
                                        </p:cTn>
                                        <p:tgtEl>
                                          <p:spTgt spid="45064">
                                            <p:txEl>
                                              <p:pRg st="0" end="0"/>
                                            </p:txEl>
                                          </p:spTgt>
                                        </p:tgtEl>
                                        <p:attrNameLst>
                                          <p:attrName>style.visibility</p:attrName>
                                        </p:attrNameLst>
                                      </p:cBhvr>
                                      <p:to>
                                        <p:strVal val="visible"/>
                                      </p:to>
                                    </p:set>
                                    <p:animEffect transition="in" filter="wipe(down)">
                                      <p:cBhvr>
                                        <p:cTn id="31" dur="500"/>
                                        <p:tgtEl>
                                          <p:spTgt spid="450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P spid="45062" grpId="0" animBg="1"/>
      <p:bldP spid="4506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13" name="Picture 9" descr="potte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7108" name="Rectangle 4"/>
          <p:cNvSpPr>
            <a:spLocks noGrp="1" noChangeArrowheads="1"/>
          </p:cNvSpPr>
          <p:nvPr>
            <p:ph type="title"/>
          </p:nvPr>
        </p:nvSpPr>
        <p:spPr>
          <a:effectLst>
            <a:outerShdw dist="107763" dir="13500000" algn="ctr" rotWithShape="0">
              <a:srgbClr val="C5C5C5">
                <a:alpha val="50000"/>
              </a:srgbClr>
            </a:outerShdw>
          </a:effectLst>
        </p:spPr>
        <p:txBody>
          <a:bodyPr/>
          <a:lstStyle/>
          <a:p>
            <a:r>
              <a:rPr lang="es-ES" sz="4000" b="1" dirty="0" err="1">
                <a:solidFill>
                  <a:srgbClr val="993300"/>
                </a:solidFill>
              </a:rPr>
              <a:t>Lidé</a:t>
            </a:r>
            <a:r>
              <a:rPr lang="es-ES" sz="4000" b="1" dirty="0">
                <a:solidFill>
                  <a:srgbClr val="993300"/>
                </a:solidFill>
              </a:rPr>
              <a:t> </a:t>
            </a:r>
            <a:r>
              <a:rPr lang="es-ES" sz="4000" b="1" dirty="0" err="1">
                <a:solidFill>
                  <a:srgbClr val="993300"/>
                </a:solidFill>
              </a:rPr>
              <a:t>nejsou</a:t>
            </a:r>
            <a:r>
              <a:rPr lang="es-ES" sz="4000" b="1" dirty="0">
                <a:solidFill>
                  <a:srgbClr val="993300"/>
                </a:solidFill>
              </a:rPr>
              <a:t> </a:t>
            </a:r>
            <a:r>
              <a:rPr lang="es-ES" sz="4000" b="1" dirty="0" err="1">
                <a:solidFill>
                  <a:srgbClr val="993300"/>
                </a:solidFill>
              </a:rPr>
              <a:t>souzeni</a:t>
            </a:r>
            <a:r>
              <a:rPr lang="cs-CZ" sz="4000" b="1" dirty="0">
                <a:solidFill>
                  <a:srgbClr val="993300"/>
                </a:solidFill>
              </a:rPr>
              <a:t>                   ihned po smrti</a:t>
            </a:r>
            <a:endParaRPr lang="es-ES" sz="4000" b="1" dirty="0">
              <a:solidFill>
                <a:srgbClr val="993300"/>
              </a:solidFill>
            </a:endParaRPr>
          </a:p>
        </p:txBody>
      </p:sp>
      <p:sp>
        <p:nvSpPr>
          <p:cNvPr id="47110" name="Text Box 6"/>
          <p:cNvSpPr txBox="1">
            <a:spLocks noChangeArrowheads="1"/>
          </p:cNvSpPr>
          <p:nvPr/>
        </p:nvSpPr>
        <p:spPr bwMode="auto">
          <a:xfrm>
            <a:off x="323850" y="1484313"/>
            <a:ext cx="84963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t>“</a:t>
            </a:r>
            <a:r>
              <a:rPr lang="cs-CZ" sz="2400" b="1" dirty="0"/>
              <a:t>Neboť ustanovil</a:t>
            </a:r>
            <a:r>
              <a:rPr lang="es-ES" sz="2400" b="1" dirty="0"/>
              <a:t> </a:t>
            </a:r>
            <a:r>
              <a:rPr lang="es-ES" sz="2400" b="1" dirty="0">
                <a:solidFill>
                  <a:srgbClr val="993300"/>
                </a:solidFill>
              </a:rPr>
              <a:t>d</a:t>
            </a:r>
            <a:r>
              <a:rPr lang="cs-CZ" sz="2400" b="1" dirty="0">
                <a:solidFill>
                  <a:srgbClr val="993300"/>
                </a:solidFill>
              </a:rPr>
              <a:t>en, v němž bude spravedlivě soudit</a:t>
            </a:r>
            <a:r>
              <a:rPr lang="es-ES" sz="2400" b="1" dirty="0"/>
              <a:t> </a:t>
            </a:r>
            <a:r>
              <a:rPr lang="cs-CZ" sz="2400" b="1" dirty="0" err="1"/>
              <a:t>ce</a:t>
            </a:r>
            <a:r>
              <a:rPr lang="es-ES" sz="2400" b="1" dirty="0"/>
              <a:t>l</a:t>
            </a:r>
            <a:r>
              <a:rPr lang="cs-CZ" sz="2400" b="1" dirty="0"/>
              <a:t>ý svět</a:t>
            </a:r>
            <a:r>
              <a:rPr lang="es-ES" sz="2400" b="1" dirty="0"/>
              <a:t>”</a:t>
            </a:r>
          </a:p>
          <a:p>
            <a:pPr algn="r">
              <a:spcBef>
                <a:spcPct val="50000"/>
              </a:spcBef>
            </a:pPr>
            <a:r>
              <a:rPr lang="cs-CZ" sz="1600" b="1" dirty="0"/>
              <a:t>Skutky</a:t>
            </a:r>
            <a:r>
              <a:rPr lang="es-ES" sz="1600" b="1" dirty="0"/>
              <a:t> 17</a:t>
            </a:r>
            <a:r>
              <a:rPr lang="cs-CZ" sz="1600" b="1" dirty="0"/>
              <a:t>,</a:t>
            </a:r>
            <a:r>
              <a:rPr lang="es-ES" sz="1600" b="1" dirty="0"/>
              <a:t>31</a:t>
            </a:r>
          </a:p>
        </p:txBody>
      </p:sp>
      <p:sp>
        <p:nvSpPr>
          <p:cNvPr id="47111" name="Text Box 7"/>
          <p:cNvSpPr txBox="1">
            <a:spLocks noChangeArrowheads="1"/>
          </p:cNvSpPr>
          <p:nvPr/>
        </p:nvSpPr>
        <p:spPr bwMode="auto">
          <a:xfrm>
            <a:off x="323850" y="2781300"/>
            <a:ext cx="88201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ES" sz="2400" b="1" dirty="0"/>
              <a:t>“</a:t>
            </a:r>
            <a:r>
              <a:rPr lang="cs-CZ" sz="2400" b="1" dirty="0"/>
              <a:t>Také anděly, kteří si nezachovali své vznešené </a:t>
            </a:r>
            <a:r>
              <a:rPr lang="cs-CZ" sz="2400" b="1" dirty="0" err="1"/>
              <a:t>postave</a:t>
            </a:r>
            <a:r>
              <a:rPr lang="cs-CZ" sz="2400" b="1" dirty="0"/>
              <a:t>-ní</a:t>
            </a:r>
            <a:r>
              <a:rPr lang="es-ES" sz="2400" b="1" dirty="0"/>
              <a:t>… </a:t>
            </a:r>
            <a:r>
              <a:rPr lang="cs-CZ" sz="2400" b="1" dirty="0"/>
              <a:t>drží</a:t>
            </a:r>
            <a:r>
              <a:rPr lang="es-ES" sz="2400" b="1" dirty="0"/>
              <a:t>… </a:t>
            </a:r>
            <a:r>
              <a:rPr lang="es-ES" sz="2400" b="1" dirty="0" err="1"/>
              <a:t>pr</a:t>
            </a:r>
            <a:r>
              <a:rPr lang="cs-CZ" sz="2400" b="1" dirty="0"/>
              <a:t>o</a:t>
            </a:r>
            <a:r>
              <a:rPr lang="es-ES" sz="2400" b="1" dirty="0"/>
              <a:t> </a:t>
            </a:r>
            <a:r>
              <a:rPr lang="cs-CZ" sz="2400" b="1" dirty="0">
                <a:solidFill>
                  <a:srgbClr val="993300"/>
                </a:solidFill>
              </a:rPr>
              <a:t>ve</a:t>
            </a:r>
            <a:r>
              <a:rPr lang="es-ES" sz="2400" b="1" dirty="0">
                <a:solidFill>
                  <a:srgbClr val="993300"/>
                </a:solidFill>
              </a:rPr>
              <a:t>l</a:t>
            </a:r>
            <a:r>
              <a:rPr lang="cs-CZ" sz="2400" b="1" dirty="0" err="1">
                <a:solidFill>
                  <a:srgbClr val="993300"/>
                </a:solidFill>
              </a:rPr>
              <a:t>iký</a:t>
            </a:r>
            <a:r>
              <a:rPr lang="cs-CZ" sz="2400" b="1" dirty="0">
                <a:solidFill>
                  <a:srgbClr val="993300"/>
                </a:solidFill>
              </a:rPr>
              <a:t> den soudu</a:t>
            </a:r>
            <a:r>
              <a:rPr lang="es-ES" sz="2400" b="1" dirty="0"/>
              <a:t>”</a:t>
            </a:r>
          </a:p>
          <a:p>
            <a:pPr algn="r">
              <a:spcBef>
                <a:spcPct val="50000"/>
              </a:spcBef>
            </a:pPr>
            <a:r>
              <a:rPr lang="es-ES" sz="1600" b="1" dirty="0"/>
              <a:t>Juda 6</a:t>
            </a:r>
          </a:p>
        </p:txBody>
      </p:sp>
      <p:sp>
        <p:nvSpPr>
          <p:cNvPr id="47112" name="Text Box 8"/>
          <p:cNvSpPr txBox="1">
            <a:spLocks noChangeArrowheads="1"/>
          </p:cNvSpPr>
          <p:nvPr/>
        </p:nvSpPr>
        <p:spPr bwMode="auto">
          <a:xfrm>
            <a:off x="250825" y="4005263"/>
            <a:ext cx="871378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t>“</a:t>
            </a:r>
            <a:r>
              <a:rPr lang="cs-CZ" sz="2400" b="1" dirty="0" err="1"/>
              <a:t>Vidě</a:t>
            </a:r>
            <a:r>
              <a:rPr lang="es-ES" sz="2400" b="1" dirty="0"/>
              <a:t>l</a:t>
            </a:r>
            <a:r>
              <a:rPr lang="cs-CZ" sz="2400" b="1" dirty="0"/>
              <a:t> j</a:t>
            </a:r>
            <a:r>
              <a:rPr lang="es-ES" sz="2400" b="1" dirty="0"/>
              <a:t>s</a:t>
            </a:r>
            <a:r>
              <a:rPr lang="cs-CZ" sz="2400" b="1" dirty="0" err="1"/>
              <a:t>em</a:t>
            </a:r>
            <a:r>
              <a:rPr lang="es-ES" sz="2400" b="1" dirty="0"/>
              <a:t> </a:t>
            </a:r>
            <a:r>
              <a:rPr lang="es-ES" sz="2400" b="1" dirty="0" err="1"/>
              <a:t>mrt</a:t>
            </a:r>
            <a:r>
              <a:rPr lang="cs-CZ" sz="2400" b="1" dirty="0" err="1"/>
              <a:t>vé</a:t>
            </a:r>
            <a:r>
              <a:rPr lang="es-ES" sz="2400" b="1" dirty="0"/>
              <a:t>, </a:t>
            </a:r>
            <a:r>
              <a:rPr lang="cs-CZ" sz="2400" b="1" dirty="0"/>
              <a:t>mocné i prosté</a:t>
            </a:r>
            <a:r>
              <a:rPr lang="es-ES" sz="2400" b="1" dirty="0"/>
              <a:t>, </a:t>
            </a:r>
            <a:r>
              <a:rPr lang="cs-CZ" sz="2400" b="1" dirty="0"/>
              <a:t>jak stojí před trůnem    a byly otevřeny knihy.</a:t>
            </a:r>
            <a:r>
              <a:rPr lang="es-ES" sz="2400" b="1" dirty="0"/>
              <a:t> </a:t>
            </a:r>
            <a:r>
              <a:rPr lang="cs-CZ" sz="2400" b="1" dirty="0"/>
              <a:t>Ještě jedna kniha byla otevřena, kniha života. A</a:t>
            </a:r>
            <a:r>
              <a:rPr lang="es-ES" sz="2400" b="1" dirty="0"/>
              <a:t> </a:t>
            </a:r>
            <a:r>
              <a:rPr lang="cs-CZ" sz="2400" b="1" dirty="0">
                <a:solidFill>
                  <a:srgbClr val="993300"/>
                </a:solidFill>
              </a:rPr>
              <a:t>mrtví byli souzeni</a:t>
            </a:r>
            <a:r>
              <a:rPr lang="es-ES" sz="2400" b="1" dirty="0"/>
              <a:t> </a:t>
            </a:r>
            <a:r>
              <a:rPr lang="es-ES" sz="2400" b="1" dirty="0" err="1"/>
              <a:t>po</a:t>
            </a:r>
            <a:r>
              <a:rPr lang="cs-CZ" sz="2400" b="1" dirty="0"/>
              <a:t>d</a:t>
            </a:r>
            <a:r>
              <a:rPr lang="es-ES" sz="2400" b="1" dirty="0"/>
              <a:t>l</a:t>
            </a:r>
            <a:r>
              <a:rPr lang="cs-CZ" sz="2400" b="1" dirty="0"/>
              <a:t>e </a:t>
            </a:r>
            <a:r>
              <a:rPr lang="es-ES" sz="2400" b="1" dirty="0"/>
              <a:t>s</a:t>
            </a:r>
            <a:r>
              <a:rPr lang="cs-CZ" sz="2400" b="1" dirty="0" err="1"/>
              <a:t>vých</a:t>
            </a:r>
            <a:r>
              <a:rPr lang="cs-CZ" sz="2400" b="1" dirty="0"/>
              <a:t> činů zapsaných v těch knihách</a:t>
            </a:r>
            <a:r>
              <a:rPr lang="es-ES" sz="2400" b="1" dirty="0"/>
              <a:t>”</a:t>
            </a:r>
          </a:p>
          <a:p>
            <a:pPr algn="r">
              <a:spcBef>
                <a:spcPct val="50000"/>
              </a:spcBef>
            </a:pPr>
            <a:r>
              <a:rPr lang="cs-CZ" sz="1600" b="1" dirty="0"/>
              <a:t>Zjevení</a:t>
            </a:r>
            <a:r>
              <a:rPr lang="es-ES" sz="1600" b="1" dirty="0"/>
              <a:t> 20</a:t>
            </a:r>
            <a:r>
              <a:rPr lang="cs-CZ" sz="1600" b="1" dirty="0"/>
              <a:t>,</a:t>
            </a:r>
            <a:r>
              <a:rPr lang="es-ES" sz="1600" b="1" dirty="0"/>
              <a:t>12</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3000" fill="hold" grpId="0" nodeType="afterEffect">
                                  <p:stCondLst>
                                    <p:cond delay="0"/>
                                  </p:stCondLst>
                                  <p:childTnLst>
                                    <p:anim calcmode="discrete" valueType="str">
                                      <p:cBhvr>
                                        <p:cTn id="6" dur="1000" fill="hold"/>
                                        <p:tgtEl>
                                          <p:spTgt spid="47108"/>
                                        </p:tgtEl>
                                        <p:attrNameLst>
                                          <p:attrName>style.visibility</p:attrName>
                                        </p:attrNameLst>
                                      </p:cBhvr>
                                      <p:tavLst>
                                        <p:tav tm="0">
                                          <p:val>
                                            <p:strVal val="hidden"/>
                                          </p:val>
                                        </p:tav>
                                        <p:tav tm="50000">
                                          <p:val>
                                            <p:strVal val="visible"/>
                                          </p:val>
                                        </p:tav>
                                      </p:tavLst>
                                    </p:anim>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iterate type="wd">
                                    <p:tmPct val="5000"/>
                                  </p:iterate>
                                  <p:childTnLst>
                                    <p:set>
                                      <p:cBhvr>
                                        <p:cTn id="10" dur="1" fill="hold">
                                          <p:stCondLst>
                                            <p:cond delay="0"/>
                                          </p:stCondLst>
                                        </p:cTn>
                                        <p:tgtEl>
                                          <p:spTgt spid="47110">
                                            <p:txEl>
                                              <p:pRg st="0" end="0"/>
                                            </p:txEl>
                                          </p:spTgt>
                                        </p:tgtEl>
                                        <p:attrNameLst>
                                          <p:attrName>style.visibility</p:attrName>
                                        </p:attrNameLst>
                                      </p:cBhvr>
                                      <p:to>
                                        <p:strVal val="visible"/>
                                      </p:to>
                                    </p:set>
                                    <p:animEffect transition="in" filter="wipe(down)">
                                      <p:cBhvr>
                                        <p:cTn id="11" dur="500"/>
                                        <p:tgtEl>
                                          <p:spTgt spid="47110">
                                            <p:txEl>
                                              <p:pRg st="0" end="0"/>
                                            </p:txEl>
                                          </p:spTgt>
                                        </p:tgtEl>
                                      </p:cBhvr>
                                    </p:animEffect>
                                  </p:childTnLst>
                                </p:cTn>
                              </p:par>
                              <p:par>
                                <p:cTn id="12" presetID="42" presetClass="entr" presetSubtype="0" fill="hold" nodeType="withEffect">
                                  <p:stCondLst>
                                    <p:cond delay="0"/>
                                  </p:stCondLst>
                                  <p:childTnLst>
                                    <p:set>
                                      <p:cBhvr>
                                        <p:cTn id="13" dur="1" fill="hold">
                                          <p:stCondLst>
                                            <p:cond delay="0"/>
                                          </p:stCondLst>
                                        </p:cTn>
                                        <p:tgtEl>
                                          <p:spTgt spid="47110">
                                            <p:txEl>
                                              <p:pRg st="1" end="1"/>
                                            </p:txEl>
                                          </p:spTgt>
                                        </p:tgtEl>
                                        <p:attrNameLst>
                                          <p:attrName>style.visibility</p:attrName>
                                        </p:attrNameLst>
                                      </p:cBhvr>
                                      <p:to>
                                        <p:strVal val="visible"/>
                                      </p:to>
                                    </p:set>
                                    <p:animEffect transition="in" filter="fade">
                                      <p:cBhvr>
                                        <p:cTn id="14" dur="1000"/>
                                        <p:tgtEl>
                                          <p:spTgt spid="47110">
                                            <p:txEl>
                                              <p:pRg st="1" end="1"/>
                                            </p:txEl>
                                          </p:spTgt>
                                        </p:tgtEl>
                                      </p:cBhvr>
                                    </p:animEffect>
                                    <p:anim calcmode="lin" valueType="num">
                                      <p:cBhvr>
                                        <p:cTn id="15" dur="1000" fill="hold"/>
                                        <p:tgtEl>
                                          <p:spTgt spid="4711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71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iterate type="wd">
                                    <p:tmPct val="5000"/>
                                  </p:iterate>
                                  <p:childTnLst>
                                    <p:set>
                                      <p:cBhvr>
                                        <p:cTn id="20" dur="1" fill="hold">
                                          <p:stCondLst>
                                            <p:cond delay="0"/>
                                          </p:stCondLst>
                                        </p:cTn>
                                        <p:tgtEl>
                                          <p:spTgt spid="47111">
                                            <p:txEl>
                                              <p:pRg st="0" end="0"/>
                                            </p:txEl>
                                          </p:spTgt>
                                        </p:tgtEl>
                                        <p:attrNameLst>
                                          <p:attrName>style.visibility</p:attrName>
                                        </p:attrNameLst>
                                      </p:cBhvr>
                                      <p:to>
                                        <p:strVal val="visible"/>
                                      </p:to>
                                    </p:set>
                                    <p:animEffect transition="in" filter="wipe(down)">
                                      <p:cBhvr>
                                        <p:cTn id="21" dur="500"/>
                                        <p:tgtEl>
                                          <p:spTgt spid="47111">
                                            <p:txEl>
                                              <p:pRg st="0" end="0"/>
                                            </p:txEl>
                                          </p:spTgt>
                                        </p:tgtEl>
                                      </p:cBhvr>
                                    </p:animEffect>
                                  </p:childTnLst>
                                </p:cTn>
                              </p:par>
                              <p:par>
                                <p:cTn id="22" presetID="42" presetClass="entr" presetSubtype="0" fill="hold" nodeType="withEffect">
                                  <p:stCondLst>
                                    <p:cond delay="0"/>
                                  </p:stCondLst>
                                  <p:childTnLst>
                                    <p:set>
                                      <p:cBhvr>
                                        <p:cTn id="23" dur="1" fill="hold">
                                          <p:stCondLst>
                                            <p:cond delay="0"/>
                                          </p:stCondLst>
                                        </p:cTn>
                                        <p:tgtEl>
                                          <p:spTgt spid="47111">
                                            <p:txEl>
                                              <p:pRg st="1" end="1"/>
                                            </p:txEl>
                                          </p:spTgt>
                                        </p:tgtEl>
                                        <p:attrNameLst>
                                          <p:attrName>style.visibility</p:attrName>
                                        </p:attrNameLst>
                                      </p:cBhvr>
                                      <p:to>
                                        <p:strVal val="visible"/>
                                      </p:to>
                                    </p:set>
                                    <p:animEffect transition="in" filter="fade">
                                      <p:cBhvr>
                                        <p:cTn id="24" dur="1000"/>
                                        <p:tgtEl>
                                          <p:spTgt spid="47111">
                                            <p:txEl>
                                              <p:pRg st="1" end="1"/>
                                            </p:txEl>
                                          </p:spTgt>
                                        </p:tgtEl>
                                      </p:cBhvr>
                                    </p:animEffect>
                                    <p:anim calcmode="lin" valueType="num">
                                      <p:cBhvr>
                                        <p:cTn id="25" dur="1000" fill="hold"/>
                                        <p:tgtEl>
                                          <p:spTgt spid="4711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471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iterate type="wd">
                                    <p:tmPct val="5000"/>
                                  </p:iterate>
                                  <p:childTnLst>
                                    <p:set>
                                      <p:cBhvr>
                                        <p:cTn id="30" dur="1" fill="hold">
                                          <p:stCondLst>
                                            <p:cond delay="0"/>
                                          </p:stCondLst>
                                        </p:cTn>
                                        <p:tgtEl>
                                          <p:spTgt spid="47112">
                                            <p:txEl>
                                              <p:pRg st="0" end="0"/>
                                            </p:txEl>
                                          </p:spTgt>
                                        </p:tgtEl>
                                        <p:attrNameLst>
                                          <p:attrName>style.visibility</p:attrName>
                                        </p:attrNameLst>
                                      </p:cBhvr>
                                      <p:to>
                                        <p:strVal val="visible"/>
                                      </p:to>
                                    </p:set>
                                    <p:animEffect transition="in" filter="wipe(down)">
                                      <p:cBhvr>
                                        <p:cTn id="31" dur="500"/>
                                        <p:tgtEl>
                                          <p:spTgt spid="47112">
                                            <p:txEl>
                                              <p:pRg st="0" end="0"/>
                                            </p:txEl>
                                          </p:spTgt>
                                        </p:tgtEl>
                                      </p:cBhvr>
                                    </p:animEffect>
                                  </p:childTnLst>
                                </p:cTn>
                              </p:par>
                              <p:par>
                                <p:cTn id="32" presetID="42" presetClass="entr" presetSubtype="0" fill="hold" nodeType="withEffect">
                                  <p:stCondLst>
                                    <p:cond delay="0"/>
                                  </p:stCondLst>
                                  <p:childTnLst>
                                    <p:set>
                                      <p:cBhvr>
                                        <p:cTn id="33" dur="1" fill="hold">
                                          <p:stCondLst>
                                            <p:cond delay="0"/>
                                          </p:stCondLst>
                                        </p:cTn>
                                        <p:tgtEl>
                                          <p:spTgt spid="47112">
                                            <p:txEl>
                                              <p:pRg st="1" end="1"/>
                                            </p:txEl>
                                          </p:spTgt>
                                        </p:tgtEl>
                                        <p:attrNameLst>
                                          <p:attrName>style.visibility</p:attrName>
                                        </p:attrNameLst>
                                      </p:cBhvr>
                                      <p:to>
                                        <p:strVal val="visible"/>
                                      </p:to>
                                    </p:set>
                                    <p:animEffect transition="in" filter="fade">
                                      <p:cBhvr>
                                        <p:cTn id="34" dur="1000"/>
                                        <p:tgtEl>
                                          <p:spTgt spid="47112">
                                            <p:txEl>
                                              <p:pRg st="1" end="1"/>
                                            </p:txEl>
                                          </p:spTgt>
                                        </p:tgtEl>
                                      </p:cBhvr>
                                    </p:animEffect>
                                    <p:anim calcmode="lin" valueType="num">
                                      <p:cBhvr>
                                        <p:cTn id="35" dur="1000" fill="hold"/>
                                        <p:tgtEl>
                                          <p:spTgt spid="47112">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4711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8" name="Picture 6" descr="agua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9156" name="Rectangle 4"/>
          <p:cNvSpPr>
            <a:spLocks noGrp="1" noChangeArrowheads="1"/>
          </p:cNvSpPr>
          <p:nvPr>
            <p:ph type="title"/>
          </p:nvPr>
        </p:nvSpPr>
        <p:spPr>
          <a:effectLst>
            <a:outerShdw dist="107763" dir="13500000" algn="ctr" rotWithShape="0">
              <a:schemeClr val="accent1">
                <a:alpha val="50000"/>
              </a:schemeClr>
            </a:outerShdw>
          </a:effectLst>
        </p:spPr>
        <p:txBody>
          <a:bodyPr/>
          <a:lstStyle/>
          <a:p>
            <a:r>
              <a:rPr lang="es-ES" sz="4000" b="1" dirty="0" err="1">
                <a:solidFill>
                  <a:schemeClr val="accent2"/>
                </a:solidFill>
              </a:rPr>
              <a:t>Dějiny</a:t>
            </a:r>
            <a:r>
              <a:rPr lang="es-ES" sz="4000" b="1" dirty="0">
                <a:solidFill>
                  <a:schemeClr val="accent2"/>
                </a:solidFill>
              </a:rPr>
              <a:t> </a:t>
            </a:r>
            <a:r>
              <a:rPr lang="es-ES" sz="4000" b="1" dirty="0" err="1">
                <a:solidFill>
                  <a:schemeClr val="accent2"/>
                </a:solidFill>
              </a:rPr>
              <a:t>učení</a:t>
            </a:r>
            <a:r>
              <a:rPr lang="es-ES" sz="4000" b="1" dirty="0">
                <a:solidFill>
                  <a:schemeClr val="accent2"/>
                </a:solidFill>
              </a:rPr>
              <a:t> o </a:t>
            </a:r>
            <a:r>
              <a:rPr lang="es-ES" sz="4000" b="1" dirty="0" err="1">
                <a:solidFill>
                  <a:schemeClr val="accent2"/>
                </a:solidFill>
              </a:rPr>
              <a:t>nesmrtelnosti</a:t>
            </a:r>
            <a:r>
              <a:rPr lang="es-ES" sz="4000" b="1" dirty="0">
                <a:solidFill>
                  <a:schemeClr val="accent2"/>
                </a:solidFill>
              </a:rPr>
              <a:t> </a:t>
            </a:r>
            <a:r>
              <a:rPr lang="cs-CZ" sz="4000" b="1" dirty="0">
                <a:solidFill>
                  <a:schemeClr val="accent2"/>
                </a:solidFill>
              </a:rPr>
              <a:t>      </a:t>
            </a:r>
            <a:r>
              <a:rPr lang="es-ES" sz="4000" b="1" dirty="0">
                <a:solidFill>
                  <a:schemeClr val="accent2"/>
                </a:solidFill>
              </a:rPr>
              <a:t>v </a:t>
            </a:r>
            <a:r>
              <a:rPr lang="es-ES" sz="4000" b="1" dirty="0" err="1">
                <a:solidFill>
                  <a:schemeClr val="accent2"/>
                </a:solidFill>
              </a:rPr>
              <a:t>křesťanství</a:t>
            </a:r>
            <a:endParaRPr lang="es-ES" sz="4000" b="1" dirty="0">
              <a:solidFill>
                <a:schemeClr val="accent2"/>
              </a:solidFill>
            </a:endParaRPr>
          </a:p>
        </p:txBody>
      </p:sp>
      <p:sp>
        <p:nvSpPr>
          <p:cNvPr id="49157" name="Rectangle 5"/>
          <p:cNvSpPr>
            <a:spLocks noGrp="1" noChangeArrowheads="1"/>
          </p:cNvSpPr>
          <p:nvPr>
            <p:ph type="body" idx="1"/>
          </p:nvPr>
        </p:nvSpPr>
        <p:spPr>
          <a:xfrm>
            <a:off x="468313" y="1844675"/>
            <a:ext cx="8229600" cy="4248150"/>
          </a:xfrm>
        </p:spPr>
        <p:txBody>
          <a:bodyPr/>
          <a:lstStyle/>
          <a:p>
            <a:r>
              <a:rPr lang="es-ES" b="1" dirty="0" err="1"/>
              <a:t>Řím</a:t>
            </a:r>
            <a:r>
              <a:rPr lang="es-ES" b="1" dirty="0"/>
              <a:t> </a:t>
            </a:r>
            <a:r>
              <a:rPr lang="es-ES" b="1" dirty="0" err="1"/>
              <a:t>převzal</a:t>
            </a:r>
            <a:r>
              <a:rPr lang="es-ES" b="1" dirty="0"/>
              <a:t> tuto </a:t>
            </a:r>
            <a:r>
              <a:rPr lang="es-ES" b="1" dirty="0" err="1"/>
              <a:t>doktrínu</a:t>
            </a:r>
            <a:r>
              <a:rPr lang="es-ES" b="1" dirty="0"/>
              <a:t> z </a:t>
            </a:r>
            <a:r>
              <a:rPr lang="es-ES" b="1" dirty="0" err="1"/>
              <a:t>pohanství</a:t>
            </a:r>
            <a:r>
              <a:rPr lang="es-ES" b="1" dirty="0"/>
              <a:t>.</a:t>
            </a:r>
          </a:p>
          <a:p>
            <a:r>
              <a:rPr lang="es-ES" b="1" dirty="0"/>
              <a:t>Luther ji </a:t>
            </a:r>
            <a:r>
              <a:rPr lang="es-ES" b="1" dirty="0" err="1"/>
              <a:t>zařadil</a:t>
            </a:r>
            <a:r>
              <a:rPr lang="es-ES" b="1" dirty="0"/>
              <a:t> </a:t>
            </a:r>
            <a:r>
              <a:rPr lang="cs-CZ" b="1" dirty="0"/>
              <a:t>do</a:t>
            </a:r>
            <a:r>
              <a:rPr lang="es-ES" b="1" dirty="0"/>
              <a:t> "</a:t>
            </a:r>
            <a:r>
              <a:rPr lang="es-ES" b="1" dirty="0" err="1"/>
              <a:t>monstrózních</a:t>
            </a:r>
            <a:r>
              <a:rPr lang="es-ES" b="1" dirty="0"/>
              <a:t> </a:t>
            </a:r>
            <a:r>
              <a:rPr lang="es-ES" b="1" dirty="0" err="1"/>
              <a:t>bajek</a:t>
            </a:r>
            <a:r>
              <a:rPr lang="es-ES" b="1" dirty="0"/>
              <a:t>, </a:t>
            </a:r>
            <a:r>
              <a:rPr lang="es-ES" b="1" dirty="0" err="1"/>
              <a:t>které</a:t>
            </a:r>
            <a:r>
              <a:rPr lang="es-ES" b="1" dirty="0"/>
              <a:t> </a:t>
            </a:r>
            <a:r>
              <a:rPr lang="es-ES" b="1" dirty="0" err="1"/>
              <a:t>jsou</a:t>
            </a:r>
            <a:r>
              <a:rPr lang="es-ES" b="1" dirty="0"/>
              <a:t> </a:t>
            </a:r>
            <a:r>
              <a:rPr lang="es-ES" b="1" dirty="0" err="1"/>
              <a:t>součástí</a:t>
            </a:r>
            <a:r>
              <a:rPr lang="es-ES" b="1" dirty="0"/>
              <a:t> </a:t>
            </a:r>
            <a:r>
              <a:rPr lang="es-ES" b="1" dirty="0" err="1"/>
              <a:t>římského</a:t>
            </a:r>
            <a:r>
              <a:rPr lang="es-ES" b="1" dirty="0"/>
              <a:t> </a:t>
            </a:r>
            <a:r>
              <a:rPr lang="es-ES" b="1" dirty="0" err="1"/>
              <a:t>hnoje</a:t>
            </a:r>
            <a:r>
              <a:rPr lang="es-ES" b="1" dirty="0"/>
              <a:t>"</a:t>
            </a:r>
          </a:p>
          <a:p>
            <a:r>
              <a:rPr lang="es-ES" b="1" dirty="0" err="1"/>
              <a:t>Nicméně</a:t>
            </a:r>
            <a:r>
              <a:rPr lang="es-ES" b="1" dirty="0"/>
              <a:t> </a:t>
            </a:r>
            <a:r>
              <a:rPr lang="es-ES" b="1" dirty="0" err="1"/>
              <a:t>jak</a:t>
            </a:r>
            <a:r>
              <a:rPr lang="es-ES" b="1" dirty="0"/>
              <a:t> </a:t>
            </a:r>
            <a:r>
              <a:rPr lang="es-ES" b="1" dirty="0" err="1"/>
              <a:t>katolicismus</a:t>
            </a:r>
            <a:r>
              <a:rPr lang="es-ES" b="1" dirty="0"/>
              <a:t> </a:t>
            </a:r>
            <a:r>
              <a:rPr lang="es-ES" b="1" dirty="0" err="1"/>
              <a:t>tak</a:t>
            </a:r>
            <a:r>
              <a:rPr lang="es-ES" b="1" dirty="0"/>
              <a:t> </a:t>
            </a:r>
            <a:r>
              <a:rPr lang="es-ES" b="1" dirty="0" err="1"/>
              <a:t>protes</a:t>
            </a:r>
            <a:r>
              <a:rPr lang="cs-CZ" b="1" dirty="0"/>
              <a:t>-</a:t>
            </a:r>
            <a:r>
              <a:rPr lang="es-ES" b="1" dirty="0" err="1"/>
              <a:t>tantismus</a:t>
            </a:r>
            <a:r>
              <a:rPr lang="es-ES" b="1" dirty="0"/>
              <a:t> </a:t>
            </a:r>
            <a:r>
              <a:rPr lang="es-ES" b="1" dirty="0" err="1"/>
              <a:t>dnes</a:t>
            </a:r>
            <a:r>
              <a:rPr lang="es-ES" b="1" dirty="0"/>
              <a:t> </a:t>
            </a:r>
            <a:r>
              <a:rPr lang="es-ES" b="1" dirty="0" err="1"/>
              <a:t>přijímají</a:t>
            </a:r>
            <a:r>
              <a:rPr lang="es-ES" b="1" dirty="0"/>
              <a:t> tuto </a:t>
            </a:r>
            <a:r>
              <a:rPr lang="es-ES" b="1" dirty="0" err="1"/>
              <a:t>doktrínu</a:t>
            </a:r>
            <a:r>
              <a:rPr lang="es-ES" b="1" dirty="0"/>
              <a: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9156"/>
                                        </p:tgtEl>
                                        <p:attrNameLst>
                                          <p:attrName>style.visibility</p:attrName>
                                        </p:attrNameLst>
                                      </p:cBhvr>
                                      <p:to>
                                        <p:strVal val="visible"/>
                                      </p:to>
                                    </p:set>
                                    <p:anim from="(-#ppt_w/2)" to="(#ppt_x)" calcmode="lin" valueType="num">
                                      <p:cBhvr>
                                        <p:cTn id="7" dur="1200" fill="hold">
                                          <p:stCondLst>
                                            <p:cond delay="0"/>
                                          </p:stCondLst>
                                        </p:cTn>
                                        <p:tgtEl>
                                          <p:spTgt spid="49156"/>
                                        </p:tgtEl>
                                        <p:attrNameLst>
                                          <p:attrName>ppt_x</p:attrName>
                                        </p:attrNameLst>
                                      </p:cBhvr>
                                    </p:anim>
                                    <p:anim from="0" to="-1.0" calcmode="lin" valueType="num">
                                      <p:cBhvr>
                                        <p:cTn id="8" dur="400" decel="50000" autoRev="1" fill="hold">
                                          <p:stCondLst>
                                            <p:cond delay="1200"/>
                                          </p:stCondLst>
                                        </p:cTn>
                                        <p:tgtEl>
                                          <p:spTgt spid="49156"/>
                                        </p:tgtEl>
                                        <p:attrNameLst>
                                          <p:attrName>xshear</p:attrName>
                                        </p:attrNameLst>
                                      </p:cBhvr>
                                    </p:anim>
                                    <p:animScale>
                                      <p:cBhvr>
                                        <p:cTn id="9" dur="400" decel="100000" autoRev="1" fill="hold">
                                          <p:stCondLst>
                                            <p:cond delay="1200"/>
                                          </p:stCondLst>
                                        </p:cTn>
                                        <p:tgtEl>
                                          <p:spTgt spid="49156"/>
                                        </p:tgtEl>
                                      </p:cBhvr>
                                      <p:from x="100000" y="100000"/>
                                      <p:to x="80000" y="100000"/>
                                    </p:animScale>
                                    <p:anim by="(#ppt_h/3+#ppt_w*0.1)" calcmode="lin" valueType="num">
                                      <p:cBhvr additive="sum">
                                        <p:cTn id="10" dur="400" decel="100000" autoRev="1" fill="hold">
                                          <p:stCondLst>
                                            <p:cond delay="1200"/>
                                          </p:stCondLst>
                                        </p:cTn>
                                        <p:tgtEl>
                                          <p:spTgt spid="49156"/>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iterate type="lt">
                                    <p:tmPct val="5000"/>
                                  </p:iterate>
                                  <p:childTnLst>
                                    <p:set>
                                      <p:cBhvr>
                                        <p:cTn id="14" dur="1" fill="hold">
                                          <p:stCondLst>
                                            <p:cond delay="0"/>
                                          </p:stCondLst>
                                        </p:cTn>
                                        <p:tgtEl>
                                          <p:spTgt spid="49157">
                                            <p:txEl>
                                              <p:pRg st="0" end="0"/>
                                            </p:txEl>
                                          </p:spTgt>
                                        </p:tgtEl>
                                        <p:attrNameLst>
                                          <p:attrName>style.visibility</p:attrName>
                                        </p:attrNameLst>
                                      </p:cBhvr>
                                      <p:to>
                                        <p:strVal val="visible"/>
                                      </p:to>
                                    </p:set>
                                    <p:anim calcmode="lin" valueType="num">
                                      <p:cBhvr>
                                        <p:cTn id="15" dur="1000" fill="hold"/>
                                        <p:tgtEl>
                                          <p:spTgt spid="49157">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49157">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4915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49157">
                                            <p:txEl>
                                              <p:pRg st="0" end="0"/>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49157">
                                            <p:txEl>
                                              <p:pRg st="0" end="0"/>
                                            </p:txEl>
                                          </p:spTgt>
                                        </p:tgtEl>
                                        <p:attrNameLst>
                                          <p:attrName>ppt_c</p:attrName>
                                        </p:attrNameLst>
                                      </p:cBhvr>
                                      <p:to>
                                        <a:schemeClr val="accent1"/>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iterate type="lt">
                                    <p:tmPct val="5000"/>
                                  </p:iterate>
                                  <p:childTnLst>
                                    <p:set>
                                      <p:cBhvr>
                                        <p:cTn id="22" dur="1" fill="hold">
                                          <p:stCondLst>
                                            <p:cond delay="0"/>
                                          </p:stCondLst>
                                        </p:cTn>
                                        <p:tgtEl>
                                          <p:spTgt spid="49157">
                                            <p:txEl>
                                              <p:pRg st="1" end="1"/>
                                            </p:txEl>
                                          </p:spTgt>
                                        </p:tgtEl>
                                        <p:attrNameLst>
                                          <p:attrName>style.visibility</p:attrName>
                                        </p:attrNameLst>
                                      </p:cBhvr>
                                      <p:to>
                                        <p:strVal val="visible"/>
                                      </p:to>
                                    </p:set>
                                    <p:anim calcmode="lin" valueType="num">
                                      <p:cBhvr>
                                        <p:cTn id="23" dur="1000" fill="hold"/>
                                        <p:tgtEl>
                                          <p:spTgt spid="49157">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49157">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4915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49157">
                                            <p:txEl>
                                              <p:pRg st="1" end="1"/>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49157">
                                            <p:txEl>
                                              <p:pRg st="1" end="1"/>
                                            </p:txEl>
                                          </p:spTgt>
                                        </p:tgtEl>
                                        <p:attrNameLst>
                                          <p:attrName>ppt_c</p:attrName>
                                        </p:attrNameLst>
                                      </p:cBhvr>
                                      <p:to>
                                        <a:schemeClr val="accent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iterate type="lt">
                                    <p:tmPct val="5000"/>
                                  </p:iterate>
                                  <p:childTnLst>
                                    <p:set>
                                      <p:cBhvr>
                                        <p:cTn id="30" dur="1" fill="hold">
                                          <p:stCondLst>
                                            <p:cond delay="0"/>
                                          </p:stCondLst>
                                        </p:cTn>
                                        <p:tgtEl>
                                          <p:spTgt spid="49157">
                                            <p:txEl>
                                              <p:pRg st="2" end="2"/>
                                            </p:txEl>
                                          </p:spTgt>
                                        </p:tgtEl>
                                        <p:attrNameLst>
                                          <p:attrName>style.visibility</p:attrName>
                                        </p:attrNameLst>
                                      </p:cBhvr>
                                      <p:to>
                                        <p:strVal val="visible"/>
                                      </p:to>
                                    </p:set>
                                    <p:anim calcmode="lin" valueType="num">
                                      <p:cBhvr>
                                        <p:cTn id="31" dur="1000" fill="hold"/>
                                        <p:tgtEl>
                                          <p:spTgt spid="49157">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49157">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4915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4915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49157"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3300"/>
            </a:gs>
            <a:gs pos="100000">
              <a:srgbClr val="FFD9B3"/>
            </a:gs>
          </a:gsLst>
          <a:lin ang="2700000" scaled="1"/>
        </a:gradFill>
        <a:effectLst/>
      </p:bgPr>
    </p:bg>
    <p:spTree>
      <p:nvGrpSpPr>
        <p:cNvPr id="1" name=""/>
        <p:cNvGrpSpPr/>
        <p:nvPr/>
      </p:nvGrpSpPr>
      <p:grpSpPr>
        <a:xfrm>
          <a:off x="0" y="0"/>
          <a:ext cx="0" cy="0"/>
          <a:chOff x="0" y="0"/>
          <a:chExt cx="0" cy="0"/>
        </a:xfrm>
      </p:grpSpPr>
      <p:sp>
        <p:nvSpPr>
          <p:cNvPr id="51204" name="WordArt 4"/>
          <p:cNvSpPr>
            <a:spLocks noChangeArrowheads="1" noChangeShapeType="1" noTextEdit="1"/>
          </p:cNvSpPr>
          <p:nvPr/>
        </p:nvSpPr>
        <p:spPr bwMode="auto">
          <a:xfrm>
            <a:off x="468313" y="333375"/>
            <a:ext cx="5676900" cy="992188"/>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TopLeft">
                <a:rot lat="0" lon="21119998" rev="0"/>
              </a:camera>
              <a:lightRig rig="legacyHarsh4" dir="b"/>
            </a:scene3d>
            <a:sp3d extrusionH="430200" prstMaterial="legacyMatte">
              <a:extrusionClr>
                <a:schemeClr val="accent1"/>
              </a:extrusionClr>
              <a:contourClr>
                <a:srgbClr val="FFFFFF"/>
              </a:contourClr>
            </a:sp3d>
          </a:bodyPr>
          <a:lstStyle/>
          <a:p>
            <a:pPr algn="ctr"/>
            <a:r>
              <a:rPr lang="es-ES" sz="3600" kern="10" dirty="0">
                <a:ln w="9525">
                  <a:round/>
                  <a:headEnd/>
                  <a:tailEnd/>
                </a:ln>
                <a:blipFill dpi="0" rotWithShape="0">
                  <a:blip r:embed="rId2"/>
                  <a:srcRect/>
                  <a:tile tx="0" ty="0" sx="100000" sy="100000" flip="none" algn="tl"/>
                </a:blipFill>
                <a:latin typeface="Arial Black" panose="020B0A04020102020204" pitchFamily="34" charset="0"/>
              </a:rPr>
              <a:t>KDYŽ ČLOVĚK ZEMŘE</a:t>
            </a:r>
          </a:p>
        </p:txBody>
      </p:sp>
      <p:sp>
        <p:nvSpPr>
          <p:cNvPr id="51205" name="AutoShape 5"/>
          <p:cNvSpPr>
            <a:spLocks noChangeArrowheads="1"/>
          </p:cNvSpPr>
          <p:nvPr/>
        </p:nvSpPr>
        <p:spPr bwMode="auto">
          <a:xfrm rot="2983153">
            <a:off x="2543969" y="1496219"/>
            <a:ext cx="1101725" cy="50323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1206" name="WordArt 6" descr="Pergamino"/>
          <p:cNvSpPr>
            <a:spLocks noChangeArrowheads="1" noChangeShapeType="1" noTextEdit="1"/>
          </p:cNvSpPr>
          <p:nvPr/>
        </p:nvSpPr>
        <p:spPr bwMode="auto">
          <a:xfrm>
            <a:off x="0" y="2205038"/>
            <a:ext cx="10052050" cy="647700"/>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TopLeft">
                <a:rot lat="0" lon="20819998" rev="0"/>
              </a:camera>
              <a:lightRig rig="legacyHarsh4" dir="b"/>
            </a:scene3d>
            <a:sp3d extrusionH="430200" prstMaterial="legacyMatte">
              <a:extrusionClr>
                <a:schemeClr val="accent1"/>
              </a:extrusionClr>
              <a:contourClr>
                <a:srgbClr val="FFFFCC"/>
              </a:contourClr>
            </a:sp3d>
          </a:bodyPr>
          <a:lstStyle/>
          <a:p>
            <a:pPr algn="ctr"/>
            <a:r>
              <a:rPr lang="es-ES" sz="3600" kern="10" dirty="0" err="1">
                <a:ln w="9525">
                  <a:round/>
                  <a:headEnd/>
                  <a:tailEnd/>
                </a:ln>
                <a:blipFill dpi="0" rotWithShape="0">
                  <a:blip r:embed="rId3"/>
                  <a:srcRect/>
                  <a:tile tx="0" ty="0" sx="100000" sy="100000" flip="none" algn="tl"/>
                </a:blipFill>
                <a:latin typeface="Arial Black" panose="020B0A04020102020204" pitchFamily="34" charset="0"/>
              </a:rPr>
              <a:t>Duch</a:t>
            </a:r>
            <a:r>
              <a:rPr lang="es-ES" sz="3600" kern="10" dirty="0">
                <a:ln w="9525">
                  <a:round/>
                  <a:headEnd/>
                  <a:tailEnd/>
                </a:ln>
                <a:blipFill dpi="0" rotWithShape="0">
                  <a:blip r:embed="rId3"/>
                  <a:srcRect/>
                  <a:tile tx="0" ty="0" sx="100000" sy="100000" flip="none" algn="tl"/>
                </a:blipFill>
                <a:latin typeface="Arial Black" panose="020B0A04020102020204" pitchFamily="34" charset="0"/>
              </a:rPr>
              <a:t> (</a:t>
            </a:r>
            <a:r>
              <a:rPr lang="es-ES" sz="3600" kern="10" dirty="0" err="1">
                <a:ln w="9525">
                  <a:round/>
                  <a:headEnd/>
                  <a:tailEnd/>
                </a:ln>
                <a:blipFill dpi="0" rotWithShape="0">
                  <a:blip r:embed="rId3"/>
                  <a:srcRect/>
                  <a:tile tx="0" ty="0" sx="100000" sy="100000" flip="none" algn="tl"/>
                </a:blipFill>
                <a:latin typeface="Arial Black" panose="020B0A04020102020204" pitchFamily="34" charset="0"/>
              </a:rPr>
              <a:t>dech</a:t>
            </a:r>
            <a:r>
              <a:rPr lang="es-ES" sz="3600" kern="10" dirty="0">
                <a:ln w="9525">
                  <a:round/>
                  <a:headEnd/>
                  <a:tailEnd/>
                </a:ln>
                <a:blipFill dpi="0" rotWithShape="0">
                  <a:blip r:embed="rId3"/>
                  <a:srcRect/>
                  <a:tile tx="0" ty="0" sx="100000" sy="100000" flip="none" algn="tl"/>
                </a:blipFill>
                <a:latin typeface="Arial Black" panose="020B0A04020102020204" pitchFamily="34" charset="0"/>
              </a:rPr>
              <a:t> </a:t>
            </a:r>
            <a:r>
              <a:rPr lang="es-ES" sz="3600" kern="10" dirty="0" err="1">
                <a:ln w="9525">
                  <a:round/>
                  <a:headEnd/>
                  <a:tailEnd/>
                </a:ln>
                <a:blipFill dpi="0" rotWithShape="0">
                  <a:blip r:embed="rId3"/>
                  <a:srcRect/>
                  <a:tile tx="0" ty="0" sx="100000" sy="100000" flip="none" algn="tl"/>
                </a:blipFill>
                <a:latin typeface="Arial Black" panose="020B0A04020102020204" pitchFamily="34" charset="0"/>
              </a:rPr>
              <a:t>života</a:t>
            </a:r>
            <a:r>
              <a:rPr lang="es-ES" sz="3600" kern="10" dirty="0">
                <a:ln w="9525">
                  <a:round/>
                  <a:headEnd/>
                  <a:tailEnd/>
                </a:ln>
                <a:blipFill dpi="0" rotWithShape="0">
                  <a:blip r:embed="rId3"/>
                  <a:srcRect/>
                  <a:tile tx="0" ty="0" sx="100000" sy="100000" flip="none" algn="tl"/>
                </a:blipFill>
                <a:latin typeface="Arial Black" panose="020B0A04020102020204" pitchFamily="34" charset="0"/>
              </a:rPr>
              <a:t>) se </a:t>
            </a:r>
            <a:r>
              <a:rPr lang="es-ES" sz="3600" kern="10" dirty="0" err="1">
                <a:ln w="9525">
                  <a:round/>
                  <a:headEnd/>
                  <a:tailEnd/>
                </a:ln>
                <a:blipFill dpi="0" rotWithShape="0">
                  <a:blip r:embed="rId3"/>
                  <a:srcRect/>
                  <a:tile tx="0" ty="0" sx="100000" sy="100000" flip="none" algn="tl"/>
                </a:blipFill>
                <a:latin typeface="Arial Black" panose="020B0A04020102020204" pitchFamily="34" charset="0"/>
              </a:rPr>
              <a:t>vrací</a:t>
            </a:r>
            <a:r>
              <a:rPr lang="es-ES" sz="3600" kern="10" dirty="0">
                <a:ln w="9525">
                  <a:round/>
                  <a:headEnd/>
                  <a:tailEnd/>
                </a:ln>
                <a:blipFill dpi="0" rotWithShape="0">
                  <a:blip r:embed="rId3"/>
                  <a:srcRect/>
                  <a:tile tx="0" ty="0" sx="100000" sy="100000" flip="none" algn="tl"/>
                </a:blipFill>
                <a:latin typeface="Arial Black" panose="020B0A04020102020204" pitchFamily="34" charset="0"/>
              </a:rPr>
              <a:t> k </a:t>
            </a:r>
            <a:r>
              <a:rPr lang="es-ES" sz="3600" kern="10" dirty="0" err="1">
                <a:ln w="9525">
                  <a:round/>
                  <a:headEnd/>
                  <a:tailEnd/>
                </a:ln>
                <a:blipFill dpi="0" rotWithShape="0">
                  <a:blip r:embed="rId3"/>
                  <a:srcRect/>
                  <a:tile tx="0" ty="0" sx="100000" sy="100000" flip="none" algn="tl"/>
                </a:blipFill>
                <a:latin typeface="Arial Black" panose="020B0A04020102020204" pitchFamily="34" charset="0"/>
              </a:rPr>
              <a:t>Bohu</a:t>
            </a:r>
            <a:r>
              <a:rPr lang="es-ES" sz="3600" kern="10" dirty="0">
                <a:ln w="9525">
                  <a:round/>
                  <a:headEnd/>
                  <a:tailEnd/>
                </a:ln>
                <a:blipFill dpi="0" rotWithShape="0">
                  <a:blip r:embed="rId3"/>
                  <a:srcRect/>
                  <a:tile tx="0" ty="0" sx="100000" sy="100000" flip="none" algn="tl"/>
                </a:blipFill>
                <a:latin typeface="Arial Black" panose="020B0A04020102020204" pitchFamily="34" charset="0"/>
              </a:rPr>
              <a:t>, </a:t>
            </a:r>
            <a:r>
              <a:rPr lang="es-ES" sz="3600" kern="10" dirty="0" err="1">
                <a:ln w="9525">
                  <a:round/>
                  <a:headEnd/>
                  <a:tailEnd/>
                </a:ln>
                <a:blipFill dpi="0" rotWithShape="0">
                  <a:blip r:embed="rId3"/>
                  <a:srcRect/>
                  <a:tile tx="0" ty="0" sx="100000" sy="100000" flip="none" algn="tl"/>
                </a:blipFill>
                <a:latin typeface="Arial Black" panose="020B0A04020102020204" pitchFamily="34" charset="0"/>
              </a:rPr>
              <a:t>který</a:t>
            </a:r>
            <a:r>
              <a:rPr lang="es-ES" sz="3600" kern="10" dirty="0">
                <a:ln w="9525">
                  <a:round/>
                  <a:headEnd/>
                  <a:tailEnd/>
                </a:ln>
                <a:blipFill dpi="0" rotWithShape="0">
                  <a:blip r:embed="rId3"/>
                  <a:srcRect/>
                  <a:tile tx="0" ty="0" sx="100000" sy="100000" flip="none" algn="tl"/>
                </a:blipFill>
                <a:latin typeface="Arial Black" panose="020B0A04020102020204" pitchFamily="34" charset="0"/>
              </a:rPr>
              <a:t> </a:t>
            </a:r>
            <a:r>
              <a:rPr lang="es-ES" sz="3600" kern="10" dirty="0" err="1">
                <a:ln w="9525">
                  <a:round/>
                  <a:headEnd/>
                  <a:tailEnd/>
                </a:ln>
                <a:blipFill dpi="0" rotWithShape="0">
                  <a:blip r:embed="rId3"/>
                  <a:srcRect/>
                  <a:tile tx="0" ty="0" sx="100000" sy="100000" flip="none" algn="tl"/>
                </a:blipFill>
                <a:latin typeface="Arial Black" panose="020B0A04020102020204" pitchFamily="34" charset="0"/>
              </a:rPr>
              <a:t>ho</a:t>
            </a:r>
            <a:r>
              <a:rPr lang="es-ES" sz="3600" kern="10" dirty="0">
                <a:ln w="9525">
                  <a:round/>
                  <a:headEnd/>
                  <a:tailEnd/>
                </a:ln>
                <a:blipFill dpi="0" rotWithShape="0">
                  <a:blip r:embed="rId3"/>
                  <a:srcRect/>
                  <a:tile tx="0" ty="0" sx="100000" sy="100000" flip="none" algn="tl"/>
                </a:blipFill>
                <a:latin typeface="Arial Black" panose="020B0A04020102020204" pitchFamily="34" charset="0"/>
              </a:rPr>
              <a:t> </a:t>
            </a:r>
            <a:r>
              <a:rPr lang="es-ES" sz="3600" kern="10" dirty="0" err="1">
                <a:ln w="9525">
                  <a:round/>
                  <a:headEnd/>
                  <a:tailEnd/>
                </a:ln>
                <a:blipFill dpi="0" rotWithShape="0">
                  <a:blip r:embed="rId3"/>
                  <a:srcRect/>
                  <a:tile tx="0" ty="0" sx="100000" sy="100000" flip="none" algn="tl"/>
                </a:blipFill>
                <a:latin typeface="Arial Black" panose="020B0A04020102020204" pitchFamily="34" charset="0"/>
              </a:rPr>
              <a:t>dal</a:t>
            </a:r>
            <a:endParaRPr lang="es-ES" sz="3600" kern="10" dirty="0">
              <a:ln w="9525">
                <a:round/>
                <a:headEnd/>
                <a:tailEnd/>
              </a:ln>
              <a:blipFill dpi="0" rotWithShape="0">
                <a:blip r:embed="rId3"/>
                <a:srcRect/>
                <a:tile tx="0" ty="0" sx="100000" sy="100000" flip="none" algn="tl"/>
              </a:blipFill>
              <a:latin typeface="Arial Black" panose="020B0A04020102020204" pitchFamily="34" charset="0"/>
            </a:endParaRPr>
          </a:p>
        </p:txBody>
      </p:sp>
      <p:sp>
        <p:nvSpPr>
          <p:cNvPr id="51207" name="WordArt 7"/>
          <p:cNvSpPr>
            <a:spLocks noChangeArrowheads="1" noChangeShapeType="1" noTextEdit="1"/>
          </p:cNvSpPr>
          <p:nvPr/>
        </p:nvSpPr>
        <p:spPr bwMode="auto">
          <a:xfrm>
            <a:off x="6227763" y="2636838"/>
            <a:ext cx="2743200" cy="252412"/>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fr-FR" sz="3600" kern="10" dirty="0" err="1">
                <a:ln w="9525">
                  <a:solidFill>
                    <a:srgbClr val="000000"/>
                  </a:solidFill>
                  <a:round/>
                  <a:headEnd/>
                  <a:tailEnd/>
                </a:ln>
                <a:solidFill>
                  <a:srgbClr val="FFFFFF"/>
                </a:solidFill>
                <a:latin typeface="Arial Black" panose="020B0A04020102020204" pitchFamily="34" charset="0"/>
              </a:rPr>
              <a:t>Kazatel</a:t>
            </a:r>
            <a:r>
              <a:rPr lang="fr-FR" sz="3600" kern="10" dirty="0">
                <a:ln w="9525">
                  <a:solidFill>
                    <a:srgbClr val="000000"/>
                  </a:solidFill>
                  <a:round/>
                  <a:headEnd/>
                  <a:tailEnd/>
                </a:ln>
                <a:solidFill>
                  <a:srgbClr val="FFFFFF"/>
                </a:solidFill>
                <a:latin typeface="Arial Black" panose="020B0A04020102020204" pitchFamily="34" charset="0"/>
              </a:rPr>
              <a:t> 12,6; 1. </a:t>
            </a:r>
            <a:r>
              <a:rPr lang="fr-FR" sz="3600" kern="10" dirty="0" err="1">
                <a:ln w="9525">
                  <a:solidFill>
                    <a:srgbClr val="000000"/>
                  </a:solidFill>
                  <a:round/>
                  <a:headEnd/>
                  <a:tailEnd/>
                </a:ln>
                <a:solidFill>
                  <a:srgbClr val="FFFFFF"/>
                </a:solidFill>
                <a:latin typeface="Arial Black" panose="020B0A04020102020204" pitchFamily="34" charset="0"/>
              </a:rPr>
              <a:t>Mojžíšova</a:t>
            </a:r>
            <a:r>
              <a:rPr lang="fr-FR" sz="3600" kern="10" dirty="0">
                <a:ln w="9525">
                  <a:solidFill>
                    <a:srgbClr val="000000"/>
                  </a:solidFill>
                  <a:round/>
                  <a:headEnd/>
                  <a:tailEnd/>
                </a:ln>
                <a:solidFill>
                  <a:srgbClr val="FFFFFF"/>
                </a:solidFill>
                <a:latin typeface="Arial Black" panose="020B0A04020102020204" pitchFamily="34" charset="0"/>
              </a:rPr>
              <a:t> 2,7</a:t>
            </a:r>
            <a:endParaRPr lang="es-ES" sz="3600" kern="10" dirty="0">
              <a:ln w="9525">
                <a:solidFill>
                  <a:srgbClr val="000000"/>
                </a:solidFill>
                <a:round/>
                <a:headEnd/>
                <a:tailEnd/>
              </a:ln>
              <a:solidFill>
                <a:srgbClr val="FFFFFF"/>
              </a:solidFill>
              <a:latin typeface="Arial Black" panose="020B0A04020102020204" pitchFamily="34" charset="0"/>
            </a:endParaRPr>
          </a:p>
        </p:txBody>
      </p:sp>
      <p:sp>
        <p:nvSpPr>
          <p:cNvPr id="51208" name="AutoShape 8"/>
          <p:cNvSpPr>
            <a:spLocks noChangeArrowheads="1"/>
          </p:cNvSpPr>
          <p:nvPr/>
        </p:nvSpPr>
        <p:spPr bwMode="auto">
          <a:xfrm rot="2983153">
            <a:off x="3625056" y="2936082"/>
            <a:ext cx="1101725" cy="5032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1209" name="WordArt 9" descr="Esterilla"/>
          <p:cNvSpPr>
            <a:spLocks noChangeArrowheads="1" noChangeShapeType="1" noTextEdit="1"/>
          </p:cNvSpPr>
          <p:nvPr/>
        </p:nvSpPr>
        <p:spPr bwMode="auto">
          <a:xfrm>
            <a:off x="755650" y="3644900"/>
            <a:ext cx="7056438" cy="992188"/>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TopLeft">
                <a:rot lat="0" lon="20819998" rev="0"/>
              </a:camera>
              <a:lightRig rig="legacyHarsh4" dir="b"/>
            </a:scene3d>
            <a:sp3d extrusionH="430200" prstMaterial="legacyMatte">
              <a:extrusionClr>
                <a:schemeClr val="accent1"/>
              </a:extrusionClr>
              <a:contourClr>
                <a:srgbClr val="FFCC66"/>
              </a:contourClr>
            </a:sp3d>
          </a:bodyPr>
          <a:lstStyle/>
          <a:p>
            <a:pPr algn="ctr"/>
            <a:r>
              <a:rPr lang="pt-BR" sz="3600" kern="10" dirty="0" err="1">
                <a:ln w="9525">
                  <a:round/>
                  <a:headEnd/>
                  <a:tailEnd/>
                </a:ln>
                <a:blipFill dpi="0" rotWithShape="0">
                  <a:blip r:embed="rId4"/>
                  <a:srcRect/>
                  <a:tile tx="0" ty="0" sx="100000" sy="100000" flip="none" algn="tl"/>
                </a:blipFill>
                <a:latin typeface="Arial Black" panose="020B0A04020102020204" pitchFamily="34" charset="0"/>
              </a:rPr>
              <a:t>Tělo</a:t>
            </a:r>
            <a:r>
              <a:rPr lang="pt-BR" sz="3600" kern="10" dirty="0">
                <a:ln w="9525">
                  <a:round/>
                  <a:headEnd/>
                  <a:tailEnd/>
                </a:ln>
                <a:blipFill dpi="0" rotWithShape="0">
                  <a:blip r:embed="rId4"/>
                  <a:srcRect/>
                  <a:tile tx="0" ty="0" sx="100000" sy="100000" flip="none" algn="tl"/>
                </a:blipFill>
                <a:latin typeface="Arial Black" panose="020B0A04020102020204" pitchFamily="34" charset="0"/>
              </a:rPr>
              <a:t> se </a:t>
            </a:r>
            <a:r>
              <a:rPr lang="pt-BR" sz="3600" kern="10" dirty="0" err="1">
                <a:ln w="9525">
                  <a:round/>
                  <a:headEnd/>
                  <a:tailEnd/>
                </a:ln>
                <a:blipFill dpi="0" rotWithShape="0">
                  <a:blip r:embed="rId4"/>
                  <a:srcRect/>
                  <a:tile tx="0" ty="0" sx="100000" sy="100000" flip="none" algn="tl"/>
                </a:blipFill>
                <a:latin typeface="Arial Black" panose="020B0A04020102020204" pitchFamily="34" charset="0"/>
              </a:rPr>
              <a:t>vrací</a:t>
            </a:r>
            <a:r>
              <a:rPr lang="pt-BR" sz="3600" kern="10" dirty="0">
                <a:ln w="9525">
                  <a:round/>
                  <a:headEnd/>
                  <a:tailEnd/>
                </a:ln>
                <a:blipFill dpi="0" rotWithShape="0">
                  <a:blip r:embed="rId4"/>
                  <a:srcRect/>
                  <a:tile tx="0" ty="0" sx="100000" sy="100000" flip="none" algn="tl"/>
                </a:blipFill>
                <a:latin typeface="Arial Black" panose="020B0A04020102020204" pitchFamily="34" charset="0"/>
              </a:rPr>
              <a:t> do </a:t>
            </a:r>
            <a:r>
              <a:rPr lang="pt-BR" sz="3600" kern="10" dirty="0" err="1">
                <a:ln w="9525">
                  <a:round/>
                  <a:headEnd/>
                  <a:tailEnd/>
                </a:ln>
                <a:blipFill dpi="0" rotWithShape="0">
                  <a:blip r:embed="rId4"/>
                  <a:srcRect/>
                  <a:tile tx="0" ty="0" sx="100000" sy="100000" flip="none" algn="tl"/>
                </a:blipFill>
                <a:latin typeface="Arial Black" panose="020B0A04020102020204" pitchFamily="34" charset="0"/>
              </a:rPr>
              <a:t>prachu</a:t>
            </a:r>
            <a:endParaRPr lang="es-ES" sz="3600" kern="10" dirty="0">
              <a:ln w="9525">
                <a:round/>
                <a:headEnd/>
                <a:tailEnd/>
              </a:ln>
              <a:blipFill dpi="0" rotWithShape="0">
                <a:blip r:embed="rId4"/>
                <a:srcRect/>
                <a:tile tx="0" ty="0" sx="100000" sy="100000" flip="none" algn="tl"/>
              </a:blipFill>
              <a:latin typeface="Arial Black" panose="020B0A04020102020204" pitchFamily="34" charset="0"/>
            </a:endParaRPr>
          </a:p>
        </p:txBody>
      </p:sp>
      <p:sp>
        <p:nvSpPr>
          <p:cNvPr id="51210" name="WordArt 10"/>
          <p:cNvSpPr>
            <a:spLocks noChangeArrowheads="1" noChangeShapeType="1" noTextEdit="1"/>
          </p:cNvSpPr>
          <p:nvPr/>
        </p:nvSpPr>
        <p:spPr bwMode="auto">
          <a:xfrm>
            <a:off x="6877050" y="4149725"/>
            <a:ext cx="1760538" cy="179388"/>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FF"/>
                </a:solidFill>
                <a:latin typeface="Arial Black" panose="020B0A04020102020204" pitchFamily="34" charset="0"/>
              </a:rPr>
              <a:t>1. </a:t>
            </a:r>
            <a:r>
              <a:rPr lang="es-ES" sz="3600" kern="10" dirty="0" err="1">
                <a:ln w="9525">
                  <a:solidFill>
                    <a:srgbClr val="000000"/>
                  </a:solidFill>
                  <a:round/>
                  <a:headEnd/>
                  <a:tailEnd/>
                </a:ln>
                <a:solidFill>
                  <a:srgbClr val="FFFFFF"/>
                </a:solidFill>
                <a:latin typeface="Arial Black" panose="020B0A04020102020204" pitchFamily="34" charset="0"/>
              </a:rPr>
              <a:t>Mojžíšova</a:t>
            </a:r>
            <a:r>
              <a:rPr lang="es-ES" sz="3600" kern="10" dirty="0">
                <a:ln w="9525">
                  <a:solidFill>
                    <a:srgbClr val="000000"/>
                  </a:solidFill>
                  <a:round/>
                  <a:headEnd/>
                  <a:tailEnd/>
                </a:ln>
                <a:solidFill>
                  <a:srgbClr val="FFFFFF"/>
                </a:solidFill>
                <a:latin typeface="Arial Black" panose="020B0A04020102020204" pitchFamily="34" charset="0"/>
              </a:rPr>
              <a:t>, 3,19</a:t>
            </a:r>
          </a:p>
        </p:txBody>
      </p:sp>
      <p:sp>
        <p:nvSpPr>
          <p:cNvPr id="51211" name="AutoShape 11"/>
          <p:cNvSpPr>
            <a:spLocks noChangeArrowheads="1"/>
          </p:cNvSpPr>
          <p:nvPr/>
        </p:nvSpPr>
        <p:spPr bwMode="auto">
          <a:xfrm rot="2983153">
            <a:off x="4777581" y="4520407"/>
            <a:ext cx="1101725" cy="50323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1212" name="WordArt 12" descr="Gotas de agua"/>
          <p:cNvSpPr>
            <a:spLocks noChangeArrowheads="1" noChangeShapeType="1" noTextEdit="1"/>
          </p:cNvSpPr>
          <p:nvPr/>
        </p:nvSpPr>
        <p:spPr bwMode="auto">
          <a:xfrm>
            <a:off x="179388" y="5300663"/>
            <a:ext cx="10010775" cy="992187"/>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TopLeft">
                <a:rot lat="0" lon="20819998" rev="0"/>
              </a:camera>
              <a:lightRig rig="legacyHarsh4" dir="b"/>
            </a:scene3d>
            <a:sp3d extrusionH="430200" prstMaterial="legacyMatte">
              <a:extrusionClr>
                <a:schemeClr val="accent1"/>
              </a:extrusionClr>
              <a:contourClr>
                <a:srgbClr val="CCFFFF"/>
              </a:contourClr>
            </a:sp3d>
          </a:bodyPr>
          <a:lstStyle/>
          <a:p>
            <a:pPr algn="ctr"/>
            <a:r>
              <a:rPr lang="es-ES" sz="3600" kern="10" dirty="0" err="1">
                <a:ln w="9525">
                  <a:round/>
                  <a:headEnd/>
                  <a:tailEnd/>
                </a:ln>
                <a:blipFill dpi="0" rotWithShape="0">
                  <a:blip r:embed="rId5"/>
                  <a:srcRect/>
                  <a:tile tx="0" ty="0" sx="100000" sy="100000" flip="none" algn="tl"/>
                </a:blipFill>
                <a:latin typeface="Arial Black" panose="020B0A04020102020204" pitchFamily="34" charset="0"/>
              </a:rPr>
              <a:t>Myšlenky</a:t>
            </a:r>
            <a:r>
              <a:rPr lang="es-ES" sz="3600" kern="10" dirty="0">
                <a:ln w="9525">
                  <a:round/>
                  <a:headEnd/>
                  <a:tailEnd/>
                </a:ln>
                <a:blipFill dpi="0" rotWithShape="0">
                  <a:blip r:embed="rId5"/>
                  <a:srcRect/>
                  <a:tile tx="0" ty="0" sx="100000" sy="100000" flip="none" algn="tl"/>
                </a:blipFill>
                <a:latin typeface="Arial Black" panose="020B0A04020102020204" pitchFamily="34" charset="0"/>
              </a:rPr>
              <a:t> a </a:t>
            </a:r>
            <a:r>
              <a:rPr lang="es-ES" sz="3600" kern="10" dirty="0" err="1">
                <a:ln w="9525">
                  <a:round/>
                  <a:headEnd/>
                  <a:tailEnd/>
                </a:ln>
                <a:blipFill dpi="0" rotWithShape="0">
                  <a:blip r:embed="rId5"/>
                  <a:srcRect/>
                  <a:tile tx="0" ty="0" sx="100000" sy="100000" flip="none" algn="tl"/>
                </a:blipFill>
                <a:latin typeface="Arial Black" panose="020B0A04020102020204" pitchFamily="34" charset="0"/>
              </a:rPr>
              <a:t>činnost</a:t>
            </a:r>
            <a:r>
              <a:rPr lang="es-ES" sz="3600" kern="10" dirty="0">
                <a:ln w="9525">
                  <a:round/>
                  <a:headEnd/>
                  <a:tailEnd/>
                </a:ln>
                <a:blipFill dpi="0" rotWithShape="0">
                  <a:blip r:embed="rId5"/>
                  <a:srcRect/>
                  <a:tile tx="0" ty="0" sx="100000" sy="100000" flip="none" algn="tl"/>
                </a:blipFill>
                <a:latin typeface="Arial Black" panose="020B0A04020102020204" pitchFamily="34" charset="0"/>
              </a:rPr>
              <a:t> </a:t>
            </a:r>
            <a:r>
              <a:rPr lang="es-ES" sz="3600" kern="10" dirty="0" err="1">
                <a:ln w="9525">
                  <a:round/>
                  <a:headEnd/>
                  <a:tailEnd/>
                </a:ln>
                <a:blipFill dpi="0" rotWithShape="0">
                  <a:blip r:embed="rId5"/>
                  <a:srcRect/>
                  <a:tile tx="0" ty="0" sx="100000" sy="100000" flip="none" algn="tl"/>
                </a:blipFill>
                <a:latin typeface="Arial Black" panose="020B0A04020102020204" pitchFamily="34" charset="0"/>
              </a:rPr>
              <a:t>končí</a:t>
            </a:r>
            <a:endParaRPr lang="es-ES" sz="3600" kern="10" dirty="0">
              <a:ln w="9525">
                <a:round/>
                <a:headEnd/>
                <a:tailEnd/>
              </a:ln>
              <a:blipFill dpi="0" rotWithShape="0">
                <a:blip r:embed="rId5"/>
                <a:srcRect/>
                <a:tile tx="0" ty="0" sx="100000" sy="100000" flip="none" algn="tl"/>
              </a:blipFill>
              <a:latin typeface="Arial Black" panose="020B0A04020102020204" pitchFamily="34" charset="0"/>
            </a:endParaRPr>
          </a:p>
        </p:txBody>
      </p:sp>
      <p:sp>
        <p:nvSpPr>
          <p:cNvPr id="51213" name="WordArt 13"/>
          <p:cNvSpPr>
            <a:spLocks noChangeArrowheads="1" noChangeShapeType="1" noTextEdit="1"/>
          </p:cNvSpPr>
          <p:nvPr/>
        </p:nvSpPr>
        <p:spPr bwMode="auto">
          <a:xfrm>
            <a:off x="6732588" y="6237288"/>
            <a:ext cx="2160587" cy="1809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FF"/>
                </a:solidFill>
                <a:latin typeface="Arial Black" panose="020B0A04020102020204" pitchFamily="34" charset="0"/>
              </a:rPr>
              <a:t>Kazatel</a:t>
            </a:r>
            <a:r>
              <a:rPr lang="es-ES" sz="3600" kern="10" dirty="0">
                <a:ln w="9525">
                  <a:solidFill>
                    <a:srgbClr val="000000"/>
                  </a:solidFill>
                  <a:round/>
                  <a:headEnd/>
                  <a:tailEnd/>
                </a:ln>
                <a:solidFill>
                  <a:srgbClr val="FFFFFF"/>
                </a:solidFill>
                <a:latin typeface="Arial Black" panose="020B0A04020102020204" pitchFamily="34" charset="0"/>
              </a:rPr>
              <a:t> 9,10</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1204"/>
                                        </p:tgtEl>
                                        <p:attrNameLst>
                                          <p:attrName>style.visibility</p:attrName>
                                        </p:attrNameLst>
                                      </p:cBhvr>
                                      <p:to>
                                        <p:strVal val="visible"/>
                                      </p:to>
                                    </p:set>
                                    <p:animEffect transition="in" filter="fade">
                                      <p:cBhvr>
                                        <p:cTn id="7" dur="2000"/>
                                        <p:tgtEl>
                                          <p:spTgt spid="51204"/>
                                        </p:tgtEl>
                                      </p:cBhvr>
                                    </p:animEffect>
                                    <p:anim calcmode="lin" valueType="num">
                                      <p:cBhvr>
                                        <p:cTn id="8" dur="2000" fill="hold"/>
                                        <p:tgtEl>
                                          <p:spTgt spid="51204"/>
                                        </p:tgtEl>
                                        <p:attrNameLst>
                                          <p:attrName>ppt_x</p:attrName>
                                        </p:attrNameLst>
                                      </p:cBhvr>
                                      <p:tavLst>
                                        <p:tav tm="0">
                                          <p:val>
                                            <p:strVal val="#ppt_x"/>
                                          </p:val>
                                        </p:tav>
                                        <p:tav tm="100000">
                                          <p:val>
                                            <p:strVal val="#ppt_x"/>
                                          </p:val>
                                        </p:tav>
                                      </p:tavLst>
                                    </p:anim>
                                    <p:anim calcmode="lin" valueType="num">
                                      <p:cBhvr>
                                        <p:cTn id="9" dur="2000" fill="hold"/>
                                        <p:tgtEl>
                                          <p:spTgt spid="5120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7" presetClass="entr" presetSubtype="8" fill="hold" grpId="0" nodeType="clickEffect">
                                  <p:stCondLst>
                                    <p:cond delay="0"/>
                                  </p:stCondLst>
                                  <p:childTnLst>
                                    <p:set>
                                      <p:cBhvr>
                                        <p:cTn id="13" dur="1" fill="hold">
                                          <p:stCondLst>
                                            <p:cond delay="0"/>
                                          </p:stCondLst>
                                        </p:cTn>
                                        <p:tgtEl>
                                          <p:spTgt spid="51205"/>
                                        </p:tgtEl>
                                        <p:attrNameLst>
                                          <p:attrName>style.visibility</p:attrName>
                                        </p:attrNameLst>
                                      </p:cBhvr>
                                      <p:to>
                                        <p:strVal val="visible"/>
                                      </p:to>
                                    </p:set>
                                    <p:anim calcmode="lin" valueType="num">
                                      <p:cBhvr>
                                        <p:cTn id="14" dur="3000" fill="hold"/>
                                        <p:tgtEl>
                                          <p:spTgt spid="51205"/>
                                        </p:tgtEl>
                                        <p:attrNameLst>
                                          <p:attrName>ppt_x</p:attrName>
                                        </p:attrNameLst>
                                      </p:cBhvr>
                                      <p:tavLst>
                                        <p:tav tm="0">
                                          <p:val>
                                            <p:strVal val="#ppt_x-#ppt_w/2"/>
                                          </p:val>
                                        </p:tav>
                                        <p:tav tm="100000">
                                          <p:val>
                                            <p:strVal val="#ppt_x"/>
                                          </p:val>
                                        </p:tav>
                                      </p:tavLst>
                                    </p:anim>
                                    <p:anim calcmode="lin" valueType="num">
                                      <p:cBhvr>
                                        <p:cTn id="15" dur="3000" fill="hold"/>
                                        <p:tgtEl>
                                          <p:spTgt spid="51205"/>
                                        </p:tgtEl>
                                        <p:attrNameLst>
                                          <p:attrName>ppt_y</p:attrName>
                                        </p:attrNameLst>
                                      </p:cBhvr>
                                      <p:tavLst>
                                        <p:tav tm="0">
                                          <p:val>
                                            <p:strVal val="#ppt_y"/>
                                          </p:val>
                                        </p:tav>
                                        <p:tav tm="100000">
                                          <p:val>
                                            <p:strVal val="#ppt_y"/>
                                          </p:val>
                                        </p:tav>
                                      </p:tavLst>
                                    </p:anim>
                                    <p:anim calcmode="lin" valueType="num">
                                      <p:cBhvr>
                                        <p:cTn id="16" dur="3000" fill="hold"/>
                                        <p:tgtEl>
                                          <p:spTgt spid="51205"/>
                                        </p:tgtEl>
                                        <p:attrNameLst>
                                          <p:attrName>ppt_w</p:attrName>
                                        </p:attrNameLst>
                                      </p:cBhvr>
                                      <p:tavLst>
                                        <p:tav tm="0">
                                          <p:val>
                                            <p:fltVal val="0"/>
                                          </p:val>
                                        </p:tav>
                                        <p:tav tm="100000">
                                          <p:val>
                                            <p:strVal val="#ppt_w"/>
                                          </p:val>
                                        </p:tav>
                                      </p:tavLst>
                                    </p:anim>
                                    <p:anim calcmode="lin" valueType="num">
                                      <p:cBhvr>
                                        <p:cTn id="17" dur="3000" fill="hold"/>
                                        <p:tgtEl>
                                          <p:spTgt spid="51205"/>
                                        </p:tgtEl>
                                        <p:attrNameLst>
                                          <p:attrName>ppt_h</p:attrName>
                                        </p:attrNameLst>
                                      </p:cBhvr>
                                      <p:tavLst>
                                        <p:tav tm="0">
                                          <p:val>
                                            <p:strVal val="#ppt_h"/>
                                          </p:val>
                                        </p:tav>
                                        <p:tav tm="100000">
                                          <p:val>
                                            <p:strVal val="#ppt_h"/>
                                          </p:val>
                                        </p:tav>
                                      </p:tavLst>
                                    </p:anim>
                                  </p:childTnLst>
                                </p:cTn>
                              </p:par>
                            </p:childTnLst>
                          </p:cTn>
                        </p:par>
                        <p:par>
                          <p:cTn id="18" fill="hold" nodeType="afterGroup">
                            <p:stCondLst>
                              <p:cond delay="3000"/>
                            </p:stCondLst>
                            <p:childTnLst>
                              <p:par>
                                <p:cTn id="19" presetID="47" presetClass="entr" presetSubtype="0" fill="hold" grpId="0" nodeType="afterEffect">
                                  <p:stCondLst>
                                    <p:cond delay="0"/>
                                  </p:stCondLst>
                                  <p:childTnLst>
                                    <p:set>
                                      <p:cBhvr>
                                        <p:cTn id="20" dur="1" fill="hold">
                                          <p:stCondLst>
                                            <p:cond delay="0"/>
                                          </p:stCondLst>
                                        </p:cTn>
                                        <p:tgtEl>
                                          <p:spTgt spid="51206"/>
                                        </p:tgtEl>
                                        <p:attrNameLst>
                                          <p:attrName>style.visibility</p:attrName>
                                        </p:attrNameLst>
                                      </p:cBhvr>
                                      <p:to>
                                        <p:strVal val="visible"/>
                                      </p:to>
                                    </p:set>
                                    <p:animEffect transition="in" filter="fade">
                                      <p:cBhvr>
                                        <p:cTn id="21" dur="3000"/>
                                        <p:tgtEl>
                                          <p:spTgt spid="51206"/>
                                        </p:tgtEl>
                                      </p:cBhvr>
                                    </p:animEffect>
                                    <p:anim calcmode="lin" valueType="num">
                                      <p:cBhvr>
                                        <p:cTn id="22" dur="3000" fill="hold"/>
                                        <p:tgtEl>
                                          <p:spTgt spid="51206"/>
                                        </p:tgtEl>
                                        <p:attrNameLst>
                                          <p:attrName>ppt_x</p:attrName>
                                        </p:attrNameLst>
                                      </p:cBhvr>
                                      <p:tavLst>
                                        <p:tav tm="0">
                                          <p:val>
                                            <p:strVal val="#ppt_x"/>
                                          </p:val>
                                        </p:tav>
                                        <p:tav tm="100000">
                                          <p:val>
                                            <p:strVal val="#ppt_x"/>
                                          </p:val>
                                        </p:tav>
                                      </p:tavLst>
                                    </p:anim>
                                    <p:anim calcmode="lin" valueType="num">
                                      <p:cBhvr>
                                        <p:cTn id="23" dur="3000" fill="hold"/>
                                        <p:tgtEl>
                                          <p:spTgt spid="51206"/>
                                        </p:tgtEl>
                                        <p:attrNameLst>
                                          <p:attrName>ppt_y</p:attrName>
                                        </p:attrNameLst>
                                      </p:cBhvr>
                                      <p:tavLst>
                                        <p:tav tm="0">
                                          <p:val>
                                            <p:strVal val="#ppt_y-.1"/>
                                          </p:val>
                                        </p:tav>
                                        <p:tav tm="100000">
                                          <p:val>
                                            <p:strVal val="#ppt_y"/>
                                          </p:val>
                                        </p:tav>
                                      </p:tavLst>
                                    </p:anim>
                                  </p:childTnLst>
                                </p:cTn>
                              </p:par>
                              <p:par>
                                <p:cTn id="24" presetID="10" presetClass="entr" presetSubtype="0" fill="hold" grpId="0" nodeType="withEffect">
                                  <p:stCondLst>
                                    <p:cond delay="0"/>
                                  </p:stCondLst>
                                  <p:childTnLst>
                                    <p:set>
                                      <p:cBhvr>
                                        <p:cTn id="25" dur="1" fill="hold">
                                          <p:stCondLst>
                                            <p:cond delay="0"/>
                                          </p:stCondLst>
                                        </p:cTn>
                                        <p:tgtEl>
                                          <p:spTgt spid="51207"/>
                                        </p:tgtEl>
                                        <p:attrNameLst>
                                          <p:attrName>style.visibility</p:attrName>
                                        </p:attrNameLst>
                                      </p:cBhvr>
                                      <p:to>
                                        <p:strVal val="visible"/>
                                      </p:to>
                                    </p:set>
                                    <p:animEffect transition="in" filter="fade">
                                      <p:cBhvr>
                                        <p:cTn id="26" dur="3000"/>
                                        <p:tgtEl>
                                          <p:spTgt spid="5120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51208"/>
                                        </p:tgtEl>
                                        <p:attrNameLst>
                                          <p:attrName>style.visibility</p:attrName>
                                        </p:attrNameLst>
                                      </p:cBhvr>
                                      <p:to>
                                        <p:strVal val="visible"/>
                                      </p:to>
                                    </p:set>
                                    <p:anim calcmode="lin" valueType="num">
                                      <p:cBhvr>
                                        <p:cTn id="31" dur="3000" fill="hold"/>
                                        <p:tgtEl>
                                          <p:spTgt spid="51208"/>
                                        </p:tgtEl>
                                        <p:attrNameLst>
                                          <p:attrName>ppt_x</p:attrName>
                                        </p:attrNameLst>
                                      </p:cBhvr>
                                      <p:tavLst>
                                        <p:tav tm="0">
                                          <p:val>
                                            <p:strVal val="#ppt_x-#ppt_w/2"/>
                                          </p:val>
                                        </p:tav>
                                        <p:tav tm="100000">
                                          <p:val>
                                            <p:strVal val="#ppt_x"/>
                                          </p:val>
                                        </p:tav>
                                      </p:tavLst>
                                    </p:anim>
                                    <p:anim calcmode="lin" valueType="num">
                                      <p:cBhvr>
                                        <p:cTn id="32" dur="3000" fill="hold"/>
                                        <p:tgtEl>
                                          <p:spTgt spid="51208"/>
                                        </p:tgtEl>
                                        <p:attrNameLst>
                                          <p:attrName>ppt_y</p:attrName>
                                        </p:attrNameLst>
                                      </p:cBhvr>
                                      <p:tavLst>
                                        <p:tav tm="0">
                                          <p:val>
                                            <p:strVal val="#ppt_y"/>
                                          </p:val>
                                        </p:tav>
                                        <p:tav tm="100000">
                                          <p:val>
                                            <p:strVal val="#ppt_y"/>
                                          </p:val>
                                        </p:tav>
                                      </p:tavLst>
                                    </p:anim>
                                    <p:anim calcmode="lin" valueType="num">
                                      <p:cBhvr>
                                        <p:cTn id="33" dur="3000" fill="hold"/>
                                        <p:tgtEl>
                                          <p:spTgt spid="51208"/>
                                        </p:tgtEl>
                                        <p:attrNameLst>
                                          <p:attrName>ppt_w</p:attrName>
                                        </p:attrNameLst>
                                      </p:cBhvr>
                                      <p:tavLst>
                                        <p:tav tm="0">
                                          <p:val>
                                            <p:fltVal val="0"/>
                                          </p:val>
                                        </p:tav>
                                        <p:tav tm="100000">
                                          <p:val>
                                            <p:strVal val="#ppt_w"/>
                                          </p:val>
                                        </p:tav>
                                      </p:tavLst>
                                    </p:anim>
                                    <p:anim calcmode="lin" valueType="num">
                                      <p:cBhvr>
                                        <p:cTn id="34" dur="3000" fill="hold"/>
                                        <p:tgtEl>
                                          <p:spTgt spid="51208"/>
                                        </p:tgtEl>
                                        <p:attrNameLst>
                                          <p:attrName>ppt_h</p:attrName>
                                        </p:attrNameLst>
                                      </p:cBhvr>
                                      <p:tavLst>
                                        <p:tav tm="0">
                                          <p:val>
                                            <p:strVal val="#ppt_h"/>
                                          </p:val>
                                        </p:tav>
                                        <p:tav tm="100000">
                                          <p:val>
                                            <p:strVal val="#ppt_h"/>
                                          </p:val>
                                        </p:tav>
                                      </p:tavLst>
                                    </p:anim>
                                  </p:childTnLst>
                                </p:cTn>
                              </p:par>
                            </p:childTnLst>
                          </p:cTn>
                        </p:par>
                        <p:par>
                          <p:cTn id="35" fill="hold" nodeType="afterGroup">
                            <p:stCondLst>
                              <p:cond delay="3000"/>
                            </p:stCondLst>
                            <p:childTnLst>
                              <p:par>
                                <p:cTn id="36" presetID="47" presetClass="entr" presetSubtype="0" fill="hold" grpId="0" nodeType="afterEffect">
                                  <p:stCondLst>
                                    <p:cond delay="0"/>
                                  </p:stCondLst>
                                  <p:childTnLst>
                                    <p:set>
                                      <p:cBhvr>
                                        <p:cTn id="37" dur="1" fill="hold">
                                          <p:stCondLst>
                                            <p:cond delay="0"/>
                                          </p:stCondLst>
                                        </p:cTn>
                                        <p:tgtEl>
                                          <p:spTgt spid="51209"/>
                                        </p:tgtEl>
                                        <p:attrNameLst>
                                          <p:attrName>style.visibility</p:attrName>
                                        </p:attrNameLst>
                                      </p:cBhvr>
                                      <p:to>
                                        <p:strVal val="visible"/>
                                      </p:to>
                                    </p:set>
                                    <p:animEffect transition="in" filter="fade">
                                      <p:cBhvr>
                                        <p:cTn id="38" dur="3000"/>
                                        <p:tgtEl>
                                          <p:spTgt spid="51209"/>
                                        </p:tgtEl>
                                      </p:cBhvr>
                                    </p:animEffect>
                                    <p:anim calcmode="lin" valueType="num">
                                      <p:cBhvr>
                                        <p:cTn id="39" dur="3000" fill="hold"/>
                                        <p:tgtEl>
                                          <p:spTgt spid="51209"/>
                                        </p:tgtEl>
                                        <p:attrNameLst>
                                          <p:attrName>ppt_x</p:attrName>
                                        </p:attrNameLst>
                                      </p:cBhvr>
                                      <p:tavLst>
                                        <p:tav tm="0">
                                          <p:val>
                                            <p:strVal val="#ppt_x"/>
                                          </p:val>
                                        </p:tav>
                                        <p:tav tm="100000">
                                          <p:val>
                                            <p:strVal val="#ppt_x"/>
                                          </p:val>
                                        </p:tav>
                                      </p:tavLst>
                                    </p:anim>
                                    <p:anim calcmode="lin" valueType="num">
                                      <p:cBhvr>
                                        <p:cTn id="40" dur="3000" fill="hold"/>
                                        <p:tgtEl>
                                          <p:spTgt spid="51209"/>
                                        </p:tgtEl>
                                        <p:attrNameLst>
                                          <p:attrName>ppt_y</p:attrName>
                                        </p:attrNameLst>
                                      </p:cBhvr>
                                      <p:tavLst>
                                        <p:tav tm="0">
                                          <p:val>
                                            <p:strVal val="#ppt_y-.1"/>
                                          </p:val>
                                        </p:tav>
                                        <p:tav tm="100000">
                                          <p:val>
                                            <p:strVal val="#ppt_y"/>
                                          </p:val>
                                        </p:tav>
                                      </p:tavLst>
                                    </p:anim>
                                  </p:childTnLst>
                                </p:cTn>
                              </p:par>
                              <p:par>
                                <p:cTn id="41" presetID="10" presetClass="entr" presetSubtype="0" fill="hold" grpId="0" nodeType="withEffect">
                                  <p:stCondLst>
                                    <p:cond delay="0"/>
                                  </p:stCondLst>
                                  <p:childTnLst>
                                    <p:set>
                                      <p:cBhvr>
                                        <p:cTn id="42" dur="1" fill="hold">
                                          <p:stCondLst>
                                            <p:cond delay="0"/>
                                          </p:stCondLst>
                                        </p:cTn>
                                        <p:tgtEl>
                                          <p:spTgt spid="51210"/>
                                        </p:tgtEl>
                                        <p:attrNameLst>
                                          <p:attrName>style.visibility</p:attrName>
                                        </p:attrNameLst>
                                      </p:cBhvr>
                                      <p:to>
                                        <p:strVal val="visible"/>
                                      </p:to>
                                    </p:set>
                                    <p:animEffect transition="in" filter="fade">
                                      <p:cBhvr>
                                        <p:cTn id="43" dur="3000"/>
                                        <p:tgtEl>
                                          <p:spTgt spid="5121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7" presetClass="entr" presetSubtype="8" fill="hold" grpId="0" nodeType="clickEffect">
                                  <p:stCondLst>
                                    <p:cond delay="0"/>
                                  </p:stCondLst>
                                  <p:childTnLst>
                                    <p:set>
                                      <p:cBhvr>
                                        <p:cTn id="47" dur="1" fill="hold">
                                          <p:stCondLst>
                                            <p:cond delay="0"/>
                                          </p:stCondLst>
                                        </p:cTn>
                                        <p:tgtEl>
                                          <p:spTgt spid="51211"/>
                                        </p:tgtEl>
                                        <p:attrNameLst>
                                          <p:attrName>style.visibility</p:attrName>
                                        </p:attrNameLst>
                                      </p:cBhvr>
                                      <p:to>
                                        <p:strVal val="visible"/>
                                      </p:to>
                                    </p:set>
                                    <p:anim calcmode="lin" valueType="num">
                                      <p:cBhvr>
                                        <p:cTn id="48" dur="3000" fill="hold"/>
                                        <p:tgtEl>
                                          <p:spTgt spid="51211"/>
                                        </p:tgtEl>
                                        <p:attrNameLst>
                                          <p:attrName>ppt_x</p:attrName>
                                        </p:attrNameLst>
                                      </p:cBhvr>
                                      <p:tavLst>
                                        <p:tav tm="0">
                                          <p:val>
                                            <p:strVal val="#ppt_x-#ppt_w/2"/>
                                          </p:val>
                                        </p:tav>
                                        <p:tav tm="100000">
                                          <p:val>
                                            <p:strVal val="#ppt_x"/>
                                          </p:val>
                                        </p:tav>
                                      </p:tavLst>
                                    </p:anim>
                                    <p:anim calcmode="lin" valueType="num">
                                      <p:cBhvr>
                                        <p:cTn id="49" dur="3000" fill="hold"/>
                                        <p:tgtEl>
                                          <p:spTgt spid="51211"/>
                                        </p:tgtEl>
                                        <p:attrNameLst>
                                          <p:attrName>ppt_y</p:attrName>
                                        </p:attrNameLst>
                                      </p:cBhvr>
                                      <p:tavLst>
                                        <p:tav tm="0">
                                          <p:val>
                                            <p:strVal val="#ppt_y"/>
                                          </p:val>
                                        </p:tav>
                                        <p:tav tm="100000">
                                          <p:val>
                                            <p:strVal val="#ppt_y"/>
                                          </p:val>
                                        </p:tav>
                                      </p:tavLst>
                                    </p:anim>
                                    <p:anim calcmode="lin" valueType="num">
                                      <p:cBhvr>
                                        <p:cTn id="50" dur="3000" fill="hold"/>
                                        <p:tgtEl>
                                          <p:spTgt spid="51211"/>
                                        </p:tgtEl>
                                        <p:attrNameLst>
                                          <p:attrName>ppt_w</p:attrName>
                                        </p:attrNameLst>
                                      </p:cBhvr>
                                      <p:tavLst>
                                        <p:tav tm="0">
                                          <p:val>
                                            <p:fltVal val="0"/>
                                          </p:val>
                                        </p:tav>
                                        <p:tav tm="100000">
                                          <p:val>
                                            <p:strVal val="#ppt_w"/>
                                          </p:val>
                                        </p:tav>
                                      </p:tavLst>
                                    </p:anim>
                                    <p:anim calcmode="lin" valueType="num">
                                      <p:cBhvr>
                                        <p:cTn id="51" dur="3000" fill="hold"/>
                                        <p:tgtEl>
                                          <p:spTgt spid="51211"/>
                                        </p:tgtEl>
                                        <p:attrNameLst>
                                          <p:attrName>ppt_h</p:attrName>
                                        </p:attrNameLst>
                                      </p:cBhvr>
                                      <p:tavLst>
                                        <p:tav tm="0">
                                          <p:val>
                                            <p:strVal val="#ppt_h"/>
                                          </p:val>
                                        </p:tav>
                                        <p:tav tm="100000">
                                          <p:val>
                                            <p:strVal val="#ppt_h"/>
                                          </p:val>
                                        </p:tav>
                                      </p:tavLst>
                                    </p:anim>
                                  </p:childTnLst>
                                </p:cTn>
                              </p:par>
                            </p:childTnLst>
                          </p:cTn>
                        </p:par>
                        <p:par>
                          <p:cTn id="52" fill="hold" nodeType="afterGroup">
                            <p:stCondLst>
                              <p:cond delay="3000"/>
                            </p:stCondLst>
                            <p:childTnLst>
                              <p:par>
                                <p:cTn id="53" presetID="47" presetClass="entr" presetSubtype="0" fill="hold" grpId="0" nodeType="afterEffect">
                                  <p:stCondLst>
                                    <p:cond delay="0"/>
                                  </p:stCondLst>
                                  <p:childTnLst>
                                    <p:set>
                                      <p:cBhvr>
                                        <p:cTn id="54" dur="1" fill="hold">
                                          <p:stCondLst>
                                            <p:cond delay="0"/>
                                          </p:stCondLst>
                                        </p:cTn>
                                        <p:tgtEl>
                                          <p:spTgt spid="51212"/>
                                        </p:tgtEl>
                                        <p:attrNameLst>
                                          <p:attrName>style.visibility</p:attrName>
                                        </p:attrNameLst>
                                      </p:cBhvr>
                                      <p:to>
                                        <p:strVal val="visible"/>
                                      </p:to>
                                    </p:set>
                                    <p:animEffect transition="in" filter="fade">
                                      <p:cBhvr>
                                        <p:cTn id="55" dur="3000"/>
                                        <p:tgtEl>
                                          <p:spTgt spid="51212"/>
                                        </p:tgtEl>
                                      </p:cBhvr>
                                    </p:animEffect>
                                    <p:anim calcmode="lin" valueType="num">
                                      <p:cBhvr>
                                        <p:cTn id="56" dur="3000" fill="hold"/>
                                        <p:tgtEl>
                                          <p:spTgt spid="51212"/>
                                        </p:tgtEl>
                                        <p:attrNameLst>
                                          <p:attrName>ppt_x</p:attrName>
                                        </p:attrNameLst>
                                      </p:cBhvr>
                                      <p:tavLst>
                                        <p:tav tm="0">
                                          <p:val>
                                            <p:strVal val="#ppt_x"/>
                                          </p:val>
                                        </p:tav>
                                        <p:tav tm="100000">
                                          <p:val>
                                            <p:strVal val="#ppt_x"/>
                                          </p:val>
                                        </p:tav>
                                      </p:tavLst>
                                    </p:anim>
                                    <p:anim calcmode="lin" valueType="num">
                                      <p:cBhvr>
                                        <p:cTn id="57" dur="3000" fill="hold"/>
                                        <p:tgtEl>
                                          <p:spTgt spid="51212"/>
                                        </p:tgtEl>
                                        <p:attrNameLst>
                                          <p:attrName>ppt_y</p:attrName>
                                        </p:attrNameLst>
                                      </p:cBhvr>
                                      <p:tavLst>
                                        <p:tav tm="0">
                                          <p:val>
                                            <p:strVal val="#ppt_y-.1"/>
                                          </p:val>
                                        </p:tav>
                                        <p:tav tm="100000">
                                          <p:val>
                                            <p:strVal val="#ppt_y"/>
                                          </p:val>
                                        </p:tav>
                                      </p:tavLst>
                                    </p:anim>
                                  </p:childTnLst>
                                </p:cTn>
                              </p:par>
                              <p:par>
                                <p:cTn id="58" presetID="10" presetClass="entr" presetSubtype="0" fill="hold" grpId="0" nodeType="withEffect">
                                  <p:stCondLst>
                                    <p:cond delay="0"/>
                                  </p:stCondLst>
                                  <p:childTnLst>
                                    <p:set>
                                      <p:cBhvr>
                                        <p:cTn id="59" dur="1" fill="hold">
                                          <p:stCondLst>
                                            <p:cond delay="0"/>
                                          </p:stCondLst>
                                        </p:cTn>
                                        <p:tgtEl>
                                          <p:spTgt spid="51213"/>
                                        </p:tgtEl>
                                        <p:attrNameLst>
                                          <p:attrName>style.visibility</p:attrName>
                                        </p:attrNameLst>
                                      </p:cBhvr>
                                      <p:to>
                                        <p:strVal val="visible"/>
                                      </p:to>
                                    </p:set>
                                    <p:animEffect transition="in" filter="fade">
                                      <p:cBhvr>
                                        <p:cTn id="60" dur="3000"/>
                                        <p:tgtEl>
                                          <p:spTgt spid="51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animBg="1"/>
      <p:bldP spid="51205" grpId="0" animBg="1"/>
      <p:bldP spid="51206" grpId="0" animBg="1"/>
      <p:bldP spid="51207" grpId="0" animBg="1"/>
      <p:bldP spid="51208" grpId="0" animBg="1"/>
      <p:bldP spid="51209" grpId="0" animBg="1"/>
      <p:bldP spid="51210" grpId="0" animBg="1"/>
      <p:bldP spid="51211" grpId="0" animBg="1"/>
      <p:bldP spid="51212" grpId="0" animBg="1"/>
      <p:bldP spid="512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rgbClr val="993300"/>
            </a:gs>
            <a:gs pos="100000">
              <a:srgbClr val="FFD9B3"/>
            </a:gs>
          </a:gsLst>
          <a:lin ang="2700000" scaled="1"/>
        </a:gradFill>
        <a:effectLst/>
      </p:bgPr>
    </p:bg>
    <p:spTree>
      <p:nvGrpSpPr>
        <p:cNvPr id="1" name=""/>
        <p:cNvGrpSpPr/>
        <p:nvPr/>
      </p:nvGrpSpPr>
      <p:grpSpPr>
        <a:xfrm>
          <a:off x="0" y="0"/>
          <a:ext cx="0" cy="0"/>
          <a:chOff x="0" y="0"/>
          <a:chExt cx="0" cy="0"/>
        </a:xfrm>
      </p:grpSpPr>
      <p:sp>
        <p:nvSpPr>
          <p:cNvPr id="52228" name="WordArt 4"/>
          <p:cNvSpPr>
            <a:spLocks noChangeArrowheads="1" noChangeShapeType="1" noTextEdit="1"/>
          </p:cNvSpPr>
          <p:nvPr/>
        </p:nvSpPr>
        <p:spPr bwMode="auto">
          <a:xfrm>
            <a:off x="1116013" y="188913"/>
            <a:ext cx="7416800" cy="1368425"/>
          </a:xfrm>
          <a:prstGeom prst="rect">
            <a:avLst/>
          </a:prstGeom>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První</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co</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si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po</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smrti</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uvědomíme</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bude</a:t>
            </a:r>
            <a:r>
              <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rPr>
              <a:t>vzkříšení</a:t>
            </a:r>
            <a:endParaRPr lang="es-ES" sz="3600" kern="10" dirty="0">
              <a:ln w="9525">
                <a:solidFill>
                  <a:srgbClr val="000000"/>
                </a:solidFill>
                <a:round/>
                <a:headEnd/>
                <a:tailEnd/>
              </a:ln>
              <a:solidFill>
                <a:srgbClr val="FFFF99"/>
              </a:solidFill>
              <a:effectLst>
                <a:prstShdw prst="shdw13" dist="53882" dir="13500000">
                  <a:srgbClr val="868686">
                    <a:alpha val="50000"/>
                  </a:srgbClr>
                </a:prstShdw>
              </a:effectLst>
              <a:latin typeface="Arial Black" panose="020B0A04020102020204" pitchFamily="34" charset="0"/>
            </a:endParaRPr>
          </a:p>
        </p:txBody>
      </p:sp>
      <p:sp>
        <p:nvSpPr>
          <p:cNvPr id="52229" name="Rectangle 5"/>
          <p:cNvSpPr>
            <a:spLocks noChangeArrowheads="1"/>
          </p:cNvSpPr>
          <p:nvPr/>
        </p:nvSpPr>
        <p:spPr bwMode="auto">
          <a:xfrm>
            <a:off x="250825" y="2205038"/>
            <a:ext cx="3600450" cy="1081087"/>
          </a:xfrm>
          <a:prstGeom prst="rect">
            <a:avLst/>
          </a:pr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ts val="600"/>
              </a:spcBef>
            </a:pPr>
            <a:r>
              <a:rPr lang="es-ES" sz="2000" b="1" dirty="0">
                <a:solidFill>
                  <a:srgbClr val="993300"/>
                </a:solidFill>
                <a:effectLst>
                  <a:outerShdw blurRad="38100" dist="38100" dir="2700000" algn="tl">
                    <a:srgbClr val="000000"/>
                  </a:outerShdw>
                </a:effectLst>
              </a:rPr>
              <a:t>VZKŘÍŠENÍ K ŽIVOTU
</a:t>
            </a:r>
            <a:r>
              <a:rPr lang="cs-CZ" b="1" dirty="0">
                <a:effectLst>
                  <a:outerShdw blurRad="38100" dist="38100" dir="2700000" algn="tl">
                    <a:srgbClr val="FFFFFF"/>
                  </a:outerShdw>
                </a:effectLst>
              </a:rPr>
              <a:t>Při druhém příchodu</a:t>
            </a:r>
            <a:endParaRPr lang="es-ES" b="1" dirty="0">
              <a:effectLst>
                <a:outerShdw blurRad="38100" dist="38100" dir="2700000" algn="tl">
                  <a:srgbClr val="FFFFFF"/>
                </a:outerShdw>
              </a:effectLst>
            </a:endParaRPr>
          </a:p>
        </p:txBody>
      </p:sp>
      <p:sp>
        <p:nvSpPr>
          <p:cNvPr id="52230" name="Rectangle 6"/>
          <p:cNvSpPr>
            <a:spLocks noChangeArrowheads="1"/>
          </p:cNvSpPr>
          <p:nvPr/>
        </p:nvSpPr>
        <p:spPr bwMode="auto">
          <a:xfrm>
            <a:off x="5003800" y="2205038"/>
            <a:ext cx="3816350" cy="1081087"/>
          </a:xfrm>
          <a:prstGeom prst="rect">
            <a:avLst/>
          </a:pr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ts val="600"/>
              </a:spcBef>
            </a:pPr>
            <a:r>
              <a:rPr lang="es-ES" sz="2000" b="1" dirty="0">
                <a:solidFill>
                  <a:srgbClr val="993300"/>
                </a:solidFill>
                <a:effectLst>
                  <a:outerShdw blurRad="38100" dist="38100" dir="2700000" algn="tl">
                    <a:srgbClr val="000000"/>
                  </a:outerShdw>
                </a:effectLst>
              </a:rPr>
              <a:t>VZKŘÍŠENÍ KE SMRTI
</a:t>
            </a:r>
            <a:r>
              <a:rPr lang="es-ES" b="1" dirty="0">
                <a:effectLst>
                  <a:outerShdw blurRad="38100" dist="38100" dir="2700000" algn="tl">
                    <a:srgbClr val="FFFFFF"/>
                  </a:outerShdw>
                </a:effectLst>
              </a:rPr>
              <a:t>Po </a:t>
            </a:r>
            <a:r>
              <a:rPr lang="es-ES" b="1" dirty="0" err="1">
                <a:effectLst>
                  <a:outerShdw blurRad="38100" dist="38100" dir="2700000" algn="tl">
                    <a:srgbClr val="FFFFFF"/>
                  </a:outerShdw>
                </a:effectLst>
              </a:rPr>
              <a:t>miléniu</a:t>
            </a:r>
            <a:endParaRPr lang="es-ES" b="1" dirty="0">
              <a:effectLst>
                <a:outerShdw blurRad="38100" dist="38100" dir="2700000" algn="tl">
                  <a:srgbClr val="FFFFFF"/>
                </a:outerShdw>
              </a:effectLst>
            </a:endParaRPr>
          </a:p>
        </p:txBody>
      </p:sp>
      <p:sp>
        <p:nvSpPr>
          <p:cNvPr id="52232" name="AutoShape 8"/>
          <p:cNvSpPr>
            <a:spLocks noChangeArrowheads="1"/>
          </p:cNvSpPr>
          <p:nvPr/>
        </p:nvSpPr>
        <p:spPr bwMode="auto">
          <a:xfrm rot="8089468">
            <a:off x="1694657" y="1804194"/>
            <a:ext cx="1008062" cy="431800"/>
          </a:xfrm>
          <a:prstGeom prst="notchedRightArrow">
            <a:avLst>
              <a:gd name="adj1" fmla="val 50000"/>
              <a:gd name="adj2" fmla="val 58364"/>
            </a:avLst>
          </a:prstGeom>
          <a:gradFill rotWithShape="1">
            <a:gsLst>
              <a:gs pos="0">
                <a:srgbClr val="FFD9B3"/>
              </a:gs>
              <a:gs pos="100000">
                <a:srgbClr val="993300"/>
              </a:gs>
            </a:gsLst>
            <a:lin ang="189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2236" name="Rectangle 12"/>
          <p:cNvSpPr>
            <a:spLocks noChangeArrowheads="1"/>
          </p:cNvSpPr>
          <p:nvPr/>
        </p:nvSpPr>
        <p:spPr bwMode="auto">
          <a:xfrm>
            <a:off x="250825" y="3862388"/>
            <a:ext cx="3600450" cy="1081087"/>
          </a:xfrm>
          <a:prstGeom prst="rect">
            <a:avLst/>
          </a:pr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b="1" dirty="0"/>
          </a:p>
          <a:p>
            <a:pPr algn="ctr"/>
            <a:r>
              <a:rPr lang="es-ES" b="1" dirty="0" err="1"/>
              <a:t>Obdrží</a:t>
            </a:r>
            <a:r>
              <a:rPr lang="es-ES" b="1" dirty="0"/>
              <a:t> </a:t>
            </a:r>
            <a:r>
              <a:rPr lang="es-ES" b="1" dirty="0" err="1"/>
              <a:t>nesmrtelnost</a:t>
            </a:r>
            <a:r>
              <a:rPr lang="es-ES" b="1" dirty="0"/>
              <a:t> a </a:t>
            </a:r>
            <a:r>
              <a:rPr lang="es-ES" b="1" dirty="0" err="1"/>
              <a:t>budou</a:t>
            </a:r>
            <a:r>
              <a:rPr lang="es-ES" b="1" dirty="0"/>
              <a:t> </a:t>
            </a:r>
            <a:r>
              <a:rPr lang="es-ES" b="1" dirty="0" err="1"/>
              <a:t>žít</a:t>
            </a:r>
            <a:r>
              <a:rPr lang="es-ES" b="1" dirty="0"/>
              <a:t>
s </a:t>
            </a:r>
            <a:r>
              <a:rPr lang="es-ES" b="1" dirty="0" err="1"/>
              <a:t>Kristem</a:t>
            </a:r>
            <a:r>
              <a:rPr lang="es-ES" b="1" dirty="0"/>
              <a:t> </a:t>
            </a:r>
            <a:r>
              <a:rPr lang="es-ES" b="1" dirty="0" err="1"/>
              <a:t>na</a:t>
            </a:r>
            <a:r>
              <a:rPr lang="es-ES" b="1" dirty="0"/>
              <a:t> </a:t>
            </a:r>
            <a:r>
              <a:rPr lang="es-ES" b="1" dirty="0" err="1"/>
              <a:t>věky</a:t>
            </a:r>
            <a:r>
              <a:rPr lang="es-ES" b="1" dirty="0"/>
              <a:t>
</a:t>
            </a:r>
          </a:p>
        </p:txBody>
      </p:sp>
      <p:sp>
        <p:nvSpPr>
          <p:cNvPr id="52233" name="AutoShape 9"/>
          <p:cNvSpPr>
            <a:spLocks noChangeArrowheads="1"/>
          </p:cNvSpPr>
          <p:nvPr/>
        </p:nvSpPr>
        <p:spPr bwMode="auto">
          <a:xfrm rot="5400000">
            <a:off x="1404143" y="3358357"/>
            <a:ext cx="1008063" cy="431800"/>
          </a:xfrm>
          <a:prstGeom prst="notchedRightArrow">
            <a:avLst>
              <a:gd name="adj1" fmla="val 50000"/>
              <a:gd name="adj2" fmla="val 58364"/>
            </a:avLst>
          </a:prstGeom>
          <a:gradFill rotWithShape="1">
            <a:gsLst>
              <a:gs pos="0">
                <a:srgbClr val="FFD9B3"/>
              </a:gs>
              <a:gs pos="100000">
                <a:srgbClr val="993300"/>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2234" name="AutoShape 10"/>
          <p:cNvSpPr>
            <a:spLocks noChangeArrowheads="1"/>
          </p:cNvSpPr>
          <p:nvPr/>
        </p:nvSpPr>
        <p:spPr bwMode="auto">
          <a:xfrm rot="2638924">
            <a:off x="5580063" y="1773238"/>
            <a:ext cx="1008062" cy="431800"/>
          </a:xfrm>
          <a:prstGeom prst="notchedRightArrow">
            <a:avLst>
              <a:gd name="adj1" fmla="val 50000"/>
              <a:gd name="adj2" fmla="val 58364"/>
            </a:avLst>
          </a:pr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2237" name="Rectangle 13"/>
          <p:cNvSpPr>
            <a:spLocks noChangeArrowheads="1"/>
          </p:cNvSpPr>
          <p:nvPr/>
        </p:nvSpPr>
        <p:spPr bwMode="auto">
          <a:xfrm>
            <a:off x="5003800" y="3862388"/>
            <a:ext cx="3816350" cy="1081087"/>
          </a:xfrm>
          <a:prstGeom prst="rect">
            <a:avLst/>
          </a:pr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000" b="1" dirty="0">
              <a:effectLst>
                <a:outerShdw blurRad="38100" dist="38100" dir="2700000" algn="tl">
                  <a:srgbClr val="FFFFFF"/>
                </a:outerShdw>
              </a:effectLst>
            </a:endParaRPr>
          </a:p>
          <a:p>
            <a:pPr algn="ctr"/>
            <a:r>
              <a:rPr lang="es-ES" sz="2000" b="1" dirty="0" err="1">
                <a:effectLst>
                  <a:outerShdw blurRad="38100" dist="38100" dir="2700000" algn="tl">
                    <a:srgbClr val="FFFFFF"/>
                  </a:outerShdw>
                </a:effectLst>
              </a:rPr>
              <a:t>Budou</a:t>
            </a:r>
            <a:r>
              <a:rPr lang="es-ES" sz="2000" b="1" dirty="0">
                <a:effectLst>
                  <a:outerShdw blurRad="38100" dist="38100" dir="2700000" algn="tl">
                    <a:srgbClr val="FFFFFF"/>
                  </a:outerShdw>
                </a:effectLst>
              </a:rPr>
              <a:t> </a:t>
            </a:r>
            <a:r>
              <a:rPr lang="es-ES" sz="2000" b="1" dirty="0" err="1">
                <a:effectLst>
                  <a:outerShdw blurRad="38100" dist="38100" dir="2700000" algn="tl">
                    <a:srgbClr val="FFFFFF"/>
                  </a:outerShdw>
                </a:effectLst>
              </a:rPr>
              <a:t>trpět</a:t>
            </a:r>
            <a:r>
              <a:rPr lang="es-ES" sz="2000" b="1" dirty="0">
                <a:effectLst>
                  <a:outerShdw blurRad="38100" dist="38100" dir="2700000" algn="tl">
                    <a:srgbClr val="FFFFFF"/>
                  </a:outerShdw>
                </a:effectLst>
              </a:rPr>
              <a:t> </a:t>
            </a:r>
            <a:r>
              <a:rPr lang="es-ES" sz="2000" b="1" dirty="0" err="1">
                <a:effectLst>
                  <a:outerShdw blurRad="38100" dist="38100" dir="2700000" algn="tl">
                    <a:srgbClr val="FFFFFF"/>
                  </a:outerShdw>
                </a:effectLst>
              </a:rPr>
              <a:t>druhou</a:t>
            </a:r>
            <a:r>
              <a:rPr lang="es-ES" sz="2000" b="1" dirty="0">
                <a:effectLst>
                  <a:outerShdw blurRad="38100" dist="38100" dir="2700000" algn="tl">
                    <a:srgbClr val="FFFFFF"/>
                  </a:outerShdw>
                </a:effectLst>
              </a:rPr>
              <a:t> </a:t>
            </a:r>
            <a:r>
              <a:rPr lang="es-ES" sz="2000" b="1" dirty="0" err="1">
                <a:effectLst>
                  <a:outerShdw blurRad="38100" dist="38100" dir="2700000" algn="tl">
                    <a:srgbClr val="FFFFFF"/>
                  </a:outerShdw>
                </a:effectLst>
              </a:rPr>
              <a:t>smrtí</a:t>
            </a:r>
            <a:r>
              <a:rPr lang="es-ES" sz="2000" b="1" dirty="0">
                <a:effectLst>
                  <a:outerShdw blurRad="38100" dist="38100" dir="2700000" algn="tl">
                    <a:srgbClr val="FFFFFF"/>
                  </a:outerShdw>
                </a:effectLst>
              </a:rPr>
              <a:t>
</a:t>
            </a:r>
            <a:r>
              <a:rPr lang="cs-CZ" sz="2000" b="1" dirty="0">
                <a:effectLst>
                  <a:outerShdw blurRad="38100" dist="38100" dir="2700000" algn="tl">
                    <a:srgbClr val="FFFFFF"/>
                  </a:outerShdw>
                </a:effectLst>
              </a:rPr>
              <a:t>v</a:t>
            </a:r>
            <a:r>
              <a:rPr lang="es-ES" sz="2000" b="1" dirty="0">
                <a:effectLst>
                  <a:outerShdw blurRad="38100" dist="38100" dir="2700000" algn="tl">
                    <a:srgbClr val="FFFFFF"/>
                  </a:outerShdw>
                </a:effectLst>
              </a:rPr>
              <a:t> </a:t>
            </a:r>
            <a:r>
              <a:rPr lang="es-ES" sz="2000" b="1" dirty="0" err="1">
                <a:effectLst>
                  <a:outerShdw blurRad="38100" dist="38100" dir="2700000" algn="tl">
                    <a:srgbClr val="FFFFFF"/>
                  </a:outerShdw>
                </a:effectLst>
              </a:rPr>
              <a:t>ohnivém</a:t>
            </a:r>
            <a:r>
              <a:rPr lang="es-ES" sz="2000" b="1" dirty="0">
                <a:effectLst>
                  <a:outerShdw blurRad="38100" dist="38100" dir="2700000" algn="tl">
                    <a:srgbClr val="FFFFFF"/>
                  </a:outerShdw>
                </a:effectLst>
              </a:rPr>
              <a:t> </a:t>
            </a:r>
            <a:r>
              <a:rPr lang="es-ES" sz="2000" b="1" dirty="0" err="1">
                <a:effectLst>
                  <a:outerShdw blurRad="38100" dist="38100" dir="2700000" algn="tl">
                    <a:srgbClr val="FFFFFF"/>
                  </a:outerShdw>
                </a:effectLst>
              </a:rPr>
              <a:t>jezeře</a:t>
            </a:r>
            <a:r>
              <a:rPr lang="es-ES" sz="2000" b="1" dirty="0">
                <a:effectLst>
                  <a:outerShdw blurRad="38100" dist="38100" dir="2700000" algn="tl">
                    <a:srgbClr val="FFFFFF"/>
                  </a:outerShdw>
                </a:effectLst>
              </a:rPr>
              <a:t>
</a:t>
            </a:r>
          </a:p>
        </p:txBody>
      </p:sp>
      <p:sp>
        <p:nvSpPr>
          <p:cNvPr id="52235" name="AutoShape 11"/>
          <p:cNvSpPr>
            <a:spLocks noChangeArrowheads="1"/>
          </p:cNvSpPr>
          <p:nvPr/>
        </p:nvSpPr>
        <p:spPr bwMode="auto">
          <a:xfrm rot="5400000">
            <a:off x="6588918" y="3358357"/>
            <a:ext cx="1008063" cy="431800"/>
          </a:xfrm>
          <a:prstGeom prst="notchedRightArrow">
            <a:avLst>
              <a:gd name="adj1" fmla="val 50000"/>
              <a:gd name="adj2" fmla="val 58364"/>
            </a:avLst>
          </a:prstGeom>
          <a:gradFill rotWithShape="1">
            <a:gsLst>
              <a:gs pos="0">
                <a:srgbClr val="FFD9B3"/>
              </a:gs>
              <a:gs pos="100000">
                <a:srgbClr val="993300"/>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2238" name="Rectangle 14"/>
          <p:cNvSpPr>
            <a:spLocks noChangeArrowheads="1"/>
          </p:cNvSpPr>
          <p:nvPr/>
        </p:nvSpPr>
        <p:spPr bwMode="auto">
          <a:xfrm>
            <a:off x="5003800" y="5516563"/>
            <a:ext cx="3816350" cy="1081087"/>
          </a:xfrm>
          <a:prstGeom prst="rect">
            <a:avLst/>
          </a:prstGeom>
          <a:gradFill rotWithShape="1">
            <a:gsLst>
              <a:gs pos="0">
                <a:srgbClr val="FFD9B3"/>
              </a:gs>
              <a:gs pos="100000">
                <a:srgbClr val="9933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sz="2000" b="1" dirty="0" err="1">
                <a:effectLst>
                  <a:outerShdw blurRad="38100" dist="38100" dir="2700000" algn="tl">
                    <a:srgbClr val="FFFFFF"/>
                  </a:outerShdw>
                </a:effectLst>
              </a:rPr>
              <a:t>Přestanou</a:t>
            </a:r>
            <a:r>
              <a:rPr lang="es-ES" sz="2000" b="1" dirty="0">
                <a:effectLst>
                  <a:outerShdw blurRad="38100" dist="38100" dir="2700000" algn="tl">
                    <a:srgbClr val="FFFFFF"/>
                  </a:outerShdw>
                </a:effectLst>
              </a:rPr>
              <a:t> </a:t>
            </a:r>
            <a:r>
              <a:rPr lang="es-ES" sz="2000" b="1" dirty="0" err="1">
                <a:effectLst>
                  <a:outerShdw blurRad="38100" dist="38100" dir="2700000" algn="tl">
                    <a:srgbClr val="FFFFFF"/>
                  </a:outerShdw>
                </a:effectLst>
              </a:rPr>
              <a:t>existovat</a:t>
            </a:r>
            <a:endParaRPr lang="es-ES" sz="2000" b="1" dirty="0">
              <a:effectLst>
                <a:outerShdw blurRad="38100" dist="38100" dir="2700000" algn="tl">
                  <a:srgbClr val="FFFFFF"/>
                </a:outerShdw>
              </a:effectLst>
            </a:endParaRPr>
          </a:p>
        </p:txBody>
      </p:sp>
      <p:sp>
        <p:nvSpPr>
          <p:cNvPr id="52239" name="AutoShape 15"/>
          <p:cNvSpPr>
            <a:spLocks noChangeArrowheads="1"/>
          </p:cNvSpPr>
          <p:nvPr/>
        </p:nvSpPr>
        <p:spPr bwMode="auto">
          <a:xfrm rot="5400000">
            <a:off x="6660356" y="5012532"/>
            <a:ext cx="1008063" cy="431800"/>
          </a:xfrm>
          <a:prstGeom prst="notchedRightArrow">
            <a:avLst>
              <a:gd name="adj1" fmla="val 50000"/>
              <a:gd name="adj2" fmla="val 58364"/>
            </a:avLst>
          </a:prstGeom>
          <a:gradFill rotWithShape="1">
            <a:gsLst>
              <a:gs pos="0">
                <a:srgbClr val="FFD9B3"/>
              </a:gs>
              <a:gs pos="100000">
                <a:srgbClr val="993300"/>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2240" name="Text Box 16"/>
          <p:cNvSpPr txBox="1">
            <a:spLocks noChangeArrowheads="1"/>
          </p:cNvSpPr>
          <p:nvPr/>
        </p:nvSpPr>
        <p:spPr bwMode="auto">
          <a:xfrm>
            <a:off x="250825" y="5013325"/>
            <a:ext cx="4249738" cy="1754326"/>
          </a:xfrm>
          <a:prstGeom prst="rect">
            <a:avLst/>
          </a:prstGeom>
          <a:solidFill>
            <a:srgbClr val="FFFF66">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s-ES" sz="2400" b="1" dirty="0">
                <a:solidFill>
                  <a:schemeClr val="accent2"/>
                </a:solidFill>
                <a:effectLst>
                  <a:outerShdw blurRad="38100" dist="38100" dir="2700000" algn="tl">
                    <a:srgbClr val="000000"/>
                  </a:outerShdw>
                </a:effectLst>
              </a:rPr>
              <a:t>V </a:t>
            </a:r>
            <a:r>
              <a:rPr lang="es-ES" sz="2400" b="1" dirty="0" err="1">
                <a:solidFill>
                  <a:schemeClr val="accent2"/>
                </a:solidFill>
                <a:effectLst>
                  <a:outerShdw blurRad="38100" dist="38100" dir="2700000" algn="tl">
                    <a:srgbClr val="000000"/>
                  </a:outerShdw>
                </a:effectLst>
              </a:rPr>
              <a:t>tomto</a:t>
            </a:r>
            <a:r>
              <a:rPr lang="es-ES" sz="2400" b="1" dirty="0">
                <a:solidFill>
                  <a:schemeClr val="accent2"/>
                </a:solidFill>
                <a:effectLst>
                  <a:outerShdw blurRad="38100" dist="38100" dir="2700000" algn="tl">
                    <a:srgbClr val="000000"/>
                  </a:outerShdw>
                </a:effectLst>
              </a:rPr>
              <a:t> </a:t>
            </a:r>
            <a:r>
              <a:rPr lang="es-ES" sz="2400" b="1" dirty="0" err="1">
                <a:solidFill>
                  <a:schemeClr val="accent2"/>
                </a:solidFill>
                <a:effectLst>
                  <a:outerShdw blurRad="38100" dist="38100" dir="2700000" algn="tl">
                    <a:srgbClr val="000000"/>
                  </a:outerShdw>
                </a:effectLst>
              </a:rPr>
              <a:t>životě</a:t>
            </a:r>
            <a:r>
              <a:rPr lang="es-ES" sz="2400" b="1" dirty="0">
                <a:solidFill>
                  <a:schemeClr val="accent2"/>
                </a:solidFill>
                <a:effectLst>
                  <a:outerShdw blurRad="38100" dist="38100" dir="2700000" algn="tl">
                    <a:srgbClr val="000000"/>
                  </a:outerShdw>
                </a:effectLst>
              </a:rPr>
              <a:t> </a:t>
            </a:r>
            <a:r>
              <a:rPr lang="es-ES" sz="2400" b="1" dirty="0" err="1">
                <a:solidFill>
                  <a:schemeClr val="accent2"/>
                </a:solidFill>
                <a:effectLst>
                  <a:outerShdw blurRad="38100" dist="38100" dir="2700000" algn="tl">
                    <a:srgbClr val="000000"/>
                  </a:outerShdw>
                </a:effectLst>
              </a:rPr>
              <a:t>rozhodujeme</a:t>
            </a:r>
            <a:r>
              <a:rPr lang="es-ES" sz="2400" b="1" dirty="0">
                <a:solidFill>
                  <a:schemeClr val="accent2"/>
                </a:solidFill>
                <a:effectLst>
                  <a:outerShdw blurRad="38100" dist="38100" dir="2700000" algn="tl">
                    <a:srgbClr val="000000"/>
                  </a:outerShdw>
                </a:effectLst>
              </a:rPr>
              <a:t> o </a:t>
            </a:r>
            <a:r>
              <a:rPr lang="es-ES" sz="2400" b="1" dirty="0" err="1">
                <a:solidFill>
                  <a:schemeClr val="accent2"/>
                </a:solidFill>
                <a:effectLst>
                  <a:outerShdw blurRad="38100" dist="38100" dir="2700000" algn="tl">
                    <a:srgbClr val="000000"/>
                  </a:outerShdw>
                </a:effectLst>
              </a:rPr>
              <a:t>své</a:t>
            </a:r>
            <a:r>
              <a:rPr lang="es-ES" sz="2400" b="1" dirty="0">
                <a:solidFill>
                  <a:schemeClr val="accent2"/>
                </a:solidFill>
                <a:effectLst>
                  <a:outerShdw blurRad="38100" dist="38100" dir="2700000" algn="tl">
                    <a:srgbClr val="000000"/>
                  </a:outerShdw>
                </a:effectLst>
              </a:rPr>
              <a:t> </a:t>
            </a:r>
            <a:r>
              <a:rPr lang="es-ES" sz="2400" b="1" dirty="0" err="1">
                <a:solidFill>
                  <a:schemeClr val="accent2"/>
                </a:solidFill>
                <a:effectLst>
                  <a:outerShdw blurRad="38100" dist="38100" dir="2700000" algn="tl">
                    <a:srgbClr val="000000"/>
                  </a:outerShdw>
                </a:effectLst>
              </a:rPr>
              <a:t>budoucnosti</a:t>
            </a:r>
            <a:r>
              <a:rPr lang="es-ES" sz="2400" b="1" dirty="0">
                <a:solidFill>
                  <a:schemeClr val="accent2"/>
                </a:solidFill>
                <a:effectLst>
                  <a:outerShdw blurRad="38100" dist="38100" dir="2700000" algn="tl">
                    <a:srgbClr val="000000"/>
                  </a:outerShdw>
                </a:effectLst>
              </a:rPr>
              <a:t>...</a:t>
            </a:r>
            <a:r>
              <a:rPr lang="es-ES" sz="2400" dirty="0">
                <a:effectLst>
                  <a:outerShdw blurRad="38100" dist="38100" dir="2700000" algn="tl">
                    <a:srgbClr val="FFFFFF"/>
                  </a:outerShdw>
                </a:effectLst>
              </a:rPr>
              <a:t> </a:t>
            </a:r>
          </a:p>
          <a:p>
            <a:pPr algn="ctr">
              <a:spcBef>
                <a:spcPct val="50000"/>
              </a:spcBef>
            </a:pPr>
            <a:r>
              <a:rPr lang="cs-CZ" sz="2400" b="1" dirty="0">
                <a:solidFill>
                  <a:srgbClr val="FF3300"/>
                </a:solidFill>
                <a:effectLst>
                  <a:outerShdw blurRad="38100" dist="38100" dir="2700000" algn="tl">
                    <a:srgbClr val="000000"/>
                  </a:outerShdw>
                </a:effectLst>
              </a:rPr>
              <a:t>DO</a:t>
            </a:r>
            <a:r>
              <a:rPr lang="es-ES" sz="2400" b="1" dirty="0">
                <a:solidFill>
                  <a:srgbClr val="FF3300"/>
                </a:solidFill>
                <a:effectLst>
                  <a:outerShdw blurRad="38100" dist="38100" dir="2700000" algn="tl">
                    <a:srgbClr val="000000"/>
                  </a:outerShdw>
                </a:effectLst>
              </a:rPr>
              <a:t> K</a:t>
            </a:r>
            <a:r>
              <a:rPr lang="cs-CZ" sz="2400" b="1" dirty="0">
                <a:solidFill>
                  <a:srgbClr val="FF3300"/>
                </a:solidFill>
                <a:effectLst>
                  <a:outerShdw blurRad="38100" dist="38100" dir="2700000" algn="tl">
                    <a:srgbClr val="000000"/>
                  </a:outerShdw>
                </a:effectLst>
              </a:rPr>
              <a:t>TER</a:t>
            </a:r>
            <a:r>
              <a:rPr lang="es-ES" sz="2400" b="1" dirty="0">
                <a:solidFill>
                  <a:srgbClr val="FF3300"/>
                </a:solidFill>
                <a:effectLst>
                  <a:outerShdw blurRad="38100" dist="38100" dir="2700000" algn="tl">
                    <a:srgbClr val="000000"/>
                  </a:outerShdw>
                </a:effectLst>
              </a:rPr>
              <a:t>É</a:t>
            </a:r>
            <a:r>
              <a:rPr lang="cs-CZ" sz="2400" b="1" dirty="0">
                <a:solidFill>
                  <a:srgbClr val="FF3300"/>
                </a:solidFill>
                <a:effectLst>
                  <a:outerShdw blurRad="38100" dist="38100" dir="2700000" algn="tl">
                    <a:srgbClr val="000000"/>
                  </a:outerShdw>
                </a:effectLst>
              </a:rPr>
              <a:t> SKUPINY</a:t>
            </a:r>
            <a:r>
              <a:rPr lang="es-ES" sz="2400" b="1" dirty="0">
                <a:solidFill>
                  <a:srgbClr val="FF3300"/>
                </a:solidFill>
                <a:effectLst>
                  <a:outerShdw blurRad="38100" dist="38100" dir="2700000" algn="tl">
                    <a:srgbClr val="000000"/>
                  </a:outerShdw>
                </a:effectLst>
              </a:rPr>
              <a:t> BUDETE VZKŘÍŠENI?</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fade">
                                      <p:cBhvr>
                                        <p:cTn id="7" dur="2000"/>
                                        <p:tgtEl>
                                          <p:spTgt spid="52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grpId="0" nodeType="clickEffect">
                                  <p:stCondLst>
                                    <p:cond delay="0"/>
                                  </p:stCondLst>
                                  <p:childTnLst>
                                    <p:set>
                                      <p:cBhvr>
                                        <p:cTn id="11" dur="1" fill="hold">
                                          <p:stCondLst>
                                            <p:cond delay="0"/>
                                          </p:stCondLst>
                                        </p:cTn>
                                        <p:tgtEl>
                                          <p:spTgt spid="52232"/>
                                        </p:tgtEl>
                                        <p:attrNameLst>
                                          <p:attrName>style.visibility</p:attrName>
                                        </p:attrNameLst>
                                      </p:cBhvr>
                                      <p:to>
                                        <p:strVal val="visible"/>
                                      </p:to>
                                    </p:set>
                                    <p:anim calcmode="lin" valueType="num">
                                      <p:cBhvr>
                                        <p:cTn id="12" dur="2000" fill="hold"/>
                                        <p:tgtEl>
                                          <p:spTgt spid="52232"/>
                                        </p:tgtEl>
                                        <p:attrNameLst>
                                          <p:attrName>ppt_x</p:attrName>
                                        </p:attrNameLst>
                                      </p:cBhvr>
                                      <p:tavLst>
                                        <p:tav tm="0">
                                          <p:val>
                                            <p:strVal val="#ppt_x+#ppt_w/2"/>
                                          </p:val>
                                        </p:tav>
                                        <p:tav tm="100000">
                                          <p:val>
                                            <p:strVal val="#ppt_x"/>
                                          </p:val>
                                        </p:tav>
                                      </p:tavLst>
                                    </p:anim>
                                    <p:anim calcmode="lin" valueType="num">
                                      <p:cBhvr>
                                        <p:cTn id="13" dur="2000" fill="hold"/>
                                        <p:tgtEl>
                                          <p:spTgt spid="52232"/>
                                        </p:tgtEl>
                                        <p:attrNameLst>
                                          <p:attrName>ppt_y</p:attrName>
                                        </p:attrNameLst>
                                      </p:cBhvr>
                                      <p:tavLst>
                                        <p:tav tm="0">
                                          <p:val>
                                            <p:strVal val="#ppt_y"/>
                                          </p:val>
                                        </p:tav>
                                        <p:tav tm="100000">
                                          <p:val>
                                            <p:strVal val="#ppt_y"/>
                                          </p:val>
                                        </p:tav>
                                      </p:tavLst>
                                    </p:anim>
                                    <p:anim calcmode="lin" valueType="num">
                                      <p:cBhvr>
                                        <p:cTn id="14" dur="2000" fill="hold"/>
                                        <p:tgtEl>
                                          <p:spTgt spid="52232"/>
                                        </p:tgtEl>
                                        <p:attrNameLst>
                                          <p:attrName>ppt_w</p:attrName>
                                        </p:attrNameLst>
                                      </p:cBhvr>
                                      <p:tavLst>
                                        <p:tav tm="0">
                                          <p:val>
                                            <p:fltVal val="0"/>
                                          </p:val>
                                        </p:tav>
                                        <p:tav tm="100000">
                                          <p:val>
                                            <p:strVal val="#ppt_w"/>
                                          </p:val>
                                        </p:tav>
                                      </p:tavLst>
                                    </p:anim>
                                    <p:anim calcmode="lin" valueType="num">
                                      <p:cBhvr>
                                        <p:cTn id="15" dur="2000" fill="hold"/>
                                        <p:tgtEl>
                                          <p:spTgt spid="52232"/>
                                        </p:tgtEl>
                                        <p:attrNameLst>
                                          <p:attrName>ppt_h</p:attrName>
                                        </p:attrNameLst>
                                      </p:cBhvr>
                                      <p:tavLst>
                                        <p:tav tm="0">
                                          <p:val>
                                            <p:strVal val="#ppt_h"/>
                                          </p:val>
                                        </p:tav>
                                        <p:tav tm="100000">
                                          <p:val>
                                            <p:strVal val="#ppt_h"/>
                                          </p:val>
                                        </p:tav>
                                      </p:tavLst>
                                    </p:anim>
                                  </p:childTnLst>
                                </p:cTn>
                              </p:par>
                              <p:par>
                                <p:cTn id="16" presetID="17" presetClass="entr" presetSubtype="8" fill="hold" grpId="0" nodeType="withEffect">
                                  <p:stCondLst>
                                    <p:cond delay="0"/>
                                  </p:stCondLst>
                                  <p:childTnLst>
                                    <p:set>
                                      <p:cBhvr>
                                        <p:cTn id="17" dur="1" fill="hold">
                                          <p:stCondLst>
                                            <p:cond delay="0"/>
                                          </p:stCondLst>
                                        </p:cTn>
                                        <p:tgtEl>
                                          <p:spTgt spid="52234"/>
                                        </p:tgtEl>
                                        <p:attrNameLst>
                                          <p:attrName>style.visibility</p:attrName>
                                        </p:attrNameLst>
                                      </p:cBhvr>
                                      <p:to>
                                        <p:strVal val="visible"/>
                                      </p:to>
                                    </p:set>
                                    <p:anim calcmode="lin" valueType="num">
                                      <p:cBhvr>
                                        <p:cTn id="18" dur="2000" fill="hold"/>
                                        <p:tgtEl>
                                          <p:spTgt spid="52234"/>
                                        </p:tgtEl>
                                        <p:attrNameLst>
                                          <p:attrName>ppt_x</p:attrName>
                                        </p:attrNameLst>
                                      </p:cBhvr>
                                      <p:tavLst>
                                        <p:tav tm="0">
                                          <p:val>
                                            <p:strVal val="#ppt_x-#ppt_w/2"/>
                                          </p:val>
                                        </p:tav>
                                        <p:tav tm="100000">
                                          <p:val>
                                            <p:strVal val="#ppt_x"/>
                                          </p:val>
                                        </p:tav>
                                      </p:tavLst>
                                    </p:anim>
                                    <p:anim calcmode="lin" valueType="num">
                                      <p:cBhvr>
                                        <p:cTn id="19" dur="2000" fill="hold"/>
                                        <p:tgtEl>
                                          <p:spTgt spid="52234"/>
                                        </p:tgtEl>
                                        <p:attrNameLst>
                                          <p:attrName>ppt_y</p:attrName>
                                        </p:attrNameLst>
                                      </p:cBhvr>
                                      <p:tavLst>
                                        <p:tav tm="0">
                                          <p:val>
                                            <p:strVal val="#ppt_y"/>
                                          </p:val>
                                        </p:tav>
                                        <p:tav tm="100000">
                                          <p:val>
                                            <p:strVal val="#ppt_y"/>
                                          </p:val>
                                        </p:tav>
                                      </p:tavLst>
                                    </p:anim>
                                    <p:anim calcmode="lin" valueType="num">
                                      <p:cBhvr>
                                        <p:cTn id="20" dur="2000" fill="hold"/>
                                        <p:tgtEl>
                                          <p:spTgt spid="52234"/>
                                        </p:tgtEl>
                                        <p:attrNameLst>
                                          <p:attrName>ppt_w</p:attrName>
                                        </p:attrNameLst>
                                      </p:cBhvr>
                                      <p:tavLst>
                                        <p:tav tm="0">
                                          <p:val>
                                            <p:fltVal val="0"/>
                                          </p:val>
                                        </p:tav>
                                        <p:tav tm="100000">
                                          <p:val>
                                            <p:strVal val="#ppt_w"/>
                                          </p:val>
                                        </p:tav>
                                      </p:tavLst>
                                    </p:anim>
                                    <p:anim calcmode="lin" valueType="num">
                                      <p:cBhvr>
                                        <p:cTn id="21" dur="2000" fill="hold"/>
                                        <p:tgtEl>
                                          <p:spTgt spid="52234"/>
                                        </p:tgtEl>
                                        <p:attrNameLst>
                                          <p:attrName>ppt_h</p:attrName>
                                        </p:attrNameLst>
                                      </p:cBhvr>
                                      <p:tavLst>
                                        <p:tav tm="0">
                                          <p:val>
                                            <p:strVal val="#ppt_h"/>
                                          </p:val>
                                        </p:tav>
                                        <p:tav tm="100000">
                                          <p:val>
                                            <p:strVal val="#ppt_h"/>
                                          </p:val>
                                        </p:tav>
                                      </p:tavLst>
                                    </p:anim>
                                  </p:childTnLst>
                                </p:cTn>
                              </p:par>
                            </p:childTnLst>
                          </p:cTn>
                        </p:par>
                        <p:par>
                          <p:cTn id="22" fill="hold" nodeType="afterGroup">
                            <p:stCondLst>
                              <p:cond delay="2000"/>
                            </p:stCondLst>
                            <p:childTnLst>
                              <p:par>
                                <p:cTn id="23" presetID="17" presetClass="entr" presetSubtype="1" fill="hold" grpId="0" nodeType="afterEffect">
                                  <p:stCondLst>
                                    <p:cond delay="0"/>
                                  </p:stCondLst>
                                  <p:childTnLst>
                                    <p:set>
                                      <p:cBhvr>
                                        <p:cTn id="24" dur="1" fill="hold">
                                          <p:stCondLst>
                                            <p:cond delay="0"/>
                                          </p:stCondLst>
                                        </p:cTn>
                                        <p:tgtEl>
                                          <p:spTgt spid="52229"/>
                                        </p:tgtEl>
                                        <p:attrNameLst>
                                          <p:attrName>style.visibility</p:attrName>
                                        </p:attrNameLst>
                                      </p:cBhvr>
                                      <p:to>
                                        <p:strVal val="visible"/>
                                      </p:to>
                                    </p:set>
                                    <p:anim calcmode="lin" valueType="num">
                                      <p:cBhvr>
                                        <p:cTn id="25" dur="2000" fill="hold"/>
                                        <p:tgtEl>
                                          <p:spTgt spid="52229"/>
                                        </p:tgtEl>
                                        <p:attrNameLst>
                                          <p:attrName>ppt_x</p:attrName>
                                        </p:attrNameLst>
                                      </p:cBhvr>
                                      <p:tavLst>
                                        <p:tav tm="0">
                                          <p:val>
                                            <p:strVal val="#ppt_x"/>
                                          </p:val>
                                        </p:tav>
                                        <p:tav tm="100000">
                                          <p:val>
                                            <p:strVal val="#ppt_x"/>
                                          </p:val>
                                        </p:tav>
                                      </p:tavLst>
                                    </p:anim>
                                    <p:anim calcmode="lin" valueType="num">
                                      <p:cBhvr>
                                        <p:cTn id="26" dur="2000" fill="hold"/>
                                        <p:tgtEl>
                                          <p:spTgt spid="52229"/>
                                        </p:tgtEl>
                                        <p:attrNameLst>
                                          <p:attrName>ppt_y</p:attrName>
                                        </p:attrNameLst>
                                      </p:cBhvr>
                                      <p:tavLst>
                                        <p:tav tm="0">
                                          <p:val>
                                            <p:strVal val="#ppt_y-#ppt_h/2"/>
                                          </p:val>
                                        </p:tav>
                                        <p:tav tm="100000">
                                          <p:val>
                                            <p:strVal val="#ppt_y"/>
                                          </p:val>
                                        </p:tav>
                                      </p:tavLst>
                                    </p:anim>
                                    <p:anim calcmode="lin" valueType="num">
                                      <p:cBhvr>
                                        <p:cTn id="27" dur="2000" fill="hold"/>
                                        <p:tgtEl>
                                          <p:spTgt spid="52229"/>
                                        </p:tgtEl>
                                        <p:attrNameLst>
                                          <p:attrName>ppt_w</p:attrName>
                                        </p:attrNameLst>
                                      </p:cBhvr>
                                      <p:tavLst>
                                        <p:tav tm="0">
                                          <p:val>
                                            <p:strVal val="#ppt_w"/>
                                          </p:val>
                                        </p:tav>
                                        <p:tav tm="100000">
                                          <p:val>
                                            <p:strVal val="#ppt_w"/>
                                          </p:val>
                                        </p:tav>
                                      </p:tavLst>
                                    </p:anim>
                                    <p:anim calcmode="lin" valueType="num">
                                      <p:cBhvr>
                                        <p:cTn id="28" dur="2000" fill="hold"/>
                                        <p:tgtEl>
                                          <p:spTgt spid="52229"/>
                                        </p:tgtEl>
                                        <p:attrNameLst>
                                          <p:attrName>ppt_h</p:attrName>
                                        </p:attrNameLst>
                                      </p:cBhvr>
                                      <p:tavLst>
                                        <p:tav tm="0">
                                          <p:val>
                                            <p:fltVal val="0"/>
                                          </p:val>
                                        </p:tav>
                                        <p:tav tm="100000">
                                          <p:val>
                                            <p:strVal val="#ppt_h"/>
                                          </p:val>
                                        </p:tav>
                                      </p:tavLst>
                                    </p:anim>
                                  </p:childTnLst>
                                </p:cTn>
                              </p:par>
                              <p:par>
                                <p:cTn id="29" presetID="17" presetClass="entr" presetSubtype="1" fill="hold" grpId="0" nodeType="withEffect">
                                  <p:stCondLst>
                                    <p:cond delay="0"/>
                                  </p:stCondLst>
                                  <p:childTnLst>
                                    <p:set>
                                      <p:cBhvr>
                                        <p:cTn id="30" dur="1" fill="hold">
                                          <p:stCondLst>
                                            <p:cond delay="0"/>
                                          </p:stCondLst>
                                        </p:cTn>
                                        <p:tgtEl>
                                          <p:spTgt spid="52230"/>
                                        </p:tgtEl>
                                        <p:attrNameLst>
                                          <p:attrName>style.visibility</p:attrName>
                                        </p:attrNameLst>
                                      </p:cBhvr>
                                      <p:to>
                                        <p:strVal val="visible"/>
                                      </p:to>
                                    </p:set>
                                    <p:anim calcmode="lin" valueType="num">
                                      <p:cBhvr>
                                        <p:cTn id="31" dur="2000" fill="hold"/>
                                        <p:tgtEl>
                                          <p:spTgt spid="52230"/>
                                        </p:tgtEl>
                                        <p:attrNameLst>
                                          <p:attrName>ppt_x</p:attrName>
                                        </p:attrNameLst>
                                      </p:cBhvr>
                                      <p:tavLst>
                                        <p:tav tm="0">
                                          <p:val>
                                            <p:strVal val="#ppt_x"/>
                                          </p:val>
                                        </p:tav>
                                        <p:tav tm="100000">
                                          <p:val>
                                            <p:strVal val="#ppt_x"/>
                                          </p:val>
                                        </p:tav>
                                      </p:tavLst>
                                    </p:anim>
                                    <p:anim calcmode="lin" valueType="num">
                                      <p:cBhvr>
                                        <p:cTn id="32" dur="2000" fill="hold"/>
                                        <p:tgtEl>
                                          <p:spTgt spid="52230"/>
                                        </p:tgtEl>
                                        <p:attrNameLst>
                                          <p:attrName>ppt_y</p:attrName>
                                        </p:attrNameLst>
                                      </p:cBhvr>
                                      <p:tavLst>
                                        <p:tav tm="0">
                                          <p:val>
                                            <p:strVal val="#ppt_y-#ppt_h/2"/>
                                          </p:val>
                                        </p:tav>
                                        <p:tav tm="100000">
                                          <p:val>
                                            <p:strVal val="#ppt_y"/>
                                          </p:val>
                                        </p:tav>
                                      </p:tavLst>
                                    </p:anim>
                                    <p:anim calcmode="lin" valueType="num">
                                      <p:cBhvr>
                                        <p:cTn id="33" dur="2000" fill="hold"/>
                                        <p:tgtEl>
                                          <p:spTgt spid="52230"/>
                                        </p:tgtEl>
                                        <p:attrNameLst>
                                          <p:attrName>ppt_w</p:attrName>
                                        </p:attrNameLst>
                                      </p:cBhvr>
                                      <p:tavLst>
                                        <p:tav tm="0">
                                          <p:val>
                                            <p:strVal val="#ppt_w"/>
                                          </p:val>
                                        </p:tav>
                                        <p:tav tm="100000">
                                          <p:val>
                                            <p:strVal val="#ppt_w"/>
                                          </p:val>
                                        </p:tav>
                                      </p:tavLst>
                                    </p:anim>
                                    <p:anim calcmode="lin" valueType="num">
                                      <p:cBhvr>
                                        <p:cTn id="34" dur="2000" fill="hold"/>
                                        <p:tgtEl>
                                          <p:spTgt spid="52230"/>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1" fill="hold" grpId="0" nodeType="clickEffect">
                                  <p:stCondLst>
                                    <p:cond delay="0"/>
                                  </p:stCondLst>
                                  <p:childTnLst>
                                    <p:set>
                                      <p:cBhvr>
                                        <p:cTn id="38" dur="1" fill="hold">
                                          <p:stCondLst>
                                            <p:cond delay="0"/>
                                          </p:stCondLst>
                                        </p:cTn>
                                        <p:tgtEl>
                                          <p:spTgt spid="52233"/>
                                        </p:tgtEl>
                                        <p:attrNameLst>
                                          <p:attrName>style.visibility</p:attrName>
                                        </p:attrNameLst>
                                      </p:cBhvr>
                                      <p:to>
                                        <p:strVal val="visible"/>
                                      </p:to>
                                    </p:set>
                                    <p:anim calcmode="lin" valueType="num">
                                      <p:cBhvr>
                                        <p:cTn id="39" dur="2000" fill="hold"/>
                                        <p:tgtEl>
                                          <p:spTgt spid="52233"/>
                                        </p:tgtEl>
                                        <p:attrNameLst>
                                          <p:attrName>ppt_x</p:attrName>
                                        </p:attrNameLst>
                                      </p:cBhvr>
                                      <p:tavLst>
                                        <p:tav tm="0">
                                          <p:val>
                                            <p:strVal val="#ppt_x"/>
                                          </p:val>
                                        </p:tav>
                                        <p:tav tm="100000">
                                          <p:val>
                                            <p:strVal val="#ppt_x"/>
                                          </p:val>
                                        </p:tav>
                                      </p:tavLst>
                                    </p:anim>
                                    <p:anim calcmode="lin" valueType="num">
                                      <p:cBhvr>
                                        <p:cTn id="40" dur="2000" fill="hold"/>
                                        <p:tgtEl>
                                          <p:spTgt spid="52233"/>
                                        </p:tgtEl>
                                        <p:attrNameLst>
                                          <p:attrName>ppt_y</p:attrName>
                                        </p:attrNameLst>
                                      </p:cBhvr>
                                      <p:tavLst>
                                        <p:tav tm="0">
                                          <p:val>
                                            <p:strVal val="#ppt_y-#ppt_h/2"/>
                                          </p:val>
                                        </p:tav>
                                        <p:tav tm="100000">
                                          <p:val>
                                            <p:strVal val="#ppt_y"/>
                                          </p:val>
                                        </p:tav>
                                      </p:tavLst>
                                    </p:anim>
                                    <p:anim calcmode="lin" valueType="num">
                                      <p:cBhvr>
                                        <p:cTn id="41" dur="2000" fill="hold"/>
                                        <p:tgtEl>
                                          <p:spTgt spid="52233"/>
                                        </p:tgtEl>
                                        <p:attrNameLst>
                                          <p:attrName>ppt_w</p:attrName>
                                        </p:attrNameLst>
                                      </p:cBhvr>
                                      <p:tavLst>
                                        <p:tav tm="0">
                                          <p:val>
                                            <p:strVal val="#ppt_w"/>
                                          </p:val>
                                        </p:tav>
                                        <p:tav tm="100000">
                                          <p:val>
                                            <p:strVal val="#ppt_w"/>
                                          </p:val>
                                        </p:tav>
                                      </p:tavLst>
                                    </p:anim>
                                    <p:anim calcmode="lin" valueType="num">
                                      <p:cBhvr>
                                        <p:cTn id="42" dur="2000" fill="hold"/>
                                        <p:tgtEl>
                                          <p:spTgt spid="52233"/>
                                        </p:tgtEl>
                                        <p:attrNameLst>
                                          <p:attrName>ppt_h</p:attrName>
                                        </p:attrNameLst>
                                      </p:cBhvr>
                                      <p:tavLst>
                                        <p:tav tm="0">
                                          <p:val>
                                            <p:fltVal val="0"/>
                                          </p:val>
                                        </p:tav>
                                        <p:tav tm="100000">
                                          <p:val>
                                            <p:strVal val="#ppt_h"/>
                                          </p:val>
                                        </p:tav>
                                      </p:tavLst>
                                    </p:anim>
                                  </p:childTnLst>
                                </p:cTn>
                              </p:par>
                              <p:par>
                                <p:cTn id="43" presetID="17" presetClass="entr" presetSubtype="1" fill="hold" grpId="0" nodeType="withEffect">
                                  <p:stCondLst>
                                    <p:cond delay="0"/>
                                  </p:stCondLst>
                                  <p:childTnLst>
                                    <p:set>
                                      <p:cBhvr>
                                        <p:cTn id="44" dur="1" fill="hold">
                                          <p:stCondLst>
                                            <p:cond delay="0"/>
                                          </p:stCondLst>
                                        </p:cTn>
                                        <p:tgtEl>
                                          <p:spTgt spid="52235"/>
                                        </p:tgtEl>
                                        <p:attrNameLst>
                                          <p:attrName>style.visibility</p:attrName>
                                        </p:attrNameLst>
                                      </p:cBhvr>
                                      <p:to>
                                        <p:strVal val="visible"/>
                                      </p:to>
                                    </p:set>
                                    <p:anim calcmode="lin" valueType="num">
                                      <p:cBhvr>
                                        <p:cTn id="45" dur="2000" fill="hold"/>
                                        <p:tgtEl>
                                          <p:spTgt spid="52235"/>
                                        </p:tgtEl>
                                        <p:attrNameLst>
                                          <p:attrName>ppt_x</p:attrName>
                                        </p:attrNameLst>
                                      </p:cBhvr>
                                      <p:tavLst>
                                        <p:tav tm="0">
                                          <p:val>
                                            <p:strVal val="#ppt_x"/>
                                          </p:val>
                                        </p:tav>
                                        <p:tav tm="100000">
                                          <p:val>
                                            <p:strVal val="#ppt_x"/>
                                          </p:val>
                                        </p:tav>
                                      </p:tavLst>
                                    </p:anim>
                                    <p:anim calcmode="lin" valueType="num">
                                      <p:cBhvr>
                                        <p:cTn id="46" dur="2000" fill="hold"/>
                                        <p:tgtEl>
                                          <p:spTgt spid="52235"/>
                                        </p:tgtEl>
                                        <p:attrNameLst>
                                          <p:attrName>ppt_y</p:attrName>
                                        </p:attrNameLst>
                                      </p:cBhvr>
                                      <p:tavLst>
                                        <p:tav tm="0">
                                          <p:val>
                                            <p:strVal val="#ppt_y-#ppt_h/2"/>
                                          </p:val>
                                        </p:tav>
                                        <p:tav tm="100000">
                                          <p:val>
                                            <p:strVal val="#ppt_y"/>
                                          </p:val>
                                        </p:tav>
                                      </p:tavLst>
                                    </p:anim>
                                    <p:anim calcmode="lin" valueType="num">
                                      <p:cBhvr>
                                        <p:cTn id="47" dur="2000" fill="hold"/>
                                        <p:tgtEl>
                                          <p:spTgt spid="52235"/>
                                        </p:tgtEl>
                                        <p:attrNameLst>
                                          <p:attrName>ppt_w</p:attrName>
                                        </p:attrNameLst>
                                      </p:cBhvr>
                                      <p:tavLst>
                                        <p:tav tm="0">
                                          <p:val>
                                            <p:strVal val="#ppt_w"/>
                                          </p:val>
                                        </p:tav>
                                        <p:tav tm="100000">
                                          <p:val>
                                            <p:strVal val="#ppt_w"/>
                                          </p:val>
                                        </p:tav>
                                      </p:tavLst>
                                    </p:anim>
                                    <p:anim calcmode="lin" valueType="num">
                                      <p:cBhvr>
                                        <p:cTn id="48" dur="2000" fill="hold"/>
                                        <p:tgtEl>
                                          <p:spTgt spid="52235"/>
                                        </p:tgtEl>
                                        <p:attrNameLst>
                                          <p:attrName>ppt_h</p:attrName>
                                        </p:attrNameLst>
                                      </p:cBhvr>
                                      <p:tavLst>
                                        <p:tav tm="0">
                                          <p:val>
                                            <p:fltVal val="0"/>
                                          </p:val>
                                        </p:tav>
                                        <p:tav tm="100000">
                                          <p:val>
                                            <p:strVal val="#ppt_h"/>
                                          </p:val>
                                        </p:tav>
                                      </p:tavLst>
                                    </p:anim>
                                  </p:childTnLst>
                                </p:cTn>
                              </p:par>
                            </p:childTnLst>
                          </p:cTn>
                        </p:par>
                        <p:par>
                          <p:cTn id="49" fill="hold" nodeType="afterGroup">
                            <p:stCondLst>
                              <p:cond delay="2000"/>
                            </p:stCondLst>
                            <p:childTnLst>
                              <p:par>
                                <p:cTn id="50" presetID="17" presetClass="entr" presetSubtype="1" fill="hold" grpId="0" nodeType="afterEffect">
                                  <p:stCondLst>
                                    <p:cond delay="0"/>
                                  </p:stCondLst>
                                  <p:childTnLst>
                                    <p:set>
                                      <p:cBhvr>
                                        <p:cTn id="51" dur="1" fill="hold">
                                          <p:stCondLst>
                                            <p:cond delay="0"/>
                                          </p:stCondLst>
                                        </p:cTn>
                                        <p:tgtEl>
                                          <p:spTgt spid="52236"/>
                                        </p:tgtEl>
                                        <p:attrNameLst>
                                          <p:attrName>style.visibility</p:attrName>
                                        </p:attrNameLst>
                                      </p:cBhvr>
                                      <p:to>
                                        <p:strVal val="visible"/>
                                      </p:to>
                                    </p:set>
                                    <p:anim calcmode="lin" valueType="num">
                                      <p:cBhvr>
                                        <p:cTn id="52" dur="2000" fill="hold"/>
                                        <p:tgtEl>
                                          <p:spTgt spid="52236"/>
                                        </p:tgtEl>
                                        <p:attrNameLst>
                                          <p:attrName>ppt_x</p:attrName>
                                        </p:attrNameLst>
                                      </p:cBhvr>
                                      <p:tavLst>
                                        <p:tav tm="0">
                                          <p:val>
                                            <p:strVal val="#ppt_x"/>
                                          </p:val>
                                        </p:tav>
                                        <p:tav tm="100000">
                                          <p:val>
                                            <p:strVal val="#ppt_x"/>
                                          </p:val>
                                        </p:tav>
                                      </p:tavLst>
                                    </p:anim>
                                    <p:anim calcmode="lin" valueType="num">
                                      <p:cBhvr>
                                        <p:cTn id="53" dur="2000" fill="hold"/>
                                        <p:tgtEl>
                                          <p:spTgt spid="52236"/>
                                        </p:tgtEl>
                                        <p:attrNameLst>
                                          <p:attrName>ppt_y</p:attrName>
                                        </p:attrNameLst>
                                      </p:cBhvr>
                                      <p:tavLst>
                                        <p:tav tm="0">
                                          <p:val>
                                            <p:strVal val="#ppt_y-#ppt_h/2"/>
                                          </p:val>
                                        </p:tav>
                                        <p:tav tm="100000">
                                          <p:val>
                                            <p:strVal val="#ppt_y"/>
                                          </p:val>
                                        </p:tav>
                                      </p:tavLst>
                                    </p:anim>
                                    <p:anim calcmode="lin" valueType="num">
                                      <p:cBhvr>
                                        <p:cTn id="54" dur="2000" fill="hold"/>
                                        <p:tgtEl>
                                          <p:spTgt spid="52236"/>
                                        </p:tgtEl>
                                        <p:attrNameLst>
                                          <p:attrName>ppt_w</p:attrName>
                                        </p:attrNameLst>
                                      </p:cBhvr>
                                      <p:tavLst>
                                        <p:tav tm="0">
                                          <p:val>
                                            <p:strVal val="#ppt_w"/>
                                          </p:val>
                                        </p:tav>
                                        <p:tav tm="100000">
                                          <p:val>
                                            <p:strVal val="#ppt_w"/>
                                          </p:val>
                                        </p:tav>
                                      </p:tavLst>
                                    </p:anim>
                                    <p:anim calcmode="lin" valueType="num">
                                      <p:cBhvr>
                                        <p:cTn id="55" dur="2000" fill="hold"/>
                                        <p:tgtEl>
                                          <p:spTgt spid="52236"/>
                                        </p:tgtEl>
                                        <p:attrNameLst>
                                          <p:attrName>ppt_h</p:attrName>
                                        </p:attrNameLst>
                                      </p:cBhvr>
                                      <p:tavLst>
                                        <p:tav tm="0">
                                          <p:val>
                                            <p:fltVal val="0"/>
                                          </p:val>
                                        </p:tav>
                                        <p:tav tm="100000">
                                          <p:val>
                                            <p:strVal val="#ppt_h"/>
                                          </p:val>
                                        </p:tav>
                                      </p:tavLst>
                                    </p:anim>
                                  </p:childTnLst>
                                </p:cTn>
                              </p:par>
                              <p:par>
                                <p:cTn id="56" presetID="17" presetClass="entr" presetSubtype="1" fill="hold" grpId="0" nodeType="withEffect">
                                  <p:stCondLst>
                                    <p:cond delay="0"/>
                                  </p:stCondLst>
                                  <p:childTnLst>
                                    <p:set>
                                      <p:cBhvr>
                                        <p:cTn id="57" dur="1" fill="hold">
                                          <p:stCondLst>
                                            <p:cond delay="0"/>
                                          </p:stCondLst>
                                        </p:cTn>
                                        <p:tgtEl>
                                          <p:spTgt spid="52237"/>
                                        </p:tgtEl>
                                        <p:attrNameLst>
                                          <p:attrName>style.visibility</p:attrName>
                                        </p:attrNameLst>
                                      </p:cBhvr>
                                      <p:to>
                                        <p:strVal val="visible"/>
                                      </p:to>
                                    </p:set>
                                    <p:anim calcmode="lin" valueType="num">
                                      <p:cBhvr>
                                        <p:cTn id="58" dur="2000" fill="hold"/>
                                        <p:tgtEl>
                                          <p:spTgt spid="52237"/>
                                        </p:tgtEl>
                                        <p:attrNameLst>
                                          <p:attrName>ppt_x</p:attrName>
                                        </p:attrNameLst>
                                      </p:cBhvr>
                                      <p:tavLst>
                                        <p:tav tm="0">
                                          <p:val>
                                            <p:strVal val="#ppt_x"/>
                                          </p:val>
                                        </p:tav>
                                        <p:tav tm="100000">
                                          <p:val>
                                            <p:strVal val="#ppt_x"/>
                                          </p:val>
                                        </p:tav>
                                      </p:tavLst>
                                    </p:anim>
                                    <p:anim calcmode="lin" valueType="num">
                                      <p:cBhvr>
                                        <p:cTn id="59" dur="2000" fill="hold"/>
                                        <p:tgtEl>
                                          <p:spTgt spid="52237"/>
                                        </p:tgtEl>
                                        <p:attrNameLst>
                                          <p:attrName>ppt_y</p:attrName>
                                        </p:attrNameLst>
                                      </p:cBhvr>
                                      <p:tavLst>
                                        <p:tav tm="0">
                                          <p:val>
                                            <p:strVal val="#ppt_y-#ppt_h/2"/>
                                          </p:val>
                                        </p:tav>
                                        <p:tav tm="100000">
                                          <p:val>
                                            <p:strVal val="#ppt_y"/>
                                          </p:val>
                                        </p:tav>
                                      </p:tavLst>
                                    </p:anim>
                                    <p:anim calcmode="lin" valueType="num">
                                      <p:cBhvr>
                                        <p:cTn id="60" dur="2000" fill="hold"/>
                                        <p:tgtEl>
                                          <p:spTgt spid="52237"/>
                                        </p:tgtEl>
                                        <p:attrNameLst>
                                          <p:attrName>ppt_w</p:attrName>
                                        </p:attrNameLst>
                                      </p:cBhvr>
                                      <p:tavLst>
                                        <p:tav tm="0">
                                          <p:val>
                                            <p:strVal val="#ppt_w"/>
                                          </p:val>
                                        </p:tav>
                                        <p:tav tm="100000">
                                          <p:val>
                                            <p:strVal val="#ppt_w"/>
                                          </p:val>
                                        </p:tav>
                                      </p:tavLst>
                                    </p:anim>
                                    <p:anim calcmode="lin" valueType="num">
                                      <p:cBhvr>
                                        <p:cTn id="61" dur="2000" fill="hold"/>
                                        <p:tgtEl>
                                          <p:spTgt spid="52237"/>
                                        </p:tgtEl>
                                        <p:attrNameLst>
                                          <p:attrName>ppt_h</p:attrName>
                                        </p:attrNameLst>
                                      </p:cBhvr>
                                      <p:tavLst>
                                        <p:tav tm="0">
                                          <p:val>
                                            <p:fltVal val="0"/>
                                          </p:val>
                                        </p:tav>
                                        <p:tav tm="100000">
                                          <p:val>
                                            <p:strVal val="#ppt_h"/>
                                          </p:val>
                                        </p:tav>
                                      </p:tavLst>
                                    </p:anim>
                                  </p:childTnLst>
                                </p:cTn>
                              </p:par>
                            </p:childTnLst>
                          </p:cTn>
                        </p:par>
                        <p:par>
                          <p:cTn id="62" fill="hold" nodeType="afterGroup">
                            <p:stCondLst>
                              <p:cond delay="4000"/>
                            </p:stCondLst>
                            <p:childTnLst>
                              <p:par>
                                <p:cTn id="63" presetID="17" presetClass="entr" presetSubtype="1" fill="hold" grpId="0" nodeType="afterEffect">
                                  <p:stCondLst>
                                    <p:cond delay="0"/>
                                  </p:stCondLst>
                                  <p:childTnLst>
                                    <p:set>
                                      <p:cBhvr>
                                        <p:cTn id="64" dur="1" fill="hold">
                                          <p:stCondLst>
                                            <p:cond delay="0"/>
                                          </p:stCondLst>
                                        </p:cTn>
                                        <p:tgtEl>
                                          <p:spTgt spid="52239"/>
                                        </p:tgtEl>
                                        <p:attrNameLst>
                                          <p:attrName>style.visibility</p:attrName>
                                        </p:attrNameLst>
                                      </p:cBhvr>
                                      <p:to>
                                        <p:strVal val="visible"/>
                                      </p:to>
                                    </p:set>
                                    <p:anim calcmode="lin" valueType="num">
                                      <p:cBhvr>
                                        <p:cTn id="65" dur="2000" fill="hold"/>
                                        <p:tgtEl>
                                          <p:spTgt spid="52239"/>
                                        </p:tgtEl>
                                        <p:attrNameLst>
                                          <p:attrName>ppt_x</p:attrName>
                                        </p:attrNameLst>
                                      </p:cBhvr>
                                      <p:tavLst>
                                        <p:tav tm="0">
                                          <p:val>
                                            <p:strVal val="#ppt_x"/>
                                          </p:val>
                                        </p:tav>
                                        <p:tav tm="100000">
                                          <p:val>
                                            <p:strVal val="#ppt_x"/>
                                          </p:val>
                                        </p:tav>
                                      </p:tavLst>
                                    </p:anim>
                                    <p:anim calcmode="lin" valueType="num">
                                      <p:cBhvr>
                                        <p:cTn id="66" dur="2000" fill="hold"/>
                                        <p:tgtEl>
                                          <p:spTgt spid="52239"/>
                                        </p:tgtEl>
                                        <p:attrNameLst>
                                          <p:attrName>ppt_y</p:attrName>
                                        </p:attrNameLst>
                                      </p:cBhvr>
                                      <p:tavLst>
                                        <p:tav tm="0">
                                          <p:val>
                                            <p:strVal val="#ppt_y-#ppt_h/2"/>
                                          </p:val>
                                        </p:tav>
                                        <p:tav tm="100000">
                                          <p:val>
                                            <p:strVal val="#ppt_y"/>
                                          </p:val>
                                        </p:tav>
                                      </p:tavLst>
                                    </p:anim>
                                    <p:anim calcmode="lin" valueType="num">
                                      <p:cBhvr>
                                        <p:cTn id="67" dur="2000" fill="hold"/>
                                        <p:tgtEl>
                                          <p:spTgt spid="52239"/>
                                        </p:tgtEl>
                                        <p:attrNameLst>
                                          <p:attrName>ppt_w</p:attrName>
                                        </p:attrNameLst>
                                      </p:cBhvr>
                                      <p:tavLst>
                                        <p:tav tm="0">
                                          <p:val>
                                            <p:strVal val="#ppt_w"/>
                                          </p:val>
                                        </p:tav>
                                        <p:tav tm="100000">
                                          <p:val>
                                            <p:strVal val="#ppt_w"/>
                                          </p:val>
                                        </p:tav>
                                      </p:tavLst>
                                    </p:anim>
                                    <p:anim calcmode="lin" valueType="num">
                                      <p:cBhvr>
                                        <p:cTn id="68" dur="2000" fill="hold"/>
                                        <p:tgtEl>
                                          <p:spTgt spid="52239"/>
                                        </p:tgtEl>
                                        <p:attrNameLst>
                                          <p:attrName>ppt_h</p:attrName>
                                        </p:attrNameLst>
                                      </p:cBhvr>
                                      <p:tavLst>
                                        <p:tav tm="0">
                                          <p:val>
                                            <p:fltVal val="0"/>
                                          </p:val>
                                        </p:tav>
                                        <p:tav tm="100000">
                                          <p:val>
                                            <p:strVal val="#ppt_h"/>
                                          </p:val>
                                        </p:tav>
                                      </p:tavLst>
                                    </p:anim>
                                  </p:childTnLst>
                                </p:cTn>
                              </p:par>
                            </p:childTnLst>
                          </p:cTn>
                        </p:par>
                        <p:par>
                          <p:cTn id="69" fill="hold" nodeType="afterGroup">
                            <p:stCondLst>
                              <p:cond delay="6000"/>
                            </p:stCondLst>
                            <p:childTnLst>
                              <p:par>
                                <p:cTn id="70" presetID="17" presetClass="entr" presetSubtype="1" fill="hold" grpId="0" nodeType="afterEffect">
                                  <p:stCondLst>
                                    <p:cond delay="0"/>
                                  </p:stCondLst>
                                  <p:childTnLst>
                                    <p:set>
                                      <p:cBhvr>
                                        <p:cTn id="71" dur="1" fill="hold">
                                          <p:stCondLst>
                                            <p:cond delay="0"/>
                                          </p:stCondLst>
                                        </p:cTn>
                                        <p:tgtEl>
                                          <p:spTgt spid="52238"/>
                                        </p:tgtEl>
                                        <p:attrNameLst>
                                          <p:attrName>style.visibility</p:attrName>
                                        </p:attrNameLst>
                                      </p:cBhvr>
                                      <p:to>
                                        <p:strVal val="visible"/>
                                      </p:to>
                                    </p:set>
                                    <p:anim calcmode="lin" valueType="num">
                                      <p:cBhvr>
                                        <p:cTn id="72" dur="2000" fill="hold"/>
                                        <p:tgtEl>
                                          <p:spTgt spid="52238"/>
                                        </p:tgtEl>
                                        <p:attrNameLst>
                                          <p:attrName>ppt_x</p:attrName>
                                        </p:attrNameLst>
                                      </p:cBhvr>
                                      <p:tavLst>
                                        <p:tav tm="0">
                                          <p:val>
                                            <p:strVal val="#ppt_x"/>
                                          </p:val>
                                        </p:tav>
                                        <p:tav tm="100000">
                                          <p:val>
                                            <p:strVal val="#ppt_x"/>
                                          </p:val>
                                        </p:tav>
                                      </p:tavLst>
                                    </p:anim>
                                    <p:anim calcmode="lin" valueType="num">
                                      <p:cBhvr>
                                        <p:cTn id="73" dur="2000" fill="hold"/>
                                        <p:tgtEl>
                                          <p:spTgt spid="52238"/>
                                        </p:tgtEl>
                                        <p:attrNameLst>
                                          <p:attrName>ppt_y</p:attrName>
                                        </p:attrNameLst>
                                      </p:cBhvr>
                                      <p:tavLst>
                                        <p:tav tm="0">
                                          <p:val>
                                            <p:strVal val="#ppt_y-#ppt_h/2"/>
                                          </p:val>
                                        </p:tav>
                                        <p:tav tm="100000">
                                          <p:val>
                                            <p:strVal val="#ppt_y"/>
                                          </p:val>
                                        </p:tav>
                                      </p:tavLst>
                                    </p:anim>
                                    <p:anim calcmode="lin" valueType="num">
                                      <p:cBhvr>
                                        <p:cTn id="74" dur="2000" fill="hold"/>
                                        <p:tgtEl>
                                          <p:spTgt spid="52238"/>
                                        </p:tgtEl>
                                        <p:attrNameLst>
                                          <p:attrName>ppt_w</p:attrName>
                                        </p:attrNameLst>
                                      </p:cBhvr>
                                      <p:tavLst>
                                        <p:tav tm="0">
                                          <p:val>
                                            <p:strVal val="#ppt_w"/>
                                          </p:val>
                                        </p:tav>
                                        <p:tav tm="100000">
                                          <p:val>
                                            <p:strVal val="#ppt_w"/>
                                          </p:val>
                                        </p:tav>
                                      </p:tavLst>
                                    </p:anim>
                                    <p:anim calcmode="lin" valueType="num">
                                      <p:cBhvr>
                                        <p:cTn id="75" dur="2000" fill="hold"/>
                                        <p:tgtEl>
                                          <p:spTgt spid="52238"/>
                                        </p:tgtEl>
                                        <p:attrNameLst>
                                          <p:attrName>ppt_h</p:attrName>
                                        </p:attrNameLst>
                                      </p:cBhvr>
                                      <p:tavLst>
                                        <p:tav tm="0">
                                          <p:val>
                                            <p:fltVal val="0"/>
                                          </p:val>
                                        </p:tav>
                                        <p:tav tm="100000">
                                          <p:val>
                                            <p:strVal val="#ppt_h"/>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52240">
                                            <p:bg/>
                                          </p:spTgt>
                                        </p:tgtEl>
                                        <p:attrNameLst>
                                          <p:attrName>style.visibility</p:attrName>
                                        </p:attrNameLst>
                                      </p:cBhvr>
                                      <p:to>
                                        <p:strVal val="visible"/>
                                      </p:to>
                                    </p:set>
                                    <p:animEffect transition="in" filter="fade">
                                      <p:cBhvr>
                                        <p:cTn id="80" dur="2000"/>
                                        <p:tgtEl>
                                          <p:spTgt spid="52240">
                                            <p:bg/>
                                          </p:spTgt>
                                        </p:tgtEl>
                                      </p:cBhvr>
                                    </p:animEffect>
                                  </p:childTnLst>
                                </p:cTn>
                              </p:par>
                            </p:childTnLst>
                          </p:cTn>
                        </p:par>
                        <p:par>
                          <p:cTn id="81" fill="hold" nodeType="afterGroup">
                            <p:stCondLst>
                              <p:cond delay="2000"/>
                            </p:stCondLst>
                            <p:childTnLst>
                              <p:par>
                                <p:cTn id="82" presetID="10" presetClass="entr" presetSubtype="0" fill="hold" grpId="0" nodeType="afterEffect">
                                  <p:stCondLst>
                                    <p:cond delay="0"/>
                                  </p:stCondLst>
                                  <p:childTnLst>
                                    <p:set>
                                      <p:cBhvr>
                                        <p:cTn id="83" dur="1" fill="hold">
                                          <p:stCondLst>
                                            <p:cond delay="0"/>
                                          </p:stCondLst>
                                        </p:cTn>
                                        <p:tgtEl>
                                          <p:spTgt spid="52240">
                                            <p:txEl>
                                              <p:pRg st="0" end="0"/>
                                            </p:txEl>
                                          </p:spTgt>
                                        </p:tgtEl>
                                        <p:attrNameLst>
                                          <p:attrName>style.visibility</p:attrName>
                                        </p:attrNameLst>
                                      </p:cBhvr>
                                      <p:to>
                                        <p:strVal val="visible"/>
                                      </p:to>
                                    </p:set>
                                    <p:animEffect transition="in" filter="fade">
                                      <p:cBhvr>
                                        <p:cTn id="84" dur="2000"/>
                                        <p:tgtEl>
                                          <p:spTgt spid="52240">
                                            <p:txEl>
                                              <p:pRg st="0" end="0"/>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38" presetClass="entr" presetSubtype="0" accel="50000" fill="hold" nodeType="clickEffect">
                                  <p:stCondLst>
                                    <p:cond delay="0"/>
                                  </p:stCondLst>
                                  <p:iterate type="lt">
                                    <p:tmPct val="25000"/>
                                  </p:iterate>
                                  <p:childTnLst>
                                    <p:set>
                                      <p:cBhvr>
                                        <p:cTn id="88" dur="1" fill="hold">
                                          <p:stCondLst>
                                            <p:cond delay="0"/>
                                          </p:stCondLst>
                                        </p:cTn>
                                        <p:tgtEl>
                                          <p:spTgt spid="52240">
                                            <p:txEl>
                                              <p:pRg st="1" end="1"/>
                                            </p:txEl>
                                          </p:spTgt>
                                        </p:tgtEl>
                                        <p:attrNameLst>
                                          <p:attrName>style.visibility</p:attrName>
                                        </p:attrNameLst>
                                      </p:cBhvr>
                                      <p:to>
                                        <p:strVal val="visible"/>
                                      </p:to>
                                    </p:set>
                                    <p:set>
                                      <p:cBhvr>
                                        <p:cTn id="89" dur="455" fill="hold">
                                          <p:stCondLst>
                                            <p:cond delay="0"/>
                                          </p:stCondLst>
                                        </p:cTn>
                                        <p:tgtEl>
                                          <p:spTgt spid="52240">
                                            <p:txEl>
                                              <p:pRg st="1" end="1"/>
                                            </p:txEl>
                                          </p:spTgt>
                                        </p:tgtEl>
                                        <p:attrNameLst>
                                          <p:attrName>style.rotation</p:attrName>
                                        </p:attrNameLst>
                                      </p:cBhvr>
                                      <p:to>
                                        <p:strVal val="-45.0"/>
                                      </p:to>
                                    </p:set>
                                    <p:anim calcmode="lin" valueType="num">
                                      <p:cBhvr>
                                        <p:cTn id="90" dur="455" fill="hold">
                                          <p:stCondLst>
                                            <p:cond delay="455"/>
                                          </p:stCondLst>
                                        </p:cTn>
                                        <p:tgtEl>
                                          <p:spTgt spid="52240">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91" dur="455" fill="hold">
                                          <p:stCondLst>
                                            <p:cond delay="0"/>
                                          </p:stCondLst>
                                        </p:cTn>
                                        <p:tgtEl>
                                          <p:spTgt spid="52240">
                                            <p:txEl>
                                              <p:pRg st="1" end="1"/>
                                            </p:txEl>
                                          </p:spTgt>
                                        </p:tgtEl>
                                        <p:attrNameLst>
                                          <p:attrName>ppt_y</p:attrName>
                                        </p:attrNameLst>
                                      </p:cBhvr>
                                      <p:tavLst>
                                        <p:tav tm="0">
                                          <p:val>
                                            <p:strVal val="#ppt_y-1"/>
                                          </p:val>
                                        </p:tav>
                                        <p:tav tm="100000">
                                          <p:val>
                                            <p:strVal val="#ppt_y-(0.354*#ppt_w-0.172*#ppt_h)"/>
                                          </p:val>
                                        </p:tav>
                                      </p:tavLst>
                                    </p:anim>
                                    <p:anim calcmode="lin" valueType="num">
                                      <p:cBhvr>
                                        <p:cTn id="92" dur="156" decel="50000" autoRev="1" fill="hold">
                                          <p:stCondLst>
                                            <p:cond delay="455"/>
                                          </p:stCondLst>
                                        </p:cTn>
                                        <p:tgtEl>
                                          <p:spTgt spid="52240">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93" dur="136" fill="hold">
                                          <p:stCondLst>
                                            <p:cond delay="864"/>
                                          </p:stCondLst>
                                        </p:cTn>
                                        <p:tgtEl>
                                          <p:spTgt spid="52240">
                                            <p:txEl>
                                              <p:pRg st="1" end="1"/>
                                            </p:txEl>
                                          </p:spTgt>
                                        </p:tgtEl>
                                        <p:attrNameLst>
                                          <p:attrName>ppt_y</p:attrName>
                                        </p:attrNameLst>
                                      </p:cBhvr>
                                      <p:tavLst>
                                        <p:tav tm="0">
                                          <p:val>
                                            <p:strVal val="#ppt_y-(0.354*#ppt_w-0.172*#ppt_h)"/>
                                          </p:val>
                                        </p:tav>
                                        <p:tav tm="100000">
                                          <p:val>
                                            <p:strVal val="#ppt_y"/>
                                          </p:val>
                                        </p:tav>
                                      </p:tavLst>
                                    </p:anim>
                                  </p:childTnLst>
                                </p:cTn>
                              </p:par>
                            </p:childTnLst>
                          </p:cTn>
                        </p:par>
                        <p:par>
                          <p:cTn id="94" fill="hold" nodeType="afterGroup">
                            <p:stCondLst>
                              <p:cond delay="8250"/>
                            </p:stCondLst>
                            <p:childTnLst>
                              <p:par>
                                <p:cTn id="95" presetID="7" presetClass="exit" presetSubtype="4" fill="hold" grpId="1" nodeType="afterEffect">
                                  <p:stCondLst>
                                    <p:cond delay="0"/>
                                  </p:stCondLst>
                                  <p:childTnLst>
                                    <p:anim calcmode="lin" valueType="num">
                                      <p:cBhvr additive="base">
                                        <p:cTn id="96" dur="3000"/>
                                        <p:tgtEl>
                                          <p:spTgt spid="52233"/>
                                        </p:tgtEl>
                                        <p:attrNameLst>
                                          <p:attrName>ppt_x</p:attrName>
                                        </p:attrNameLst>
                                      </p:cBhvr>
                                      <p:tavLst>
                                        <p:tav tm="0">
                                          <p:val>
                                            <p:strVal val="ppt_x"/>
                                          </p:val>
                                        </p:tav>
                                        <p:tav tm="100000">
                                          <p:val>
                                            <p:strVal val="ppt_x"/>
                                          </p:val>
                                        </p:tav>
                                      </p:tavLst>
                                    </p:anim>
                                    <p:anim calcmode="lin" valueType="num">
                                      <p:cBhvr additive="base">
                                        <p:cTn id="97" dur="3000"/>
                                        <p:tgtEl>
                                          <p:spTgt spid="52233"/>
                                        </p:tgtEl>
                                        <p:attrNameLst>
                                          <p:attrName>ppt_y</p:attrName>
                                        </p:attrNameLst>
                                      </p:cBhvr>
                                      <p:tavLst>
                                        <p:tav tm="0">
                                          <p:val>
                                            <p:strVal val="ppt_y"/>
                                          </p:val>
                                        </p:tav>
                                        <p:tav tm="100000">
                                          <p:val>
                                            <p:strVal val="1+ppt_h/2"/>
                                          </p:val>
                                        </p:tav>
                                      </p:tavLst>
                                    </p:anim>
                                    <p:set>
                                      <p:cBhvr>
                                        <p:cTn id="98" dur="1" fill="hold">
                                          <p:stCondLst>
                                            <p:cond delay="2999"/>
                                          </p:stCondLst>
                                        </p:cTn>
                                        <p:tgtEl>
                                          <p:spTgt spid="52233"/>
                                        </p:tgtEl>
                                        <p:attrNameLst>
                                          <p:attrName>style.visibility</p:attrName>
                                        </p:attrNameLst>
                                      </p:cBhvr>
                                      <p:to>
                                        <p:strVal val="hidden"/>
                                      </p:to>
                                    </p:set>
                                  </p:childTnLst>
                                </p:cTn>
                              </p:par>
                              <p:par>
                                <p:cTn id="99" presetID="7" presetClass="exit" presetSubtype="4" fill="hold" grpId="1" nodeType="withEffect">
                                  <p:stCondLst>
                                    <p:cond delay="0"/>
                                  </p:stCondLst>
                                  <p:childTnLst>
                                    <p:anim calcmode="lin" valueType="num">
                                      <p:cBhvr additive="base">
                                        <p:cTn id="100" dur="5000"/>
                                        <p:tgtEl>
                                          <p:spTgt spid="52236"/>
                                        </p:tgtEl>
                                        <p:attrNameLst>
                                          <p:attrName>ppt_x</p:attrName>
                                        </p:attrNameLst>
                                      </p:cBhvr>
                                      <p:tavLst>
                                        <p:tav tm="0">
                                          <p:val>
                                            <p:strVal val="ppt_x"/>
                                          </p:val>
                                        </p:tav>
                                        <p:tav tm="100000">
                                          <p:val>
                                            <p:strVal val="ppt_x"/>
                                          </p:val>
                                        </p:tav>
                                      </p:tavLst>
                                    </p:anim>
                                    <p:anim calcmode="lin" valueType="num">
                                      <p:cBhvr additive="base">
                                        <p:cTn id="101" dur="5000"/>
                                        <p:tgtEl>
                                          <p:spTgt spid="52236"/>
                                        </p:tgtEl>
                                        <p:attrNameLst>
                                          <p:attrName>ppt_y</p:attrName>
                                        </p:attrNameLst>
                                      </p:cBhvr>
                                      <p:tavLst>
                                        <p:tav tm="0">
                                          <p:val>
                                            <p:strVal val="ppt_y"/>
                                          </p:val>
                                        </p:tav>
                                        <p:tav tm="100000">
                                          <p:val>
                                            <p:strVal val="1+ppt_h/2"/>
                                          </p:val>
                                        </p:tav>
                                      </p:tavLst>
                                    </p:anim>
                                    <p:set>
                                      <p:cBhvr>
                                        <p:cTn id="102" dur="1" fill="hold">
                                          <p:stCondLst>
                                            <p:cond delay="4999"/>
                                          </p:stCondLst>
                                        </p:cTn>
                                        <p:tgtEl>
                                          <p:spTgt spid="52236"/>
                                        </p:tgtEl>
                                        <p:attrNameLst>
                                          <p:attrName>style.visibility</p:attrName>
                                        </p:attrNameLst>
                                      </p:cBhvr>
                                      <p:to>
                                        <p:strVal val="hidden"/>
                                      </p:to>
                                    </p:set>
                                  </p:childTnLst>
                                </p:cTn>
                              </p:par>
                              <p:par>
                                <p:cTn id="103" presetID="7" presetClass="exit" presetSubtype="4" fill="hold" grpId="1" nodeType="withEffect">
                                  <p:stCondLst>
                                    <p:cond delay="0"/>
                                  </p:stCondLst>
                                  <p:childTnLst>
                                    <p:anim calcmode="lin" valueType="num">
                                      <p:cBhvr additive="base">
                                        <p:cTn id="104" dur="5000"/>
                                        <p:tgtEl>
                                          <p:spTgt spid="52237"/>
                                        </p:tgtEl>
                                        <p:attrNameLst>
                                          <p:attrName>ppt_x</p:attrName>
                                        </p:attrNameLst>
                                      </p:cBhvr>
                                      <p:tavLst>
                                        <p:tav tm="0">
                                          <p:val>
                                            <p:strVal val="ppt_x"/>
                                          </p:val>
                                        </p:tav>
                                        <p:tav tm="100000">
                                          <p:val>
                                            <p:strVal val="ppt_x"/>
                                          </p:val>
                                        </p:tav>
                                      </p:tavLst>
                                    </p:anim>
                                    <p:anim calcmode="lin" valueType="num">
                                      <p:cBhvr additive="base">
                                        <p:cTn id="105" dur="5000"/>
                                        <p:tgtEl>
                                          <p:spTgt spid="52237"/>
                                        </p:tgtEl>
                                        <p:attrNameLst>
                                          <p:attrName>ppt_y</p:attrName>
                                        </p:attrNameLst>
                                      </p:cBhvr>
                                      <p:tavLst>
                                        <p:tav tm="0">
                                          <p:val>
                                            <p:strVal val="ppt_y"/>
                                          </p:val>
                                        </p:tav>
                                        <p:tav tm="100000">
                                          <p:val>
                                            <p:strVal val="1+ppt_h/2"/>
                                          </p:val>
                                        </p:tav>
                                      </p:tavLst>
                                    </p:anim>
                                    <p:set>
                                      <p:cBhvr>
                                        <p:cTn id="106" dur="1" fill="hold">
                                          <p:stCondLst>
                                            <p:cond delay="4999"/>
                                          </p:stCondLst>
                                        </p:cTn>
                                        <p:tgtEl>
                                          <p:spTgt spid="52237"/>
                                        </p:tgtEl>
                                        <p:attrNameLst>
                                          <p:attrName>style.visibility</p:attrName>
                                        </p:attrNameLst>
                                      </p:cBhvr>
                                      <p:to>
                                        <p:strVal val="hidden"/>
                                      </p:to>
                                    </p:set>
                                  </p:childTnLst>
                                </p:cTn>
                              </p:par>
                              <p:par>
                                <p:cTn id="107" presetID="7" presetClass="exit" presetSubtype="4" fill="hold" grpId="1" nodeType="withEffect">
                                  <p:stCondLst>
                                    <p:cond delay="0"/>
                                  </p:stCondLst>
                                  <p:childTnLst>
                                    <p:anim calcmode="lin" valueType="num">
                                      <p:cBhvr additive="base">
                                        <p:cTn id="108" dur="3000"/>
                                        <p:tgtEl>
                                          <p:spTgt spid="52235"/>
                                        </p:tgtEl>
                                        <p:attrNameLst>
                                          <p:attrName>ppt_x</p:attrName>
                                        </p:attrNameLst>
                                      </p:cBhvr>
                                      <p:tavLst>
                                        <p:tav tm="0">
                                          <p:val>
                                            <p:strVal val="ppt_x"/>
                                          </p:val>
                                        </p:tav>
                                        <p:tav tm="100000">
                                          <p:val>
                                            <p:strVal val="ppt_x"/>
                                          </p:val>
                                        </p:tav>
                                      </p:tavLst>
                                    </p:anim>
                                    <p:anim calcmode="lin" valueType="num">
                                      <p:cBhvr additive="base">
                                        <p:cTn id="109" dur="3000"/>
                                        <p:tgtEl>
                                          <p:spTgt spid="52235"/>
                                        </p:tgtEl>
                                        <p:attrNameLst>
                                          <p:attrName>ppt_y</p:attrName>
                                        </p:attrNameLst>
                                      </p:cBhvr>
                                      <p:tavLst>
                                        <p:tav tm="0">
                                          <p:val>
                                            <p:strVal val="ppt_y"/>
                                          </p:val>
                                        </p:tav>
                                        <p:tav tm="100000">
                                          <p:val>
                                            <p:strVal val="1+ppt_h/2"/>
                                          </p:val>
                                        </p:tav>
                                      </p:tavLst>
                                    </p:anim>
                                    <p:set>
                                      <p:cBhvr>
                                        <p:cTn id="110" dur="1" fill="hold">
                                          <p:stCondLst>
                                            <p:cond delay="2999"/>
                                          </p:stCondLst>
                                        </p:cTn>
                                        <p:tgtEl>
                                          <p:spTgt spid="52235"/>
                                        </p:tgtEl>
                                        <p:attrNameLst>
                                          <p:attrName>style.visibility</p:attrName>
                                        </p:attrNameLst>
                                      </p:cBhvr>
                                      <p:to>
                                        <p:strVal val="hidden"/>
                                      </p:to>
                                    </p:set>
                                  </p:childTnLst>
                                </p:cTn>
                              </p:par>
                              <p:par>
                                <p:cTn id="111" presetID="7" presetClass="exit" presetSubtype="4" fill="hold" grpId="1" nodeType="withEffect">
                                  <p:stCondLst>
                                    <p:cond delay="0"/>
                                  </p:stCondLst>
                                  <p:childTnLst>
                                    <p:anim calcmode="lin" valueType="num">
                                      <p:cBhvr additive="base">
                                        <p:cTn id="112" dur="3000"/>
                                        <p:tgtEl>
                                          <p:spTgt spid="52239"/>
                                        </p:tgtEl>
                                        <p:attrNameLst>
                                          <p:attrName>ppt_x</p:attrName>
                                        </p:attrNameLst>
                                      </p:cBhvr>
                                      <p:tavLst>
                                        <p:tav tm="0">
                                          <p:val>
                                            <p:strVal val="ppt_x"/>
                                          </p:val>
                                        </p:tav>
                                        <p:tav tm="100000">
                                          <p:val>
                                            <p:strVal val="ppt_x"/>
                                          </p:val>
                                        </p:tav>
                                      </p:tavLst>
                                    </p:anim>
                                    <p:anim calcmode="lin" valueType="num">
                                      <p:cBhvr additive="base">
                                        <p:cTn id="113" dur="3000"/>
                                        <p:tgtEl>
                                          <p:spTgt spid="52239"/>
                                        </p:tgtEl>
                                        <p:attrNameLst>
                                          <p:attrName>ppt_y</p:attrName>
                                        </p:attrNameLst>
                                      </p:cBhvr>
                                      <p:tavLst>
                                        <p:tav tm="0">
                                          <p:val>
                                            <p:strVal val="ppt_y"/>
                                          </p:val>
                                        </p:tav>
                                        <p:tav tm="100000">
                                          <p:val>
                                            <p:strVal val="1+ppt_h/2"/>
                                          </p:val>
                                        </p:tav>
                                      </p:tavLst>
                                    </p:anim>
                                    <p:set>
                                      <p:cBhvr>
                                        <p:cTn id="114" dur="1" fill="hold">
                                          <p:stCondLst>
                                            <p:cond delay="2999"/>
                                          </p:stCondLst>
                                        </p:cTn>
                                        <p:tgtEl>
                                          <p:spTgt spid="52239"/>
                                        </p:tgtEl>
                                        <p:attrNameLst>
                                          <p:attrName>style.visibility</p:attrName>
                                        </p:attrNameLst>
                                      </p:cBhvr>
                                      <p:to>
                                        <p:strVal val="hidden"/>
                                      </p:to>
                                    </p:set>
                                  </p:childTnLst>
                                </p:cTn>
                              </p:par>
                              <p:par>
                                <p:cTn id="115" presetID="7" presetClass="exit" presetSubtype="4" fill="hold" grpId="1" nodeType="withEffect">
                                  <p:stCondLst>
                                    <p:cond delay="0"/>
                                  </p:stCondLst>
                                  <p:childTnLst>
                                    <p:anim calcmode="lin" valueType="num">
                                      <p:cBhvr additive="base">
                                        <p:cTn id="116" dur="5000"/>
                                        <p:tgtEl>
                                          <p:spTgt spid="52238"/>
                                        </p:tgtEl>
                                        <p:attrNameLst>
                                          <p:attrName>ppt_x</p:attrName>
                                        </p:attrNameLst>
                                      </p:cBhvr>
                                      <p:tavLst>
                                        <p:tav tm="0">
                                          <p:val>
                                            <p:strVal val="ppt_x"/>
                                          </p:val>
                                        </p:tav>
                                        <p:tav tm="100000">
                                          <p:val>
                                            <p:strVal val="ppt_x"/>
                                          </p:val>
                                        </p:tav>
                                      </p:tavLst>
                                    </p:anim>
                                    <p:anim calcmode="lin" valueType="num">
                                      <p:cBhvr additive="base">
                                        <p:cTn id="117" dur="5000"/>
                                        <p:tgtEl>
                                          <p:spTgt spid="52238"/>
                                        </p:tgtEl>
                                        <p:attrNameLst>
                                          <p:attrName>ppt_y</p:attrName>
                                        </p:attrNameLst>
                                      </p:cBhvr>
                                      <p:tavLst>
                                        <p:tav tm="0">
                                          <p:val>
                                            <p:strVal val="ppt_y"/>
                                          </p:val>
                                        </p:tav>
                                        <p:tav tm="100000">
                                          <p:val>
                                            <p:strVal val="1+ppt_h/2"/>
                                          </p:val>
                                        </p:tav>
                                      </p:tavLst>
                                    </p:anim>
                                    <p:set>
                                      <p:cBhvr>
                                        <p:cTn id="118" dur="1" fill="hold">
                                          <p:stCondLst>
                                            <p:cond delay="4999"/>
                                          </p:stCondLst>
                                        </p:cTn>
                                        <p:tgtEl>
                                          <p:spTgt spid="52238"/>
                                        </p:tgtEl>
                                        <p:attrNameLst>
                                          <p:attrName>style.visibility</p:attrName>
                                        </p:attrNameLst>
                                      </p:cBhvr>
                                      <p:to>
                                        <p:strVal val="hidden"/>
                                      </p:to>
                                    </p:set>
                                  </p:childTnLst>
                                </p:cTn>
                              </p:par>
                              <p:par>
                                <p:cTn id="119" presetID="63" presetClass="path" presetSubtype="0" accel="50000" decel="50000" fill="hold" grpId="1" nodeType="withEffect">
                                  <p:stCondLst>
                                    <p:cond delay="0"/>
                                  </p:stCondLst>
                                  <p:childTnLst>
                                    <p:animMotion origin="layout" path="M 0 0  L 0.25 0  E" pathEditMode="relative" ptsTypes="">
                                      <p:cBhvr>
                                        <p:cTn id="120" dur="5000" fill="hold"/>
                                        <p:tgtEl>
                                          <p:spTgt spid="52240">
                                            <p:bg/>
                                          </p:spTgt>
                                        </p:tgtEl>
                                        <p:attrNameLst>
                                          <p:attrName>ppt_x</p:attrName>
                                          <p:attrName>ppt_y</p:attrName>
                                        </p:attrNameLst>
                                      </p:cBhvr>
                                    </p:animMotion>
                                  </p:childTnLst>
                                </p:cTn>
                              </p:par>
                              <p:par>
                                <p:cTn id="121" presetID="63" presetClass="path" presetSubtype="0" accel="50000" decel="50000" fill="hold" grpId="1" nodeType="withEffect">
                                  <p:stCondLst>
                                    <p:cond delay="0"/>
                                  </p:stCondLst>
                                  <p:childTnLst>
                                    <p:animMotion origin="layout" path="M 0 0  L 0.25 0  E" pathEditMode="relative" ptsTypes="">
                                      <p:cBhvr>
                                        <p:cTn id="122" dur="5000" fill="hold"/>
                                        <p:tgtEl>
                                          <p:spTgt spid="52240">
                                            <p:txEl>
                                              <p:pRg st="0" end="0"/>
                                            </p:txEl>
                                          </p:spTgt>
                                        </p:tgtEl>
                                        <p:attrNameLst>
                                          <p:attrName>ppt_x</p:attrName>
                                          <p:attrName>ppt_y</p:attrName>
                                        </p:attrNameLst>
                                      </p:cBhvr>
                                    </p:animMotion>
                                  </p:childTnLst>
                                </p:cTn>
                              </p:par>
                              <p:par>
                                <p:cTn id="123" presetID="63" presetClass="path" presetSubtype="0" accel="50000" decel="50000" fill="hold" grpId="1" nodeType="withEffect">
                                  <p:stCondLst>
                                    <p:cond delay="0"/>
                                  </p:stCondLst>
                                  <p:iterate type="lt">
                                    <p:tmPct val="0"/>
                                  </p:iterate>
                                  <p:childTnLst>
                                    <p:animMotion origin="layout" path="M 0 0  L 0.25 0  E" pathEditMode="relative" ptsTypes="">
                                      <p:cBhvr>
                                        <p:cTn id="124" dur="5000" fill="hold"/>
                                        <p:tgtEl>
                                          <p:spTgt spid="52240">
                                            <p:txEl>
                                              <p:pRg st="1" end="1"/>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animBg="1"/>
      <p:bldP spid="52229" grpId="0" animBg="1"/>
      <p:bldP spid="52230" grpId="0" animBg="1"/>
      <p:bldP spid="52232" grpId="0" animBg="1"/>
      <p:bldP spid="52236" grpId="0" animBg="1"/>
      <p:bldP spid="52236" grpId="1" animBg="1"/>
      <p:bldP spid="52233" grpId="0" animBg="1"/>
      <p:bldP spid="52233" grpId="1" animBg="1"/>
      <p:bldP spid="52234" grpId="0" animBg="1"/>
      <p:bldP spid="52237" grpId="0" animBg="1"/>
      <p:bldP spid="52237" grpId="1" animBg="1"/>
      <p:bldP spid="52235" grpId="0" animBg="1"/>
      <p:bldP spid="52235" grpId="1" animBg="1"/>
      <p:bldP spid="52238" grpId="0" animBg="1"/>
      <p:bldP spid="52238" grpId="1" animBg="1"/>
      <p:bldP spid="52239" grpId="0" animBg="1"/>
      <p:bldP spid="52239" grpId="1" animBg="1"/>
      <p:bldP spid="52240" grpId="0" uiExpand="1" build="allAtOnce" animBg="1"/>
      <p:bldP spid="52240" grpId="1"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bibli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126" name="Text Box 6"/>
          <p:cNvSpPr txBox="1">
            <a:spLocks noChangeArrowheads="1"/>
          </p:cNvSpPr>
          <p:nvPr/>
        </p:nvSpPr>
        <p:spPr bwMode="auto">
          <a:xfrm>
            <a:off x="3563938" y="1052513"/>
            <a:ext cx="5256212" cy="2308324"/>
          </a:xfrm>
          <a:prstGeom prst="rect">
            <a:avLst/>
          </a:prstGeom>
          <a:solidFill>
            <a:srgbClr val="FFFF66">
              <a:alpha val="10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rgbClr val="FFCC66"/>
                </a:solidFill>
                <a:effectLst>
                  <a:outerShdw blurRad="38100" dist="38100" dir="2700000" algn="tl">
                    <a:srgbClr val="000000"/>
                  </a:outerShdw>
                </a:effectLst>
              </a:rPr>
              <a:t>“</a:t>
            </a:r>
            <a:r>
              <a:rPr lang="es-ES" b="1" dirty="0" err="1">
                <a:solidFill>
                  <a:srgbClr val="FFCC66"/>
                </a:solidFill>
                <a:effectLst>
                  <a:outerShdw blurRad="38100" dist="38100" dir="2700000" algn="tl">
                    <a:srgbClr val="000000"/>
                  </a:outerShdw>
                </a:effectLst>
              </a:rPr>
              <a:t>Člověk</a:t>
            </a:r>
            <a:r>
              <a:rPr lang="es-ES" b="1" dirty="0">
                <a:solidFill>
                  <a:srgbClr val="FFCC66"/>
                </a:solidFill>
                <a:effectLst>
                  <a:outerShdw blurRad="38100" dist="38100" dir="2700000" algn="tl">
                    <a:srgbClr val="000000"/>
                  </a:outerShdw>
                </a:effectLst>
              </a:rPr>
              <a:t> je </a:t>
            </a:r>
            <a:r>
              <a:rPr lang="es-ES" b="1" dirty="0" err="1">
                <a:solidFill>
                  <a:srgbClr val="FFCC66"/>
                </a:solidFill>
                <a:effectLst>
                  <a:outerShdw blurRad="38100" dist="38100" dir="2700000" algn="tl">
                    <a:srgbClr val="000000"/>
                  </a:outerShdw>
                </a:effectLst>
              </a:rPr>
              <a:t>jako</a:t>
            </a:r>
            <a:r>
              <a:rPr lang="es-ES" b="1" dirty="0">
                <a:solidFill>
                  <a:srgbClr val="FFCC66"/>
                </a:solidFill>
                <a:effectLst>
                  <a:outerShdw blurRad="38100" dist="38100" dir="2700000" algn="tl">
                    <a:srgbClr val="000000"/>
                  </a:outerShdw>
                </a:effectLst>
              </a:rPr>
              <a:t> jeden z </a:t>
            </a:r>
            <a:r>
              <a:rPr lang="es-ES" b="1" dirty="0" err="1">
                <a:solidFill>
                  <a:srgbClr val="FFCC66"/>
                </a:solidFill>
                <a:effectLst>
                  <a:outerShdw blurRad="38100" dist="38100" dir="2700000" algn="tl">
                    <a:srgbClr val="000000"/>
                  </a:outerShdw>
                </a:effectLst>
              </a:rPr>
              <a:t>nás</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Nechť</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tedy</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nevztáhne</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ruku</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svou</a:t>
            </a:r>
            <a:r>
              <a:rPr lang="es-ES" b="1" dirty="0">
                <a:solidFill>
                  <a:srgbClr val="FFCC66"/>
                </a:solidFill>
                <a:effectLst>
                  <a:outerShdw blurRad="38100" dist="38100" dir="2700000" algn="tl">
                    <a:srgbClr val="000000"/>
                  </a:outerShdw>
                </a:effectLst>
              </a:rPr>
              <a:t>, a </a:t>
            </a:r>
            <a:r>
              <a:rPr lang="es-ES" b="1" dirty="0" err="1">
                <a:solidFill>
                  <a:srgbClr val="FFCC66"/>
                </a:solidFill>
                <a:effectLst>
                  <a:outerShdw blurRad="38100" dist="38100" dir="2700000" algn="tl">
                    <a:srgbClr val="000000"/>
                  </a:outerShdw>
                </a:effectLst>
              </a:rPr>
              <a:t>nevezme</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také</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ze</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stromu</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života</a:t>
            </a:r>
            <a:r>
              <a:rPr lang="es-ES" b="1" dirty="0">
                <a:solidFill>
                  <a:srgbClr val="FFCC66"/>
                </a:solidFill>
                <a:effectLst>
                  <a:outerShdw blurRad="38100" dist="38100" dir="2700000" algn="tl">
                    <a:srgbClr val="000000"/>
                  </a:outerShdw>
                </a:effectLst>
              </a:rPr>
              <a:t>, a </a:t>
            </a:r>
            <a:r>
              <a:rPr lang="es-ES" b="1" dirty="0" err="1">
                <a:solidFill>
                  <a:srgbClr val="FFCC66"/>
                </a:solidFill>
                <a:effectLst>
                  <a:outerShdw blurRad="38100" dist="38100" dir="2700000" algn="tl">
                    <a:srgbClr val="000000"/>
                  </a:outerShdw>
                </a:effectLst>
              </a:rPr>
              <a:t>jezí</a:t>
            </a:r>
            <a:r>
              <a:rPr lang="es-ES" b="1" dirty="0">
                <a:solidFill>
                  <a:srgbClr val="FFCC66"/>
                </a:solidFill>
                <a:effectLst>
                  <a:outerShdw blurRad="38100" dist="38100" dir="2700000" algn="tl">
                    <a:srgbClr val="000000"/>
                  </a:outerShdw>
                </a:effectLst>
              </a:rPr>
              <a:t>, a </a:t>
            </a:r>
            <a:r>
              <a:rPr lang="es-ES" b="1" dirty="0" err="1">
                <a:solidFill>
                  <a:srgbClr val="FFCC66"/>
                </a:solidFill>
                <a:effectLst>
                  <a:outerShdw blurRad="38100" dist="38100" dir="2700000" algn="tl">
                    <a:srgbClr val="000000"/>
                  </a:outerShdw>
                </a:effectLst>
              </a:rPr>
              <a:t>žije</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navěky</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Vyhnal</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tedy</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muže</a:t>
            </a:r>
            <a:r>
              <a:rPr lang="es-ES" b="1" dirty="0">
                <a:solidFill>
                  <a:srgbClr val="FFCC66"/>
                </a:solidFill>
                <a:effectLst>
                  <a:outerShdw blurRad="38100" dist="38100" dir="2700000" algn="tl">
                    <a:srgbClr val="000000"/>
                  </a:outerShdw>
                </a:effectLst>
              </a:rPr>
              <a:t> a </a:t>
            </a:r>
            <a:r>
              <a:rPr lang="es-ES" b="1" dirty="0" err="1">
                <a:solidFill>
                  <a:srgbClr val="FFCC66"/>
                </a:solidFill>
                <a:effectLst>
                  <a:outerShdw blurRad="38100" dist="38100" dir="2700000" algn="tl">
                    <a:srgbClr val="000000"/>
                  </a:outerShdw>
                </a:effectLst>
              </a:rPr>
              <a:t>postavil</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cherubíny</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na</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východ</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od</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zahrady</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Eden</a:t>
            </a:r>
            <a:r>
              <a:rPr lang="es-ES" b="1" dirty="0">
                <a:solidFill>
                  <a:srgbClr val="FFCC66"/>
                </a:solidFill>
                <a:effectLst>
                  <a:outerShdw blurRad="38100" dist="38100" dir="2700000" algn="tl">
                    <a:srgbClr val="000000"/>
                  </a:outerShdw>
                </a:effectLst>
              </a:rPr>
              <a:t> a </a:t>
            </a:r>
            <a:r>
              <a:rPr lang="es-ES" b="1" dirty="0" err="1">
                <a:solidFill>
                  <a:srgbClr val="FFCC66"/>
                </a:solidFill>
                <a:effectLst>
                  <a:outerShdw blurRad="38100" dist="38100" dir="2700000" algn="tl">
                    <a:srgbClr val="000000"/>
                  </a:outerShdw>
                </a:effectLst>
              </a:rPr>
              <a:t>ohnivý</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meč</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který</a:t>
            </a:r>
            <a:r>
              <a:rPr lang="es-ES" b="1" dirty="0">
                <a:solidFill>
                  <a:srgbClr val="FFCC66"/>
                </a:solidFill>
                <a:effectLst>
                  <a:outerShdw blurRad="38100" dist="38100" dir="2700000" algn="tl">
                    <a:srgbClr val="000000"/>
                  </a:outerShdw>
                </a:effectLst>
              </a:rPr>
              <a:t> se </a:t>
            </a:r>
            <a:r>
              <a:rPr lang="es-ES" b="1" dirty="0" err="1">
                <a:solidFill>
                  <a:srgbClr val="FFCC66"/>
                </a:solidFill>
                <a:effectLst>
                  <a:outerShdw blurRad="38100" dist="38100" dir="2700000" algn="tl">
                    <a:srgbClr val="000000"/>
                  </a:outerShdw>
                </a:effectLst>
              </a:rPr>
              <a:t>pohnul</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ze</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všech</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stran</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aby</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střežil</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cestu</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stromu</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života</a:t>
            </a:r>
            <a:r>
              <a:rPr lang="es-ES" b="1" dirty="0">
                <a:solidFill>
                  <a:srgbClr val="FFCC66"/>
                </a:solidFill>
                <a:effectLst>
                  <a:outerShdw blurRad="38100" dist="38100" dir="2700000" algn="tl">
                    <a:srgbClr val="000000"/>
                  </a:outerShdw>
                </a:effectLst>
              </a:rPr>
              <a:t>.”</a:t>
            </a:r>
          </a:p>
          <a:p>
            <a:pPr algn="r">
              <a:spcBef>
                <a:spcPct val="50000"/>
              </a:spcBef>
            </a:pPr>
            <a:r>
              <a:rPr lang="cs-CZ" sz="1200" b="1" dirty="0">
                <a:solidFill>
                  <a:schemeClr val="folHlink"/>
                </a:solidFill>
                <a:effectLst>
                  <a:outerShdw blurRad="38100" dist="38100" dir="2700000" algn="tl">
                    <a:srgbClr val="000000"/>
                  </a:outerShdw>
                </a:effectLst>
              </a:rPr>
              <a:t>1. Mojžíšova</a:t>
            </a:r>
            <a:r>
              <a:rPr lang="es-ES" sz="1200" b="1" dirty="0">
                <a:solidFill>
                  <a:schemeClr val="folHlink"/>
                </a:solidFill>
                <a:effectLst>
                  <a:outerShdw blurRad="38100" dist="38100" dir="2700000" algn="tl">
                    <a:srgbClr val="000000"/>
                  </a:outerShdw>
                </a:effectLst>
              </a:rPr>
              <a:t> 3</a:t>
            </a:r>
            <a:r>
              <a:rPr lang="cs-CZ" sz="1200" b="1" dirty="0">
                <a:solidFill>
                  <a:schemeClr val="folHlink"/>
                </a:solidFill>
                <a:effectLst>
                  <a:outerShdw blurRad="38100" dist="38100" dir="2700000" algn="tl">
                    <a:srgbClr val="000000"/>
                  </a:outerShdw>
                </a:effectLst>
              </a:rPr>
              <a:t>,</a:t>
            </a:r>
            <a:r>
              <a:rPr lang="es-ES" sz="1200" b="1" dirty="0">
                <a:solidFill>
                  <a:schemeClr val="folHlink"/>
                </a:solidFill>
                <a:effectLst>
                  <a:outerShdw blurRad="38100" dist="38100" dir="2700000" algn="tl">
                    <a:srgbClr val="000000"/>
                  </a:outerShdw>
                </a:effectLst>
              </a:rPr>
              <a:t>22-24</a:t>
            </a:r>
          </a:p>
        </p:txBody>
      </p:sp>
      <p:sp>
        <p:nvSpPr>
          <p:cNvPr id="5128" name="Text Box 8"/>
          <p:cNvSpPr txBox="1">
            <a:spLocks noChangeArrowheads="1"/>
          </p:cNvSpPr>
          <p:nvPr/>
        </p:nvSpPr>
        <p:spPr bwMode="auto">
          <a:xfrm>
            <a:off x="468313" y="4868863"/>
            <a:ext cx="8496300" cy="923330"/>
          </a:xfrm>
          <a:prstGeom prst="rect">
            <a:avLst/>
          </a:prstGeom>
          <a:solidFill>
            <a:srgbClr val="FFFF00">
              <a:alpha val="10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b="1" dirty="0">
                <a:solidFill>
                  <a:srgbClr val="FFCC66"/>
                </a:solidFill>
                <a:effectLst>
                  <a:outerShdw blurRad="38100" dist="38100" dir="2700000" algn="tl">
                    <a:srgbClr val="000000"/>
                  </a:outerShdw>
                </a:effectLst>
              </a:rPr>
              <a:t>“Proto </a:t>
            </a:r>
            <a:r>
              <a:rPr lang="es-ES" b="1" dirty="0" err="1">
                <a:solidFill>
                  <a:srgbClr val="FFCC66"/>
                </a:solidFill>
                <a:effectLst>
                  <a:outerShdw blurRad="38100" dist="38100" dir="2700000" algn="tl">
                    <a:srgbClr val="000000"/>
                  </a:outerShdw>
                </a:effectLst>
              </a:rPr>
              <a:t>jako</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hřích</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vstoupil</a:t>
            </a:r>
            <a:r>
              <a:rPr lang="es-ES" b="1" dirty="0">
                <a:solidFill>
                  <a:srgbClr val="FFCC66"/>
                </a:solidFill>
                <a:effectLst>
                  <a:outerShdw blurRad="38100" dist="38100" dir="2700000" algn="tl">
                    <a:srgbClr val="000000"/>
                  </a:outerShdw>
                </a:effectLst>
              </a:rPr>
              <a:t> do </a:t>
            </a:r>
            <a:r>
              <a:rPr lang="es-ES" b="1" dirty="0" err="1">
                <a:solidFill>
                  <a:srgbClr val="FFCC66"/>
                </a:solidFill>
                <a:effectLst>
                  <a:outerShdw blurRad="38100" dist="38100" dir="2700000" algn="tl">
                    <a:srgbClr val="000000"/>
                  </a:outerShdw>
                </a:effectLst>
              </a:rPr>
              <a:t>světa</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skrze</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jednoho</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člověka</a:t>
            </a:r>
            <a:r>
              <a:rPr lang="es-ES" b="1" dirty="0">
                <a:solidFill>
                  <a:srgbClr val="FFCC66"/>
                </a:solidFill>
                <a:effectLst>
                  <a:outerShdw blurRad="38100" dist="38100" dir="2700000" algn="tl">
                    <a:srgbClr val="000000"/>
                  </a:outerShdw>
                </a:effectLst>
              </a:rPr>
              <a:t> a </a:t>
            </a:r>
            <a:r>
              <a:rPr lang="es-ES" b="1" dirty="0" err="1">
                <a:solidFill>
                  <a:srgbClr val="FFCC66"/>
                </a:solidFill>
                <a:effectLst>
                  <a:outerShdw blurRad="38100" dist="38100" dir="2700000" algn="tl">
                    <a:srgbClr val="000000"/>
                  </a:outerShdw>
                </a:effectLst>
              </a:rPr>
              <a:t>smrt</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skrze</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hřích</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tak</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smrt</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přešla</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na</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všechny</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lidi</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protože</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všichni</a:t>
            </a:r>
            <a:r>
              <a:rPr lang="es-ES" b="1" dirty="0">
                <a:solidFill>
                  <a:srgbClr val="FFCC66"/>
                </a:solidFill>
                <a:effectLst>
                  <a:outerShdw blurRad="38100" dist="38100" dir="2700000" algn="tl">
                    <a:srgbClr val="000000"/>
                  </a:outerShdw>
                </a:effectLst>
              </a:rPr>
              <a:t> </a:t>
            </a:r>
            <a:r>
              <a:rPr lang="es-ES" b="1" dirty="0" err="1">
                <a:solidFill>
                  <a:srgbClr val="FFCC66"/>
                </a:solidFill>
                <a:effectLst>
                  <a:outerShdw blurRad="38100" dist="38100" dir="2700000" algn="tl">
                    <a:srgbClr val="000000"/>
                  </a:outerShdw>
                </a:effectLst>
              </a:rPr>
              <a:t>zhřešili</a:t>
            </a:r>
            <a:r>
              <a:rPr lang="es-ES" b="1" dirty="0">
                <a:solidFill>
                  <a:srgbClr val="FFCC66"/>
                </a:solidFill>
                <a:effectLst>
                  <a:outerShdw blurRad="38100" dist="38100" dir="2700000" algn="tl">
                    <a:srgbClr val="000000"/>
                  </a:outerShdw>
                </a:effectLst>
              </a:rPr>
              <a:t>.”</a:t>
            </a:r>
          </a:p>
          <a:p>
            <a:pPr algn="r">
              <a:spcBef>
                <a:spcPct val="50000"/>
              </a:spcBef>
            </a:pPr>
            <a:r>
              <a:rPr lang="cs-CZ" sz="1200" b="1" dirty="0">
                <a:solidFill>
                  <a:schemeClr val="folHlink"/>
                </a:solidFill>
                <a:effectLst>
                  <a:outerShdw blurRad="38100" dist="38100" dir="2700000" algn="tl">
                    <a:srgbClr val="000000"/>
                  </a:outerShdw>
                </a:effectLst>
              </a:rPr>
              <a:t>list Římanům</a:t>
            </a:r>
            <a:r>
              <a:rPr lang="es-ES" sz="1200" b="1" dirty="0">
                <a:solidFill>
                  <a:schemeClr val="folHlink"/>
                </a:solidFill>
                <a:effectLst>
                  <a:outerShdw blurRad="38100" dist="38100" dir="2700000" algn="tl">
                    <a:srgbClr val="000000"/>
                  </a:outerShdw>
                </a:effectLst>
              </a:rPr>
              <a:t> 5</a:t>
            </a:r>
            <a:r>
              <a:rPr lang="cs-CZ" sz="1200" b="1" dirty="0">
                <a:solidFill>
                  <a:schemeClr val="folHlink"/>
                </a:solidFill>
                <a:effectLst>
                  <a:outerShdw blurRad="38100" dist="38100" dir="2700000" algn="tl">
                    <a:srgbClr val="000000"/>
                  </a:outerShdw>
                </a:effectLst>
              </a:rPr>
              <a:t>,</a:t>
            </a:r>
            <a:r>
              <a:rPr lang="es-ES" sz="1200" b="1" dirty="0">
                <a:solidFill>
                  <a:schemeClr val="folHlink"/>
                </a:solidFill>
                <a:effectLst>
                  <a:outerShdw blurRad="38100" dist="38100" dir="2700000" algn="tl">
                    <a:srgbClr val="000000"/>
                  </a:outerShdw>
                </a:effectLst>
              </a:rPr>
              <a:t>12</a:t>
            </a:r>
          </a:p>
        </p:txBody>
      </p:sp>
      <p:sp>
        <p:nvSpPr>
          <p:cNvPr id="5129" name="WordArt 9"/>
          <p:cNvSpPr>
            <a:spLocks noChangeArrowheads="1" noChangeShapeType="1" noTextEdit="1"/>
          </p:cNvSpPr>
          <p:nvPr/>
        </p:nvSpPr>
        <p:spPr bwMode="auto">
          <a:xfrm>
            <a:off x="3348038" y="333375"/>
            <a:ext cx="4752975" cy="433388"/>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Adam </a:t>
            </a: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ztratil</a:t>
            </a: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nesmrtelnost</a:t>
            </a: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a:t>
            </a:r>
          </a:p>
        </p:txBody>
      </p:sp>
      <p:sp>
        <p:nvSpPr>
          <p:cNvPr id="5130" name="WordArt 10"/>
          <p:cNvSpPr>
            <a:spLocks noChangeArrowheads="1" noChangeShapeType="1" noTextEdit="1"/>
          </p:cNvSpPr>
          <p:nvPr/>
        </p:nvSpPr>
        <p:spPr bwMode="auto">
          <a:xfrm>
            <a:off x="684213" y="4292600"/>
            <a:ext cx="7848600" cy="360363"/>
          </a:xfrm>
          <a:prstGeom prst="rect">
            <a:avLst/>
          </a:prstGeom>
        </p:spPr>
        <p:txBody>
          <a:bodyPr wrap="none" fromWordArt="1">
            <a:prstTxWarp prst="textPlain">
              <a:avLst>
                <a:gd name="adj" fmla="val 50000"/>
              </a:avLst>
            </a:prstTxWarp>
          </a:bodyPr>
          <a:lstStyle/>
          <a:p>
            <a:pPr algn="ctr"/>
            <a:r>
              <a:rPr lang="pl-PL"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A po něm všichni lidé:</a:t>
            </a:r>
            <a:endPar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5129"/>
                                        </p:tgtEl>
                                        <p:attrNameLst>
                                          <p:attrName>style.visibility</p:attrName>
                                        </p:attrNameLst>
                                      </p:cBhvr>
                                      <p:to>
                                        <p:strVal val="visible"/>
                                      </p:to>
                                    </p:set>
                                    <p:anim from="(-#ppt_w/2)" to="(#ppt_x)" calcmode="lin" valueType="num">
                                      <p:cBhvr>
                                        <p:cTn id="7" dur="1200" fill="hold">
                                          <p:stCondLst>
                                            <p:cond delay="0"/>
                                          </p:stCondLst>
                                        </p:cTn>
                                        <p:tgtEl>
                                          <p:spTgt spid="5129"/>
                                        </p:tgtEl>
                                        <p:attrNameLst>
                                          <p:attrName>ppt_x</p:attrName>
                                        </p:attrNameLst>
                                      </p:cBhvr>
                                    </p:anim>
                                    <p:anim from="0" to="-1.0" calcmode="lin" valueType="num">
                                      <p:cBhvr>
                                        <p:cTn id="8" dur="400" decel="50000" autoRev="1" fill="hold">
                                          <p:stCondLst>
                                            <p:cond delay="1200"/>
                                          </p:stCondLst>
                                        </p:cTn>
                                        <p:tgtEl>
                                          <p:spTgt spid="5129"/>
                                        </p:tgtEl>
                                        <p:attrNameLst>
                                          <p:attrName>xshear</p:attrName>
                                        </p:attrNameLst>
                                      </p:cBhvr>
                                    </p:anim>
                                    <p:animScale>
                                      <p:cBhvr>
                                        <p:cTn id="9" dur="400" decel="100000" autoRev="1" fill="hold">
                                          <p:stCondLst>
                                            <p:cond delay="1200"/>
                                          </p:stCondLst>
                                        </p:cTn>
                                        <p:tgtEl>
                                          <p:spTgt spid="5129"/>
                                        </p:tgtEl>
                                      </p:cBhvr>
                                      <p:from x="100000" y="100000"/>
                                      <p:to x="80000" y="100000"/>
                                    </p:animScale>
                                    <p:anim by="(#ppt_h/3+#ppt_w*0.1)" calcmode="lin" valueType="num">
                                      <p:cBhvr additive="sum">
                                        <p:cTn id="10" dur="400" decel="100000" autoRev="1" fill="hold">
                                          <p:stCondLst>
                                            <p:cond delay="1200"/>
                                          </p:stCondLst>
                                        </p:cTn>
                                        <p:tgtEl>
                                          <p:spTgt spid="5129"/>
                                        </p:tgtEl>
                                        <p:attrNameLst>
                                          <p:attrName>ppt_x</p:attrName>
                                        </p:attrNameLst>
                                      </p:cBhvr>
                                    </p:anim>
                                  </p:childTnLst>
                                </p:cTn>
                              </p:par>
                            </p:childTnLst>
                          </p:cTn>
                        </p:par>
                        <p:par>
                          <p:cTn id="11" fill="hold" nodeType="afterGroup">
                            <p:stCondLst>
                              <p:cond delay="2000"/>
                            </p:stCondLst>
                            <p:childTnLst>
                              <p:par>
                                <p:cTn id="12" presetID="27" presetClass="entr" presetSubtype="0" fill="hold" grpId="0" nodeType="afterEffect">
                                  <p:stCondLst>
                                    <p:cond delay="0"/>
                                  </p:stCondLst>
                                  <p:iterate type="lt">
                                    <p:tmPct val="50000"/>
                                  </p:iterate>
                                  <p:childTnLst>
                                    <p:set>
                                      <p:cBhvr>
                                        <p:cTn id="13" dur="1" fill="hold">
                                          <p:stCondLst>
                                            <p:cond delay="0"/>
                                          </p:stCondLst>
                                        </p:cTn>
                                        <p:tgtEl>
                                          <p:spTgt spid="5126"/>
                                        </p:tgtEl>
                                        <p:attrNameLst>
                                          <p:attrName>style.visibility</p:attrName>
                                        </p:attrNameLst>
                                      </p:cBhvr>
                                      <p:to>
                                        <p:strVal val="visible"/>
                                      </p:to>
                                    </p:set>
                                    <p:anim calcmode="discrete" valueType="clr">
                                      <p:cBhvr override="childStyle">
                                        <p:cTn id="14" dur="20"/>
                                        <p:tgtEl>
                                          <p:spTgt spid="5126"/>
                                        </p:tgtEl>
                                        <p:attrNameLst>
                                          <p:attrName>style.color</p:attrName>
                                        </p:attrNameLst>
                                      </p:cBhvr>
                                      <p:tavLst>
                                        <p:tav tm="0">
                                          <p:val>
                                            <p:clrVal>
                                              <a:schemeClr val="accent2"/>
                                            </p:clrVal>
                                          </p:val>
                                        </p:tav>
                                        <p:tav tm="50000">
                                          <p:val>
                                            <p:clrVal>
                                              <a:schemeClr val="hlink"/>
                                            </p:clrVal>
                                          </p:val>
                                        </p:tav>
                                      </p:tavLst>
                                    </p:anim>
                                    <p:anim calcmode="discrete" valueType="clr">
                                      <p:cBhvr>
                                        <p:cTn id="15" dur="20"/>
                                        <p:tgtEl>
                                          <p:spTgt spid="5126"/>
                                        </p:tgtEl>
                                        <p:attrNameLst>
                                          <p:attrName>fillcolor</p:attrName>
                                        </p:attrNameLst>
                                      </p:cBhvr>
                                      <p:tavLst>
                                        <p:tav tm="0">
                                          <p:val>
                                            <p:clrVal>
                                              <a:schemeClr val="accent2"/>
                                            </p:clrVal>
                                          </p:val>
                                        </p:tav>
                                        <p:tav tm="50000">
                                          <p:val>
                                            <p:clrVal>
                                              <a:schemeClr val="hlink"/>
                                            </p:clrVal>
                                          </p:val>
                                        </p:tav>
                                      </p:tavLst>
                                    </p:anim>
                                    <p:set>
                                      <p:cBhvr>
                                        <p:cTn id="16" dur="20"/>
                                        <p:tgtEl>
                                          <p:spTgt spid="5126"/>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grpId="0" nodeType="clickEffect">
                                  <p:stCondLst>
                                    <p:cond delay="0"/>
                                  </p:stCondLst>
                                  <p:childTnLst>
                                    <p:set>
                                      <p:cBhvr>
                                        <p:cTn id="20" dur="1" fill="hold">
                                          <p:stCondLst>
                                            <p:cond delay="0"/>
                                          </p:stCondLst>
                                        </p:cTn>
                                        <p:tgtEl>
                                          <p:spTgt spid="5130"/>
                                        </p:tgtEl>
                                        <p:attrNameLst>
                                          <p:attrName>style.visibility</p:attrName>
                                        </p:attrNameLst>
                                      </p:cBhvr>
                                      <p:to>
                                        <p:strVal val="visible"/>
                                      </p:to>
                                    </p:set>
                                    <p:anim from="(-#ppt_w/2)" to="(#ppt_x)" calcmode="lin" valueType="num">
                                      <p:cBhvr>
                                        <p:cTn id="21" dur="1200" fill="hold">
                                          <p:stCondLst>
                                            <p:cond delay="0"/>
                                          </p:stCondLst>
                                        </p:cTn>
                                        <p:tgtEl>
                                          <p:spTgt spid="5130"/>
                                        </p:tgtEl>
                                        <p:attrNameLst>
                                          <p:attrName>ppt_x</p:attrName>
                                        </p:attrNameLst>
                                      </p:cBhvr>
                                    </p:anim>
                                    <p:anim from="0" to="-1.0" calcmode="lin" valueType="num">
                                      <p:cBhvr>
                                        <p:cTn id="22" dur="400" decel="50000" autoRev="1" fill="hold">
                                          <p:stCondLst>
                                            <p:cond delay="1200"/>
                                          </p:stCondLst>
                                        </p:cTn>
                                        <p:tgtEl>
                                          <p:spTgt spid="5130"/>
                                        </p:tgtEl>
                                        <p:attrNameLst>
                                          <p:attrName>xshear</p:attrName>
                                        </p:attrNameLst>
                                      </p:cBhvr>
                                    </p:anim>
                                    <p:animScale>
                                      <p:cBhvr>
                                        <p:cTn id="23" dur="400" decel="100000" autoRev="1" fill="hold">
                                          <p:stCondLst>
                                            <p:cond delay="1200"/>
                                          </p:stCondLst>
                                        </p:cTn>
                                        <p:tgtEl>
                                          <p:spTgt spid="5130"/>
                                        </p:tgtEl>
                                      </p:cBhvr>
                                      <p:from x="100000" y="100000"/>
                                      <p:to x="80000" y="100000"/>
                                    </p:animScale>
                                    <p:anim by="(#ppt_h/3+#ppt_w*0.1)" calcmode="lin" valueType="num">
                                      <p:cBhvr additive="sum">
                                        <p:cTn id="24" dur="400" decel="100000" autoRev="1" fill="hold">
                                          <p:stCondLst>
                                            <p:cond delay="1200"/>
                                          </p:stCondLst>
                                        </p:cTn>
                                        <p:tgtEl>
                                          <p:spTgt spid="5130"/>
                                        </p:tgtEl>
                                        <p:attrNameLst>
                                          <p:attrName>ppt_x</p:attrName>
                                        </p:attrNameLst>
                                      </p:cBhvr>
                                    </p:anim>
                                  </p:childTnLst>
                                </p:cTn>
                              </p:par>
                            </p:childTnLst>
                          </p:cTn>
                        </p:par>
                        <p:par>
                          <p:cTn id="25" fill="hold" nodeType="afterGroup">
                            <p:stCondLst>
                              <p:cond delay="2000"/>
                            </p:stCondLst>
                            <p:childTnLst>
                              <p:par>
                                <p:cTn id="26" presetID="27" presetClass="entr" presetSubtype="0" fill="hold" grpId="0" nodeType="afterEffect">
                                  <p:stCondLst>
                                    <p:cond delay="0"/>
                                  </p:stCondLst>
                                  <p:iterate type="lt">
                                    <p:tmPct val="50000"/>
                                  </p:iterate>
                                  <p:childTnLst>
                                    <p:set>
                                      <p:cBhvr>
                                        <p:cTn id="27" dur="1" fill="hold">
                                          <p:stCondLst>
                                            <p:cond delay="0"/>
                                          </p:stCondLst>
                                        </p:cTn>
                                        <p:tgtEl>
                                          <p:spTgt spid="5128"/>
                                        </p:tgtEl>
                                        <p:attrNameLst>
                                          <p:attrName>style.visibility</p:attrName>
                                        </p:attrNameLst>
                                      </p:cBhvr>
                                      <p:to>
                                        <p:strVal val="visible"/>
                                      </p:to>
                                    </p:set>
                                    <p:anim calcmode="discrete" valueType="clr">
                                      <p:cBhvr override="childStyle">
                                        <p:cTn id="28" dur="20"/>
                                        <p:tgtEl>
                                          <p:spTgt spid="5128"/>
                                        </p:tgtEl>
                                        <p:attrNameLst>
                                          <p:attrName>style.color</p:attrName>
                                        </p:attrNameLst>
                                      </p:cBhvr>
                                      <p:tavLst>
                                        <p:tav tm="0">
                                          <p:val>
                                            <p:clrVal>
                                              <a:schemeClr val="accent2"/>
                                            </p:clrVal>
                                          </p:val>
                                        </p:tav>
                                        <p:tav tm="50000">
                                          <p:val>
                                            <p:clrVal>
                                              <a:schemeClr val="hlink"/>
                                            </p:clrVal>
                                          </p:val>
                                        </p:tav>
                                      </p:tavLst>
                                    </p:anim>
                                    <p:anim calcmode="discrete" valueType="clr">
                                      <p:cBhvr>
                                        <p:cTn id="29" dur="20"/>
                                        <p:tgtEl>
                                          <p:spTgt spid="5128"/>
                                        </p:tgtEl>
                                        <p:attrNameLst>
                                          <p:attrName>fillcolor</p:attrName>
                                        </p:attrNameLst>
                                      </p:cBhvr>
                                      <p:tavLst>
                                        <p:tav tm="0">
                                          <p:val>
                                            <p:clrVal>
                                              <a:schemeClr val="accent2"/>
                                            </p:clrVal>
                                          </p:val>
                                        </p:tav>
                                        <p:tav tm="50000">
                                          <p:val>
                                            <p:clrVal>
                                              <a:schemeClr val="hlink"/>
                                            </p:clrVal>
                                          </p:val>
                                        </p:tav>
                                      </p:tavLst>
                                    </p:anim>
                                    <p:set>
                                      <p:cBhvr>
                                        <p:cTn id="30" dur="20"/>
                                        <p:tgtEl>
                                          <p:spTgt spid="51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animBg="1"/>
      <p:bldP spid="5128" grpId="0" animBg="1"/>
      <p:bldP spid="5129" grpId="0" animBg="1"/>
      <p:bldP spid="513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3" name="Picture 5" descr="manos-oran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3252" name="Text Box 4"/>
          <p:cNvSpPr txBox="1">
            <a:spLocks noChangeArrowheads="1"/>
          </p:cNvSpPr>
          <p:nvPr/>
        </p:nvSpPr>
        <p:spPr bwMode="auto">
          <a:xfrm>
            <a:off x="323850" y="620713"/>
            <a:ext cx="8496300" cy="4385816"/>
          </a:xfrm>
          <a:prstGeom prst="rect">
            <a:avLst/>
          </a:prstGeom>
          <a:solidFill>
            <a:schemeClr val="accent2">
              <a:alpha val="10001"/>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800" b="1" dirty="0">
                <a:solidFill>
                  <a:schemeClr val="accent2"/>
                </a:solidFill>
                <a:effectLst>
                  <a:outerShdw blurRad="38100" dist="38100" dir="2700000" algn="tl">
                    <a:srgbClr val="000000"/>
                  </a:outerShdw>
                </a:effectLst>
              </a:rPr>
              <a:t>“</a:t>
            </a:r>
            <a:r>
              <a:rPr lang="cs-CZ" sz="2800" b="1" dirty="0">
                <a:solidFill>
                  <a:schemeClr val="accent2"/>
                </a:solidFill>
                <a:effectLst>
                  <a:outerShdw blurRad="38100" dist="38100" dir="2700000" algn="tl">
                    <a:srgbClr val="000000"/>
                  </a:outerShdw>
                </a:effectLst>
              </a:rPr>
              <a:t>naráz, v okamžiku</a:t>
            </a:r>
            <a:r>
              <a:rPr lang="es-ES" sz="2800" b="1" dirty="0">
                <a:solidFill>
                  <a:schemeClr val="accent2"/>
                </a:solidFill>
                <a:effectLst>
                  <a:outerShdw blurRad="38100" dist="38100" dir="2700000" algn="tl">
                    <a:srgbClr val="000000"/>
                  </a:outerShdw>
                </a:effectLst>
              </a:rPr>
              <a:t>, </a:t>
            </a:r>
            <a:r>
              <a:rPr lang="cs-CZ" sz="2800" b="1" dirty="0">
                <a:solidFill>
                  <a:schemeClr val="accent2"/>
                </a:solidFill>
                <a:effectLst>
                  <a:outerShdw blurRad="38100" dist="38100" dir="2700000" algn="tl">
                    <a:srgbClr val="000000"/>
                  </a:outerShdw>
                </a:effectLst>
              </a:rPr>
              <a:t>až se naposled ozve</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polnic</a:t>
            </a:r>
            <a:r>
              <a:rPr lang="cs-CZ" sz="2800" b="1" dirty="0">
                <a:solidFill>
                  <a:schemeClr val="accent2"/>
                </a:solidFill>
                <a:effectLst>
                  <a:outerShdw blurRad="38100" dist="38100" dir="2700000" algn="tl">
                    <a:srgbClr val="000000"/>
                  </a:outerShdw>
                </a:effectLst>
              </a:rPr>
              <a:t>e</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neboť</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zazní</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polnice</a:t>
            </a:r>
            <a:r>
              <a:rPr lang="cs-CZ" sz="2800" b="1" dirty="0">
                <a:solidFill>
                  <a:schemeClr val="accent2"/>
                </a:solidFill>
                <a:effectLst>
                  <a:outerShdw blurRad="38100" dist="38100" dir="2700000" algn="tl">
                    <a:srgbClr val="000000"/>
                  </a:outerShdw>
                </a:effectLst>
              </a:rPr>
              <a:t>. Až zazní, </a:t>
            </a:r>
            <a:r>
              <a:rPr lang="es-ES" sz="2800" b="1" dirty="0" err="1">
                <a:solidFill>
                  <a:schemeClr val="accent2"/>
                </a:solidFill>
                <a:effectLst>
                  <a:outerShdw blurRad="38100" dist="38100" dir="2700000" algn="tl">
                    <a:srgbClr val="000000"/>
                  </a:outerShdw>
                </a:effectLst>
              </a:rPr>
              <a:t>mrtví</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budou</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vzkříšeni</a:t>
            </a:r>
            <a:r>
              <a:rPr lang="cs-CZ" sz="2800" b="1" dirty="0">
                <a:solidFill>
                  <a:schemeClr val="accent2"/>
                </a:solidFill>
                <a:effectLst>
                  <a:outerShdw blurRad="38100" dist="38100" dir="2700000" algn="tl">
                    <a:srgbClr val="000000"/>
                  </a:outerShdw>
                </a:effectLst>
              </a:rPr>
              <a:t> k</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nepo</a:t>
            </a:r>
            <a:r>
              <a:rPr lang="cs-CZ" sz="2800" b="1" dirty="0" err="1">
                <a:solidFill>
                  <a:schemeClr val="accent2"/>
                </a:solidFill>
                <a:effectLst>
                  <a:outerShdw blurRad="38100" dist="38100" dir="2700000" algn="tl">
                    <a:srgbClr val="000000"/>
                  </a:outerShdw>
                </a:effectLst>
              </a:rPr>
              <a:t>míjitelnosti</a:t>
            </a:r>
            <a:r>
              <a:rPr lang="es-ES" sz="2800" b="1" dirty="0">
                <a:solidFill>
                  <a:schemeClr val="accent2"/>
                </a:solidFill>
                <a:effectLst>
                  <a:outerShdw blurRad="38100" dist="38100" dir="2700000" algn="tl">
                    <a:srgbClr val="000000"/>
                  </a:outerShdw>
                </a:effectLst>
              </a:rPr>
              <a:t> a </a:t>
            </a:r>
            <a:r>
              <a:rPr lang="es-ES" sz="2800" b="1" dirty="0" err="1">
                <a:solidFill>
                  <a:schemeClr val="accent2"/>
                </a:solidFill>
                <a:effectLst>
                  <a:outerShdw blurRad="38100" dist="38100" dir="2700000" algn="tl">
                    <a:srgbClr val="000000"/>
                  </a:outerShdw>
                </a:effectLst>
              </a:rPr>
              <a:t>my</a:t>
            </a:r>
            <a:r>
              <a:rPr lang="es-ES" sz="2800" b="1" dirty="0">
                <a:solidFill>
                  <a:schemeClr val="accent2"/>
                </a:solidFill>
                <a:effectLst>
                  <a:outerShdw blurRad="38100" dist="38100" dir="2700000" algn="tl">
                    <a:srgbClr val="000000"/>
                  </a:outerShdw>
                </a:effectLst>
              </a:rPr>
              <a:t> </a:t>
            </a:r>
            <a:r>
              <a:rPr lang="cs-CZ" sz="2800" b="1" dirty="0">
                <a:solidFill>
                  <a:schemeClr val="accent2"/>
                </a:solidFill>
                <a:effectLst>
                  <a:outerShdw blurRad="38100" dist="38100" dir="2700000" algn="tl">
                    <a:srgbClr val="000000"/>
                  </a:outerShdw>
                </a:effectLst>
              </a:rPr>
              <a:t>živí</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proměněni</a:t>
            </a:r>
            <a:r>
              <a:rPr lang="es-ES" sz="2800" b="1" dirty="0">
                <a:solidFill>
                  <a:schemeClr val="accent2"/>
                </a:solidFill>
                <a:effectLst>
                  <a:outerShdw blurRad="38100" dist="38100" dir="2700000" algn="tl">
                    <a:srgbClr val="000000"/>
                  </a:outerShdw>
                </a:effectLst>
              </a:rPr>
              <a:t>. </a:t>
            </a:r>
            <a:r>
              <a:rPr lang="cs-CZ" sz="2800" b="1" dirty="0">
                <a:solidFill>
                  <a:schemeClr val="accent2"/>
                </a:solidFill>
                <a:effectLst>
                  <a:outerShdw blurRad="38100" dist="38100" dir="2700000" algn="tl">
                    <a:srgbClr val="000000"/>
                  </a:outerShdw>
                </a:effectLst>
              </a:rPr>
              <a:t>Pomíjivé tělo musí totiž obléci </a:t>
            </a:r>
            <a:r>
              <a:rPr lang="cs-CZ" sz="2800" b="1">
                <a:solidFill>
                  <a:schemeClr val="accent2"/>
                </a:solidFill>
                <a:effectLst>
                  <a:outerShdw blurRad="38100" dist="38100" dir="2700000" algn="tl">
                    <a:srgbClr val="000000"/>
                  </a:outerShdw>
                </a:effectLst>
              </a:rPr>
              <a:t>nepomíjitelnost a </a:t>
            </a:r>
            <a:r>
              <a:rPr lang="cs-CZ" sz="2800" b="1" dirty="0">
                <a:solidFill>
                  <a:schemeClr val="accent2"/>
                </a:solidFill>
                <a:effectLst>
                  <a:outerShdw blurRad="38100" dist="38100" dir="2700000" algn="tl">
                    <a:srgbClr val="000000"/>
                  </a:outerShdw>
                </a:effectLst>
              </a:rPr>
              <a:t>smrtelné</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nesmrtelnost</a:t>
            </a:r>
            <a:r>
              <a:rPr lang="es-ES" sz="2800" b="1" dirty="0">
                <a:solidFill>
                  <a:schemeClr val="accent2"/>
                </a:solidFill>
                <a:effectLst>
                  <a:outerShdw blurRad="38100" dist="38100" dir="2700000" algn="tl">
                    <a:srgbClr val="000000"/>
                  </a:outerShdw>
                </a:effectLst>
              </a:rPr>
              <a:t>. A </a:t>
            </a:r>
            <a:r>
              <a:rPr lang="es-ES" sz="2800" b="1" dirty="0" err="1">
                <a:solidFill>
                  <a:schemeClr val="accent2"/>
                </a:solidFill>
                <a:effectLst>
                  <a:outerShdw blurRad="38100" dist="38100" dir="2700000" algn="tl">
                    <a:srgbClr val="000000"/>
                  </a:outerShdw>
                </a:effectLst>
              </a:rPr>
              <a:t>když</a:t>
            </a:r>
            <a:r>
              <a:rPr lang="es-ES" sz="2800" b="1" dirty="0">
                <a:solidFill>
                  <a:schemeClr val="accent2"/>
                </a:solidFill>
                <a:effectLst>
                  <a:outerShdw blurRad="38100" dist="38100" dir="2700000" algn="tl">
                    <a:srgbClr val="000000"/>
                  </a:outerShdw>
                </a:effectLst>
              </a:rPr>
              <a:t> </a:t>
            </a:r>
            <a:r>
              <a:rPr lang="cs-CZ" sz="2800" b="1" dirty="0">
                <a:solidFill>
                  <a:schemeClr val="accent2"/>
                </a:solidFill>
                <a:effectLst>
                  <a:outerShdw blurRad="38100" dist="38100" dir="2700000" algn="tl">
                    <a:srgbClr val="000000"/>
                  </a:outerShdw>
                </a:effectLst>
              </a:rPr>
              <a:t>pomíjitelné obleče nepomíjitelnost a smrtelné nesmrtelnost,</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pak</a:t>
            </a:r>
            <a:r>
              <a:rPr lang="es-ES" sz="2800" b="1" dirty="0">
                <a:solidFill>
                  <a:schemeClr val="accent2"/>
                </a:solidFill>
                <a:effectLst>
                  <a:outerShdw blurRad="38100" dist="38100" dir="2700000" algn="tl">
                    <a:srgbClr val="000000"/>
                  </a:outerShdw>
                </a:effectLst>
              </a:rPr>
              <a:t> se </a:t>
            </a:r>
            <a:r>
              <a:rPr lang="es-ES" sz="2800" b="1" dirty="0" err="1">
                <a:solidFill>
                  <a:schemeClr val="accent2"/>
                </a:solidFill>
                <a:effectLst>
                  <a:outerShdw blurRad="38100" dist="38100" dir="2700000" algn="tl">
                    <a:srgbClr val="000000"/>
                  </a:outerShdw>
                </a:effectLst>
              </a:rPr>
              <a:t>naplní</a:t>
            </a:r>
            <a:r>
              <a:rPr lang="cs-CZ" sz="2800" b="1" dirty="0">
                <a:solidFill>
                  <a:schemeClr val="accent2"/>
                </a:solidFill>
                <a:effectLst>
                  <a:outerShdw blurRad="38100" dist="38100" dir="2700000" algn="tl">
                    <a:srgbClr val="000000"/>
                  </a:outerShdw>
                </a:effectLst>
              </a:rPr>
              <a:t>, co</a:t>
            </a:r>
            <a:r>
              <a:rPr lang="es-ES" sz="2800" b="1" dirty="0">
                <a:solidFill>
                  <a:schemeClr val="accent2"/>
                </a:solidFill>
                <a:effectLst>
                  <a:outerShdw blurRad="38100" dist="38100" dir="2700000" algn="tl">
                    <a:srgbClr val="000000"/>
                  </a:outerShdw>
                </a:effectLst>
              </a:rPr>
              <a:t> je </a:t>
            </a:r>
            <a:r>
              <a:rPr lang="es-ES" sz="2800" b="1" dirty="0" err="1">
                <a:solidFill>
                  <a:schemeClr val="accent2"/>
                </a:solidFill>
                <a:effectLst>
                  <a:outerShdw blurRad="38100" dist="38100" dir="2700000" algn="tl">
                    <a:srgbClr val="000000"/>
                  </a:outerShdw>
                </a:effectLst>
              </a:rPr>
              <a:t>psáno</a:t>
            </a:r>
            <a:r>
              <a:rPr lang="es-ES" sz="2800" b="1" dirty="0">
                <a:solidFill>
                  <a:schemeClr val="accent2"/>
                </a:solidFill>
                <a:effectLst>
                  <a:outerShdw blurRad="38100" dist="38100" dir="2700000" algn="tl">
                    <a:srgbClr val="000000"/>
                  </a:outerShdw>
                </a:effectLst>
              </a:rPr>
              <a:t>: </a:t>
            </a:r>
            <a:r>
              <a:rPr lang="cs-CZ" sz="2800" b="1" dirty="0">
                <a:solidFill>
                  <a:schemeClr val="accent2"/>
                </a:solidFill>
                <a:effectLst>
                  <a:outerShdw blurRad="38100" dist="38100" dir="2700000" algn="tl">
                    <a:srgbClr val="000000"/>
                  </a:outerShdw>
                </a:effectLst>
              </a:rPr>
              <a:t>Smrt je p</a:t>
            </a:r>
            <a:r>
              <a:rPr lang="es-ES" sz="2800" b="1" dirty="0" err="1">
                <a:solidFill>
                  <a:schemeClr val="accent2"/>
                </a:solidFill>
                <a:effectLst>
                  <a:outerShdw blurRad="38100" dist="38100" dir="2700000" algn="tl">
                    <a:srgbClr val="000000"/>
                  </a:outerShdw>
                </a:effectLst>
              </a:rPr>
              <a:t>ohlcena</a:t>
            </a:r>
            <a:r>
              <a:rPr lang="cs-CZ" sz="2800" b="1" dirty="0">
                <a:solidFill>
                  <a:schemeClr val="accent2"/>
                </a:solidFill>
                <a:effectLst>
                  <a:outerShdw blurRad="38100" dist="38100" dir="2700000" algn="tl">
                    <a:srgbClr val="000000"/>
                  </a:outerShdw>
                </a:effectLst>
              </a:rPr>
              <a:t>, Bůh zvítězil.</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Kde</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ó</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smrti</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tvé</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vítězství</a:t>
            </a:r>
            <a:r>
              <a:rPr lang="es-ES" sz="2800" b="1" dirty="0">
                <a:solidFill>
                  <a:schemeClr val="accent2"/>
                </a:solidFill>
                <a:effectLst>
                  <a:outerShdw blurRad="38100" dist="38100" dir="2700000" algn="tl">
                    <a:srgbClr val="000000"/>
                  </a:outerShdw>
                </a:effectLst>
              </a:rPr>
              <a:t>? </a:t>
            </a:r>
            <a:r>
              <a:rPr lang="es-ES" sz="2800" b="1" dirty="0" err="1">
                <a:solidFill>
                  <a:schemeClr val="accent2"/>
                </a:solidFill>
                <a:effectLst>
                  <a:outerShdw blurRad="38100" dist="38100" dir="2700000" algn="tl">
                    <a:srgbClr val="000000"/>
                  </a:outerShdw>
                </a:effectLst>
              </a:rPr>
              <a:t>Kde</a:t>
            </a:r>
            <a:r>
              <a:rPr lang="cs-CZ" sz="2800" b="1" dirty="0">
                <a:solidFill>
                  <a:schemeClr val="accent2"/>
                </a:solidFill>
                <a:effectLst>
                  <a:outerShdw blurRad="38100" dist="38100" dir="2700000" algn="tl">
                    <a:srgbClr val="000000"/>
                  </a:outerShdw>
                </a:effectLst>
              </a:rPr>
              <a:t> j</a:t>
            </a:r>
            <a:r>
              <a:rPr lang="es-ES" sz="2800" b="1" dirty="0">
                <a:solidFill>
                  <a:schemeClr val="accent2"/>
                </a:solidFill>
                <a:effectLst>
                  <a:outerShdw blurRad="38100" dist="38100" dir="2700000" algn="tl">
                    <a:srgbClr val="000000"/>
                  </a:outerShdw>
                </a:effectLst>
              </a:rPr>
              <a:t>e,</a:t>
            </a:r>
            <a:r>
              <a:rPr lang="cs-CZ" sz="2800" b="1" dirty="0">
                <a:solidFill>
                  <a:schemeClr val="accent2"/>
                </a:solidFill>
                <a:effectLst>
                  <a:outerShdw blurRad="38100" dist="38100" dir="2700000" algn="tl">
                    <a:srgbClr val="000000"/>
                  </a:outerShdw>
                </a:effectLst>
              </a:rPr>
              <a:t> smrti, </a:t>
            </a:r>
            <a:r>
              <a:rPr lang="es-ES" sz="2800" b="1" dirty="0">
                <a:solidFill>
                  <a:schemeClr val="accent2"/>
                </a:solidFill>
                <a:effectLst>
                  <a:outerShdw blurRad="38100" dist="38100" dir="2700000" algn="tl">
                    <a:srgbClr val="000000"/>
                  </a:outerShdw>
                </a:effectLst>
              </a:rPr>
              <a:t> </a:t>
            </a:r>
            <a:r>
              <a:rPr lang="cs-CZ" sz="2800" b="1" dirty="0">
                <a:solidFill>
                  <a:schemeClr val="accent2"/>
                </a:solidFill>
                <a:effectLst>
                  <a:outerShdw blurRad="38100" dist="38100" dir="2700000" algn="tl">
                    <a:srgbClr val="000000"/>
                  </a:outerShdw>
                </a:effectLst>
              </a:rPr>
              <a:t>tvá zbraň</a:t>
            </a:r>
            <a:r>
              <a:rPr lang="es-ES" sz="2800" b="1" dirty="0">
                <a:solidFill>
                  <a:schemeClr val="accent2"/>
                </a:solidFill>
                <a:effectLst>
                  <a:outerShdw blurRad="38100" dist="38100" dir="2700000" algn="tl">
                    <a:srgbClr val="000000"/>
                  </a:outerShdw>
                </a:effectLst>
              </a:rPr>
              <a:t>?”</a:t>
            </a:r>
          </a:p>
          <a:p>
            <a:pPr algn="r">
              <a:spcBef>
                <a:spcPct val="50000"/>
              </a:spcBef>
            </a:pPr>
            <a:r>
              <a:rPr lang="es-ES" b="1" dirty="0">
                <a:solidFill>
                  <a:srgbClr val="993300"/>
                </a:solidFill>
                <a:effectLst>
                  <a:outerShdw blurRad="38100" dist="38100" dir="2700000" algn="tl">
                    <a:srgbClr val="000000"/>
                  </a:outerShdw>
                </a:effectLst>
              </a:rPr>
              <a:t>1</a:t>
            </a:r>
            <a:r>
              <a:rPr lang="cs-CZ" b="1" dirty="0">
                <a:solidFill>
                  <a:srgbClr val="993300"/>
                </a:solidFill>
                <a:effectLst>
                  <a:outerShdw blurRad="38100" dist="38100" dir="2700000" algn="tl">
                    <a:srgbClr val="000000"/>
                  </a:outerShdw>
                </a:effectLst>
              </a:rPr>
              <a:t>. List K</a:t>
            </a:r>
            <a:r>
              <a:rPr lang="es-ES" b="1" dirty="0" err="1">
                <a:solidFill>
                  <a:srgbClr val="993300"/>
                </a:solidFill>
                <a:effectLst>
                  <a:outerShdw blurRad="38100" dist="38100" dir="2700000" algn="tl">
                    <a:srgbClr val="000000"/>
                  </a:outerShdw>
                </a:effectLst>
              </a:rPr>
              <a:t>orints</a:t>
            </a:r>
            <a:r>
              <a:rPr lang="cs-CZ" b="1" dirty="0">
                <a:solidFill>
                  <a:srgbClr val="993300"/>
                </a:solidFill>
                <a:effectLst>
                  <a:outerShdw blurRad="38100" dist="38100" dir="2700000" algn="tl">
                    <a:srgbClr val="000000"/>
                  </a:outerShdw>
                </a:effectLst>
              </a:rPr>
              <a:t>kým</a:t>
            </a:r>
            <a:r>
              <a:rPr lang="es-ES" b="1" dirty="0">
                <a:solidFill>
                  <a:srgbClr val="993300"/>
                </a:solidFill>
                <a:effectLst>
                  <a:outerShdw blurRad="38100" dist="38100" dir="2700000" algn="tl">
                    <a:srgbClr val="000000"/>
                  </a:outerShdw>
                </a:effectLst>
              </a:rPr>
              <a:t> 15</a:t>
            </a:r>
            <a:r>
              <a:rPr lang="cs-CZ" b="1" dirty="0">
                <a:solidFill>
                  <a:srgbClr val="993300"/>
                </a:solidFill>
                <a:effectLst>
                  <a:outerShdw blurRad="38100" dist="38100" dir="2700000" algn="tl">
                    <a:srgbClr val="000000"/>
                  </a:outerShdw>
                </a:effectLst>
              </a:rPr>
              <a:t>,</a:t>
            </a:r>
            <a:r>
              <a:rPr lang="es-ES" b="1" dirty="0">
                <a:solidFill>
                  <a:srgbClr val="993300"/>
                </a:solidFill>
                <a:effectLst>
                  <a:outerShdw blurRad="38100" dist="38100" dir="2700000" algn="tl">
                    <a:srgbClr val="000000"/>
                  </a:outerShdw>
                </a:effectLst>
              </a:rPr>
              <a:t>52-55</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3252">
                                            <p:bg/>
                                          </p:spTgt>
                                        </p:tgtEl>
                                        <p:attrNameLst>
                                          <p:attrName>style.visibility</p:attrName>
                                        </p:attrNameLst>
                                      </p:cBhvr>
                                      <p:to>
                                        <p:strVal val="visible"/>
                                      </p:to>
                                    </p:set>
                                    <p:animEffect transition="in" filter="fade">
                                      <p:cBhvr>
                                        <p:cTn id="7" dur="2000"/>
                                        <p:tgtEl>
                                          <p:spTgt spid="53252">
                                            <p:bg/>
                                          </p:spTgt>
                                        </p:tgtEl>
                                      </p:cBhvr>
                                    </p:animEffect>
                                  </p:childTnLst>
                                </p:cTn>
                              </p:par>
                            </p:childTnLst>
                          </p:cTn>
                        </p:par>
                        <p:par>
                          <p:cTn id="8" fill="hold" nodeType="afterGroup">
                            <p:stCondLst>
                              <p:cond delay="2000"/>
                            </p:stCondLst>
                            <p:childTnLst>
                              <p:par>
                                <p:cTn id="9" presetID="41" presetClass="entr" presetSubtype="0" fill="hold" grpId="0" nodeType="afterEffect">
                                  <p:stCondLst>
                                    <p:cond delay="0"/>
                                  </p:stCondLst>
                                  <p:iterate type="lt">
                                    <p:tmPct val="10000"/>
                                  </p:iterate>
                                  <p:childTnLst>
                                    <p:set>
                                      <p:cBhvr>
                                        <p:cTn id="10" dur="1" fill="hold">
                                          <p:stCondLst>
                                            <p:cond delay="0"/>
                                          </p:stCondLst>
                                        </p:cTn>
                                        <p:tgtEl>
                                          <p:spTgt spid="53252">
                                            <p:txEl>
                                              <p:pRg st="0" end="0"/>
                                            </p:txEl>
                                          </p:spTgt>
                                        </p:tgtEl>
                                        <p:attrNameLst>
                                          <p:attrName>style.visibility</p:attrName>
                                        </p:attrNameLst>
                                      </p:cBhvr>
                                      <p:to>
                                        <p:strVal val="visible"/>
                                      </p:to>
                                    </p:set>
                                    <p:anim calcmode="lin" valueType="num">
                                      <p:cBhvr>
                                        <p:cTn id="11" dur="500" fill="hold"/>
                                        <p:tgtEl>
                                          <p:spTgt spid="5325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53252">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5325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5325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53252">
                                            <p:txEl>
                                              <p:pRg st="0" end="0"/>
                                            </p:txEl>
                                          </p:spTgt>
                                        </p:tgtEl>
                                      </p:cBhvr>
                                    </p:animEffect>
                                  </p:childTnLst>
                                </p:cTn>
                              </p:par>
                            </p:childTnLst>
                          </p:cTn>
                        </p:par>
                        <p:par>
                          <p:cTn id="16" fill="hold" nodeType="afterGroup">
                            <p:stCondLst>
                              <p:cond delay="19350"/>
                            </p:stCondLst>
                            <p:childTnLst>
                              <p:par>
                                <p:cTn id="17" presetID="22" presetClass="entr" presetSubtype="2" fill="hold" nodeType="afterEffect">
                                  <p:stCondLst>
                                    <p:cond delay="0"/>
                                  </p:stCondLst>
                                  <p:iterate type="lt">
                                    <p:tmPct val="0"/>
                                  </p:iterate>
                                  <p:childTnLst>
                                    <p:set>
                                      <p:cBhvr>
                                        <p:cTn id="18" dur="1" fill="hold">
                                          <p:stCondLst>
                                            <p:cond delay="0"/>
                                          </p:stCondLst>
                                        </p:cTn>
                                        <p:tgtEl>
                                          <p:spTgt spid="53252">
                                            <p:txEl>
                                              <p:pRg st="1" end="1"/>
                                            </p:txEl>
                                          </p:spTgt>
                                        </p:tgtEl>
                                        <p:attrNameLst>
                                          <p:attrName>style.visibility</p:attrName>
                                        </p:attrNameLst>
                                      </p:cBhvr>
                                      <p:to>
                                        <p:strVal val="visible"/>
                                      </p:to>
                                    </p:set>
                                    <p:animEffect transition="in" filter="wipe(right)">
                                      <p:cBhvr>
                                        <p:cTn id="19" dur="2000"/>
                                        <p:tgtEl>
                                          <p:spTgt spid="532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uiExpand="1" build="allAtOnce"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250825" y="6119813"/>
            <a:ext cx="86423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sz="1200" dirty="0" err="1">
                <a:solidFill>
                  <a:schemeClr val="bg1"/>
                </a:solidFill>
                <a:cs typeface="Arial" panose="020B0604020202020204" pitchFamily="34" charset="0"/>
              </a:rPr>
              <a:t>Vyrobeno</a:t>
            </a:r>
            <a:r>
              <a:rPr lang="pt-BR" sz="1200" dirty="0">
                <a:solidFill>
                  <a:schemeClr val="bg1"/>
                </a:solidFill>
                <a:cs typeface="Arial" panose="020B0604020202020204" pitchFamily="34" charset="0"/>
              </a:rPr>
              <a:t> s </a:t>
            </a:r>
            <a:r>
              <a:rPr lang="pt-BR" sz="1200" dirty="0" err="1">
                <a:solidFill>
                  <a:schemeClr val="bg1"/>
                </a:solidFill>
                <a:cs typeface="Arial" panose="020B0604020202020204" pitchFamily="34" charset="0"/>
              </a:rPr>
              <a:t>pomocí</a:t>
            </a:r>
            <a:r>
              <a:rPr lang="pt-BR" sz="1200" dirty="0">
                <a:solidFill>
                  <a:schemeClr val="bg1"/>
                </a:solidFill>
                <a:cs typeface="Arial" panose="020B0604020202020204" pitchFamily="34" charset="0"/>
              </a:rPr>
              <a:t> </a:t>
            </a:r>
            <a:r>
              <a:rPr lang="pt-BR" sz="1200" dirty="0" err="1">
                <a:solidFill>
                  <a:schemeClr val="bg1"/>
                </a:solidFill>
                <a:cs typeface="Arial" panose="020B0604020202020204" pitchFamily="34" charset="0"/>
              </a:rPr>
              <a:t>Pána</a:t>
            </a:r>
            <a:r>
              <a:rPr lang="pt-BR" sz="1200" dirty="0">
                <a:solidFill>
                  <a:schemeClr val="bg1"/>
                </a:solidFill>
                <a:cs typeface="Arial" panose="020B0604020202020204" pitchFamily="34" charset="0"/>
              </a:rPr>
              <a:t> </a:t>
            </a:r>
            <a:r>
              <a:rPr lang="pt-BR" sz="1200" dirty="0" err="1">
                <a:solidFill>
                  <a:schemeClr val="bg1"/>
                </a:solidFill>
                <a:cs typeface="Arial" panose="020B0604020202020204" pitchFamily="34" charset="0"/>
              </a:rPr>
              <a:t>rodinou</a:t>
            </a:r>
            <a:r>
              <a:rPr lang="pt-BR" sz="1200" dirty="0">
                <a:solidFill>
                  <a:schemeClr val="bg1"/>
                </a:solidFill>
                <a:cs typeface="Arial" panose="020B0604020202020204" pitchFamily="34" charset="0"/>
              </a:rPr>
              <a:t> </a:t>
            </a:r>
            <a:r>
              <a:rPr lang="pt-BR" sz="1200" dirty="0" err="1">
                <a:solidFill>
                  <a:schemeClr val="bg1"/>
                </a:solidFill>
                <a:cs typeface="Arial" panose="020B0604020202020204" pitchFamily="34" charset="0"/>
              </a:rPr>
              <a:t>Fustero</a:t>
            </a:r>
            <a:r>
              <a:rPr lang="pt-BR" sz="1200" dirty="0">
                <a:solidFill>
                  <a:schemeClr val="bg1"/>
                </a:solidFill>
                <a:cs typeface="Arial" panose="020B0604020202020204" pitchFamily="34" charset="0"/>
              </a:rPr>
              <a:t> (</a:t>
            </a:r>
            <a:r>
              <a:rPr lang="pt-BR" sz="1200" dirty="0" err="1">
                <a:solidFill>
                  <a:schemeClr val="bg1"/>
                </a:solidFill>
                <a:cs typeface="Arial" panose="020B0604020202020204" pitchFamily="34" charset="0"/>
              </a:rPr>
              <a:t>Španělsko</a:t>
            </a:r>
            <a:r>
              <a:rPr lang="pt-BR" sz="1200" dirty="0">
                <a:solidFill>
                  <a:schemeClr val="bg1"/>
                </a:solidFill>
                <a:cs typeface="Arial" panose="020B0604020202020204" pitchFamily="34" charset="0"/>
              </a:rPr>
              <a:t>)</a:t>
            </a:r>
            <a:r>
              <a:rPr lang="es-ES" sz="1200" dirty="0">
                <a:solidFill>
                  <a:schemeClr val="bg1"/>
                </a:solidFill>
                <a:cs typeface="Arial" panose="020B0604020202020204" pitchFamily="34" charset="0"/>
              </a:rPr>
              <a:t> </a:t>
            </a:r>
            <a:r>
              <a:rPr lang="es-ES" sz="1200" dirty="0">
                <a:solidFill>
                  <a:schemeClr val="bg1"/>
                </a:solidFill>
                <a:cs typeface="Arial" panose="020B0604020202020204" pitchFamily="34" charset="0"/>
                <a:hlinkClick r:id="rId2"/>
              </a:rPr>
              <a:t>info@fustero.net</a:t>
            </a:r>
            <a:r>
              <a:rPr lang="es-ES" sz="1200" dirty="0">
                <a:solidFill>
                  <a:schemeClr val="bg1"/>
                </a:solidFill>
                <a:cs typeface="Arial" panose="020B0604020202020204" pitchFamily="34" charset="0"/>
              </a:rPr>
              <a:t> </a:t>
            </a:r>
          </a:p>
          <a:p>
            <a:pPr algn="ctr">
              <a:spcBef>
                <a:spcPct val="50000"/>
              </a:spcBef>
            </a:pPr>
            <a:r>
              <a:rPr lang="es-ES" sz="1200" dirty="0">
                <a:solidFill>
                  <a:schemeClr val="bg1"/>
                </a:solidFill>
                <a:cs typeface="Arial" panose="020B0604020202020204" pitchFamily="34" charset="0"/>
                <a:hlinkClick r:id="rId3"/>
              </a:rPr>
              <a:t>http://www.fustero.es</a:t>
            </a:r>
            <a:endParaRPr lang="es-ES" sz="1200" dirty="0">
              <a:solidFill>
                <a:schemeClr val="bg1"/>
              </a:solidFill>
              <a:cs typeface="Arial" panose="020B0604020202020204" pitchFamily="34" charset="0"/>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7" name="Picture 9" descr="bibli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172" name="Rectangle 4"/>
          <p:cNvSpPr>
            <a:spLocks noGrp="1" noChangeArrowheads="1"/>
          </p:cNvSpPr>
          <p:nvPr>
            <p:ph type="title"/>
          </p:nvPr>
        </p:nvSpPr>
        <p:spPr>
          <a:xfrm>
            <a:off x="2555875" y="274638"/>
            <a:ext cx="6408738" cy="1143000"/>
          </a:xfrm>
          <a:effectLst>
            <a:outerShdw dist="107763" dir="13500000" algn="ctr" rotWithShape="0">
              <a:srgbClr val="C5C5C5">
                <a:alpha val="50000"/>
              </a:srgbClr>
            </a:outerShdw>
          </a:effectLst>
        </p:spPr>
        <p:txBody>
          <a:bodyPr/>
          <a:lstStyle/>
          <a:p>
            <a:r>
              <a:rPr lang="es-ES" sz="4000" b="1" dirty="0" err="1">
                <a:solidFill>
                  <a:srgbClr val="993300"/>
                </a:solidFill>
                <a:effectLst>
                  <a:outerShdw blurRad="38100" dist="38100" dir="2700000" algn="tl">
                    <a:srgbClr val="C0C0C0"/>
                  </a:outerShdw>
                </a:effectLst>
              </a:rPr>
              <a:t>Můžeme</a:t>
            </a:r>
            <a:r>
              <a:rPr lang="es-ES" sz="4000" b="1" dirty="0">
                <a:solidFill>
                  <a:srgbClr val="993300"/>
                </a:solidFill>
                <a:effectLst>
                  <a:outerShdw blurRad="38100" dist="38100" dir="2700000" algn="tl">
                    <a:srgbClr val="C0C0C0"/>
                  </a:outerShdw>
                </a:effectLst>
              </a:rPr>
              <a:t> se </a:t>
            </a:r>
            <a:r>
              <a:rPr lang="es-ES" sz="4000" b="1" dirty="0" err="1">
                <a:solidFill>
                  <a:srgbClr val="993300"/>
                </a:solidFill>
                <a:effectLst>
                  <a:outerShdw blurRad="38100" dist="38100" dir="2700000" algn="tl">
                    <a:srgbClr val="C0C0C0"/>
                  </a:outerShdw>
                </a:effectLst>
              </a:rPr>
              <a:t>stát</a:t>
            </a:r>
            <a:r>
              <a:rPr lang="es-ES" sz="4000" b="1" dirty="0">
                <a:solidFill>
                  <a:srgbClr val="993300"/>
                </a:solidFill>
                <a:effectLst>
                  <a:outerShdw blurRad="38100" dist="38100" dir="2700000" algn="tl">
                    <a:srgbClr val="C0C0C0"/>
                  </a:outerShdw>
                </a:effectLst>
              </a:rPr>
              <a:t> </a:t>
            </a:r>
            <a:r>
              <a:rPr lang="es-ES" sz="4000" b="1" dirty="0" err="1">
                <a:solidFill>
                  <a:srgbClr val="993300"/>
                </a:solidFill>
                <a:effectLst>
                  <a:outerShdw blurRad="38100" dist="38100" dir="2700000" algn="tl">
                    <a:srgbClr val="C0C0C0"/>
                  </a:outerShdw>
                </a:effectLst>
              </a:rPr>
              <a:t>nesmrtelnými</a:t>
            </a:r>
            <a:r>
              <a:rPr lang="es-ES" sz="4000" b="1" dirty="0">
                <a:solidFill>
                  <a:srgbClr val="993300"/>
                </a:solidFill>
                <a:effectLst>
                  <a:outerShdw blurRad="38100" dist="38100" dir="2700000" algn="tl">
                    <a:srgbClr val="C0C0C0"/>
                  </a:outerShdw>
                </a:effectLst>
              </a:rPr>
              <a:t>?</a:t>
            </a:r>
          </a:p>
        </p:txBody>
      </p:sp>
      <p:sp>
        <p:nvSpPr>
          <p:cNvPr id="7173" name="WordArt 5"/>
          <p:cNvSpPr>
            <a:spLocks noChangeArrowheads="1" noChangeShapeType="1" noTextEdit="1"/>
          </p:cNvSpPr>
          <p:nvPr/>
        </p:nvSpPr>
        <p:spPr bwMode="auto">
          <a:xfrm>
            <a:off x="3563938" y="1484313"/>
            <a:ext cx="5256212" cy="576262"/>
          </a:xfrm>
          <a:prstGeom prst="rect">
            <a:avLst/>
          </a:prstGeom>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Ježíš</a:t>
            </a: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přinesl</a:t>
            </a: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nesmrtelnost</a:t>
            </a:r>
            <a:endPar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endParaRPr>
          </a:p>
        </p:txBody>
      </p:sp>
      <p:sp>
        <p:nvSpPr>
          <p:cNvPr id="7174" name="Text Box 6"/>
          <p:cNvSpPr txBox="1">
            <a:spLocks noChangeArrowheads="1"/>
          </p:cNvSpPr>
          <p:nvPr/>
        </p:nvSpPr>
        <p:spPr bwMode="auto">
          <a:xfrm>
            <a:off x="3276600" y="2133600"/>
            <a:ext cx="5472113" cy="1846659"/>
          </a:xfrm>
          <a:prstGeom prst="rect">
            <a:avLst/>
          </a:prstGeom>
          <a:solidFill>
            <a:srgbClr val="FFFF66">
              <a:alpha val="10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solidFill>
                  <a:srgbClr val="FFCC66"/>
                </a:solidFill>
                <a:effectLst>
                  <a:outerShdw blurRad="38100" dist="38100" dir="2700000" algn="tl">
                    <a:srgbClr val="000000"/>
                  </a:outerShdw>
                </a:effectLst>
              </a:rPr>
              <a:t>“</a:t>
            </a:r>
            <a:r>
              <a:rPr lang="cs-CZ" sz="2400" b="1" dirty="0">
                <a:solidFill>
                  <a:srgbClr val="FFCC66"/>
                </a:solidFill>
                <a:effectLst>
                  <a:outerShdw blurRad="38100" dist="38100" dir="2700000" algn="tl">
                    <a:srgbClr val="000000"/>
                  </a:outerShdw>
                </a:effectLst>
              </a:rPr>
              <a:t>Bůh se n</a:t>
            </a:r>
            <a:r>
              <a:rPr lang="es-ES" sz="2400" b="1" dirty="0" err="1">
                <a:solidFill>
                  <a:srgbClr val="FFCC66"/>
                </a:solidFill>
                <a:effectLst>
                  <a:outerShdw blurRad="38100" dist="38100" dir="2700000" algn="tl">
                    <a:srgbClr val="000000"/>
                  </a:outerShdw>
                </a:effectLst>
              </a:rPr>
              <a:t>yní</a:t>
            </a:r>
            <a:r>
              <a:rPr lang="es-ES" sz="2400" b="1" dirty="0">
                <a:solidFill>
                  <a:srgbClr val="FFCC66"/>
                </a:solidFill>
                <a:effectLst>
                  <a:outerShdw blurRad="38100" dist="38100" dir="2700000" algn="tl">
                    <a:srgbClr val="000000"/>
                  </a:outerShdw>
                </a:effectLst>
              </a:rPr>
              <a:t> </a:t>
            </a:r>
            <a:r>
              <a:rPr lang="cs-CZ" sz="2400" b="1" dirty="0">
                <a:solidFill>
                  <a:srgbClr val="FFCC66"/>
                </a:solidFill>
                <a:effectLst>
                  <a:outerShdw blurRad="38100" dist="38100" dir="2700000" algn="tl">
                    <a:srgbClr val="000000"/>
                  </a:outerShdw>
                </a:effectLst>
              </a:rPr>
              <a:t>z</a:t>
            </a:r>
            <a:r>
              <a:rPr lang="es-ES" sz="2400" b="1" dirty="0" err="1">
                <a:solidFill>
                  <a:srgbClr val="FFCC66"/>
                </a:solidFill>
                <a:effectLst>
                  <a:outerShdw blurRad="38100" dist="38100" dir="2700000" algn="tl">
                    <a:srgbClr val="000000"/>
                  </a:outerShdw>
                </a:effectLst>
              </a:rPr>
              <a:t>jevil</a:t>
            </a:r>
            <a:r>
              <a:rPr lang="es-ES" sz="2400" b="1" dirty="0">
                <a:solidFill>
                  <a:srgbClr val="FFCC66"/>
                </a:solidFill>
                <a:effectLst>
                  <a:outerShdw blurRad="38100" dist="38100" dir="2700000" algn="tl">
                    <a:srgbClr val="000000"/>
                  </a:outerShdw>
                </a:effectLst>
              </a:rPr>
              <a:t> </a:t>
            </a:r>
            <a:r>
              <a:rPr lang="cs-CZ" sz="2400" b="1" dirty="0">
                <a:solidFill>
                  <a:srgbClr val="FFCC66"/>
                </a:solidFill>
                <a:effectLst>
                  <a:outerShdw blurRad="38100" dist="38100" dir="2700000" algn="tl">
                    <a:srgbClr val="000000"/>
                  </a:outerShdw>
                </a:effectLst>
              </a:rPr>
              <a:t>příchodem</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našeho</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Spasitele</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Ježíše</a:t>
            </a:r>
            <a:r>
              <a:rPr lang="es-ES" sz="2400" b="1" dirty="0">
                <a:solidFill>
                  <a:srgbClr val="FFCC66"/>
                </a:solidFill>
                <a:effectLst>
                  <a:outerShdw blurRad="38100" dist="38100" dir="2700000" algn="tl">
                    <a:srgbClr val="000000"/>
                  </a:outerShdw>
                </a:effectLst>
              </a:rPr>
              <a:t> Krista</a:t>
            </a:r>
            <a:r>
              <a:rPr lang="cs-CZ" sz="2400" b="1" dirty="0">
                <a:solidFill>
                  <a:srgbClr val="FFCC66"/>
                </a:solidFill>
                <a:effectLst>
                  <a:outerShdw blurRad="38100" dist="38100" dir="2700000" algn="tl">
                    <a:srgbClr val="000000"/>
                  </a:outerShdw>
                </a:effectLst>
              </a:rPr>
              <a:t>.     On zlomil moc</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smrt</a:t>
            </a:r>
            <a:r>
              <a:rPr lang="cs-CZ" sz="2400" b="1" dirty="0">
                <a:solidFill>
                  <a:srgbClr val="FFCC66"/>
                </a:solidFill>
                <a:effectLst>
                  <a:outerShdw blurRad="38100" dist="38100" dir="2700000" algn="tl">
                    <a:srgbClr val="000000"/>
                  </a:outerShdw>
                </a:effectLst>
              </a:rPr>
              <a:t>i</a:t>
            </a:r>
            <a:r>
              <a:rPr lang="es-ES" sz="2400" b="1" dirty="0">
                <a:solidFill>
                  <a:srgbClr val="FFCC66"/>
                </a:solidFill>
                <a:effectLst>
                  <a:outerShdw blurRad="38100" dist="38100" dir="2700000" algn="tl">
                    <a:srgbClr val="000000"/>
                  </a:outerShdw>
                </a:effectLst>
              </a:rPr>
              <a:t> a </a:t>
            </a:r>
            <a:r>
              <a:rPr lang="cs-CZ" sz="2400" b="1" dirty="0">
                <a:solidFill>
                  <a:srgbClr val="FFCC66"/>
                </a:solidFill>
                <a:effectLst>
                  <a:outerShdw blurRad="38100" dist="38100" dir="2700000" algn="tl">
                    <a:srgbClr val="000000"/>
                  </a:outerShdw>
                </a:effectLst>
              </a:rPr>
              <a:t>zjevil</a:t>
            </a:r>
            <a:r>
              <a:rPr lang="es-ES" sz="2400" b="1" dirty="0">
                <a:solidFill>
                  <a:srgbClr val="FFCC66"/>
                </a:solidFill>
                <a:effectLst>
                  <a:outerShdw blurRad="38100" dist="38100" dir="2700000" algn="tl">
                    <a:srgbClr val="000000"/>
                  </a:outerShdw>
                </a:effectLst>
              </a:rPr>
              <a:t> </a:t>
            </a:r>
            <a:r>
              <a:rPr lang="cs-CZ" sz="2400" b="1" dirty="0">
                <a:solidFill>
                  <a:srgbClr val="FFCC66"/>
                </a:solidFill>
                <a:effectLst>
                  <a:outerShdw blurRad="38100" dist="38100" dir="2700000" algn="tl">
                    <a:srgbClr val="000000"/>
                  </a:outerShdw>
                </a:effectLst>
              </a:rPr>
              <a:t> </a:t>
            </a:r>
            <a:r>
              <a:rPr lang="es-ES" sz="2400" b="1" dirty="0" err="1">
                <a:solidFill>
                  <a:srgbClr val="993300"/>
                </a:solidFill>
                <a:effectLst>
                  <a:outerShdw blurRad="38100" dist="38100" dir="2700000" algn="tl">
                    <a:srgbClr val="000000"/>
                  </a:outerShdw>
                </a:effectLst>
              </a:rPr>
              <a:t>ne</a:t>
            </a:r>
            <a:r>
              <a:rPr lang="cs-CZ" sz="2400" b="1" dirty="0">
                <a:solidFill>
                  <a:srgbClr val="993300"/>
                </a:solidFill>
                <a:effectLst>
                  <a:outerShdw blurRad="38100" dist="38100" dir="2700000" algn="tl">
                    <a:srgbClr val="000000"/>
                  </a:outerShdw>
                </a:effectLst>
              </a:rPr>
              <a:t>pomíjející živ</a:t>
            </a:r>
            <a:r>
              <a:rPr lang="es-ES" sz="2400" b="1" dirty="0" err="1">
                <a:solidFill>
                  <a:srgbClr val="993300"/>
                </a:solidFill>
                <a:effectLst>
                  <a:outerShdw blurRad="38100" dist="38100" dir="2700000" algn="tl">
                    <a:srgbClr val="000000"/>
                  </a:outerShdw>
                </a:effectLst>
              </a:rPr>
              <a:t>ot</a:t>
            </a:r>
            <a:r>
              <a:rPr lang="es-ES" sz="2400" b="1" dirty="0">
                <a:solidFill>
                  <a:srgbClr val="FFCC66"/>
                </a:solidFill>
                <a:effectLst>
                  <a:outerShdw blurRad="38100" dist="38100" dir="2700000" algn="tl">
                    <a:srgbClr val="000000"/>
                  </a:outerShdw>
                </a:effectLst>
              </a:rPr>
              <a:t> </a:t>
            </a:r>
            <a:r>
              <a:rPr lang="cs-CZ" sz="2400" b="1" dirty="0">
                <a:solidFill>
                  <a:srgbClr val="FFCC66"/>
                </a:solidFill>
                <a:effectLst>
                  <a:outerShdw blurRad="38100" dist="38100" dir="2700000" algn="tl">
                    <a:srgbClr val="000000"/>
                  </a:outerShdw>
                </a:effectLst>
              </a:rPr>
              <a:t>v</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evangeliu</a:t>
            </a:r>
            <a:r>
              <a:rPr lang="es-ES" sz="2400" b="1" dirty="0">
                <a:solidFill>
                  <a:srgbClr val="FFCC66"/>
                </a:solidFill>
                <a:effectLst>
                  <a:outerShdw blurRad="38100" dist="38100" dir="2700000" algn="tl">
                    <a:srgbClr val="000000"/>
                  </a:outerShdw>
                </a:effectLst>
              </a:rPr>
              <a:t>”</a:t>
            </a:r>
          </a:p>
          <a:p>
            <a:pPr algn="r">
              <a:spcBef>
                <a:spcPct val="50000"/>
              </a:spcBef>
            </a:pPr>
            <a:r>
              <a:rPr lang="es-ES" sz="1200" b="1" dirty="0">
                <a:solidFill>
                  <a:schemeClr val="folHlink"/>
                </a:solidFill>
                <a:effectLst>
                  <a:outerShdw blurRad="38100" dist="38100" dir="2700000" algn="tl">
                    <a:srgbClr val="000000"/>
                  </a:outerShdw>
                </a:effectLst>
              </a:rPr>
              <a:t>2</a:t>
            </a:r>
            <a:r>
              <a:rPr lang="cs-CZ" sz="1200" b="1" dirty="0">
                <a:solidFill>
                  <a:schemeClr val="folHlink"/>
                </a:solidFill>
                <a:effectLst>
                  <a:outerShdw blurRad="38100" dist="38100" dir="2700000" algn="tl">
                    <a:srgbClr val="000000"/>
                  </a:outerShdw>
                </a:effectLst>
              </a:rPr>
              <a:t>. list</a:t>
            </a:r>
            <a:r>
              <a:rPr lang="es-ES" sz="1200" b="1" dirty="0">
                <a:solidFill>
                  <a:schemeClr val="folHlink"/>
                </a:solidFill>
                <a:effectLst>
                  <a:outerShdw blurRad="38100" dist="38100" dir="2700000" algn="tl">
                    <a:srgbClr val="000000"/>
                  </a:outerShdw>
                </a:effectLst>
              </a:rPr>
              <a:t> Timoteo</a:t>
            </a:r>
            <a:r>
              <a:rPr lang="cs-CZ" sz="1200" b="1" dirty="0" err="1">
                <a:solidFill>
                  <a:schemeClr val="folHlink"/>
                </a:solidFill>
                <a:effectLst>
                  <a:outerShdw blurRad="38100" dist="38100" dir="2700000" algn="tl">
                    <a:srgbClr val="000000"/>
                  </a:outerShdw>
                </a:effectLst>
              </a:rPr>
              <a:t>vi</a:t>
            </a:r>
            <a:r>
              <a:rPr lang="es-ES" sz="1200" b="1" dirty="0">
                <a:solidFill>
                  <a:schemeClr val="folHlink"/>
                </a:solidFill>
                <a:effectLst>
                  <a:outerShdw blurRad="38100" dist="38100" dir="2700000" algn="tl">
                    <a:srgbClr val="000000"/>
                  </a:outerShdw>
                </a:effectLst>
              </a:rPr>
              <a:t> 1</a:t>
            </a:r>
            <a:r>
              <a:rPr lang="cs-CZ" sz="1200" b="1" dirty="0">
                <a:solidFill>
                  <a:schemeClr val="folHlink"/>
                </a:solidFill>
                <a:effectLst>
                  <a:outerShdw blurRad="38100" dist="38100" dir="2700000" algn="tl">
                    <a:srgbClr val="000000"/>
                  </a:outerShdw>
                </a:effectLst>
              </a:rPr>
              <a:t>,</a:t>
            </a:r>
            <a:r>
              <a:rPr lang="es-ES" sz="1200" b="1" dirty="0">
                <a:solidFill>
                  <a:schemeClr val="folHlink"/>
                </a:solidFill>
                <a:effectLst>
                  <a:outerShdw blurRad="38100" dist="38100" dir="2700000" algn="tl">
                    <a:srgbClr val="000000"/>
                  </a:outerShdw>
                </a:effectLst>
              </a:rPr>
              <a:t>10</a:t>
            </a:r>
          </a:p>
        </p:txBody>
      </p:sp>
      <p:sp>
        <p:nvSpPr>
          <p:cNvPr id="7175" name="WordArt 7"/>
          <p:cNvSpPr>
            <a:spLocks noChangeArrowheads="1" noChangeShapeType="1" noTextEdit="1"/>
          </p:cNvSpPr>
          <p:nvPr/>
        </p:nvSpPr>
        <p:spPr bwMode="auto">
          <a:xfrm>
            <a:off x="179512" y="4941888"/>
            <a:ext cx="8640638" cy="719137"/>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a </a:t>
            </a: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dává</a:t>
            </a: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 ji </a:t>
            </a: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těm</a:t>
            </a: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kteří</a:t>
            </a: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věří</a:t>
            </a:r>
            <a:r>
              <a:rPr lang="es-ES" sz="3600" kern="10" dirty="0">
                <a:ln w="9525">
                  <a:solidFill>
                    <a:srgbClr val="000000"/>
                  </a:solidFill>
                  <a:round/>
                  <a:headEnd/>
                  <a:tailEnd/>
                </a:ln>
                <a:solidFill>
                  <a:srgbClr val="FFFF66"/>
                </a:solidFill>
                <a:effectLst>
                  <a:prstShdw prst="shdw13" dist="53882" dir="13500000">
                    <a:srgbClr val="868686">
                      <a:alpha val="50000"/>
                    </a:srgbClr>
                  </a:prstShdw>
                </a:effectLst>
                <a:latin typeface="Arial Black" panose="020B0A04020102020204" pitchFamily="34" charset="0"/>
              </a:rPr>
              <a:t>:</a:t>
            </a:r>
          </a:p>
        </p:txBody>
      </p:sp>
      <p:sp>
        <p:nvSpPr>
          <p:cNvPr id="7176" name="Text Box 8"/>
          <p:cNvSpPr txBox="1">
            <a:spLocks noChangeArrowheads="1"/>
          </p:cNvSpPr>
          <p:nvPr/>
        </p:nvSpPr>
        <p:spPr bwMode="auto">
          <a:xfrm>
            <a:off x="323850" y="5876925"/>
            <a:ext cx="8424863" cy="741363"/>
          </a:xfrm>
          <a:prstGeom prst="rect">
            <a:avLst/>
          </a:prstGeom>
          <a:solidFill>
            <a:srgbClr val="FFFF66">
              <a:alpha val="10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 sz="2400" b="1" dirty="0">
                <a:solidFill>
                  <a:srgbClr val="FFCC66"/>
                </a:solidFill>
                <a:effectLst>
                  <a:outerShdw blurRad="38100" dist="38100" dir="2700000" algn="tl">
                    <a:srgbClr val="000000"/>
                  </a:outerShdw>
                </a:effectLst>
              </a:rPr>
              <a:t>“</a:t>
            </a:r>
            <a:r>
              <a:rPr lang="es-ES" sz="2400" b="1" dirty="0" err="1">
                <a:solidFill>
                  <a:srgbClr val="FFCC66"/>
                </a:solidFill>
                <a:effectLst>
                  <a:outerShdw blurRad="38100" dist="38100" dir="2700000" algn="tl">
                    <a:srgbClr val="000000"/>
                  </a:outerShdw>
                </a:effectLst>
              </a:rPr>
              <a:t>Kdo</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věří</a:t>
            </a:r>
            <a:r>
              <a:rPr lang="es-ES" sz="2400" b="1" dirty="0">
                <a:solidFill>
                  <a:srgbClr val="FFCC66"/>
                </a:solidFill>
                <a:effectLst>
                  <a:outerShdw blurRad="38100" dist="38100" dir="2700000" algn="tl">
                    <a:srgbClr val="000000"/>
                  </a:outerShdw>
                </a:effectLst>
              </a:rPr>
              <a:t> v </a:t>
            </a:r>
            <a:r>
              <a:rPr lang="es-ES" sz="2400" b="1" dirty="0" err="1">
                <a:solidFill>
                  <a:srgbClr val="FFCC66"/>
                </a:solidFill>
                <a:effectLst>
                  <a:outerShdw blurRad="38100" dist="38100" dir="2700000" algn="tl">
                    <a:srgbClr val="000000"/>
                  </a:outerShdw>
                </a:effectLst>
              </a:rPr>
              <a:t>Syna</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má</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věčný</a:t>
            </a:r>
            <a:r>
              <a:rPr lang="es-ES" sz="2400" b="1" dirty="0">
                <a:solidFill>
                  <a:srgbClr val="FFCC66"/>
                </a:solidFill>
                <a:effectLst>
                  <a:outerShdw blurRad="38100" dist="38100" dir="2700000" algn="tl">
                    <a:srgbClr val="000000"/>
                  </a:outerShdw>
                </a:effectLst>
              </a:rPr>
              <a:t> </a:t>
            </a:r>
            <a:r>
              <a:rPr lang="es-ES" sz="2400" b="1" dirty="0" err="1">
                <a:solidFill>
                  <a:srgbClr val="FFCC66"/>
                </a:solidFill>
                <a:effectLst>
                  <a:outerShdw blurRad="38100" dist="38100" dir="2700000" algn="tl">
                    <a:srgbClr val="000000"/>
                  </a:outerShdw>
                </a:effectLst>
              </a:rPr>
              <a:t>život</a:t>
            </a:r>
            <a:r>
              <a:rPr lang="es-ES" sz="2400" b="1" dirty="0">
                <a:solidFill>
                  <a:srgbClr val="FFCC66"/>
                </a:solidFill>
                <a:effectLst>
                  <a:outerShdw blurRad="38100" dist="38100" dir="2700000" algn="tl">
                    <a:srgbClr val="000000"/>
                  </a:outerShdw>
                </a:effectLst>
              </a:rPr>
              <a:t>”</a:t>
            </a:r>
          </a:p>
          <a:p>
            <a:pPr algn="r">
              <a:spcBef>
                <a:spcPct val="50000"/>
              </a:spcBef>
            </a:pPr>
            <a:r>
              <a:rPr lang="es-ES" sz="1200" b="1" dirty="0">
                <a:solidFill>
                  <a:schemeClr val="folHlink"/>
                </a:solidFill>
                <a:effectLst>
                  <a:outerShdw blurRad="38100" dist="38100" dir="2700000" algn="tl">
                    <a:srgbClr val="000000"/>
                  </a:outerShdw>
                </a:effectLst>
              </a:rPr>
              <a:t>Jan, 3</a:t>
            </a:r>
            <a:r>
              <a:rPr lang="cs-CZ" sz="1200" b="1" dirty="0">
                <a:solidFill>
                  <a:schemeClr val="folHlink"/>
                </a:solidFill>
                <a:effectLst>
                  <a:outerShdw blurRad="38100" dist="38100" dir="2700000" algn="tl">
                    <a:srgbClr val="000000"/>
                  </a:outerShdw>
                </a:effectLst>
              </a:rPr>
              <a:t>,</a:t>
            </a:r>
            <a:r>
              <a:rPr lang="es-ES" sz="1200" b="1" dirty="0">
                <a:solidFill>
                  <a:schemeClr val="folHlink"/>
                </a:solidFill>
                <a:effectLst>
                  <a:outerShdw blurRad="38100" dist="38100" dir="2700000" algn="tl">
                    <a:srgbClr val="000000"/>
                  </a:outerShdw>
                </a:effectLst>
              </a:rPr>
              <a:t>36</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7173"/>
                                        </p:tgtEl>
                                        <p:attrNameLst>
                                          <p:attrName>style.visibility</p:attrName>
                                        </p:attrNameLst>
                                      </p:cBhvr>
                                      <p:to>
                                        <p:strVal val="visible"/>
                                      </p:to>
                                    </p:set>
                                    <p:anim calcmode="lin" valueType="num">
                                      <p:cBhvr>
                                        <p:cTn id="7" dur="1000" fill="hold"/>
                                        <p:tgtEl>
                                          <p:spTgt spid="7173"/>
                                        </p:tgtEl>
                                        <p:attrNameLst>
                                          <p:attrName>ppt_w</p:attrName>
                                        </p:attrNameLst>
                                      </p:cBhvr>
                                      <p:tavLst>
                                        <p:tav tm="0">
                                          <p:val>
                                            <p:strVal val="#ppt_w+.3"/>
                                          </p:val>
                                        </p:tav>
                                        <p:tav tm="100000">
                                          <p:val>
                                            <p:strVal val="#ppt_w"/>
                                          </p:val>
                                        </p:tav>
                                      </p:tavLst>
                                    </p:anim>
                                    <p:anim calcmode="lin" valueType="num">
                                      <p:cBhvr>
                                        <p:cTn id="8" dur="1000" fill="hold"/>
                                        <p:tgtEl>
                                          <p:spTgt spid="7173"/>
                                        </p:tgtEl>
                                        <p:attrNameLst>
                                          <p:attrName>ppt_h</p:attrName>
                                        </p:attrNameLst>
                                      </p:cBhvr>
                                      <p:tavLst>
                                        <p:tav tm="0">
                                          <p:val>
                                            <p:strVal val="#ppt_h"/>
                                          </p:val>
                                        </p:tav>
                                        <p:tav tm="100000">
                                          <p:val>
                                            <p:strVal val="#ppt_h"/>
                                          </p:val>
                                        </p:tav>
                                      </p:tavLst>
                                    </p:anim>
                                    <p:animEffect transition="in" filter="fade">
                                      <p:cBhvr>
                                        <p:cTn id="9" dur="1000"/>
                                        <p:tgtEl>
                                          <p:spTgt spid="7173"/>
                                        </p:tgtEl>
                                      </p:cBhvr>
                                    </p:animEffect>
                                  </p:childTnLst>
                                </p:cTn>
                              </p:par>
                            </p:childTnLst>
                          </p:cTn>
                        </p:par>
                        <p:par>
                          <p:cTn id="10" fill="hold" nodeType="afterGroup">
                            <p:stCondLst>
                              <p:cond delay="1000"/>
                            </p:stCondLst>
                            <p:childTnLst>
                              <p:par>
                                <p:cTn id="11" presetID="12" presetClass="entr" presetSubtype="1" fill="hold" grpId="0" nodeType="afterEffect">
                                  <p:stCondLst>
                                    <p:cond delay="0"/>
                                  </p:stCondLst>
                                  <p:childTnLst>
                                    <p:set>
                                      <p:cBhvr>
                                        <p:cTn id="12" dur="1" fill="hold">
                                          <p:stCondLst>
                                            <p:cond delay="0"/>
                                          </p:stCondLst>
                                        </p:cTn>
                                        <p:tgtEl>
                                          <p:spTgt spid="7174">
                                            <p:bg/>
                                          </p:spTgt>
                                        </p:tgtEl>
                                        <p:attrNameLst>
                                          <p:attrName>style.visibility</p:attrName>
                                        </p:attrNameLst>
                                      </p:cBhvr>
                                      <p:to>
                                        <p:strVal val="visible"/>
                                      </p:to>
                                    </p:set>
                                    <p:animEffect transition="in" filter="slide(fromTop)">
                                      <p:cBhvr>
                                        <p:cTn id="13" dur="1000"/>
                                        <p:tgtEl>
                                          <p:spTgt spid="7174">
                                            <p:bg/>
                                          </p:spTgt>
                                        </p:tgtEl>
                                      </p:cBhvr>
                                    </p:animEffect>
                                  </p:childTnLst>
                                </p:cTn>
                              </p:par>
                              <p:par>
                                <p:cTn id="14" presetID="27" presetClass="entr" presetSubtype="0" fill="hold" nodeType="withEffect">
                                  <p:stCondLst>
                                    <p:cond delay="0"/>
                                  </p:stCondLst>
                                  <p:iterate type="lt">
                                    <p:tmPct val="50000"/>
                                  </p:iterate>
                                  <p:childTnLst>
                                    <p:set>
                                      <p:cBhvr>
                                        <p:cTn id="15" dur="1" fill="hold">
                                          <p:stCondLst>
                                            <p:cond delay="0"/>
                                          </p:stCondLst>
                                        </p:cTn>
                                        <p:tgtEl>
                                          <p:spTgt spid="7174">
                                            <p:txEl>
                                              <p:pRg st="0" end="0"/>
                                            </p:txEl>
                                          </p:spTgt>
                                        </p:tgtEl>
                                        <p:attrNameLst>
                                          <p:attrName>style.visibility</p:attrName>
                                        </p:attrNameLst>
                                      </p:cBhvr>
                                      <p:to>
                                        <p:strVal val="visible"/>
                                      </p:to>
                                    </p:set>
                                    <p:anim calcmode="discrete" valueType="clr">
                                      <p:cBhvr override="childStyle">
                                        <p:cTn id="16" dur="20"/>
                                        <p:tgtEl>
                                          <p:spTgt spid="717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20"/>
                                        <p:tgtEl>
                                          <p:spTgt spid="7174">
                                            <p:txEl>
                                              <p:pRg st="0" end="0"/>
                                            </p:txEl>
                                          </p:spTgt>
                                        </p:tgtEl>
                                        <p:attrNameLst>
                                          <p:attrName>fillcolor</p:attrName>
                                        </p:attrNameLst>
                                      </p:cBhvr>
                                      <p:tavLst>
                                        <p:tav tm="0">
                                          <p:val>
                                            <p:clrVal>
                                              <a:schemeClr val="accent2"/>
                                            </p:clrVal>
                                          </p:val>
                                        </p:tav>
                                        <p:tav tm="50000">
                                          <p:val>
                                            <p:clrVal>
                                              <a:schemeClr val="hlink"/>
                                            </p:clrVal>
                                          </p:val>
                                        </p:tav>
                                      </p:tavLst>
                                    </p:anim>
                                    <p:set>
                                      <p:cBhvr>
                                        <p:cTn id="18" dur="20"/>
                                        <p:tgtEl>
                                          <p:spTgt spid="7174">
                                            <p:txEl>
                                              <p:pRg st="0" end="0"/>
                                            </p:txEl>
                                          </p:spTgt>
                                        </p:tgtEl>
                                        <p:attrNameLst>
                                          <p:attrName>fill.type</p:attrName>
                                        </p:attrNameLst>
                                      </p:cBhvr>
                                      <p:to>
                                        <p:strVal val="solid"/>
                                      </p:to>
                                    </p:set>
                                  </p:childTnLst>
                                </p:cTn>
                              </p:par>
                            </p:childTnLst>
                          </p:cTn>
                        </p:par>
                        <p:par>
                          <p:cTn id="19" fill="hold" nodeType="afterGroup">
                            <p:stCondLst>
                              <p:cond delay="2050"/>
                            </p:stCondLst>
                            <p:childTnLst>
                              <p:par>
                                <p:cTn id="20" presetID="29" presetClass="entr" presetSubtype="0" fill="hold" nodeType="afterEffect">
                                  <p:stCondLst>
                                    <p:cond delay="0"/>
                                  </p:stCondLst>
                                  <p:childTnLst>
                                    <p:set>
                                      <p:cBhvr>
                                        <p:cTn id="21" dur="1" fill="hold">
                                          <p:stCondLst>
                                            <p:cond delay="0"/>
                                          </p:stCondLst>
                                        </p:cTn>
                                        <p:tgtEl>
                                          <p:spTgt spid="7174">
                                            <p:txEl>
                                              <p:pRg st="1" end="1"/>
                                            </p:txEl>
                                          </p:spTgt>
                                        </p:tgtEl>
                                        <p:attrNameLst>
                                          <p:attrName>style.visibility</p:attrName>
                                        </p:attrNameLst>
                                      </p:cBhvr>
                                      <p:to>
                                        <p:strVal val="visible"/>
                                      </p:to>
                                    </p:set>
                                    <p:anim calcmode="lin" valueType="num">
                                      <p:cBhvr>
                                        <p:cTn id="22" dur="1000" fill="hold"/>
                                        <p:tgtEl>
                                          <p:spTgt spid="7174">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717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7174">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7175"/>
                                        </p:tgtEl>
                                        <p:attrNameLst>
                                          <p:attrName>style.visibility</p:attrName>
                                        </p:attrNameLst>
                                      </p:cBhvr>
                                      <p:to>
                                        <p:strVal val="visible"/>
                                      </p:to>
                                    </p:set>
                                    <p:anim calcmode="lin" valueType="num">
                                      <p:cBhvr>
                                        <p:cTn id="29" dur="1000" fill="hold"/>
                                        <p:tgtEl>
                                          <p:spTgt spid="7175"/>
                                        </p:tgtEl>
                                        <p:attrNameLst>
                                          <p:attrName>ppt_w</p:attrName>
                                        </p:attrNameLst>
                                      </p:cBhvr>
                                      <p:tavLst>
                                        <p:tav tm="0">
                                          <p:val>
                                            <p:strVal val="#ppt_w*0.70"/>
                                          </p:val>
                                        </p:tav>
                                        <p:tav tm="100000">
                                          <p:val>
                                            <p:strVal val="#ppt_w"/>
                                          </p:val>
                                        </p:tav>
                                      </p:tavLst>
                                    </p:anim>
                                    <p:anim calcmode="lin" valueType="num">
                                      <p:cBhvr>
                                        <p:cTn id="30" dur="1000" fill="hold"/>
                                        <p:tgtEl>
                                          <p:spTgt spid="7175"/>
                                        </p:tgtEl>
                                        <p:attrNameLst>
                                          <p:attrName>ppt_h</p:attrName>
                                        </p:attrNameLst>
                                      </p:cBhvr>
                                      <p:tavLst>
                                        <p:tav tm="0">
                                          <p:val>
                                            <p:strVal val="#ppt_h"/>
                                          </p:val>
                                        </p:tav>
                                        <p:tav tm="100000">
                                          <p:val>
                                            <p:strVal val="#ppt_h"/>
                                          </p:val>
                                        </p:tav>
                                      </p:tavLst>
                                    </p:anim>
                                    <p:animEffect transition="in" filter="fade">
                                      <p:cBhvr>
                                        <p:cTn id="31" dur="1000"/>
                                        <p:tgtEl>
                                          <p:spTgt spid="7175"/>
                                        </p:tgtEl>
                                      </p:cBhvr>
                                    </p:animEffect>
                                  </p:childTnLst>
                                </p:cTn>
                              </p:par>
                            </p:childTnLst>
                          </p:cTn>
                        </p:par>
                        <p:par>
                          <p:cTn id="32" fill="hold" nodeType="afterGroup">
                            <p:stCondLst>
                              <p:cond delay="1000"/>
                            </p:stCondLst>
                            <p:childTnLst>
                              <p:par>
                                <p:cTn id="33" presetID="12" presetClass="entr" presetSubtype="8" fill="hold" grpId="0" nodeType="afterEffect">
                                  <p:stCondLst>
                                    <p:cond delay="0"/>
                                  </p:stCondLst>
                                  <p:childTnLst>
                                    <p:set>
                                      <p:cBhvr>
                                        <p:cTn id="34" dur="1" fill="hold">
                                          <p:stCondLst>
                                            <p:cond delay="0"/>
                                          </p:stCondLst>
                                        </p:cTn>
                                        <p:tgtEl>
                                          <p:spTgt spid="7176">
                                            <p:bg/>
                                          </p:spTgt>
                                        </p:tgtEl>
                                        <p:attrNameLst>
                                          <p:attrName>style.visibility</p:attrName>
                                        </p:attrNameLst>
                                      </p:cBhvr>
                                      <p:to>
                                        <p:strVal val="visible"/>
                                      </p:to>
                                    </p:set>
                                    <p:animEffect transition="in" filter="slide(fromLeft)">
                                      <p:cBhvr>
                                        <p:cTn id="35" dur="2000"/>
                                        <p:tgtEl>
                                          <p:spTgt spid="7176">
                                            <p:bg/>
                                          </p:spTgt>
                                        </p:tgtEl>
                                      </p:cBhvr>
                                    </p:animEffect>
                                  </p:childTnLst>
                                </p:cTn>
                              </p:par>
                              <p:par>
                                <p:cTn id="36" presetID="27" presetClass="entr" presetSubtype="0" fill="hold" nodeType="withEffect">
                                  <p:stCondLst>
                                    <p:cond delay="0"/>
                                  </p:stCondLst>
                                  <p:iterate type="lt">
                                    <p:tmPct val="50000"/>
                                  </p:iterate>
                                  <p:childTnLst>
                                    <p:set>
                                      <p:cBhvr>
                                        <p:cTn id="37" dur="1" fill="hold">
                                          <p:stCondLst>
                                            <p:cond delay="0"/>
                                          </p:stCondLst>
                                        </p:cTn>
                                        <p:tgtEl>
                                          <p:spTgt spid="7176">
                                            <p:txEl>
                                              <p:pRg st="0" end="0"/>
                                            </p:txEl>
                                          </p:spTgt>
                                        </p:tgtEl>
                                        <p:attrNameLst>
                                          <p:attrName>style.visibility</p:attrName>
                                        </p:attrNameLst>
                                      </p:cBhvr>
                                      <p:to>
                                        <p:strVal val="visible"/>
                                      </p:to>
                                    </p:set>
                                    <p:anim calcmode="discrete" valueType="clr">
                                      <p:cBhvr override="childStyle">
                                        <p:cTn id="38" dur="80"/>
                                        <p:tgtEl>
                                          <p:spTgt spid="717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7176">
                                            <p:txEl>
                                              <p:pRg st="0" end="0"/>
                                            </p:txEl>
                                          </p:spTgt>
                                        </p:tgtEl>
                                        <p:attrNameLst>
                                          <p:attrName>fillcolor</p:attrName>
                                        </p:attrNameLst>
                                      </p:cBhvr>
                                      <p:tavLst>
                                        <p:tav tm="0">
                                          <p:val>
                                            <p:clrVal>
                                              <a:schemeClr val="accent2"/>
                                            </p:clrVal>
                                          </p:val>
                                        </p:tav>
                                        <p:tav tm="50000">
                                          <p:val>
                                            <p:clrVal>
                                              <a:schemeClr val="hlink"/>
                                            </p:clrVal>
                                          </p:val>
                                        </p:tav>
                                      </p:tavLst>
                                    </p:anim>
                                    <p:set>
                                      <p:cBhvr>
                                        <p:cTn id="40" dur="80"/>
                                        <p:tgtEl>
                                          <p:spTgt spid="7176">
                                            <p:txEl>
                                              <p:pRg st="0" end="0"/>
                                            </p:txEl>
                                          </p:spTgt>
                                        </p:tgtEl>
                                        <p:attrNameLst>
                                          <p:attrName>fill.type</p:attrName>
                                        </p:attrNameLst>
                                      </p:cBhvr>
                                      <p:to>
                                        <p:strVal val="solid"/>
                                      </p:to>
                                    </p:set>
                                  </p:childTnLst>
                                </p:cTn>
                              </p:par>
                            </p:childTnLst>
                          </p:cTn>
                        </p:par>
                        <p:par>
                          <p:cTn id="41" fill="hold" nodeType="afterGroup">
                            <p:stCondLst>
                              <p:cond delay="3000"/>
                            </p:stCondLst>
                            <p:childTnLst>
                              <p:par>
                                <p:cTn id="42" presetID="29" presetClass="entr" presetSubtype="0" fill="hold" nodeType="afterEffect">
                                  <p:stCondLst>
                                    <p:cond delay="0"/>
                                  </p:stCondLst>
                                  <p:childTnLst>
                                    <p:set>
                                      <p:cBhvr>
                                        <p:cTn id="43" dur="1" fill="hold">
                                          <p:stCondLst>
                                            <p:cond delay="0"/>
                                          </p:stCondLst>
                                        </p:cTn>
                                        <p:tgtEl>
                                          <p:spTgt spid="7176">
                                            <p:txEl>
                                              <p:pRg st="1" end="1"/>
                                            </p:txEl>
                                          </p:spTgt>
                                        </p:tgtEl>
                                        <p:attrNameLst>
                                          <p:attrName>style.visibility</p:attrName>
                                        </p:attrNameLst>
                                      </p:cBhvr>
                                      <p:to>
                                        <p:strVal val="visible"/>
                                      </p:to>
                                    </p:set>
                                    <p:anim calcmode="lin" valueType="num">
                                      <p:cBhvr>
                                        <p:cTn id="44" dur="1000" fill="hold"/>
                                        <p:tgtEl>
                                          <p:spTgt spid="7176">
                                            <p:txEl>
                                              <p:pRg st="1" end="1"/>
                                            </p:txEl>
                                          </p:spTgt>
                                        </p:tgtEl>
                                        <p:attrNameLst>
                                          <p:attrName>ppt_x</p:attrName>
                                        </p:attrNameLst>
                                      </p:cBhvr>
                                      <p:tavLst>
                                        <p:tav tm="0">
                                          <p:val>
                                            <p:strVal val="#ppt_x-.2"/>
                                          </p:val>
                                        </p:tav>
                                        <p:tav tm="100000">
                                          <p:val>
                                            <p:strVal val="#ppt_x"/>
                                          </p:val>
                                        </p:tav>
                                      </p:tavLst>
                                    </p:anim>
                                    <p:anim calcmode="lin" valueType="num">
                                      <p:cBhvr>
                                        <p:cTn id="45" dur="1000" fill="hold"/>
                                        <p:tgtEl>
                                          <p:spTgt spid="717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46" dur="1000"/>
                                        <p:tgtEl>
                                          <p:spTgt spid="71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animBg="1"/>
      <p:bldP spid="7174" grpId="0" uiExpand="1" build="allAtOnce" animBg="1"/>
      <p:bldP spid="7175" grpId="0" animBg="1"/>
      <p:bldP spid="7176" grpId="0" uiExpand="1"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1" name="Picture 11" descr="bibli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49" name="Picture 9" descr="SerpientearboreaLi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0"/>
            <a:ext cx="5076825" cy="3536950"/>
          </a:xfrm>
          <a:prstGeom prst="rect">
            <a:avLst/>
          </a:prstGeom>
          <a:noFill/>
          <a:extLst>
            <a:ext uri="{909E8E84-426E-40DD-AFC4-6F175D3DCCD1}">
              <a14:hiddenFill xmlns:a14="http://schemas.microsoft.com/office/drawing/2010/main">
                <a:solidFill>
                  <a:srgbClr val="FFFFFF"/>
                </a:solidFill>
              </a14:hiddenFill>
            </a:ext>
          </a:extLst>
        </p:spPr>
      </p:pic>
      <p:pic>
        <p:nvPicPr>
          <p:cNvPr id="10250" name="Picture 10" descr="MPj0201685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48063"/>
            <a:ext cx="5040313" cy="3309937"/>
          </a:xfrm>
          <a:prstGeom prst="rect">
            <a:avLst/>
          </a:prstGeom>
          <a:noFill/>
          <a:extLst>
            <a:ext uri="{909E8E84-426E-40DD-AFC4-6F175D3DCCD1}">
              <a14:hiddenFill xmlns:a14="http://schemas.microsoft.com/office/drawing/2010/main">
                <a:solidFill>
                  <a:srgbClr val="FFFFFF"/>
                </a:solidFill>
              </a14:hiddenFill>
            </a:ext>
          </a:extLst>
        </p:spPr>
      </p:pic>
      <p:sp>
        <p:nvSpPr>
          <p:cNvPr id="10244" name="Rectangle 4"/>
          <p:cNvSpPr>
            <a:spLocks noChangeArrowheads="1"/>
          </p:cNvSpPr>
          <p:nvPr/>
        </p:nvSpPr>
        <p:spPr bwMode="auto">
          <a:xfrm>
            <a:off x="4211638" y="115888"/>
            <a:ext cx="47529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s-ES" sz="4000" dirty="0" err="1">
                <a:solidFill>
                  <a:schemeClr val="bg1"/>
                </a:solidFill>
                <a:effectLst>
                  <a:outerShdw blurRad="38100" dist="38100" dir="2700000" algn="tl">
                    <a:srgbClr val="C0C0C0"/>
                  </a:outerShdw>
                </a:effectLst>
              </a:rPr>
              <a:t>Satanova</a:t>
            </a:r>
            <a:r>
              <a:rPr lang="es-ES" sz="4000" dirty="0">
                <a:solidFill>
                  <a:schemeClr val="bg1"/>
                </a:solidFill>
                <a:effectLst>
                  <a:outerShdw blurRad="38100" dist="38100" dir="2700000" algn="tl">
                    <a:srgbClr val="C0C0C0"/>
                  </a:outerShdw>
                </a:effectLst>
              </a:rPr>
              <a:t> </a:t>
            </a:r>
            <a:r>
              <a:rPr lang="es-ES" sz="4000" dirty="0" err="1">
                <a:solidFill>
                  <a:schemeClr val="bg1"/>
                </a:solidFill>
                <a:effectLst>
                  <a:outerShdw blurRad="38100" dist="38100" dir="2700000" algn="tl">
                    <a:srgbClr val="C0C0C0"/>
                  </a:outerShdw>
                </a:effectLst>
              </a:rPr>
              <a:t>lež</a:t>
            </a:r>
            <a:r>
              <a:rPr lang="es-ES" sz="4000" dirty="0">
                <a:solidFill>
                  <a:schemeClr val="bg1"/>
                </a:solidFill>
                <a:effectLst>
                  <a:outerShdw blurRad="38100" dist="38100" dir="2700000" algn="tl">
                    <a:srgbClr val="C0C0C0"/>
                  </a:outerShdw>
                </a:effectLst>
              </a:rPr>
              <a:t> DNES:</a:t>
            </a:r>
          </a:p>
        </p:txBody>
      </p:sp>
      <p:sp>
        <p:nvSpPr>
          <p:cNvPr id="10245" name="Rectangle 5"/>
          <p:cNvSpPr>
            <a:spLocks noChangeArrowheads="1"/>
          </p:cNvSpPr>
          <p:nvPr/>
        </p:nvSpPr>
        <p:spPr bwMode="auto">
          <a:xfrm>
            <a:off x="323850" y="3644900"/>
            <a:ext cx="47529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s-ES" dirty="0" err="1">
                <a:solidFill>
                  <a:schemeClr val="bg1"/>
                </a:solidFill>
                <a:effectLst>
                  <a:outerShdw blurRad="38100" dist="38100" dir="2700000" algn="tl">
                    <a:srgbClr val="C0C0C0"/>
                  </a:outerShdw>
                </a:effectLst>
              </a:rPr>
              <a:t>Pravda</a:t>
            </a:r>
            <a:r>
              <a:rPr lang="es-ES" dirty="0">
                <a:solidFill>
                  <a:schemeClr val="bg1"/>
                </a:solidFill>
                <a:effectLst>
                  <a:outerShdw blurRad="38100" dist="38100" dir="2700000" algn="tl">
                    <a:srgbClr val="C0C0C0"/>
                  </a:outerShdw>
                </a:effectLst>
              </a:rPr>
              <a:t> DNES:</a:t>
            </a:r>
          </a:p>
        </p:txBody>
      </p:sp>
      <p:sp>
        <p:nvSpPr>
          <p:cNvPr id="10246" name="WordArt 6"/>
          <p:cNvSpPr>
            <a:spLocks noChangeArrowheads="1" noChangeShapeType="1" noTextEdit="1"/>
          </p:cNvSpPr>
          <p:nvPr/>
        </p:nvSpPr>
        <p:spPr bwMode="auto">
          <a:xfrm>
            <a:off x="4284663" y="1557338"/>
            <a:ext cx="4319587" cy="647700"/>
          </a:xfrm>
          <a:prstGeom prst="rect">
            <a:avLst/>
          </a:prstGeom>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Duše</a:t>
            </a: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 je </a:t>
            </a:r>
            <a:r>
              <a:rPr lang="es-ES" sz="3600" kern="10" dirty="0" err="1">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nesmrtelná</a:t>
            </a:r>
            <a:endPar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endParaRPr>
          </a:p>
        </p:txBody>
      </p:sp>
      <p:sp>
        <p:nvSpPr>
          <p:cNvPr id="10247" name="WordArt 7"/>
          <p:cNvSpPr>
            <a:spLocks noChangeArrowheads="1" noChangeShapeType="1" noTextEdit="1"/>
          </p:cNvSpPr>
          <p:nvPr/>
        </p:nvSpPr>
        <p:spPr bwMode="auto">
          <a:xfrm>
            <a:off x="684213" y="5013325"/>
            <a:ext cx="3876675" cy="1295400"/>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a:t>
            </a:r>
            <a:r>
              <a:rPr lang="es-ES" sz="3600" kern="10" dirty="0" err="1">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Duše</a:t>
            </a: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která</a:t>
            </a: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hřeší</a:t>
            </a: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také</a:t>
            </a: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 </a:t>
            </a:r>
            <a:r>
              <a:rPr lang="es-ES" sz="3600" kern="10" dirty="0" err="1">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zemře</a:t>
            </a:r>
            <a:r>
              <a:rPr lang="es-ES" sz="3600" kern="10" dirty="0">
                <a:ln w="9525">
                  <a:solidFill>
                    <a:srgbClr val="000000"/>
                  </a:solidFill>
                  <a:round/>
                  <a:headEnd/>
                  <a:tailEnd/>
                </a:ln>
                <a:solidFill>
                  <a:srgbClr val="FFFF00"/>
                </a:solidFill>
                <a:effectLst>
                  <a:prstShdw prst="shdw13" dist="53882" dir="13500000">
                    <a:srgbClr val="868686">
                      <a:alpha val="50000"/>
                    </a:srgbClr>
                  </a:prstShdw>
                </a:effectLst>
                <a:latin typeface="Arial Black" panose="020B0A04020102020204" pitchFamily="34" charset="0"/>
              </a:rPr>
              <a:t>"</a:t>
            </a:r>
          </a:p>
        </p:txBody>
      </p:sp>
      <p:sp>
        <p:nvSpPr>
          <p:cNvPr id="10248" name="WordArt 8"/>
          <p:cNvSpPr>
            <a:spLocks noChangeArrowheads="1" noChangeShapeType="1" noTextEdit="1"/>
          </p:cNvSpPr>
          <p:nvPr/>
        </p:nvSpPr>
        <p:spPr bwMode="auto">
          <a:xfrm>
            <a:off x="1907704" y="6453188"/>
            <a:ext cx="2834159" cy="287337"/>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s-ES" sz="3600" kern="10" dirty="0" err="1">
                <a:ln w="9525">
                  <a:solidFill>
                    <a:srgbClr val="000000"/>
                  </a:solidFill>
                  <a:round/>
                  <a:headEnd/>
                  <a:tailEnd/>
                </a:ln>
                <a:solidFill>
                  <a:srgbClr val="FFFFFF"/>
                </a:solidFill>
                <a:latin typeface="Arial Black" panose="020B0A04020102020204" pitchFamily="34" charset="0"/>
              </a:rPr>
              <a:t>Ezechiel</a:t>
            </a:r>
            <a:r>
              <a:rPr lang="es-ES" sz="3600" kern="10" dirty="0">
                <a:ln w="9525">
                  <a:solidFill>
                    <a:srgbClr val="000000"/>
                  </a:solidFill>
                  <a:round/>
                  <a:headEnd/>
                  <a:tailEnd/>
                </a:ln>
                <a:solidFill>
                  <a:srgbClr val="FFFFFF"/>
                </a:solidFill>
                <a:latin typeface="Arial Black" panose="020B0A04020102020204" pitchFamily="34" charset="0"/>
              </a:rPr>
              <a:t>, 18,20 (</a:t>
            </a:r>
            <a:r>
              <a:rPr lang="es-ES" sz="3600" kern="10" dirty="0" err="1">
                <a:ln w="9525">
                  <a:solidFill>
                    <a:srgbClr val="000000"/>
                  </a:solidFill>
                  <a:round/>
                  <a:headEnd/>
                  <a:tailEnd/>
                </a:ln>
                <a:solidFill>
                  <a:srgbClr val="FFFFFF"/>
                </a:solidFill>
                <a:latin typeface="Arial Black" panose="020B0A04020102020204" pitchFamily="34" charset="0"/>
              </a:rPr>
              <a:t>Ekumenická</a:t>
            </a:r>
            <a:r>
              <a:rPr lang="es-ES" sz="3600" kern="10" dirty="0">
                <a:ln w="9525">
                  <a:solidFill>
                    <a:srgbClr val="000000"/>
                  </a:solidFill>
                  <a:round/>
                  <a:headEnd/>
                  <a:tailEnd/>
                </a:ln>
                <a:solidFill>
                  <a:srgbClr val="FFFFFF"/>
                </a:solidFill>
                <a:latin typeface="Arial Black" panose="020B0A04020102020204" pitchFamily="34" charset="0"/>
              </a:rPr>
              <a:t> </a:t>
            </a:r>
            <a:r>
              <a:rPr lang="es-ES" sz="3600" kern="10" dirty="0" err="1">
                <a:ln w="9525">
                  <a:solidFill>
                    <a:srgbClr val="000000"/>
                  </a:solidFill>
                  <a:round/>
                  <a:headEnd/>
                  <a:tailEnd/>
                </a:ln>
                <a:solidFill>
                  <a:srgbClr val="FFFFFF"/>
                </a:solidFill>
                <a:latin typeface="Arial Black" panose="020B0A04020102020204" pitchFamily="34" charset="0"/>
              </a:rPr>
              <a:t>Bible</a:t>
            </a:r>
            <a:r>
              <a:rPr lang="es-ES" sz="3600" kern="10" dirty="0">
                <a:ln w="9525">
                  <a:solidFill>
                    <a:srgbClr val="000000"/>
                  </a:solidFill>
                  <a:round/>
                  <a:headEnd/>
                  <a:tailEnd/>
                </a:ln>
                <a:solidFill>
                  <a:srgbClr val="FFFFFF"/>
                </a:solidFill>
                <a:latin typeface="Arial Black" panose="020B0A04020102020204" pitchFamily="34" charset="0"/>
              </a:rPr>
              <a: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afterEffect">
                                  <p:stCondLst>
                                    <p:cond delay="0"/>
                                  </p:stCondLst>
                                  <p:childTnLst>
                                    <p:set>
                                      <p:cBhvr>
                                        <p:cTn id="6" dur="1" fill="hold">
                                          <p:stCondLst>
                                            <p:cond delay="0"/>
                                          </p:stCondLst>
                                        </p:cTn>
                                        <p:tgtEl>
                                          <p:spTgt spid="10249"/>
                                        </p:tgtEl>
                                        <p:attrNameLst>
                                          <p:attrName>style.visibility</p:attrName>
                                        </p:attrNameLst>
                                      </p:cBhvr>
                                      <p:to>
                                        <p:strVal val="visible"/>
                                      </p:to>
                                    </p:set>
                                    <p:animEffect transition="in" filter="circle(out)">
                                      <p:cBhvr>
                                        <p:cTn id="7" dur="2000"/>
                                        <p:tgtEl>
                                          <p:spTgt spid="1024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44"/>
                                        </p:tgtEl>
                                        <p:attrNameLst>
                                          <p:attrName>style.visibility</p:attrName>
                                        </p:attrNameLst>
                                      </p:cBhvr>
                                      <p:to>
                                        <p:strVal val="visible"/>
                                      </p:to>
                                    </p:set>
                                    <p:animEffect transition="in" filter="dissolve">
                                      <p:cBhvr>
                                        <p:cTn id="10" dur="2000"/>
                                        <p:tgtEl>
                                          <p:spTgt spid="10244"/>
                                        </p:tgtEl>
                                      </p:cBhvr>
                                    </p:animEffect>
                                  </p:childTnLst>
                                </p:cTn>
                              </p:par>
                            </p:childTnLst>
                          </p:cTn>
                        </p:par>
                        <p:par>
                          <p:cTn id="11" fill="hold" nodeType="afterGroup">
                            <p:stCondLst>
                              <p:cond delay="2000"/>
                            </p:stCondLst>
                            <p:childTnLst>
                              <p:par>
                                <p:cTn id="12" presetID="55" presetClass="entr" presetSubtype="0" fill="hold" grpId="0" nodeType="afterEffect">
                                  <p:stCondLst>
                                    <p:cond delay="0"/>
                                  </p:stCondLst>
                                  <p:childTnLst>
                                    <p:set>
                                      <p:cBhvr>
                                        <p:cTn id="13" dur="1" fill="hold">
                                          <p:stCondLst>
                                            <p:cond delay="0"/>
                                          </p:stCondLst>
                                        </p:cTn>
                                        <p:tgtEl>
                                          <p:spTgt spid="10246"/>
                                        </p:tgtEl>
                                        <p:attrNameLst>
                                          <p:attrName>style.visibility</p:attrName>
                                        </p:attrNameLst>
                                      </p:cBhvr>
                                      <p:to>
                                        <p:strVal val="visible"/>
                                      </p:to>
                                    </p:set>
                                    <p:anim calcmode="lin" valueType="num">
                                      <p:cBhvr>
                                        <p:cTn id="14" dur="1000" fill="hold"/>
                                        <p:tgtEl>
                                          <p:spTgt spid="10246"/>
                                        </p:tgtEl>
                                        <p:attrNameLst>
                                          <p:attrName>ppt_w</p:attrName>
                                        </p:attrNameLst>
                                      </p:cBhvr>
                                      <p:tavLst>
                                        <p:tav tm="0">
                                          <p:val>
                                            <p:strVal val="#ppt_w*0.70"/>
                                          </p:val>
                                        </p:tav>
                                        <p:tav tm="100000">
                                          <p:val>
                                            <p:strVal val="#ppt_w"/>
                                          </p:val>
                                        </p:tav>
                                      </p:tavLst>
                                    </p:anim>
                                    <p:anim calcmode="lin" valueType="num">
                                      <p:cBhvr>
                                        <p:cTn id="15" dur="1000" fill="hold"/>
                                        <p:tgtEl>
                                          <p:spTgt spid="10246"/>
                                        </p:tgtEl>
                                        <p:attrNameLst>
                                          <p:attrName>ppt_h</p:attrName>
                                        </p:attrNameLst>
                                      </p:cBhvr>
                                      <p:tavLst>
                                        <p:tav tm="0">
                                          <p:val>
                                            <p:strVal val="#ppt_h"/>
                                          </p:val>
                                        </p:tav>
                                        <p:tav tm="100000">
                                          <p:val>
                                            <p:strVal val="#ppt_h"/>
                                          </p:val>
                                        </p:tav>
                                      </p:tavLst>
                                    </p:anim>
                                    <p:animEffect transition="in" filter="fade">
                                      <p:cBhvr>
                                        <p:cTn id="16" dur="1000"/>
                                        <p:tgtEl>
                                          <p:spTgt spid="1024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6" presetClass="entr" presetSubtype="32" fill="hold" nodeType="clickEffect">
                                  <p:stCondLst>
                                    <p:cond delay="0"/>
                                  </p:stCondLst>
                                  <p:childTnLst>
                                    <p:set>
                                      <p:cBhvr>
                                        <p:cTn id="20" dur="1" fill="hold">
                                          <p:stCondLst>
                                            <p:cond delay="0"/>
                                          </p:stCondLst>
                                        </p:cTn>
                                        <p:tgtEl>
                                          <p:spTgt spid="10250"/>
                                        </p:tgtEl>
                                        <p:attrNameLst>
                                          <p:attrName>style.visibility</p:attrName>
                                        </p:attrNameLst>
                                      </p:cBhvr>
                                      <p:to>
                                        <p:strVal val="visible"/>
                                      </p:to>
                                    </p:set>
                                    <p:animEffect transition="in" filter="circle(out)">
                                      <p:cBhvr>
                                        <p:cTn id="21" dur="2000"/>
                                        <p:tgtEl>
                                          <p:spTgt spid="10250"/>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0245"/>
                                        </p:tgtEl>
                                        <p:attrNameLst>
                                          <p:attrName>style.visibility</p:attrName>
                                        </p:attrNameLst>
                                      </p:cBhvr>
                                      <p:to>
                                        <p:strVal val="visible"/>
                                      </p:to>
                                    </p:set>
                                    <p:animEffect transition="in" filter="dissolve">
                                      <p:cBhvr>
                                        <p:cTn id="24" dur="2000"/>
                                        <p:tgtEl>
                                          <p:spTgt spid="10245"/>
                                        </p:tgtEl>
                                      </p:cBhvr>
                                    </p:animEffect>
                                  </p:childTnLst>
                                </p:cTn>
                              </p:par>
                            </p:childTnLst>
                          </p:cTn>
                        </p:par>
                        <p:par>
                          <p:cTn id="25" fill="hold" nodeType="afterGroup">
                            <p:stCondLst>
                              <p:cond delay="2000"/>
                            </p:stCondLst>
                            <p:childTnLst>
                              <p:par>
                                <p:cTn id="26" presetID="55" presetClass="entr" presetSubtype="0" fill="hold" grpId="0" nodeType="afterEffect">
                                  <p:stCondLst>
                                    <p:cond delay="0"/>
                                  </p:stCondLst>
                                  <p:childTnLst>
                                    <p:set>
                                      <p:cBhvr>
                                        <p:cTn id="27" dur="1" fill="hold">
                                          <p:stCondLst>
                                            <p:cond delay="0"/>
                                          </p:stCondLst>
                                        </p:cTn>
                                        <p:tgtEl>
                                          <p:spTgt spid="10247"/>
                                        </p:tgtEl>
                                        <p:attrNameLst>
                                          <p:attrName>style.visibility</p:attrName>
                                        </p:attrNameLst>
                                      </p:cBhvr>
                                      <p:to>
                                        <p:strVal val="visible"/>
                                      </p:to>
                                    </p:set>
                                    <p:anim calcmode="lin" valueType="num">
                                      <p:cBhvr>
                                        <p:cTn id="28" dur="1000" fill="hold"/>
                                        <p:tgtEl>
                                          <p:spTgt spid="10247"/>
                                        </p:tgtEl>
                                        <p:attrNameLst>
                                          <p:attrName>ppt_w</p:attrName>
                                        </p:attrNameLst>
                                      </p:cBhvr>
                                      <p:tavLst>
                                        <p:tav tm="0">
                                          <p:val>
                                            <p:strVal val="#ppt_w*0.70"/>
                                          </p:val>
                                        </p:tav>
                                        <p:tav tm="100000">
                                          <p:val>
                                            <p:strVal val="#ppt_w"/>
                                          </p:val>
                                        </p:tav>
                                      </p:tavLst>
                                    </p:anim>
                                    <p:anim calcmode="lin" valueType="num">
                                      <p:cBhvr>
                                        <p:cTn id="29" dur="1000" fill="hold"/>
                                        <p:tgtEl>
                                          <p:spTgt spid="10247"/>
                                        </p:tgtEl>
                                        <p:attrNameLst>
                                          <p:attrName>ppt_h</p:attrName>
                                        </p:attrNameLst>
                                      </p:cBhvr>
                                      <p:tavLst>
                                        <p:tav tm="0">
                                          <p:val>
                                            <p:strVal val="#ppt_h"/>
                                          </p:val>
                                        </p:tav>
                                        <p:tav tm="100000">
                                          <p:val>
                                            <p:strVal val="#ppt_h"/>
                                          </p:val>
                                        </p:tav>
                                      </p:tavLst>
                                    </p:anim>
                                    <p:animEffect transition="in" filter="fade">
                                      <p:cBhvr>
                                        <p:cTn id="30" dur="1000"/>
                                        <p:tgtEl>
                                          <p:spTgt spid="10247"/>
                                        </p:tgtEl>
                                      </p:cBhvr>
                                    </p:animEffect>
                                  </p:childTnLst>
                                </p:cTn>
                              </p:par>
                              <p:par>
                                <p:cTn id="31" presetID="29" presetClass="entr" presetSubtype="0" fill="hold" grpId="0" nodeType="withEffect">
                                  <p:stCondLst>
                                    <p:cond delay="0"/>
                                  </p:stCondLst>
                                  <p:childTnLst>
                                    <p:set>
                                      <p:cBhvr>
                                        <p:cTn id="32" dur="1" fill="hold">
                                          <p:stCondLst>
                                            <p:cond delay="0"/>
                                          </p:stCondLst>
                                        </p:cTn>
                                        <p:tgtEl>
                                          <p:spTgt spid="10248"/>
                                        </p:tgtEl>
                                        <p:attrNameLst>
                                          <p:attrName>style.visibility</p:attrName>
                                        </p:attrNameLst>
                                      </p:cBhvr>
                                      <p:to>
                                        <p:strVal val="visible"/>
                                      </p:to>
                                    </p:set>
                                    <p:anim calcmode="lin" valueType="num">
                                      <p:cBhvr>
                                        <p:cTn id="33" dur="1000" fill="hold"/>
                                        <p:tgtEl>
                                          <p:spTgt spid="10248"/>
                                        </p:tgtEl>
                                        <p:attrNameLst>
                                          <p:attrName>ppt_x</p:attrName>
                                        </p:attrNameLst>
                                      </p:cBhvr>
                                      <p:tavLst>
                                        <p:tav tm="0">
                                          <p:val>
                                            <p:strVal val="#ppt_x-.2"/>
                                          </p:val>
                                        </p:tav>
                                        <p:tav tm="100000">
                                          <p:val>
                                            <p:strVal val="#ppt_x"/>
                                          </p:val>
                                        </p:tav>
                                      </p:tavLst>
                                    </p:anim>
                                    <p:anim calcmode="lin" valueType="num">
                                      <p:cBhvr>
                                        <p:cTn id="34" dur="1000" fill="hold"/>
                                        <p:tgtEl>
                                          <p:spTgt spid="10248"/>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0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10246" grpId="0" animBg="1"/>
      <p:bldP spid="10247" grpId="0" animBg="1"/>
      <p:bldP spid="102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s-ES" sz="3800" b="1" dirty="0" err="1"/>
              <a:t>Důsledky</a:t>
            </a:r>
            <a:r>
              <a:rPr lang="es-ES" sz="3800" b="1" dirty="0"/>
              <a:t> </a:t>
            </a:r>
            <a:r>
              <a:rPr lang="es-ES" sz="3800" b="1" dirty="0" err="1"/>
              <a:t>přirozené</a:t>
            </a:r>
            <a:r>
              <a:rPr lang="es-ES" sz="3800" b="1" dirty="0"/>
              <a:t> </a:t>
            </a:r>
            <a:r>
              <a:rPr lang="es-ES" sz="3800" b="1" dirty="0" err="1"/>
              <a:t>nesmrtelnosti</a:t>
            </a:r>
            <a:r>
              <a:rPr lang="es-ES" sz="3800" b="1" dirty="0"/>
              <a:t> </a:t>
            </a:r>
            <a:r>
              <a:rPr lang="es-ES" sz="3800" b="1" dirty="0" err="1"/>
              <a:t>lidské</a:t>
            </a:r>
            <a:r>
              <a:rPr lang="es-ES" sz="3800" b="1" dirty="0"/>
              <a:t> </a:t>
            </a:r>
            <a:r>
              <a:rPr lang="es-ES" sz="3800" b="1" dirty="0" err="1"/>
              <a:t>duše</a:t>
            </a:r>
            <a:endParaRPr lang="es-ES" sz="3800" b="1" dirty="0"/>
          </a:p>
        </p:txBody>
      </p:sp>
      <p:sp>
        <p:nvSpPr>
          <p:cNvPr id="11267" name="Rectangle 3"/>
          <p:cNvSpPr>
            <a:spLocks noGrp="1" noChangeArrowheads="1"/>
          </p:cNvSpPr>
          <p:nvPr>
            <p:ph type="body" idx="1"/>
          </p:nvPr>
        </p:nvSpPr>
        <p:spPr>
          <a:xfrm>
            <a:off x="971550" y="2349500"/>
            <a:ext cx="7993063" cy="4310063"/>
          </a:xfrm>
        </p:spPr>
        <p:txBody>
          <a:bodyPr/>
          <a:lstStyle/>
          <a:p>
            <a:pPr>
              <a:lnSpc>
                <a:spcPct val="90000"/>
              </a:lnSpc>
            </a:pPr>
            <a:r>
              <a:rPr lang="cs-CZ" b="1" dirty="0"/>
              <a:t>Odchází</a:t>
            </a:r>
            <a:r>
              <a:rPr lang="es-ES" b="1" dirty="0"/>
              <a:t> do </a:t>
            </a:r>
            <a:r>
              <a:rPr lang="es-ES" b="1" dirty="0" err="1"/>
              <a:t>nebe</a:t>
            </a:r>
            <a:r>
              <a:rPr lang="es-ES" b="1" dirty="0"/>
              <a:t>:</a:t>
            </a:r>
            <a:r>
              <a:rPr lang="es-ES" dirty="0"/>
              <a:t> </a:t>
            </a:r>
            <a:r>
              <a:rPr lang="es-ES" dirty="0" err="1"/>
              <a:t>Naděje</a:t>
            </a:r>
            <a:r>
              <a:rPr lang="es-ES" dirty="0"/>
              <a:t>, </a:t>
            </a:r>
            <a:r>
              <a:rPr lang="es-ES" dirty="0" err="1"/>
              <a:t>která</a:t>
            </a:r>
            <a:r>
              <a:rPr lang="es-ES" dirty="0"/>
              <a:t> </a:t>
            </a:r>
            <a:r>
              <a:rPr lang="es-ES" dirty="0" err="1"/>
              <a:t>utěšuje</a:t>
            </a:r>
            <a:r>
              <a:rPr lang="es-ES" dirty="0"/>
              <a:t> </a:t>
            </a:r>
            <a:r>
              <a:rPr lang="es-ES" dirty="0" err="1"/>
              <a:t>věřícího</a:t>
            </a:r>
            <a:r>
              <a:rPr lang="es-ES" dirty="0"/>
              <a:t>.</a:t>
            </a:r>
          </a:p>
          <a:p>
            <a:pPr>
              <a:lnSpc>
                <a:spcPct val="90000"/>
              </a:lnSpc>
            </a:pPr>
            <a:r>
              <a:rPr lang="cs-CZ" b="1" dirty="0"/>
              <a:t>Odchází do pekla</a:t>
            </a:r>
            <a:r>
              <a:rPr lang="es-ES" b="1" dirty="0"/>
              <a:t>:</a:t>
            </a:r>
            <a:r>
              <a:rPr lang="es-ES" dirty="0"/>
              <a:t> </a:t>
            </a:r>
            <a:r>
              <a:rPr lang="es-ES" dirty="0" err="1"/>
              <a:t>Věčné</a:t>
            </a:r>
            <a:r>
              <a:rPr lang="es-ES" dirty="0"/>
              <a:t> </a:t>
            </a:r>
            <a:r>
              <a:rPr lang="es-ES" dirty="0" err="1"/>
              <a:t>utrpení</a:t>
            </a:r>
            <a:r>
              <a:rPr lang="es-ES" dirty="0"/>
              <a:t> </a:t>
            </a:r>
            <a:r>
              <a:rPr lang="es-ES" dirty="0" err="1"/>
              <a:t>hříšníka</a:t>
            </a:r>
            <a:r>
              <a:rPr lang="es-ES" dirty="0"/>
              <a:t>.</a:t>
            </a:r>
          </a:p>
          <a:p>
            <a:pPr>
              <a:lnSpc>
                <a:spcPct val="90000"/>
              </a:lnSpc>
            </a:pPr>
            <a:r>
              <a:rPr lang="cs-CZ" b="1" dirty="0"/>
              <a:t>Odchází do</a:t>
            </a:r>
            <a:r>
              <a:rPr lang="es-ES" b="1" dirty="0"/>
              <a:t> “</a:t>
            </a:r>
            <a:r>
              <a:rPr lang="es-ES" b="1" dirty="0" err="1"/>
              <a:t>limb</a:t>
            </a:r>
            <a:r>
              <a:rPr lang="cs-CZ" b="1" dirty="0"/>
              <a:t>a</a:t>
            </a:r>
            <a:r>
              <a:rPr lang="es-ES" b="1" dirty="0"/>
              <a:t>”</a:t>
            </a:r>
            <a:r>
              <a:rPr lang="es-ES" dirty="0"/>
              <a:t>: </a:t>
            </a:r>
            <a:r>
              <a:rPr lang="cs-CZ" dirty="0"/>
              <a:t>D</a:t>
            </a:r>
            <a:r>
              <a:rPr lang="es-ES" dirty="0" err="1"/>
              <a:t>uchové</a:t>
            </a:r>
            <a:r>
              <a:rPr lang="cs-CZ" dirty="0"/>
              <a:t> bez těla</a:t>
            </a:r>
            <a:r>
              <a:rPr lang="es-ES" dirty="0"/>
              <a:t> </a:t>
            </a:r>
            <a:r>
              <a:rPr lang="es-ES" dirty="0" err="1"/>
              <a:t>bezcílně</a:t>
            </a:r>
            <a:r>
              <a:rPr lang="es-ES" dirty="0"/>
              <a:t> </a:t>
            </a:r>
            <a:r>
              <a:rPr lang="es-ES" dirty="0" err="1"/>
              <a:t>bloudí</a:t>
            </a:r>
            <a:r>
              <a:rPr lang="es-ES" dirty="0"/>
              <a:t> a </a:t>
            </a:r>
            <a:r>
              <a:rPr lang="es-ES" dirty="0" err="1"/>
              <a:t>komunikují</a:t>
            </a:r>
            <a:r>
              <a:rPr lang="es-ES" dirty="0"/>
              <a:t> s </a:t>
            </a:r>
            <a:r>
              <a:rPr lang="es-ES" dirty="0" err="1"/>
              <a:t>živými</a:t>
            </a:r>
            <a:r>
              <a:rPr lang="es-ES" dirty="0"/>
              <a:t>.</a:t>
            </a:r>
          </a:p>
          <a:p>
            <a:pPr>
              <a:lnSpc>
                <a:spcPct val="90000"/>
              </a:lnSpc>
            </a:pPr>
            <a:r>
              <a:rPr lang="cs-CZ" b="1" dirty="0"/>
              <a:t>Převtělení</a:t>
            </a:r>
            <a:r>
              <a:rPr lang="es-ES" dirty="0"/>
              <a:t>: </a:t>
            </a:r>
            <a:r>
              <a:rPr lang="es-ES" dirty="0" err="1"/>
              <a:t>Nový</a:t>
            </a:r>
            <a:r>
              <a:rPr lang="es-ES" dirty="0"/>
              <a:t> </a:t>
            </a:r>
            <a:r>
              <a:rPr lang="es-ES" dirty="0" err="1"/>
              <a:t>život</a:t>
            </a:r>
            <a:r>
              <a:rPr lang="es-ES" dirty="0"/>
              <a:t> </a:t>
            </a:r>
            <a:r>
              <a:rPr lang="es-ES" dirty="0" err="1"/>
              <a:t>bez</a:t>
            </a:r>
            <a:r>
              <a:rPr lang="es-ES" dirty="0"/>
              <a:t> </a:t>
            </a:r>
            <a:r>
              <a:rPr lang="es-ES" dirty="0" err="1"/>
              <a:t>vědom</a:t>
            </a:r>
            <a:r>
              <a:rPr lang="cs-CZ" dirty="0" err="1"/>
              <a:t>ých</a:t>
            </a:r>
            <a:r>
              <a:rPr lang="es-ES" dirty="0"/>
              <a:t> </a:t>
            </a:r>
            <a:r>
              <a:rPr lang="es-ES" dirty="0" err="1"/>
              <a:t>vzpomín</a:t>
            </a:r>
            <a:r>
              <a:rPr lang="cs-CZ" dirty="0"/>
              <a:t>e</a:t>
            </a:r>
            <a:r>
              <a:rPr lang="es-ES" dirty="0"/>
              <a:t>k </a:t>
            </a:r>
            <a:r>
              <a:rPr lang="es-ES" dirty="0" err="1"/>
              <a:t>na</a:t>
            </a:r>
            <a:r>
              <a:rPr lang="es-ES" dirty="0"/>
              <a:t> ten </a:t>
            </a:r>
            <a:r>
              <a:rPr lang="es-ES" dirty="0" err="1"/>
              <a:t>předchozí</a:t>
            </a:r>
            <a:r>
              <a:rPr lang="es-ES" dirty="0"/>
              <a:t>.</a:t>
            </a:r>
          </a:p>
        </p:txBody>
      </p:sp>
      <p:sp>
        <p:nvSpPr>
          <p:cNvPr id="11268" name="WordArt 4"/>
          <p:cNvSpPr>
            <a:spLocks noChangeArrowheads="1" noChangeShapeType="1" noTextEdit="1"/>
          </p:cNvSpPr>
          <p:nvPr/>
        </p:nvSpPr>
        <p:spPr bwMode="auto">
          <a:xfrm>
            <a:off x="971550" y="1700213"/>
            <a:ext cx="7902575" cy="360362"/>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MOŽNOSTI DUŠE, KDYŽ TĚLO UMÍRÁ</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fade">
                                      <p:cBhvr>
                                        <p:cTn id="7" dur="1000"/>
                                        <p:tgtEl>
                                          <p:spTgt spid="11268"/>
                                        </p:tgtEl>
                                      </p:cBhvr>
                                    </p:animEffect>
                                    <p:anim calcmode="lin" valueType="num">
                                      <p:cBhvr>
                                        <p:cTn id="8" dur="1000" fill="hold"/>
                                        <p:tgtEl>
                                          <p:spTgt spid="11268"/>
                                        </p:tgtEl>
                                        <p:attrNameLst>
                                          <p:attrName>ppt_x</p:attrName>
                                        </p:attrNameLst>
                                      </p:cBhvr>
                                      <p:tavLst>
                                        <p:tav tm="0">
                                          <p:val>
                                            <p:strVal val="#ppt_x"/>
                                          </p:val>
                                        </p:tav>
                                        <p:tav tm="100000">
                                          <p:val>
                                            <p:strVal val="#ppt_x"/>
                                          </p:val>
                                        </p:tav>
                                      </p:tavLst>
                                    </p:anim>
                                    <p:anim calcmode="lin" valueType="num">
                                      <p:cBhvr>
                                        <p:cTn id="9" dur="900" decel="100000" fill="hold"/>
                                        <p:tgtEl>
                                          <p:spTgt spid="1126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1268"/>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1267">
                                            <p:txEl>
                                              <p:pRg st="0" end="0"/>
                                            </p:txEl>
                                          </p:spTgt>
                                        </p:tgtEl>
                                        <p:attrNameLst>
                                          <p:attrName>style.visibility</p:attrName>
                                        </p:attrNameLst>
                                      </p:cBhvr>
                                      <p:to>
                                        <p:strVal val="visible"/>
                                      </p:to>
                                    </p:set>
                                    <p:anim calcmode="lin" valueType="num">
                                      <p:cBhvr>
                                        <p:cTn id="15" dur="20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1267">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1267">
                                            <p:txEl>
                                              <p:pRg st="0" end="0"/>
                                            </p:txEl>
                                          </p:spTgt>
                                        </p:tgtEl>
                                        <p:attrNameLst>
                                          <p:attrName>ppt_x</p:attrName>
                                        </p:attrNameLst>
                                      </p:cBhvr>
                                      <p:tavLst>
                                        <p:tav tm="0">
                                          <p:val>
                                            <p:fltVal val="0.5"/>
                                          </p:val>
                                        </p:tav>
                                        <p:tav tm="100000">
                                          <p:val>
                                            <p:strVal val="#ppt_x"/>
                                          </p:val>
                                        </p:tav>
                                      </p:tavLst>
                                    </p:anim>
                                    <p:anim calcmode="lin" valueType="num">
                                      <p:cBhvr>
                                        <p:cTn id="18" dur="2000" fill="hold"/>
                                        <p:tgtEl>
                                          <p:spTgt spid="11267">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1267">
                                            <p:txEl>
                                              <p:pRg st="1" end="1"/>
                                            </p:txEl>
                                          </p:spTgt>
                                        </p:tgtEl>
                                        <p:attrNameLst>
                                          <p:attrName>style.visibility</p:attrName>
                                        </p:attrNameLst>
                                      </p:cBhvr>
                                      <p:to>
                                        <p:strVal val="visible"/>
                                      </p:to>
                                    </p:set>
                                    <p:anim calcmode="lin" valueType="num">
                                      <p:cBhvr>
                                        <p:cTn id="23" dur="2000" fill="hold"/>
                                        <p:tgtEl>
                                          <p:spTgt spid="11267">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1267">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1267">
                                            <p:txEl>
                                              <p:pRg st="1" end="1"/>
                                            </p:txEl>
                                          </p:spTgt>
                                        </p:tgtEl>
                                        <p:attrNameLst>
                                          <p:attrName>ppt_x</p:attrName>
                                        </p:attrNameLst>
                                      </p:cBhvr>
                                      <p:tavLst>
                                        <p:tav tm="0">
                                          <p:val>
                                            <p:fltVal val="0.5"/>
                                          </p:val>
                                        </p:tav>
                                        <p:tav tm="100000">
                                          <p:val>
                                            <p:strVal val="#ppt_x"/>
                                          </p:val>
                                        </p:tav>
                                      </p:tavLst>
                                    </p:anim>
                                    <p:anim calcmode="lin" valueType="num">
                                      <p:cBhvr>
                                        <p:cTn id="26" dur="2000" fill="hold"/>
                                        <p:tgtEl>
                                          <p:spTgt spid="11267">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11267">
                                            <p:txEl>
                                              <p:pRg st="2" end="2"/>
                                            </p:txEl>
                                          </p:spTgt>
                                        </p:tgtEl>
                                        <p:attrNameLst>
                                          <p:attrName>style.visibility</p:attrName>
                                        </p:attrNameLst>
                                      </p:cBhvr>
                                      <p:to>
                                        <p:strVal val="visible"/>
                                      </p:to>
                                    </p:set>
                                    <p:anim calcmode="lin" valueType="num">
                                      <p:cBhvr>
                                        <p:cTn id="31" dur="2000" fill="hold"/>
                                        <p:tgtEl>
                                          <p:spTgt spid="11267">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11267">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11267">
                                            <p:txEl>
                                              <p:pRg st="2" end="2"/>
                                            </p:txEl>
                                          </p:spTgt>
                                        </p:tgtEl>
                                        <p:attrNameLst>
                                          <p:attrName>ppt_x</p:attrName>
                                        </p:attrNameLst>
                                      </p:cBhvr>
                                      <p:tavLst>
                                        <p:tav tm="0">
                                          <p:val>
                                            <p:fltVal val="0.5"/>
                                          </p:val>
                                        </p:tav>
                                        <p:tav tm="100000">
                                          <p:val>
                                            <p:strVal val="#ppt_x"/>
                                          </p:val>
                                        </p:tav>
                                      </p:tavLst>
                                    </p:anim>
                                    <p:anim calcmode="lin" valueType="num">
                                      <p:cBhvr>
                                        <p:cTn id="34" dur="2000" fill="hold"/>
                                        <p:tgtEl>
                                          <p:spTgt spid="11267">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11267">
                                            <p:txEl>
                                              <p:pRg st="3" end="3"/>
                                            </p:txEl>
                                          </p:spTgt>
                                        </p:tgtEl>
                                        <p:attrNameLst>
                                          <p:attrName>style.visibility</p:attrName>
                                        </p:attrNameLst>
                                      </p:cBhvr>
                                      <p:to>
                                        <p:strVal val="visible"/>
                                      </p:to>
                                    </p:set>
                                    <p:anim calcmode="lin" valueType="num">
                                      <p:cBhvr>
                                        <p:cTn id="39" dur="2000" fill="hold"/>
                                        <p:tgtEl>
                                          <p:spTgt spid="11267">
                                            <p:txEl>
                                              <p:pRg st="3" end="3"/>
                                            </p:txEl>
                                          </p:spTgt>
                                        </p:tgtEl>
                                        <p:attrNameLst>
                                          <p:attrName>ppt_w</p:attrName>
                                        </p:attrNameLst>
                                      </p:cBhvr>
                                      <p:tavLst>
                                        <p:tav tm="0">
                                          <p:val>
                                            <p:fltVal val="0"/>
                                          </p:val>
                                        </p:tav>
                                        <p:tav tm="100000">
                                          <p:val>
                                            <p:strVal val="#ppt_w"/>
                                          </p:val>
                                        </p:tav>
                                      </p:tavLst>
                                    </p:anim>
                                    <p:anim calcmode="lin" valueType="num">
                                      <p:cBhvr>
                                        <p:cTn id="40" dur="2000" fill="hold"/>
                                        <p:tgtEl>
                                          <p:spTgt spid="11267">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11267">
                                            <p:txEl>
                                              <p:pRg st="3" end="3"/>
                                            </p:txEl>
                                          </p:spTgt>
                                        </p:tgtEl>
                                        <p:attrNameLst>
                                          <p:attrName>ppt_x</p:attrName>
                                        </p:attrNameLst>
                                      </p:cBhvr>
                                      <p:tavLst>
                                        <p:tav tm="0">
                                          <p:val>
                                            <p:fltVal val="0.5"/>
                                          </p:val>
                                        </p:tav>
                                        <p:tav tm="100000">
                                          <p:val>
                                            <p:strVal val="#ppt_x"/>
                                          </p:val>
                                        </p:tav>
                                      </p:tavLst>
                                    </p:anim>
                                    <p:anim calcmode="lin" valueType="num">
                                      <p:cBhvr>
                                        <p:cTn id="42" dur="2000" fill="hold"/>
                                        <p:tgtEl>
                                          <p:spTgt spid="11267">
                                            <p:txEl>
                                              <p:pRg st="3" end="3"/>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1126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s-ES" sz="3800" b="1" dirty="0" err="1"/>
              <a:t>Důsledky</a:t>
            </a:r>
            <a:r>
              <a:rPr lang="es-ES" sz="3800" b="1" dirty="0"/>
              <a:t> </a:t>
            </a:r>
            <a:r>
              <a:rPr lang="es-ES" sz="3800" b="1" dirty="0" err="1"/>
              <a:t>přirozené</a:t>
            </a:r>
            <a:r>
              <a:rPr lang="es-ES" sz="3800" b="1" dirty="0"/>
              <a:t> </a:t>
            </a:r>
            <a:r>
              <a:rPr lang="es-ES" sz="3800" b="1" dirty="0" err="1"/>
              <a:t>nesmrtelnosti</a:t>
            </a:r>
            <a:r>
              <a:rPr lang="es-ES" sz="3800" b="1" dirty="0"/>
              <a:t> </a:t>
            </a:r>
            <a:r>
              <a:rPr lang="es-ES" sz="3800" b="1" dirty="0" err="1"/>
              <a:t>lidské</a:t>
            </a:r>
            <a:r>
              <a:rPr lang="es-ES" sz="3800" b="1" dirty="0"/>
              <a:t> </a:t>
            </a:r>
            <a:r>
              <a:rPr lang="es-ES" sz="3800" b="1" dirty="0" err="1"/>
              <a:t>duše</a:t>
            </a:r>
            <a:endParaRPr lang="es-ES" sz="3800" b="1" dirty="0"/>
          </a:p>
        </p:txBody>
      </p:sp>
      <p:sp>
        <p:nvSpPr>
          <p:cNvPr id="12291" name="Rectangle 3"/>
          <p:cNvSpPr>
            <a:spLocks noGrp="1" noChangeArrowheads="1"/>
          </p:cNvSpPr>
          <p:nvPr>
            <p:ph type="body" idx="1"/>
          </p:nvPr>
        </p:nvSpPr>
        <p:spPr>
          <a:xfrm>
            <a:off x="827088" y="2781300"/>
            <a:ext cx="8208962" cy="3671888"/>
          </a:xfrm>
        </p:spPr>
        <p:txBody>
          <a:bodyPr/>
          <a:lstStyle/>
          <a:p>
            <a:r>
              <a:rPr lang="es-ES" dirty="0" err="1"/>
              <a:t>Byli</a:t>
            </a:r>
            <a:r>
              <a:rPr lang="es-ES" dirty="0"/>
              <a:t> </a:t>
            </a:r>
            <a:r>
              <a:rPr lang="es-ES" dirty="0" err="1"/>
              <a:t>bychom</a:t>
            </a:r>
            <a:r>
              <a:rPr lang="es-ES" dirty="0"/>
              <a:t> </a:t>
            </a:r>
            <a:r>
              <a:rPr lang="es-ES" dirty="0" err="1"/>
              <a:t>šťastní</a:t>
            </a:r>
            <a:r>
              <a:rPr lang="es-ES" dirty="0"/>
              <a:t>, </a:t>
            </a:r>
            <a:r>
              <a:rPr lang="es-ES" dirty="0" err="1"/>
              <a:t>kdybychom</a:t>
            </a:r>
            <a:r>
              <a:rPr lang="es-ES" dirty="0"/>
              <a:t> </a:t>
            </a:r>
            <a:r>
              <a:rPr lang="es-ES" dirty="0" err="1"/>
              <a:t>viděli</a:t>
            </a:r>
            <a:r>
              <a:rPr lang="es-ES" dirty="0"/>
              <a:t> </a:t>
            </a:r>
            <a:r>
              <a:rPr lang="es-ES" dirty="0" err="1"/>
              <a:t>utrpení</a:t>
            </a:r>
            <a:r>
              <a:rPr lang="es-ES" dirty="0"/>
              <a:t> </a:t>
            </a:r>
            <a:r>
              <a:rPr lang="cs-CZ" dirty="0"/>
              <a:t>  </a:t>
            </a:r>
            <a:r>
              <a:rPr lang="es-ES" dirty="0"/>
              <a:t>a </a:t>
            </a:r>
            <a:r>
              <a:rPr lang="es-ES" dirty="0" err="1"/>
              <a:t>chyby</a:t>
            </a:r>
            <a:r>
              <a:rPr lang="es-ES" dirty="0"/>
              <a:t> </a:t>
            </a:r>
            <a:r>
              <a:rPr lang="es-ES" dirty="0" err="1"/>
              <a:t>naší</a:t>
            </a:r>
            <a:r>
              <a:rPr lang="es-ES" dirty="0"/>
              <a:t> </a:t>
            </a:r>
            <a:r>
              <a:rPr lang="es-ES" dirty="0" err="1"/>
              <a:t>milované</a:t>
            </a:r>
            <a:r>
              <a:rPr lang="es-ES" dirty="0"/>
              <a:t> </a:t>
            </a:r>
            <a:r>
              <a:rPr lang="es-ES" dirty="0" err="1"/>
              <a:t>rodiny</a:t>
            </a:r>
            <a:r>
              <a:rPr lang="es-ES" dirty="0"/>
              <a:t> a </a:t>
            </a:r>
            <a:r>
              <a:rPr lang="es-ES" dirty="0" err="1"/>
              <a:t>přátel</a:t>
            </a:r>
            <a:r>
              <a:rPr lang="es-ES" dirty="0"/>
              <a:t>?</a:t>
            </a:r>
          </a:p>
          <a:p>
            <a:r>
              <a:rPr lang="pl-PL" dirty="0"/>
              <a:t>Nepokusili bychom se jim pomoci, aby byli spaseni?</a:t>
            </a:r>
            <a:endParaRPr lang="es-ES" dirty="0"/>
          </a:p>
        </p:txBody>
      </p:sp>
      <p:sp>
        <p:nvSpPr>
          <p:cNvPr id="12292" name="WordArt 4"/>
          <p:cNvSpPr>
            <a:spLocks noChangeArrowheads="1" noChangeShapeType="1" noTextEdit="1"/>
          </p:cNvSpPr>
          <p:nvPr/>
        </p:nvSpPr>
        <p:spPr bwMode="auto">
          <a:xfrm>
            <a:off x="2484438" y="1916113"/>
            <a:ext cx="4032250" cy="360362"/>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PŮJDEME-LI DO NEBE</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fade">
                                      <p:cBhvr>
                                        <p:cTn id="7" dur="1000"/>
                                        <p:tgtEl>
                                          <p:spTgt spid="12292"/>
                                        </p:tgtEl>
                                      </p:cBhvr>
                                    </p:animEffect>
                                    <p:anim calcmode="lin" valueType="num">
                                      <p:cBhvr>
                                        <p:cTn id="8" dur="1000" fill="hold"/>
                                        <p:tgtEl>
                                          <p:spTgt spid="12292"/>
                                        </p:tgtEl>
                                        <p:attrNameLst>
                                          <p:attrName>ppt_x</p:attrName>
                                        </p:attrNameLst>
                                      </p:cBhvr>
                                      <p:tavLst>
                                        <p:tav tm="0">
                                          <p:val>
                                            <p:strVal val="#ppt_x"/>
                                          </p:val>
                                        </p:tav>
                                        <p:tav tm="100000">
                                          <p:val>
                                            <p:strVal val="#ppt_x"/>
                                          </p:val>
                                        </p:tav>
                                      </p:tavLst>
                                    </p:anim>
                                    <p:anim calcmode="lin" valueType="num">
                                      <p:cBhvr>
                                        <p:cTn id="9" dur="900" decel="100000" fill="hold"/>
                                        <p:tgtEl>
                                          <p:spTgt spid="1229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29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2291">
                                            <p:txEl>
                                              <p:pRg st="0" end="0"/>
                                            </p:txEl>
                                          </p:spTgt>
                                        </p:tgtEl>
                                        <p:attrNameLst>
                                          <p:attrName>style.visibility</p:attrName>
                                        </p:attrNameLst>
                                      </p:cBhvr>
                                      <p:to>
                                        <p:strVal val="visible"/>
                                      </p:to>
                                    </p:set>
                                    <p:anim calcmode="lin" valueType="num">
                                      <p:cBhvr>
                                        <p:cTn id="15" dur="20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2291">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2291">
                                            <p:txEl>
                                              <p:pRg st="0" end="0"/>
                                            </p:txEl>
                                          </p:spTgt>
                                        </p:tgtEl>
                                        <p:attrNameLst>
                                          <p:attrName>ppt_x</p:attrName>
                                        </p:attrNameLst>
                                      </p:cBhvr>
                                      <p:tavLst>
                                        <p:tav tm="0">
                                          <p:val>
                                            <p:fltVal val="0.5"/>
                                          </p:val>
                                        </p:tav>
                                        <p:tav tm="100000">
                                          <p:val>
                                            <p:strVal val="#ppt_x"/>
                                          </p:val>
                                        </p:tav>
                                      </p:tavLst>
                                    </p:anim>
                                    <p:anim calcmode="lin" valueType="num">
                                      <p:cBhvr>
                                        <p:cTn id="18" dur="2000" fill="hold"/>
                                        <p:tgtEl>
                                          <p:spTgt spid="12291">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2291">
                                            <p:txEl>
                                              <p:pRg st="1" end="1"/>
                                            </p:txEl>
                                          </p:spTgt>
                                        </p:tgtEl>
                                        <p:attrNameLst>
                                          <p:attrName>style.visibility</p:attrName>
                                        </p:attrNameLst>
                                      </p:cBhvr>
                                      <p:to>
                                        <p:strVal val="visible"/>
                                      </p:to>
                                    </p:set>
                                    <p:anim calcmode="lin" valueType="num">
                                      <p:cBhvr>
                                        <p:cTn id="23" dur="20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2291">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2291">
                                            <p:txEl>
                                              <p:pRg st="1" end="1"/>
                                            </p:txEl>
                                          </p:spTgt>
                                        </p:tgtEl>
                                        <p:attrNameLst>
                                          <p:attrName>ppt_x</p:attrName>
                                        </p:attrNameLst>
                                      </p:cBhvr>
                                      <p:tavLst>
                                        <p:tav tm="0">
                                          <p:val>
                                            <p:fltVal val="0.5"/>
                                          </p:val>
                                        </p:tav>
                                        <p:tav tm="100000">
                                          <p:val>
                                            <p:strVal val="#ppt_x"/>
                                          </p:val>
                                        </p:tav>
                                      </p:tavLst>
                                    </p:anim>
                                    <p:anim calcmode="lin" valueType="num">
                                      <p:cBhvr>
                                        <p:cTn id="26" dur="2000" fill="hold"/>
                                        <p:tgtEl>
                                          <p:spTgt spid="12291">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s-ES" sz="3800" b="1" dirty="0" err="1"/>
              <a:t>Důsledky</a:t>
            </a:r>
            <a:r>
              <a:rPr lang="es-ES" sz="3800" b="1" dirty="0"/>
              <a:t> </a:t>
            </a:r>
            <a:r>
              <a:rPr lang="es-ES" sz="3800" b="1" dirty="0" err="1"/>
              <a:t>přirozené</a:t>
            </a:r>
            <a:r>
              <a:rPr lang="es-ES" sz="3800" b="1" dirty="0"/>
              <a:t> </a:t>
            </a:r>
            <a:r>
              <a:rPr lang="es-ES" sz="3800" b="1" dirty="0" err="1"/>
              <a:t>nesmrtelnosti</a:t>
            </a:r>
            <a:r>
              <a:rPr lang="es-ES" sz="3800" b="1" dirty="0"/>
              <a:t> </a:t>
            </a:r>
            <a:r>
              <a:rPr lang="es-ES" sz="3800" b="1" dirty="0" err="1"/>
              <a:t>lidské</a:t>
            </a:r>
            <a:r>
              <a:rPr lang="es-ES" sz="3800" b="1" dirty="0"/>
              <a:t> </a:t>
            </a:r>
            <a:r>
              <a:rPr lang="es-ES" sz="3800" b="1" dirty="0" err="1"/>
              <a:t>duše</a:t>
            </a:r>
            <a:endParaRPr lang="es-ES" sz="3800" b="1" dirty="0"/>
          </a:p>
        </p:txBody>
      </p:sp>
      <p:sp>
        <p:nvSpPr>
          <p:cNvPr id="13315" name="Rectangle 3"/>
          <p:cNvSpPr>
            <a:spLocks noGrp="1" noChangeArrowheads="1"/>
          </p:cNvSpPr>
          <p:nvPr>
            <p:ph type="body" idx="1"/>
          </p:nvPr>
        </p:nvSpPr>
        <p:spPr>
          <a:xfrm>
            <a:off x="900113" y="2852738"/>
            <a:ext cx="7993062" cy="3806825"/>
          </a:xfrm>
        </p:spPr>
        <p:txBody>
          <a:bodyPr/>
          <a:lstStyle/>
          <a:p>
            <a:r>
              <a:rPr lang="es-ES" dirty="0" err="1"/>
              <a:t>Bůh</a:t>
            </a:r>
            <a:r>
              <a:rPr lang="es-ES" dirty="0"/>
              <a:t> a </a:t>
            </a:r>
            <a:r>
              <a:rPr lang="es-ES" dirty="0" err="1"/>
              <a:t>svatí</a:t>
            </a:r>
            <a:r>
              <a:rPr lang="es-ES" dirty="0"/>
              <a:t> </a:t>
            </a:r>
            <a:r>
              <a:rPr lang="es-ES" dirty="0" err="1"/>
              <a:t>jsou</a:t>
            </a:r>
            <a:r>
              <a:rPr lang="es-ES" dirty="0"/>
              <a:t> </a:t>
            </a:r>
            <a:r>
              <a:rPr lang="es-ES" dirty="0" err="1"/>
              <a:t>sadisté</a:t>
            </a:r>
            <a:r>
              <a:rPr lang="es-ES" dirty="0"/>
              <a:t>, </a:t>
            </a:r>
            <a:r>
              <a:rPr lang="es-ES" dirty="0" err="1"/>
              <a:t>kteří</a:t>
            </a:r>
            <a:r>
              <a:rPr lang="es-ES" dirty="0"/>
              <a:t> si </a:t>
            </a:r>
            <a:r>
              <a:rPr lang="es-ES" dirty="0" err="1"/>
              <a:t>užívají</a:t>
            </a:r>
            <a:r>
              <a:rPr lang="es-ES" dirty="0"/>
              <a:t> </a:t>
            </a:r>
            <a:r>
              <a:rPr lang="es-ES" dirty="0" err="1"/>
              <a:t>věčného</a:t>
            </a:r>
            <a:r>
              <a:rPr lang="es-ES" dirty="0"/>
              <a:t> </a:t>
            </a:r>
            <a:r>
              <a:rPr lang="es-ES" dirty="0" err="1"/>
              <a:t>utrpení</a:t>
            </a:r>
            <a:r>
              <a:rPr lang="es-ES" dirty="0"/>
              <a:t> </a:t>
            </a:r>
            <a:r>
              <a:rPr lang="es-ES" dirty="0" err="1"/>
              <a:t>hříšníků</a:t>
            </a:r>
            <a:r>
              <a:rPr lang="es-ES" dirty="0"/>
              <a:t>.</a:t>
            </a:r>
          </a:p>
          <a:p>
            <a:r>
              <a:rPr lang="es-ES" dirty="0" err="1"/>
              <a:t>Věčný</a:t>
            </a:r>
            <a:r>
              <a:rPr lang="es-ES" dirty="0"/>
              <a:t> </a:t>
            </a:r>
            <a:r>
              <a:rPr lang="es-ES" dirty="0" err="1"/>
              <a:t>trest</a:t>
            </a:r>
            <a:r>
              <a:rPr lang="es-ES" dirty="0"/>
              <a:t> je </a:t>
            </a:r>
            <a:r>
              <a:rPr lang="es-ES" dirty="0" err="1"/>
              <a:t>neúměrný</a:t>
            </a:r>
            <a:r>
              <a:rPr lang="es-ES" dirty="0"/>
              <a:t> </a:t>
            </a:r>
            <a:r>
              <a:rPr lang="es-ES" dirty="0" err="1"/>
              <a:t>chybám</a:t>
            </a:r>
            <a:r>
              <a:rPr lang="es-ES" dirty="0"/>
              <a:t>, </a:t>
            </a:r>
            <a:r>
              <a:rPr lang="es-ES" dirty="0" err="1"/>
              <a:t>které</a:t>
            </a:r>
            <a:r>
              <a:rPr lang="es-ES" dirty="0"/>
              <a:t> </a:t>
            </a:r>
            <a:r>
              <a:rPr lang="cs-CZ" dirty="0"/>
              <a:t>   </a:t>
            </a:r>
            <a:r>
              <a:rPr lang="es-ES" dirty="0" err="1"/>
              <a:t>mohou</a:t>
            </a:r>
            <a:r>
              <a:rPr lang="es-ES" dirty="0"/>
              <a:t> </a:t>
            </a:r>
            <a:r>
              <a:rPr lang="es-ES" dirty="0" err="1"/>
              <a:t>být</a:t>
            </a:r>
            <a:r>
              <a:rPr lang="es-ES" dirty="0"/>
              <a:t> </a:t>
            </a:r>
            <a:r>
              <a:rPr lang="es-ES" dirty="0" err="1"/>
              <a:t>spáchány</a:t>
            </a:r>
            <a:r>
              <a:rPr lang="es-ES" dirty="0"/>
              <a:t> v </a:t>
            </a:r>
            <a:r>
              <a:rPr lang="es-ES" dirty="0" err="1"/>
              <a:t>krátkém</a:t>
            </a:r>
            <a:r>
              <a:rPr lang="es-ES" dirty="0"/>
              <a:t> </a:t>
            </a:r>
            <a:r>
              <a:rPr lang="es-ES" dirty="0" err="1"/>
              <a:t>životě</a:t>
            </a:r>
            <a:endParaRPr lang="es-ES" dirty="0"/>
          </a:p>
        </p:txBody>
      </p:sp>
      <p:sp>
        <p:nvSpPr>
          <p:cNvPr id="13316" name="WordArt 4"/>
          <p:cNvSpPr>
            <a:spLocks noChangeArrowheads="1" noChangeShapeType="1" noTextEdit="1"/>
          </p:cNvSpPr>
          <p:nvPr/>
        </p:nvSpPr>
        <p:spPr bwMode="auto">
          <a:xfrm>
            <a:off x="2484438" y="1916113"/>
            <a:ext cx="4032250" cy="360362"/>
          </a:xfrm>
          <a:prstGeom prst="rect">
            <a:avLst/>
          </a:prstGeom>
        </p:spPr>
        <p:txBody>
          <a:bodyPr wrap="none" fromWordArt="1">
            <a:prstTxWarp prst="textPlain">
              <a:avLst>
                <a:gd name="adj" fmla="val 50000"/>
              </a:avLst>
            </a:prstTxWarp>
          </a:bodyPr>
          <a:lstStyle/>
          <a:p>
            <a:pPr algn="ctr"/>
            <a:r>
              <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POKUD EXISTUJE PEKLO</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fade">
                                      <p:cBhvr>
                                        <p:cTn id="7" dur="1000"/>
                                        <p:tgtEl>
                                          <p:spTgt spid="13316"/>
                                        </p:tgtEl>
                                      </p:cBhvr>
                                    </p:animEffect>
                                    <p:anim calcmode="lin" valueType="num">
                                      <p:cBhvr>
                                        <p:cTn id="8" dur="1000" fill="hold"/>
                                        <p:tgtEl>
                                          <p:spTgt spid="13316"/>
                                        </p:tgtEl>
                                        <p:attrNameLst>
                                          <p:attrName>ppt_x</p:attrName>
                                        </p:attrNameLst>
                                      </p:cBhvr>
                                      <p:tavLst>
                                        <p:tav tm="0">
                                          <p:val>
                                            <p:strVal val="#ppt_x"/>
                                          </p:val>
                                        </p:tav>
                                        <p:tav tm="100000">
                                          <p:val>
                                            <p:strVal val="#ppt_x"/>
                                          </p:val>
                                        </p:tav>
                                      </p:tavLst>
                                    </p:anim>
                                    <p:anim calcmode="lin" valueType="num">
                                      <p:cBhvr>
                                        <p:cTn id="9" dur="900" decel="100000" fill="hold"/>
                                        <p:tgtEl>
                                          <p:spTgt spid="1331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31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 calcmode="lin" valueType="num">
                                      <p:cBhvr>
                                        <p:cTn id="15" dur="20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3315">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3315">
                                            <p:txEl>
                                              <p:pRg st="0" end="0"/>
                                            </p:txEl>
                                          </p:spTgt>
                                        </p:tgtEl>
                                        <p:attrNameLst>
                                          <p:attrName>ppt_x</p:attrName>
                                        </p:attrNameLst>
                                      </p:cBhvr>
                                      <p:tavLst>
                                        <p:tav tm="0">
                                          <p:val>
                                            <p:fltVal val="0.5"/>
                                          </p:val>
                                        </p:tav>
                                        <p:tav tm="100000">
                                          <p:val>
                                            <p:strVal val="#ppt_x"/>
                                          </p:val>
                                        </p:tav>
                                      </p:tavLst>
                                    </p:anim>
                                    <p:anim calcmode="lin" valueType="num">
                                      <p:cBhvr>
                                        <p:cTn id="18" dur="2000" fill="hold"/>
                                        <p:tgtEl>
                                          <p:spTgt spid="13315">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3315">
                                            <p:txEl>
                                              <p:pRg st="1" end="1"/>
                                            </p:txEl>
                                          </p:spTgt>
                                        </p:tgtEl>
                                        <p:attrNameLst>
                                          <p:attrName>style.visibility</p:attrName>
                                        </p:attrNameLst>
                                      </p:cBhvr>
                                      <p:to>
                                        <p:strVal val="visible"/>
                                      </p:to>
                                    </p:set>
                                    <p:anim calcmode="lin" valueType="num">
                                      <p:cBhvr>
                                        <p:cTn id="23" dur="20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3315">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3315">
                                            <p:txEl>
                                              <p:pRg st="1" end="1"/>
                                            </p:txEl>
                                          </p:spTgt>
                                        </p:tgtEl>
                                        <p:attrNameLst>
                                          <p:attrName>ppt_x</p:attrName>
                                        </p:attrNameLst>
                                      </p:cBhvr>
                                      <p:tavLst>
                                        <p:tav tm="0">
                                          <p:val>
                                            <p:fltVal val="0.5"/>
                                          </p:val>
                                        </p:tav>
                                        <p:tav tm="100000">
                                          <p:val>
                                            <p:strVal val="#ppt_x"/>
                                          </p:val>
                                        </p:tav>
                                      </p:tavLst>
                                    </p:anim>
                                    <p:anim calcmode="lin" valueType="num">
                                      <p:cBhvr>
                                        <p:cTn id="26" dur="2000" fill="hold"/>
                                        <p:tgtEl>
                                          <p:spTgt spid="13315">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133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s-ES" sz="3800" b="1" dirty="0" err="1"/>
              <a:t>Důsledky</a:t>
            </a:r>
            <a:r>
              <a:rPr lang="es-ES" sz="3800" b="1" dirty="0"/>
              <a:t> </a:t>
            </a:r>
            <a:r>
              <a:rPr lang="es-ES" sz="3800" b="1" dirty="0" err="1"/>
              <a:t>přirozené</a:t>
            </a:r>
            <a:r>
              <a:rPr lang="es-ES" sz="3800" b="1" dirty="0"/>
              <a:t> </a:t>
            </a:r>
            <a:r>
              <a:rPr lang="es-ES" sz="3800" b="1" dirty="0" err="1"/>
              <a:t>nesmrtelnosti</a:t>
            </a:r>
            <a:r>
              <a:rPr lang="es-ES" sz="3800" b="1" dirty="0"/>
              <a:t> </a:t>
            </a:r>
            <a:r>
              <a:rPr lang="es-ES" sz="3800" b="1" dirty="0" err="1"/>
              <a:t>lidské</a:t>
            </a:r>
            <a:r>
              <a:rPr lang="es-ES" sz="3800" b="1" dirty="0"/>
              <a:t> </a:t>
            </a:r>
            <a:r>
              <a:rPr lang="es-ES" sz="3800" b="1" dirty="0" err="1"/>
              <a:t>duše</a:t>
            </a:r>
            <a:endParaRPr lang="es-ES" sz="3800" b="1" dirty="0"/>
          </a:p>
        </p:txBody>
      </p:sp>
      <p:sp>
        <p:nvSpPr>
          <p:cNvPr id="14339" name="Rectangle 3"/>
          <p:cNvSpPr>
            <a:spLocks noGrp="1" noChangeArrowheads="1"/>
          </p:cNvSpPr>
          <p:nvPr>
            <p:ph type="body" idx="1"/>
          </p:nvPr>
        </p:nvSpPr>
        <p:spPr>
          <a:xfrm>
            <a:off x="914400" y="2998788"/>
            <a:ext cx="7772400" cy="3132137"/>
          </a:xfrm>
        </p:spPr>
        <p:txBody>
          <a:bodyPr/>
          <a:lstStyle/>
          <a:p>
            <a:r>
              <a:rPr lang="es-ES" dirty="0" err="1"/>
              <a:t>Pokud</a:t>
            </a:r>
            <a:r>
              <a:rPr lang="es-ES" dirty="0"/>
              <a:t> </a:t>
            </a:r>
            <a:r>
              <a:rPr lang="es-ES" dirty="0" err="1"/>
              <a:t>máme</a:t>
            </a:r>
            <a:r>
              <a:rPr lang="es-ES" dirty="0"/>
              <a:t> </a:t>
            </a:r>
            <a:r>
              <a:rPr lang="es-ES" dirty="0" err="1"/>
              <a:t>všichni</a:t>
            </a:r>
            <a:r>
              <a:rPr lang="es-ES" dirty="0"/>
              <a:t> </a:t>
            </a:r>
            <a:r>
              <a:rPr lang="es-ES" dirty="0" err="1"/>
              <a:t>stejný</a:t>
            </a:r>
            <a:r>
              <a:rPr lang="es-ES" dirty="0"/>
              <a:t> </a:t>
            </a:r>
            <a:r>
              <a:rPr lang="es-ES" dirty="0" err="1"/>
              <a:t>osud</a:t>
            </a:r>
            <a:r>
              <a:rPr lang="es-ES" dirty="0"/>
              <a:t>, </a:t>
            </a:r>
            <a:r>
              <a:rPr lang="es-ES" dirty="0" err="1"/>
              <a:t>co</a:t>
            </a:r>
            <a:r>
              <a:rPr lang="es-ES" dirty="0"/>
              <a:t> </a:t>
            </a:r>
            <a:r>
              <a:rPr lang="es-ES" dirty="0" err="1"/>
              <a:t>záleží</a:t>
            </a:r>
            <a:r>
              <a:rPr lang="es-ES" dirty="0"/>
              <a:t> </a:t>
            </a:r>
            <a:r>
              <a:rPr lang="es-ES" dirty="0" err="1"/>
              <a:t>na</a:t>
            </a:r>
            <a:r>
              <a:rPr lang="es-ES" dirty="0"/>
              <a:t> </a:t>
            </a:r>
            <a:r>
              <a:rPr lang="es-ES" dirty="0" err="1"/>
              <a:t>tom</a:t>
            </a:r>
            <a:r>
              <a:rPr lang="es-ES" dirty="0"/>
              <a:t>, </a:t>
            </a:r>
            <a:r>
              <a:rPr lang="es-ES" dirty="0" err="1"/>
              <a:t>co</a:t>
            </a:r>
            <a:r>
              <a:rPr lang="es-ES" dirty="0"/>
              <a:t> </a:t>
            </a:r>
            <a:r>
              <a:rPr lang="es-ES" dirty="0" err="1"/>
              <a:t>děláme</a:t>
            </a:r>
            <a:r>
              <a:rPr lang="es-ES" dirty="0"/>
              <a:t> v </a:t>
            </a:r>
            <a:r>
              <a:rPr lang="es-ES" dirty="0" err="1"/>
              <a:t>tomto</a:t>
            </a:r>
            <a:r>
              <a:rPr lang="es-ES" dirty="0"/>
              <a:t> </a:t>
            </a:r>
            <a:r>
              <a:rPr lang="es-ES" dirty="0" err="1"/>
              <a:t>životě</a:t>
            </a:r>
            <a:r>
              <a:rPr lang="es-ES" dirty="0"/>
              <a:t>?</a:t>
            </a:r>
          </a:p>
          <a:p>
            <a:r>
              <a:rPr lang="es-ES" dirty="0" err="1"/>
              <a:t>Jezme</a:t>
            </a:r>
            <a:r>
              <a:rPr lang="es-ES" dirty="0"/>
              <a:t> a </a:t>
            </a:r>
            <a:r>
              <a:rPr lang="es-ES" dirty="0" err="1"/>
              <a:t>pijme</a:t>
            </a:r>
            <a:r>
              <a:rPr lang="es-ES" dirty="0"/>
              <a:t>, </a:t>
            </a:r>
            <a:r>
              <a:rPr lang="es-ES" dirty="0" err="1"/>
              <a:t>neboť</a:t>
            </a:r>
            <a:r>
              <a:rPr lang="es-ES" dirty="0"/>
              <a:t> </a:t>
            </a:r>
            <a:r>
              <a:rPr lang="es-ES" dirty="0" err="1"/>
              <a:t>zítra</a:t>
            </a:r>
            <a:r>
              <a:rPr lang="es-ES" dirty="0"/>
              <a:t> </a:t>
            </a:r>
            <a:r>
              <a:rPr lang="es-ES" dirty="0" err="1"/>
              <a:t>zemřeme</a:t>
            </a:r>
            <a:r>
              <a:rPr lang="es-ES" dirty="0"/>
              <a:t>.</a:t>
            </a:r>
          </a:p>
        </p:txBody>
      </p:sp>
      <p:sp>
        <p:nvSpPr>
          <p:cNvPr id="14340" name="WordArt 4"/>
          <p:cNvSpPr>
            <a:spLocks noChangeArrowheads="1" noChangeShapeType="1" noTextEdit="1"/>
          </p:cNvSpPr>
          <p:nvPr/>
        </p:nvSpPr>
        <p:spPr bwMode="auto">
          <a:xfrm>
            <a:off x="1331913" y="1916113"/>
            <a:ext cx="6985000" cy="720725"/>
          </a:xfrm>
          <a:prstGeom prst="rect">
            <a:avLst/>
          </a:prstGeom>
        </p:spPr>
        <p:txBody>
          <a:bodyPr wrap="none" fromWordArt="1">
            <a:prstTxWarp prst="textPlain">
              <a:avLst>
                <a:gd name="adj" fmla="val 50000"/>
              </a:avLst>
            </a:prstTxWarp>
          </a:bodyPr>
          <a:lstStyle/>
          <a:p>
            <a:pPr algn="ctr"/>
            <a:r>
              <a:rPr lang="fr-FR"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rPr>
              <a:t>POKUD SE STANEME
DUCHOVÉ BEZ TĚLA</a:t>
            </a:r>
            <a:endParaRPr lang="es-ES" sz="3600" kern="10" dirty="0">
              <a:ln w="9525">
                <a:solidFill>
                  <a:srgbClr val="000000"/>
                </a:solidFill>
                <a:round/>
                <a:headEnd/>
                <a:tailEnd/>
              </a:ln>
              <a:solidFill>
                <a:srgbClr val="FFFFFF"/>
              </a:solidFill>
              <a:effectLst>
                <a:prstShdw prst="shdw13" dist="53882" dir="13500000">
                  <a:srgbClr val="868686">
                    <a:alpha val="50000"/>
                  </a:srgbClr>
                </a:prstShdw>
              </a:effectLst>
              <a:latin typeface="Arial Black" panose="020B0A04020102020204"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fade">
                                      <p:cBhvr>
                                        <p:cTn id="7" dur="1000"/>
                                        <p:tgtEl>
                                          <p:spTgt spid="14340"/>
                                        </p:tgtEl>
                                      </p:cBhvr>
                                    </p:animEffect>
                                    <p:anim calcmode="lin" valueType="num">
                                      <p:cBhvr>
                                        <p:cTn id="8" dur="1000" fill="hold"/>
                                        <p:tgtEl>
                                          <p:spTgt spid="14340"/>
                                        </p:tgtEl>
                                        <p:attrNameLst>
                                          <p:attrName>ppt_x</p:attrName>
                                        </p:attrNameLst>
                                      </p:cBhvr>
                                      <p:tavLst>
                                        <p:tav tm="0">
                                          <p:val>
                                            <p:strVal val="#ppt_x"/>
                                          </p:val>
                                        </p:tav>
                                        <p:tav tm="100000">
                                          <p:val>
                                            <p:strVal val="#ppt_x"/>
                                          </p:val>
                                        </p:tav>
                                      </p:tavLst>
                                    </p:anim>
                                    <p:anim calcmode="lin" valueType="num">
                                      <p:cBhvr>
                                        <p:cTn id="9" dur="900" decel="100000" fill="hold"/>
                                        <p:tgtEl>
                                          <p:spTgt spid="1434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34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4339">
                                            <p:txEl>
                                              <p:pRg st="0" end="0"/>
                                            </p:txEl>
                                          </p:spTgt>
                                        </p:tgtEl>
                                        <p:attrNameLst>
                                          <p:attrName>style.visibility</p:attrName>
                                        </p:attrNameLst>
                                      </p:cBhvr>
                                      <p:to>
                                        <p:strVal val="visible"/>
                                      </p:to>
                                    </p:set>
                                    <p:anim calcmode="lin" valueType="num">
                                      <p:cBhvr>
                                        <p:cTn id="15" dur="20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4339">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4339">
                                            <p:txEl>
                                              <p:pRg st="0" end="0"/>
                                            </p:txEl>
                                          </p:spTgt>
                                        </p:tgtEl>
                                        <p:attrNameLst>
                                          <p:attrName>ppt_x</p:attrName>
                                        </p:attrNameLst>
                                      </p:cBhvr>
                                      <p:tavLst>
                                        <p:tav tm="0">
                                          <p:val>
                                            <p:fltVal val="0.5"/>
                                          </p:val>
                                        </p:tav>
                                        <p:tav tm="100000">
                                          <p:val>
                                            <p:strVal val="#ppt_x"/>
                                          </p:val>
                                        </p:tav>
                                      </p:tavLst>
                                    </p:anim>
                                    <p:anim calcmode="lin" valueType="num">
                                      <p:cBhvr>
                                        <p:cTn id="18" dur="2000" fill="hold"/>
                                        <p:tgtEl>
                                          <p:spTgt spid="14339">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4339">
                                            <p:txEl>
                                              <p:pRg st="1" end="1"/>
                                            </p:txEl>
                                          </p:spTgt>
                                        </p:tgtEl>
                                        <p:attrNameLst>
                                          <p:attrName>style.visibility</p:attrName>
                                        </p:attrNameLst>
                                      </p:cBhvr>
                                      <p:to>
                                        <p:strVal val="visible"/>
                                      </p:to>
                                    </p:set>
                                    <p:anim calcmode="lin" valueType="num">
                                      <p:cBhvr>
                                        <p:cTn id="23" dur="2000" fill="hold"/>
                                        <p:tgtEl>
                                          <p:spTgt spid="14339">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4339">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4339">
                                            <p:txEl>
                                              <p:pRg st="1" end="1"/>
                                            </p:txEl>
                                          </p:spTgt>
                                        </p:tgtEl>
                                        <p:attrNameLst>
                                          <p:attrName>ppt_x</p:attrName>
                                        </p:attrNameLst>
                                      </p:cBhvr>
                                      <p:tavLst>
                                        <p:tav tm="0">
                                          <p:val>
                                            <p:fltVal val="0.5"/>
                                          </p:val>
                                        </p:tav>
                                        <p:tav tm="100000">
                                          <p:val>
                                            <p:strVal val="#ppt_x"/>
                                          </p:val>
                                        </p:tav>
                                      </p:tavLst>
                                    </p:anim>
                                    <p:anim calcmode="lin" valueType="num">
                                      <p:cBhvr>
                                        <p:cTn id="26" dur="2000" fill="hold"/>
                                        <p:tgtEl>
                                          <p:spTgt spid="14339">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40" grpId="0" animBg="1"/>
    </p:bld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apas">
  <a:themeElements>
    <a:clrScheme name="Capa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Capa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apa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Capa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Capa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Capa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Capa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Capa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Capa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Capa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Capa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Capa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2430</Words>
  <Application>Microsoft Office PowerPoint</Application>
  <PresentationFormat>Presentación en pantalla (4:3)</PresentationFormat>
  <Paragraphs>157</Paragraphs>
  <Slides>31</Slides>
  <Notes>2</Notes>
  <HiddenSlides>2</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31</vt:i4>
      </vt:variant>
    </vt:vector>
  </HeadingPairs>
  <TitlesOfParts>
    <vt:vector size="37" baseType="lpstr">
      <vt:lpstr>Arial</vt:lpstr>
      <vt:lpstr>Arial Black</vt:lpstr>
      <vt:lpstr>Times New Roman</vt:lpstr>
      <vt:lpstr>Wingdings</vt:lpstr>
      <vt:lpstr>Diseño predeterminado</vt:lpstr>
      <vt:lpstr>Capas</vt:lpstr>
      <vt:lpstr>Presentación de PowerPoint</vt:lpstr>
      <vt:lpstr>Satanova lež:</vt:lpstr>
      <vt:lpstr>Presentación de PowerPoint</vt:lpstr>
      <vt:lpstr>Můžeme se stát nesmrtelnými?</vt:lpstr>
      <vt:lpstr>Presentación de PowerPoint</vt:lpstr>
      <vt:lpstr>Důsledky přirozené nesmrtelnosti lidské duše</vt:lpstr>
      <vt:lpstr>Důsledky přirozené nesmrtelnosti lidské duše</vt:lpstr>
      <vt:lpstr>Důsledky přirozené nesmrtelnosti lidské duše</vt:lpstr>
      <vt:lpstr>Důsledky přirozené nesmrtelnosti lidské duše</vt:lpstr>
      <vt:lpstr>Presentación de PowerPoint</vt:lpstr>
      <vt:lpstr>Presentación de PowerPoint</vt:lpstr>
      <vt:lpstr>Biblické učení o univerzální spáse člověka</vt:lpstr>
      <vt:lpstr>Presentación de PowerPoint</vt:lpstr>
      <vt:lpstr>Presentación de PowerPoint</vt:lpstr>
      <vt:lpstr>Všichni budou vzkříšeni, spravedliví i nespravedliví</vt:lpstr>
      <vt:lpstr>Presentación de PowerPoint</vt:lpstr>
      <vt:lpstr>Presentación de PowerPoint</vt:lpstr>
      <vt:lpstr>Presentación de PowerPoint</vt:lpstr>
      <vt:lpstr>VŠICHNI, KDO ZŮSTANOU           V NEBI, VZDAJÍ SLÁVU BOHU</vt:lpstr>
      <vt:lpstr>Presentación de PowerPoint</vt:lpstr>
      <vt:lpstr>Presentación de PowerPoint</vt:lpstr>
      <vt:lpstr>Nikdo nechválí Boha, když zemře</vt:lpstr>
      <vt:lpstr>Presentación de PowerPoint</vt:lpstr>
      <vt:lpstr>Učení o nesmrtelnosti duše popírá vzkříšení</vt:lpstr>
      <vt:lpstr>Učení o nesmrtelnosti duše popírá druhý příchod Krista</vt:lpstr>
      <vt:lpstr>Lidé nejsou souzeni                   ihned po smrti</vt:lpstr>
      <vt:lpstr>Dějiny učení o nesmrtelnosti       v křesťanství</vt:lpstr>
      <vt:lpstr>Presentación de PowerPoint</vt:lpstr>
      <vt:lpstr>Presentación de PowerPoint</vt:lpstr>
      <vt:lpstr>Presentación de PowerPoint</vt:lpstr>
      <vt:lpstr>Presentación de PowerPoint</vt:lpstr>
    </vt:vector>
  </TitlesOfParts>
  <Company>Eunice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Sergio Fustero Carreras</dc:creator>
  <cp:lastModifiedBy>Sergio Fustero Carreras</cp:lastModifiedBy>
  <cp:revision>178</cp:revision>
  <dcterms:created xsi:type="dcterms:W3CDTF">2005-05-26T14:01:39Z</dcterms:created>
  <dcterms:modified xsi:type="dcterms:W3CDTF">2023-07-03T15:25:35Z</dcterms:modified>
</cp:coreProperties>
</file>