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73" r:id="rId15"/>
    <p:sldId id="268" r:id="rId16"/>
    <p:sldId id="269" r:id="rId17"/>
    <p:sldId id="270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arrington" panose="04040505050A02020702" pitchFamily="82" charset="0"/>
      <p:regular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925B"/>
    <a:srgbClr val="F4E8DC"/>
    <a:srgbClr val="E1C2A3"/>
    <a:srgbClr val="C98F5B"/>
    <a:srgbClr val="9F6198"/>
    <a:srgbClr val="F9EBF8"/>
    <a:srgbClr val="E8B6E6"/>
    <a:srgbClr val="EECCEC"/>
    <a:srgbClr val="CECCB6"/>
    <a:srgbClr val="E8E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D385-B82D-4412-BAB3-291F588CD4D0}" type="datetimeFigureOut">
              <a:rPr lang="es-ES" smtClean="0"/>
              <a:t>27/12/2022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A3BD-34DD-4F86-B7C1-CED610FB808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29669" y="254258"/>
            <a:ext cx="488819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>
                <a:rot lat="382339" lon="21084507" rev="241166"/>
              </a:camera>
              <a:lightRig rig="soft" dir="tl"/>
            </a:scene3d>
            <a:sp3d extrusionH="298450" contourW="25400" prstMaterial="matte">
              <a:bevelT w="25400" h="55880" prst="artDeco"/>
              <a:bevelB w="38100" h="82550"/>
              <a:extrusionClr>
                <a:srgbClr val="C00000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</a:t>
            </a:r>
            <a:r>
              <a:rPr lang="es-E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ALM 148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348880"/>
            <a:ext cx="6102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Nabádej stvoření, aby chválil</a:t>
            </a:r>
            <a:r>
              <a:rPr lang="cs-CZ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</a:t>
            </a:r>
            <a:r>
              <a:rPr lang="es-E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cs-CZ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Hospodina.</a:t>
            </a:r>
            <a:r>
              <a:rPr lang="es-E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
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63688" y="98629"/>
            <a:ext cx="727280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Harrington" pitchFamily="82" charset="0"/>
                <a:cs typeface="Andalus" pitchFamily="18" charset="-78"/>
              </a:rPr>
              <a:t>Ze země ať c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hval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í Hospodina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netvoři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a všechny propast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né tůně,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3588" y="5859269"/>
            <a:ext cx="741682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Harrington" pitchFamily="82" charset="0"/>
                <a:cs typeface="Andalus" pitchFamily="18" charset="-78"/>
              </a:rPr>
              <a:t>o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heň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,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krupobití, sníh 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i mlh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a,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b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ouř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ný vichr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, který plní jeho </a:t>
            </a:r>
            <a:r>
              <a:rPr lang="es-ES" sz="2800" b="1" dirty="0" err="1">
                <a:latin typeface="Harrington" pitchFamily="82" charset="0"/>
                <a:cs typeface="Andalus" pitchFamily="18" charset="-78"/>
              </a:rPr>
              <a:t>slovo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,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752" y="98629"/>
            <a:ext cx="5814392" cy="954107"/>
          </a:xfrm>
          <a:prstGeom prst="rect">
            <a:avLst/>
          </a:prstGeom>
          <a:gradFill>
            <a:gsLst>
              <a:gs pos="0">
                <a:srgbClr val="E8B6E6"/>
              </a:gs>
              <a:gs pos="35000">
                <a:srgbClr val="EECCEC"/>
              </a:gs>
              <a:gs pos="100000">
                <a:srgbClr val="F9EBF8"/>
              </a:gs>
            </a:gsLst>
          </a:gradFill>
          <a:ln>
            <a:solidFill>
              <a:srgbClr val="9F61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Harrington" pitchFamily="82" charset="0"/>
                <a:cs typeface="Andalus" pitchFamily="18" charset="-78"/>
              </a:rPr>
              <a:t>h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or</a:t>
            </a:r>
            <a:r>
              <a:rPr lang="cs-CZ" sz="2800" b="1" dirty="0" err="1">
                <a:latin typeface="Harrington" pitchFamily="82" charset="0"/>
                <a:cs typeface="Andalus" pitchFamily="18" charset="-78"/>
              </a:rPr>
              <a:t>stva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a všechny 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pahorky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,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o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vocn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é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strom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y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a všechny </a:t>
            </a:r>
            <a:r>
              <a:rPr lang="es-ES" sz="2800" b="1" dirty="0" err="1">
                <a:latin typeface="Harrington" pitchFamily="82" charset="0"/>
                <a:cs typeface="Andalus" pitchFamily="18" charset="-78"/>
              </a:rPr>
              <a:t>cedry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,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052736"/>
            <a:ext cx="4536504" cy="954107"/>
          </a:xfrm>
          <a:prstGeom prst="rect">
            <a:avLst/>
          </a:prstGeom>
          <a:gradFill>
            <a:gsLst>
              <a:gs pos="0">
                <a:srgbClr val="C9925B"/>
              </a:gs>
              <a:gs pos="35000">
                <a:srgbClr val="E1C2A3"/>
              </a:gs>
              <a:gs pos="100000">
                <a:srgbClr val="F4E8DC"/>
              </a:gs>
            </a:gsLst>
          </a:gradFill>
          <a:ln>
            <a:solidFill>
              <a:srgbClr val="C9925B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Harrington" pitchFamily="82" charset="0"/>
                <a:cs typeface="Andalus" pitchFamily="18" charset="-78"/>
              </a:rPr>
              <a:t>zvěř a všechna dobytčata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,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p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lazi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, okřídlené ptactvo,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7604" y="5805264"/>
            <a:ext cx="712879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Harrington" pitchFamily="82" charset="0"/>
                <a:cs typeface="Andalus" pitchFamily="18" charset="-78"/>
              </a:rPr>
              <a:t>k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rálové země a všechny národy,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vladaři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a všichni soudci </a:t>
            </a:r>
            <a:r>
              <a:rPr lang="es-ES" sz="2800" b="1" dirty="0" err="1">
                <a:latin typeface="Harrington" pitchFamily="82" charset="0"/>
                <a:cs typeface="Andalus" pitchFamily="18" charset="-78"/>
              </a:rPr>
              <a:t>země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,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37289" y="5896256"/>
            <a:ext cx="349289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Harrington" pitchFamily="82" charset="0"/>
                <a:cs typeface="Andalus" pitchFamily="18" charset="-78"/>
              </a:rPr>
              <a:t>jinoši i panny, </a:t>
            </a:r>
          </a:p>
          <a:p>
            <a:pPr algn="ctr"/>
            <a:r>
              <a:rPr lang="cs-CZ" sz="2800" b="1" dirty="0">
                <a:latin typeface="Harrington" pitchFamily="82" charset="0"/>
                <a:cs typeface="Andalus" pitchFamily="18" charset="-78"/>
              </a:rPr>
              <a:t>starci i mladí.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0788" y="44624"/>
            <a:ext cx="610242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Harrington" pitchFamily="82" charset="0"/>
                <a:cs typeface="Andalus" pitchFamily="18" charset="-78"/>
              </a:rPr>
              <a:t>Ať c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hv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á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l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í Hospodin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ovo jméno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,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p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o</a:t>
            </a:r>
            <a:r>
              <a:rPr lang="cs-CZ" sz="2800" b="1" dirty="0" err="1">
                <a:latin typeface="Harrington" pitchFamily="82" charset="0"/>
                <a:cs typeface="Andalus" pitchFamily="18" charset="-78"/>
              </a:rPr>
              <a:t>uz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e jeho jméno je vyvýšen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é,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j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eho 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velebnost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je na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d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zem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í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i neb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em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.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1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16632"/>
            <a:ext cx="5328592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Harrington" pitchFamily="82" charset="0"/>
                <a:cs typeface="Andalus" pitchFamily="18" charset="-78"/>
              </a:rPr>
              <a:t>V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yvýšil 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r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o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h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svého lidu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k c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hv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á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le 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všech svých věrných,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                   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syn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ů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Izraele,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lidu, který je mu blízko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.
</a:t>
            </a:r>
            <a:r>
              <a:rPr lang="es-ES" sz="2800" b="1" dirty="0" err="1">
                <a:latin typeface="Harrington" pitchFamily="82" charset="0"/>
                <a:cs typeface="Andalus" pitchFamily="18" charset="-78"/>
              </a:rPr>
              <a:t>Aleluja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.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/>
            </a:scene3d>
            <a:sp3d contourW="6350" prstMaterial="plastic">
              <a:bevelT w="20320" h="20320" prst="angle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/>
            <a:r>
              <a:rPr lang="es-ES" sz="3600" b="1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2">
                      <a:lumMod val="75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CHVÁLA BOHU </a:t>
            </a:r>
            <a:r>
              <a:rPr lang="cs-CZ" sz="3600" b="1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2">
                      <a:lumMod val="75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</a:t>
            </a:r>
            <a:r>
              <a:rPr lang="es-ES" sz="3600" b="1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2">
                      <a:lumMod val="75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NEB</a:t>
            </a:r>
            <a:r>
              <a:rPr lang="cs-CZ" sz="3600" b="1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2">
                      <a:lumMod val="75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ESÍCH</a:t>
            </a:r>
            <a:r>
              <a:rPr lang="es-ES" sz="3600" b="1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2">
                      <a:lumMod val="75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</a:t>
            </a:r>
            <a:r>
              <a:rPr lang="cs-CZ" sz="3600" b="1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2">
                      <a:lumMod val="75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verš</a:t>
            </a:r>
            <a:r>
              <a:rPr lang="es-ES" sz="3600" b="1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2">
                      <a:lumMod val="75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 1-6)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7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17948" y="5805264"/>
            <a:ext cx="550810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800" b="1" dirty="0" err="1">
                <a:latin typeface="Harrington" pitchFamily="82" charset="0"/>
                <a:cs typeface="Andalus" pitchFamily="18" charset="-78"/>
              </a:rPr>
              <a:t>Chvalte</a:t>
            </a:r>
            <a:r>
              <a:rPr lang="de-DE" sz="2800" b="1" dirty="0">
                <a:latin typeface="Harrington" pitchFamily="82" charset="0"/>
                <a:cs typeface="Andalus" pitchFamily="18" charset="-78"/>
              </a:rPr>
              <a:t> 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Hospodina</a:t>
            </a:r>
            <a:r>
              <a:rPr lang="de-DE" sz="2800" b="1" dirty="0">
                <a:latin typeface="Harrington" pitchFamily="82" charset="0"/>
                <a:cs typeface="Andalus" pitchFamily="18" charset="-78"/>
              </a:rPr>
              <a:t> z </a:t>
            </a:r>
            <a:r>
              <a:rPr lang="de-DE" sz="2800" b="1" dirty="0" err="1">
                <a:latin typeface="Harrington" pitchFamily="82" charset="0"/>
                <a:cs typeface="Andalus" pitchFamily="18" charset="-78"/>
              </a:rPr>
              <a:t>nebe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s,</a:t>
            </a:r>
            <a:r>
              <a:rPr lang="de-DE" sz="2800" b="1" dirty="0">
                <a:latin typeface="Harrington" pitchFamily="82" charset="0"/>
                <a:cs typeface="Andalus" pitchFamily="18" charset="-78"/>
              </a:rPr>
              <a:t>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c</a:t>
            </a:r>
            <a:r>
              <a:rPr lang="de-DE" sz="2800" b="1" dirty="0" err="1">
                <a:latin typeface="Harrington" pitchFamily="82" charset="0"/>
                <a:cs typeface="Andalus" pitchFamily="18" charset="-78"/>
              </a:rPr>
              <a:t>hvalte</a:t>
            </a:r>
            <a:r>
              <a:rPr lang="de-DE" sz="2800" b="1" dirty="0">
                <a:latin typeface="Harrington" pitchFamily="82" charset="0"/>
                <a:cs typeface="Andalus" pitchFamily="18" charset="-78"/>
              </a:rPr>
              <a:t> Ho 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ve</a:t>
            </a:r>
            <a:r>
              <a:rPr lang="de-DE" sz="2800" b="1" dirty="0">
                <a:latin typeface="Harrington" pitchFamily="82" charset="0"/>
                <a:cs typeface="Andalus" pitchFamily="18" charset="-78"/>
              </a:rPr>
              <a:t> </a:t>
            </a:r>
            <a:r>
              <a:rPr lang="de-DE" sz="2800" b="1" dirty="0" err="1">
                <a:latin typeface="Harrington" pitchFamily="82" charset="0"/>
                <a:cs typeface="Andalus" pitchFamily="18" charset="-78"/>
              </a:rPr>
              <a:t>vý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šinách!</a:t>
            </a:r>
            <a:r>
              <a:rPr lang="de-DE" sz="2800" b="1" dirty="0">
                <a:latin typeface="Harrington" pitchFamily="82" charset="0"/>
                <a:cs typeface="Andalus" pitchFamily="18" charset="-78"/>
              </a:rPr>
              <a:t> </a:t>
            </a:r>
            <a:endParaRPr lang="es-ES" sz="2800" b="1" dirty="0"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5733256"/>
            <a:ext cx="6390456" cy="954107"/>
          </a:xfrm>
          <a:prstGeom prst="rect">
            <a:avLst/>
          </a:prstGeom>
          <a:gradFill>
            <a:gsLst>
              <a:gs pos="0">
                <a:srgbClr val="B6B6E8"/>
              </a:gs>
              <a:gs pos="35000">
                <a:srgbClr val="CECCEE"/>
              </a:gs>
              <a:gs pos="100000">
                <a:srgbClr val="ECEBF9"/>
              </a:gs>
            </a:gsLst>
          </a:gradFill>
          <a:ln>
            <a:solidFill>
              <a:srgbClr val="65619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Harrington" pitchFamily="82" charset="0"/>
                <a:cs typeface="Andalus" pitchFamily="18" charset="-78"/>
              </a:rPr>
              <a:t>Chvalte ho, všichni jeho andělé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,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c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hvalte ho, vš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e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chn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y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jeho 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z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á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stup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y.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221088"/>
            <a:ext cx="7344816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Harrington" pitchFamily="82" charset="0"/>
                <a:cs typeface="Andalus" pitchFamily="18" charset="-78"/>
              </a:rPr>
              <a:t>Chvalte ho, slunce 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s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měsíc</a:t>
            </a:r>
            <a:r>
              <a:rPr lang="cs-CZ" sz="2800" b="1" dirty="0" err="1">
                <a:latin typeface="Harrington" pitchFamily="82" charset="0"/>
                <a:cs typeface="Andalus" pitchFamily="18" charset="-78"/>
              </a:rPr>
              <a:t>em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;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c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hvalte ho, vš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e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chn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y jasné hvězdy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.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1800" y="116632"/>
            <a:ext cx="6246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Harrington" pitchFamily="82" charset="0"/>
                <a:cs typeface="Andalus" pitchFamily="18" charset="-78"/>
              </a:rPr>
              <a:t>Chvalte ho, nebes</a:t>
            </a:r>
            <a:r>
              <a:rPr lang="cs-CZ" sz="2800" b="1" dirty="0">
                <a:solidFill>
                  <a:schemeClr val="bg1"/>
                </a:solidFill>
                <a:latin typeface="Harrington" pitchFamily="82" charset="0"/>
                <a:cs typeface="Andalus" pitchFamily="18" charset="-78"/>
              </a:rPr>
              <a:t>a</a:t>
            </a:r>
            <a:r>
              <a:rPr lang="es-ES" sz="2800" b="1" dirty="0">
                <a:solidFill>
                  <a:schemeClr val="bg1"/>
                </a:solidFill>
                <a:latin typeface="Harrington" pitchFamily="82" charset="0"/>
                <a:cs typeface="Andalus" pitchFamily="18" charset="-78"/>
              </a:rPr>
              <a:t> nebes,
</a:t>
            </a:r>
            <a:r>
              <a:rPr lang="cs-CZ" sz="2800" b="1" dirty="0">
                <a:solidFill>
                  <a:schemeClr val="bg1"/>
                </a:solidFill>
                <a:latin typeface="Harrington" pitchFamily="82" charset="0"/>
                <a:cs typeface="Andalus" pitchFamily="18" charset="-78"/>
              </a:rPr>
              <a:t>rovněž</a:t>
            </a:r>
            <a:r>
              <a:rPr lang="es-ES" sz="2800" b="1" dirty="0">
                <a:solidFill>
                  <a:schemeClr val="bg1"/>
                </a:solidFill>
                <a:latin typeface="Harrington" pitchFamily="82" charset="0"/>
                <a:cs typeface="Andalus" pitchFamily="18" charset="-78"/>
              </a:rPr>
              <a:t> vody nad nebesy</a:t>
            </a:r>
            <a:r>
              <a:rPr lang="cs-CZ" sz="2800" b="1" dirty="0">
                <a:solidFill>
                  <a:schemeClr val="bg1"/>
                </a:solidFill>
                <a:latin typeface="Harrington" pitchFamily="82" charset="0"/>
                <a:cs typeface="Andalus" pitchFamily="18" charset="-78"/>
              </a:rPr>
              <a:t>,</a:t>
            </a:r>
            <a:r>
              <a:rPr lang="es-ES" sz="2800" b="1" dirty="0">
                <a:solidFill>
                  <a:schemeClr val="bg1"/>
                </a:solidFill>
                <a:latin typeface="Harrington" pitchFamily="82" charset="0"/>
                <a:cs typeface="Andalus" pitchFamily="18" charset="-78"/>
              </a:rPr>
              <a:t>
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03848" y="116632"/>
            <a:ext cx="581439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Harrington" pitchFamily="82" charset="0"/>
                <a:cs typeface="Andalus" pitchFamily="18" charset="-78"/>
              </a:rPr>
              <a:t>Chvalte </a:t>
            </a:r>
            <a:r>
              <a:rPr lang="cs-CZ" sz="2800" b="1" dirty="0" err="1">
                <a:latin typeface="Harrington" pitchFamily="82" charset="0"/>
                <a:cs typeface="Andalus" pitchFamily="18" charset="-78"/>
              </a:rPr>
              <a:t>Hosp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o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din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ovo jméno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!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
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Vždy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ť on přikázal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,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a byl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o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stvořen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o,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1760" y="4077072"/>
            <a:ext cx="660648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Harrington" pitchFamily="82" charset="0"/>
                <a:cs typeface="Andalus" pitchFamily="18" charset="-78"/>
              </a:rPr>
              <a:t>on tomu dal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</a:t>
            </a:r>
            <a:r>
              <a:rPr lang="cs-CZ" sz="2800" b="1" dirty="0" err="1">
                <a:latin typeface="Harrington" pitchFamily="82" charset="0"/>
                <a:cs typeface="Andalus" pitchFamily="18" charset="-78"/>
              </a:rPr>
              <a:t>povst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a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t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navěky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 a navždy,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
</a:t>
            </a:r>
            <a:r>
              <a:rPr lang="cs-CZ" sz="2800" b="1" dirty="0" err="1">
                <a:latin typeface="Harrington" pitchFamily="82" charset="0"/>
                <a:cs typeface="Andalus" pitchFamily="18" charset="-78"/>
              </a:rPr>
              <a:t>naříze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n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í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, kter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é vydal,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 nepo</a:t>
            </a:r>
            <a:r>
              <a:rPr lang="cs-CZ" sz="2800" b="1" dirty="0">
                <a:latin typeface="Harrington" pitchFamily="82" charset="0"/>
                <a:cs typeface="Andalus" pitchFamily="18" charset="-78"/>
              </a:rPr>
              <a:t>min</a:t>
            </a:r>
            <a:r>
              <a:rPr lang="es-ES" sz="2800" b="1" dirty="0">
                <a:latin typeface="Harrington" pitchFamily="82" charset="0"/>
                <a:cs typeface="Andalus" pitchFamily="18" charset="-78"/>
              </a:rPr>
              <a:t>e.</a:t>
            </a:r>
            <a:endParaRPr lang="es-ES" sz="2800" b="1" dirty="0">
              <a:solidFill>
                <a:schemeClr val="dk1"/>
              </a:solidFill>
              <a:latin typeface="Harrington" pitchFamily="82" charset="0"/>
              <a:cs typeface="Andalus" pitchFamily="18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37312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hilly" dir="t"/>
            </a:scene3d>
            <a:sp3d contourW="6350" prstMaterial="plastic">
              <a:bevelT w="20320" h="20320" prst="angle"/>
              <a:contourClr>
                <a:srgbClr val="FFFFCC"/>
              </a:contourClr>
            </a:sp3d>
          </a:bodyPr>
          <a:lstStyle/>
          <a:p>
            <a:pPr algn="ctr"/>
            <a:r>
              <a:rPr lang="es-ES" sz="32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ACA800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chvála Bohu na zemi  (ver</a:t>
            </a:r>
            <a:r>
              <a:rPr lang="cs-CZ" sz="3200" b="1" cap="all" dirty="0" err="1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ACA800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še</a:t>
            </a:r>
            <a:r>
              <a:rPr lang="es-ES" sz="32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ACA800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7-14)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296</Words>
  <Application>Microsoft Office PowerPoint</Application>
  <PresentationFormat>Presentación en pantalla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Calibri</vt:lpstr>
      <vt:lpstr>Harrington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SFC</dc:creator>
  <cp:lastModifiedBy>Sergio Fustero Carreras</cp:lastModifiedBy>
  <cp:revision>78</cp:revision>
  <dcterms:created xsi:type="dcterms:W3CDTF">2013-05-04T15:59:48Z</dcterms:created>
  <dcterms:modified xsi:type="dcterms:W3CDTF">2022-12-27T19:34:08Z</dcterms:modified>
</cp:coreProperties>
</file>