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4" r:id="rId5"/>
    <p:sldId id="265" r:id="rId6"/>
    <p:sldId id="267" r:id="rId7"/>
    <p:sldId id="263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7F1C"/>
    <a:srgbClr val="8F952B"/>
    <a:srgbClr val="A94861"/>
    <a:srgbClr val="2D4DA1"/>
    <a:srgbClr val="F88936"/>
    <a:srgbClr val="F7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22F6-5BB6-57ED-73ED-5352B59B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FA8C3-29C5-D79C-9F71-A9BB96697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329B-D6DE-AAEE-158B-A7E4F7E0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7D76D-D8B6-99AA-F99B-C6B96FC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66132-5458-A0F9-D2D7-BFD8A861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5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18344-1C88-F38A-4F4C-3F2093E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F02E84-CCD0-793A-5DD8-7C9190BD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4120-4002-D144-5CDD-1D49662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3058F-1A7F-B01A-3DB0-3B646271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55FD4-1F6D-03FD-7360-E75C418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41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24B9E1-C78D-FF2D-499F-71898D62C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184D10-FB66-46D2-946A-E63317561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D24A1-1A8B-FFC9-0E1C-680994B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603EA-7362-4FE1-2645-6E42ABA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4571F-2B2B-79AE-04F5-3F62473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30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3B3C1-965F-8994-E933-2E31599D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F727C-96F5-7BBA-816D-55F2C74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2E7CB-BE81-59CC-0AA2-02C69581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14DEF-8F8C-69AA-6B4E-050E3C4E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87C1E-487E-F63C-8EF4-E9CDB8CC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67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590C9-8BB0-8EAF-F413-5D4E77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6E5A5A-AF51-C626-DA8C-E0A57295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81198-EE7F-C885-48ED-483D4B16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F05044-295A-EB74-A9B5-D25D4F1E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9AB20-22D0-53CC-E813-6EDD8AD0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4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013D-8BEF-15DC-F280-4E83C66C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9DB07-1C76-5868-6AB9-EF722F65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120C7-F368-3979-1E8A-1777A3E9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64A233-1B8B-2737-E71D-EEE04547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1B2BA-C856-1D05-B9E4-F9BCA38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E09A73-3A7B-3900-2DBD-F2C5B246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3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80742-2484-7469-3D75-0F5AF88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00C80-EA52-D154-5941-B2DDF0B5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E5219C-C077-DA30-92DB-32D0907A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43D65A-FC0A-725D-534E-F4171AF5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EEC84-8FB8-52C4-8562-0A13933D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DC113B-D091-78E7-1B18-1B44F8B8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100736-97F4-332D-9A59-B38B09C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3F2FA-FFD1-7AD1-646B-FEA9AC2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7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AB166-373A-F464-7E4B-0E6652C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A8B7B-B374-D36B-894A-677D1F0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78F7B-A4A7-B99C-6E57-DA9AE5AF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2EC2-66B2-E2BF-DF8B-59B63ED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05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651BFD-966B-3C8F-8E53-661F921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26F6A-99E1-1221-5783-F18C0FDE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443269-CED3-6FD5-7AC6-43645CA8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33180-909E-2F1C-4882-BF9694C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6B7AF-1F47-3365-CF4E-99DCC1DF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326F6-86ED-F6D2-4C4A-05170E69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22789-18FF-3F11-E69A-BCBB809B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238D6-E434-0134-8D25-853094F5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25950-02CC-D532-6C0C-723D066B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C3B0D-1F66-AB8C-E27B-A31A85C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A5C767-09D0-3AF7-F791-2DC3E85A2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82FC1D-7F02-689A-A701-F001ECFD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7F7F94-77F6-8048-D4B7-6FD3D04A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08F7C-5D42-32D8-C217-55B8962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B33F8B-1F2A-BDF6-B792-4F741E7E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4CF9C3-D1B6-30C9-3C7C-0AC65CD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16CE7-18D2-862F-D0E8-F66F7A96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4D437-1230-6454-E35C-EE1CD64AA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5D7AF-13CF-4EE7-B87E-27E15A0A2CBF}" type="datetimeFigureOut">
              <a:rPr lang="es-ES" smtClean="0"/>
              <a:t>25/04/2026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5DFF-ACDB-7053-85DD-9C653E90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DD5D8-0E77-1A6D-CC70-E643B3C9F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85DF8-AA2D-B414-4F0C-E593E15EBDA1}"/>
              </a:ext>
            </a:extLst>
          </p:cNvPr>
          <p:cNvSpPr txBox="1"/>
          <p:nvPr/>
        </p:nvSpPr>
        <p:spPr>
          <a:xfrm>
            <a:off x="200025" y="152400"/>
            <a:ext cx="3276600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19050">
              <a:bevelT w="38100" h="38100" prst="angle"/>
              <a:contourClr>
                <a:srgbClr val="F77510"/>
              </a:contourClr>
            </a:sp3d>
          </a:bodyPr>
          <a:lstStyle/>
          <a:p>
            <a:pPr algn="ctr"/>
            <a:r>
              <a:rPr lang="es-ES" sz="80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VER</a:t>
            </a:r>
          </a:p>
          <a:p>
            <a:pPr algn="ctr"/>
            <a:r>
              <a:rPr lang="es-ES" sz="80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A JESÚS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08331-990B-F221-B6A6-5C26D9286D2F}"/>
              </a:ext>
            </a:extLst>
          </p:cNvPr>
          <p:cNvSpPr txBox="1"/>
          <p:nvPr/>
        </p:nvSpPr>
        <p:spPr>
          <a:xfrm>
            <a:off x="7820025" y="6067425"/>
            <a:ext cx="42291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Visión de Elena G. White registrada en </a:t>
            </a:r>
            <a:r>
              <a:rPr lang="es-ES" b="1" i="1" dirty="0"/>
              <a:t>Primeros escritos</a:t>
            </a:r>
            <a:r>
              <a:rPr lang="es-ES" b="1" dirty="0"/>
              <a:t>, </a:t>
            </a:r>
            <a:r>
              <a:rPr lang="es-ES" b="1" dirty="0" err="1"/>
              <a:t>pgs</a:t>
            </a:r>
            <a:r>
              <a:rPr lang="es-ES" b="1" dirty="0"/>
              <a:t>. 79-80</a:t>
            </a:r>
          </a:p>
        </p:txBody>
      </p:sp>
    </p:spTree>
    <p:extLst>
      <p:ext uri="{BB962C8B-B14F-4D97-AF65-F5344CB8AC3E}">
        <p14:creationId xmlns:p14="http://schemas.microsoft.com/office/powerpoint/2010/main" val="288712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E6D76B-75F9-EED7-D569-786DD12206D2}"/>
              </a:ext>
            </a:extLst>
          </p:cNvPr>
          <p:cNvSpPr txBox="1"/>
          <p:nvPr/>
        </p:nvSpPr>
        <p:spPr>
          <a:xfrm>
            <a:off x="4962525" y="67310"/>
            <a:ext cx="7215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effectLst/>
              </a:rPr>
              <a:t>Me veía sentada con profunda desesperación; con el rostro oculto entre las manos, reflexionaba así: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DECF4-071F-B432-B676-ACA5D4894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590925"/>
            <a:ext cx="5578259" cy="3181351"/>
          </a:xfrm>
          <a:prstGeom prst="roundRect">
            <a:avLst>
              <a:gd name="adj" fmla="val 35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7C51A9-6A4A-777F-824F-81CC2848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75" r="8964" b="497"/>
          <a:stretch>
            <a:fillRect/>
          </a:stretch>
        </p:blipFill>
        <p:spPr>
          <a:xfrm>
            <a:off x="266699" y="85724"/>
            <a:ext cx="4514851" cy="3391473"/>
          </a:xfrm>
          <a:prstGeom prst="roundRect">
            <a:avLst>
              <a:gd name="adj" fmla="val 3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8A3A6B-A310-243F-2A60-A8096C402017}"/>
              </a:ext>
            </a:extLst>
          </p:cNvPr>
          <p:cNvSpPr txBox="1"/>
          <p:nvPr/>
        </p:nvSpPr>
        <p:spPr>
          <a:xfrm>
            <a:off x="4962525" y="2105561"/>
            <a:ext cx="72157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En aquel momento se abrió la puerta y entró un personaje de aspecto y porte hermosos. Me miró compasivamente, y dijo: “¿Deseas ver a Jesús? Está aquí, y puedes verle si quieres. Toma cuanto tengas y sígueme.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3E64D6-63D3-B07A-FB14-3BE194E25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41" y="3590924"/>
            <a:ext cx="5578260" cy="3181352"/>
          </a:xfrm>
          <a:prstGeom prst="roundRect">
            <a:avLst>
              <a:gd name="adj" fmla="val 38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0A73A5-811F-7F6C-A1D0-ED7DF891C878}"/>
              </a:ext>
            </a:extLst>
          </p:cNvPr>
          <p:cNvSpPr txBox="1"/>
          <p:nvPr/>
        </p:nvSpPr>
        <p:spPr>
          <a:xfrm>
            <a:off x="4962525" y="932547"/>
            <a:ext cx="72157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 Jesús estuviese en la tierra, iría a postrarme a sus pies y le manifestaría cuánto sufro. No me rechazaría. Tendría misericordia de mí, y por siempre le amaría y serviría. </a:t>
            </a:r>
          </a:p>
        </p:txBody>
      </p:sp>
    </p:spTree>
    <p:extLst>
      <p:ext uri="{BB962C8B-B14F-4D97-AF65-F5344CB8AC3E}">
        <p14:creationId xmlns:p14="http://schemas.microsoft.com/office/powerpoint/2010/main" val="52152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F61FF-1B11-E74A-34F6-B0756E4F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570534-534B-AE8F-52ED-B004424BE567}"/>
              </a:ext>
            </a:extLst>
          </p:cNvPr>
          <p:cNvSpPr txBox="1"/>
          <p:nvPr/>
        </p:nvSpPr>
        <p:spPr>
          <a:xfrm>
            <a:off x="160125" y="86475"/>
            <a:ext cx="6593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effectLst/>
              </a:rPr>
              <a:t>Oí esas palabras con gozo indecible, y alegremente recogí cuanto poseía, todas las cositas que apreciaba, y seguí a mi guía. 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CB49B-952D-8059-85EA-8E61FD0E2042}"/>
              </a:ext>
            </a:extLst>
          </p:cNvPr>
          <p:cNvSpPr txBox="1"/>
          <p:nvPr/>
        </p:nvSpPr>
        <p:spPr>
          <a:xfrm>
            <a:off x="292894" y="4461213"/>
            <a:ext cx="4955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effectLst/>
              </a:rPr>
              <a:t>Me condujo a una escalera escarpada y de apariencia frágil.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ECBF7-916F-0BDA-BDE2-FC27C9B0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4689"/>
            <a:ext cx="5192924" cy="2902877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0DE40-4DE3-A979-BA7D-A9B450092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1193780"/>
            <a:ext cx="5622830" cy="3206770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410FC-EF64-0AF2-8B95-A836F1A0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64" y="3191589"/>
            <a:ext cx="6170811" cy="3531722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A3DAB-0AA1-CD0F-17A9-77E878CED620}"/>
              </a:ext>
            </a:extLst>
          </p:cNvPr>
          <p:cNvSpPr txBox="1"/>
          <p:nvPr/>
        </p:nvSpPr>
        <p:spPr>
          <a:xfrm>
            <a:off x="292894" y="5178624"/>
            <a:ext cx="55681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Cuando empecé a subir los peldaños, me advirtió el guía que mantuviera la vista en alto, no fuese que me diesen vértigos y cayese. Muchos otros que trepaban por la escalinata caían antes de llegar a la cima.</a:t>
            </a:r>
          </a:p>
        </p:txBody>
      </p:sp>
    </p:spTree>
    <p:extLst>
      <p:ext uri="{BB962C8B-B14F-4D97-AF65-F5344CB8AC3E}">
        <p14:creationId xmlns:p14="http://schemas.microsoft.com/office/powerpoint/2010/main" val="16598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BB97-E015-42EE-0E35-D858F5A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F0AF91-4741-CD81-0B15-2D380FC82182}"/>
              </a:ext>
            </a:extLst>
          </p:cNvPr>
          <p:cNvSpPr txBox="1"/>
          <p:nvPr/>
        </p:nvSpPr>
        <p:spPr>
          <a:xfrm>
            <a:off x="611563" y="165498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effectLst/>
              </a:rPr>
              <a:t>Finalmente llegamos al último peldaño, y nos detuvimos ante una puerta.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DDEF0-8A1D-D485-FADB-0D7996BEF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46457"/>
            <a:ext cx="5826944" cy="3334918"/>
          </a:xfrm>
          <a:prstGeom prst="roundRect">
            <a:avLst>
              <a:gd name="adj" fmla="val 82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D1AAE7-A3D9-6366-634F-EE2E91E4F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3457573"/>
            <a:ext cx="5826947" cy="3334919"/>
          </a:xfrm>
          <a:prstGeom prst="roundRect">
            <a:avLst>
              <a:gd name="adj" fmla="val 96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E07572-32E8-3C62-4D53-136AE782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3457575"/>
            <a:ext cx="5826944" cy="3334918"/>
          </a:xfrm>
          <a:prstGeom prst="roundRect">
            <a:avLst>
              <a:gd name="adj" fmla="val 76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0217DE-01C0-E433-B29D-C23A9F87D2E4}"/>
              </a:ext>
            </a:extLst>
          </p:cNvPr>
          <p:cNvSpPr txBox="1"/>
          <p:nvPr/>
        </p:nvSpPr>
        <p:spPr>
          <a:xfrm>
            <a:off x="611563" y="1100056"/>
            <a:ext cx="4760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Allí el guía me indicó que dejase cuanto había traído conmigo. Lo depuse todo alegremente. 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996A8F-8F6E-6DF3-34DC-0734FE72E6C8}"/>
              </a:ext>
            </a:extLst>
          </p:cNvPr>
          <p:cNvSpPr txBox="1"/>
          <p:nvPr/>
        </p:nvSpPr>
        <p:spPr>
          <a:xfrm>
            <a:off x="611563" y="2342390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Entonces el guía abrió la puerta, y me mandó entrar.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209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FF99-63AB-2008-B01B-67A638A4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50B05E-AF8B-970D-60BB-8BB85B8E81A7}"/>
              </a:ext>
            </a:extLst>
          </p:cNvPr>
          <p:cNvSpPr txBox="1"/>
          <p:nvPr/>
        </p:nvSpPr>
        <p:spPr>
          <a:xfrm>
            <a:off x="306832" y="219075"/>
            <a:ext cx="515302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b="1" dirty="0">
                <a:effectLst/>
              </a:rPr>
              <a:t>En un momento estuve delante de Jesús. No había error, pues aquella hermosa figura, aquella expresión de benevolencia y majestad, no podían ser de otro.</a:t>
            </a:r>
          </a:p>
          <a:p>
            <a:pPr>
              <a:spcBef>
                <a:spcPts val="1200"/>
              </a:spcBef>
            </a:pPr>
            <a:r>
              <a:rPr lang="es-ES" sz="2000" b="1" dirty="0">
                <a:effectLst/>
              </a:rPr>
              <a:t>Cuando su mirada se posó sobre mí, supe en seguida que comprendía todas las vicisitudes de mi vida y todos mis íntimos pensamientos y emociones.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FBE42-0DB7-8B99-572F-65DF2D43DD53}"/>
              </a:ext>
            </a:extLst>
          </p:cNvPr>
          <p:cNvSpPr txBox="1"/>
          <p:nvPr/>
        </p:nvSpPr>
        <p:spPr>
          <a:xfrm>
            <a:off x="6242967" y="4143375"/>
            <a:ext cx="515302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b="1" dirty="0"/>
              <a:t>Traté de resguardarme de su mirada, pues me sentía incapaz de resistirla, pero él se me acercó sonriente, y posando su mano sobre mi cabeza, dijo: “No temas”.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El dulce sonido de su voz hizo vibrar mi corazón con una dicha que no había experimentado hasta entonces.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096364-4A19-FF83-97FF-10737BFF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22" y="123825"/>
            <a:ext cx="6279715" cy="3581400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4A7C91-89E8-7960-97BF-75C6BE5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232664" y="3140124"/>
            <a:ext cx="5301362" cy="3594051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6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3EB129-DE2C-7650-2A84-40033B21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7056"/>
          <a:stretch>
            <a:fillRect/>
          </a:stretch>
        </p:blipFill>
        <p:spPr>
          <a:xfrm>
            <a:off x="6246795" y="2863516"/>
            <a:ext cx="5796486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903210-EACD-AFBB-9057-E0821110AC84}"/>
              </a:ext>
            </a:extLst>
          </p:cNvPr>
          <p:cNvSpPr txBox="1"/>
          <p:nvPr/>
        </p:nvSpPr>
        <p:spPr>
          <a:xfrm>
            <a:off x="6467476" y="759050"/>
            <a:ext cx="51944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Estaba yo muy por demás gozosa para pronunciar una palabra, y así fue que, profundamente conmovida, caí postrada a sus pies.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0A2F8-F9AF-6180-577B-4D1FF41C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>
            <a:off x="167969" y="227646"/>
            <a:ext cx="5908781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68561E-AB06-B28A-D0BF-A9BE990A034D}"/>
              </a:ext>
            </a:extLst>
          </p:cNvPr>
          <p:cNvSpPr txBox="1"/>
          <p:nvPr/>
        </p:nvSpPr>
        <p:spPr>
          <a:xfrm>
            <a:off x="723714" y="4407754"/>
            <a:ext cx="47972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Mientras que allí yacía impedida, pasaron ante mi vista escenas de gloria y belleza, y me pareció haber alcanzado la salvación y la paz del cielo. </a:t>
            </a:r>
          </a:p>
        </p:txBody>
      </p:sp>
    </p:spTree>
    <p:extLst>
      <p:ext uri="{BB962C8B-B14F-4D97-AF65-F5344CB8AC3E}">
        <p14:creationId xmlns:p14="http://schemas.microsoft.com/office/powerpoint/2010/main" val="385251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84BF3-764F-F1C5-7E84-3EBB74A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95BDC-85A7-7A74-F495-D523F7B5CA5E}"/>
              </a:ext>
            </a:extLst>
          </p:cNvPr>
          <p:cNvSpPr txBox="1"/>
          <p:nvPr/>
        </p:nvSpPr>
        <p:spPr>
          <a:xfrm>
            <a:off x="190500" y="200025"/>
            <a:ext cx="58609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effectLst/>
              </a:rPr>
              <a:t>Por último, recobradas las fuerzas, me levanté. Todavía me miraban los amorosos ojos de Jesús, cuya sonrisa inundaba de alegría mi alma. Su presencia despertaba en mí santa veneración e inefable amor. 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6BEF85-F086-622F-5B47-CEABFA251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>
            <a:fillRect/>
          </a:stretch>
        </p:blipFill>
        <p:spPr>
          <a:xfrm>
            <a:off x="6166213" y="133350"/>
            <a:ext cx="5860947" cy="3092022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699A6E-A319-4201-B7DA-4F54E1DE12AF}"/>
              </a:ext>
            </a:extLst>
          </p:cNvPr>
          <p:cNvSpPr txBox="1"/>
          <p:nvPr/>
        </p:nvSpPr>
        <p:spPr>
          <a:xfrm>
            <a:off x="190500" y="1929243"/>
            <a:ext cx="6034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Mi guía abrió entonces la puerta, y ambos salimos.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20740C-53A5-0490-4513-6035FF651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4" y="3360746"/>
            <a:ext cx="5860947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7C049-1951-72C1-80EA-56DF6BC3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3" y="3360746"/>
            <a:ext cx="5860948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A5BD7-9125-3FAF-2529-F549154B03BD}"/>
              </a:ext>
            </a:extLst>
          </p:cNvPr>
          <p:cNvSpPr txBox="1"/>
          <p:nvPr/>
        </p:nvSpPr>
        <p:spPr>
          <a:xfrm>
            <a:off x="190500" y="2427356"/>
            <a:ext cx="588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 mandó que volviese a tomar todo lo que había dejado afuera.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30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93A87-F74C-A8A0-4A64-F5C105E2B4DE}"/>
              </a:ext>
            </a:extLst>
          </p:cNvPr>
          <p:cNvSpPr txBox="1"/>
          <p:nvPr/>
        </p:nvSpPr>
        <p:spPr>
          <a:xfrm>
            <a:off x="263193" y="139641"/>
            <a:ext cx="116656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Hecho esto, me dio un cordón verde bien enrollado. Me encargó que lo colocara cerca de mi corazón y que cuando deseara ver a Jesús, lo sacara de mi pecho y lo estirara al máximo. Me advirtió que no lo dejara mucho tiempo enrollado, a fin de evitar que se le hiciesen nudos y resultase difícil estirarlo. </a:t>
            </a:r>
            <a:endParaRPr lang="es-ES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094E61-354E-46F1-F02B-23581341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0" y="1855306"/>
            <a:ext cx="8510057" cy="4757175"/>
          </a:xfrm>
          <a:prstGeom prst="rect">
            <a:avLst/>
          </a:prstGeom>
          <a:ln w="127000" cap="rnd">
            <a:solidFill>
              <a:srgbClr val="1A7F1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30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F77D3-5C19-4E96-FC2A-0E01747E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81309D-15B0-76F7-E635-06BF3699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" y="120200"/>
            <a:ext cx="6054416" cy="3452909"/>
          </a:xfrm>
          <a:prstGeom prst="roundRect">
            <a:avLst>
              <a:gd name="adj" fmla="val 4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606875D-B544-E52B-4A20-62C755BDC58F}"/>
              </a:ext>
            </a:extLst>
          </p:cNvPr>
          <p:cNvSpPr txBox="1"/>
          <p:nvPr/>
        </p:nvSpPr>
        <p:spPr>
          <a:xfrm>
            <a:off x="192172" y="4565749"/>
            <a:ext cx="60850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Este sueño me infundió esperanza.</a:t>
            </a:r>
          </a:p>
          <a:p>
            <a:pPr algn="ctr"/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 cordón verde era para mí el símbolo de la fe y en mi alma alboreó la hermosa sencillez de la confianza en Dios. </a:t>
            </a:r>
            <a:endParaRPr lang="es-ES" sz="24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A3050-6A0B-C6FB-1948-EC33A569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418638"/>
            <a:ext cx="5800725" cy="3319912"/>
          </a:xfrm>
          <a:prstGeom prst="roundRect">
            <a:avLst>
              <a:gd name="adj" fmla="val 4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C0B81-719F-702E-FD5C-00AA6D3716B0}"/>
              </a:ext>
            </a:extLst>
          </p:cNvPr>
          <p:cNvSpPr txBox="1"/>
          <p:nvPr/>
        </p:nvSpPr>
        <p:spPr>
          <a:xfrm>
            <a:off x="6776153" y="584234"/>
            <a:ext cx="49172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Puse el cordón junto a mi corazón y gozosamente bajé la angosta escalera, alabando al Señor e indicando a cuantos se cruzaban en mi camino dónde podían encontrar a Jesús. 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00869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590</Words>
  <Application>Microsoft Office PowerPoint</Application>
  <PresentationFormat>Panorámica</PresentationFormat>
  <Paragraphs>25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38</cp:revision>
  <dcterms:created xsi:type="dcterms:W3CDTF">2026-04-25T14:27:34Z</dcterms:created>
  <dcterms:modified xsi:type="dcterms:W3CDTF">2026-04-25T19:36:26Z</dcterms:modified>
</cp:coreProperties>
</file>