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74" r:id="rId3"/>
    <p:sldId id="269" r:id="rId4"/>
    <p:sldId id="257" r:id="rId5"/>
    <p:sldId id="258" r:id="rId6"/>
    <p:sldId id="259" r:id="rId7"/>
    <p:sldId id="260" r:id="rId8"/>
    <p:sldId id="270" r:id="rId9"/>
    <p:sldId id="275" r:id="rId10"/>
    <p:sldId id="262" r:id="rId11"/>
    <p:sldId id="276" r:id="rId12"/>
    <p:sldId id="264" r:id="rId13"/>
    <p:sldId id="272"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0C88"/>
    <a:srgbClr val="110593"/>
    <a:srgbClr val="0C469E"/>
    <a:srgbClr val="05A9A9"/>
    <a:srgbClr val="00B047"/>
    <a:srgbClr val="20C012"/>
    <a:srgbClr val="89CB05"/>
    <a:srgbClr val="D69F0C"/>
    <a:srgbClr val="E5C77B"/>
    <a:srgbClr val="DDB4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FF4B25-9A08-42DD-803D-47EB12695B17}" v="166" dt="2024-04-09T13:27:06.3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28" d="100"/>
          <a:sy n="28" d="100"/>
        </p:scale>
        <p:origin x="72" y="15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6FD004-DDD0-4A34-A5E4-B8D617CFEB15}" type="doc">
      <dgm:prSet loTypeId="urn:microsoft.com/office/officeart/2005/8/layout/vList3" loCatId="list" qsTypeId="urn:microsoft.com/office/officeart/2005/8/quickstyle/3d1" qsCatId="3D" csTypeId="urn:microsoft.com/office/officeart/2005/8/colors/colorful2" csCatId="colorful" phldr="1"/>
      <dgm:spPr/>
      <dgm:t>
        <a:bodyPr/>
        <a:lstStyle/>
        <a:p>
          <a:endParaRPr lang="es-ES"/>
        </a:p>
      </dgm:t>
    </dgm:pt>
    <dgm:pt modelId="{6A55718B-719A-4DCB-A9C6-5B21F0E125C2}">
      <dgm:prSet custT="1"/>
      <dgm:spPr/>
      <dgm:t>
        <a:bodyPr/>
        <a:lstStyle/>
        <a:p>
          <a:r>
            <a:rPr lang="nl-NL" sz="2000" b="1" dirty="0">
              <a:effectLst>
                <a:outerShdw blurRad="38100" dist="38100" dir="2700000" algn="tl">
                  <a:srgbClr val="000000">
                    <a:alpha val="43137"/>
                  </a:srgbClr>
                </a:outerShdw>
              </a:effectLst>
            </a:rPr>
            <a:t>Hulle het geglo in die leer van Jesus</a:t>
          </a:r>
          <a:endParaRPr lang="en" sz="2000" b="1" dirty="0">
            <a:effectLst>
              <a:outerShdw blurRad="38100" dist="38100" dir="2700000" algn="tl">
                <a:srgbClr val="000000">
                  <a:alpha val="43137"/>
                </a:srgbClr>
              </a:outerShdw>
            </a:effectLst>
          </a:endParaRPr>
        </a:p>
      </dgm:t>
    </dgm:pt>
    <dgm:pt modelId="{82D34D38-13DB-4576-8486-04428C319685}" type="parTrans" cxnId="{D2B874D4-B677-45C5-A322-1A1403208C89}">
      <dgm:prSet/>
      <dgm:spPr/>
      <dgm:t>
        <a:bodyPr/>
        <a:lstStyle/>
        <a:p>
          <a:endParaRPr lang="es-ES" sz="2000" b="1">
            <a:effectLst>
              <a:outerShdw blurRad="38100" dist="38100" dir="2700000" algn="tl">
                <a:srgbClr val="000000">
                  <a:alpha val="43137"/>
                </a:srgbClr>
              </a:outerShdw>
            </a:effectLst>
          </a:endParaRPr>
        </a:p>
      </dgm:t>
    </dgm:pt>
    <dgm:pt modelId="{9914A308-F811-4613-824C-68045FCDE078}" type="sibTrans" cxnId="{D2B874D4-B677-45C5-A322-1A1403208C89}">
      <dgm:prSet/>
      <dgm:spPr/>
      <dgm:t>
        <a:bodyPr/>
        <a:lstStyle/>
        <a:p>
          <a:endParaRPr lang="es-ES" sz="2000" b="1">
            <a:effectLst>
              <a:outerShdw blurRad="38100" dist="38100" dir="2700000" algn="tl">
                <a:srgbClr val="000000">
                  <a:alpha val="43137"/>
                </a:srgbClr>
              </a:outerShdw>
            </a:effectLst>
          </a:endParaRPr>
        </a:p>
      </dgm:t>
    </dgm:pt>
    <dgm:pt modelId="{088AA768-3988-4FE5-A467-5AD924F75B99}">
      <dgm:prSet custT="1"/>
      <dgm:spPr/>
      <dgm:t>
        <a:bodyPr/>
        <a:lstStyle/>
        <a:p>
          <a:r>
            <a:rPr lang="nl-NL" sz="2000" b="1" dirty="0">
              <a:effectLst>
                <a:outerShdw blurRad="38100" dist="38100" dir="2700000" algn="tl">
                  <a:srgbClr val="000000">
                    <a:alpha val="43137"/>
                  </a:srgbClr>
                </a:outerShdw>
              </a:effectLst>
            </a:rPr>
            <a:t>Diegene wat die gawe gehad het, het siekes gesond gemaak.</a:t>
          </a:r>
          <a:endParaRPr lang="en" sz="2000" b="1" dirty="0">
            <a:effectLst>
              <a:outerShdw blurRad="38100" dist="38100" dir="2700000" algn="tl">
                <a:srgbClr val="000000">
                  <a:alpha val="43137"/>
                </a:srgbClr>
              </a:outerShdw>
            </a:effectLst>
          </a:endParaRPr>
        </a:p>
      </dgm:t>
    </dgm:pt>
    <dgm:pt modelId="{9253D168-7D2B-43BA-8551-4908C1FA4E55}" type="parTrans" cxnId="{7747CF89-EA84-4840-A20B-FBBAE87E49F7}">
      <dgm:prSet/>
      <dgm:spPr/>
      <dgm:t>
        <a:bodyPr/>
        <a:lstStyle/>
        <a:p>
          <a:endParaRPr lang="es-ES" sz="2000" b="1">
            <a:effectLst>
              <a:outerShdw blurRad="38100" dist="38100" dir="2700000" algn="tl">
                <a:srgbClr val="000000">
                  <a:alpha val="43137"/>
                </a:srgbClr>
              </a:outerShdw>
            </a:effectLst>
          </a:endParaRPr>
        </a:p>
      </dgm:t>
    </dgm:pt>
    <dgm:pt modelId="{0779F71C-ADAF-4771-9F64-CCD72301F34C}" type="sibTrans" cxnId="{7747CF89-EA84-4840-A20B-FBBAE87E49F7}">
      <dgm:prSet/>
      <dgm:spPr/>
      <dgm:t>
        <a:bodyPr/>
        <a:lstStyle/>
        <a:p>
          <a:endParaRPr lang="es-ES" sz="2000" b="1">
            <a:effectLst>
              <a:outerShdw blurRad="38100" dist="38100" dir="2700000" algn="tl">
                <a:srgbClr val="000000">
                  <a:alpha val="43137"/>
                </a:srgbClr>
              </a:outerShdw>
            </a:effectLst>
          </a:endParaRPr>
        </a:p>
      </dgm:t>
    </dgm:pt>
    <dgm:pt modelId="{2D528160-BE34-47B7-80F9-866245272F21}">
      <dgm:prSet custT="1"/>
      <dgm:spPr/>
      <dgm:t>
        <a:bodyPr/>
        <a:lstStyle/>
        <a:p>
          <a:r>
            <a:rPr lang="nl-NL" sz="2000" b="1" dirty="0">
              <a:effectLst>
                <a:outerShdw blurRad="38100" dist="38100" dir="2700000" algn="tl">
                  <a:srgbClr val="000000">
                    <a:alpha val="43137"/>
                  </a:srgbClr>
                </a:outerShdw>
              </a:effectLst>
            </a:rPr>
            <a:t>Hulle het alles in gemeen gehad</a:t>
          </a:r>
          <a:endParaRPr lang="en" sz="2000" b="1" dirty="0">
            <a:effectLst>
              <a:outerShdw blurRad="38100" dist="38100" dir="2700000" algn="tl">
                <a:srgbClr val="000000">
                  <a:alpha val="43137"/>
                </a:srgbClr>
              </a:outerShdw>
            </a:effectLst>
          </a:endParaRPr>
        </a:p>
      </dgm:t>
    </dgm:pt>
    <dgm:pt modelId="{59ECCE45-B0B9-48EA-A41F-318C44FA2E8F}" type="parTrans" cxnId="{7B483920-DD1A-449F-BD31-5340E248E581}">
      <dgm:prSet/>
      <dgm:spPr/>
      <dgm:t>
        <a:bodyPr/>
        <a:lstStyle/>
        <a:p>
          <a:endParaRPr lang="es-ES" sz="2000" b="1">
            <a:effectLst>
              <a:outerShdw blurRad="38100" dist="38100" dir="2700000" algn="tl">
                <a:srgbClr val="000000">
                  <a:alpha val="43137"/>
                </a:srgbClr>
              </a:outerShdw>
            </a:effectLst>
          </a:endParaRPr>
        </a:p>
      </dgm:t>
    </dgm:pt>
    <dgm:pt modelId="{62FEC0E7-1AE2-411D-B02A-CEF176400244}" type="sibTrans" cxnId="{7B483920-DD1A-449F-BD31-5340E248E581}">
      <dgm:prSet/>
      <dgm:spPr/>
      <dgm:t>
        <a:bodyPr/>
        <a:lstStyle/>
        <a:p>
          <a:endParaRPr lang="es-ES" sz="2000" b="1">
            <a:effectLst>
              <a:outerShdw blurRad="38100" dist="38100" dir="2700000" algn="tl">
                <a:srgbClr val="000000">
                  <a:alpha val="43137"/>
                </a:srgbClr>
              </a:outerShdw>
            </a:effectLst>
          </a:endParaRPr>
        </a:p>
      </dgm:t>
    </dgm:pt>
    <dgm:pt modelId="{F95CB98C-BF16-460D-969A-F34A202CA300}">
      <dgm:prSet custT="1"/>
      <dgm:spPr/>
      <dgm:t>
        <a:bodyPr/>
        <a:lstStyle/>
        <a:p>
          <a:r>
            <a:rPr lang="nl-NL" sz="2000" b="1" dirty="0">
              <a:effectLst>
                <a:outerShdw blurRad="38100" dist="38100" dir="2700000" algn="tl">
                  <a:srgbClr val="000000">
                    <a:alpha val="43137"/>
                  </a:srgbClr>
                </a:outerShdw>
              </a:effectLst>
            </a:rPr>
            <a:t>Hulle het dit wat hulle gehad het met behoeftiges gedeel.</a:t>
          </a:r>
          <a:endParaRPr lang="en" sz="2000" b="1" dirty="0">
            <a:effectLst>
              <a:outerShdw blurRad="38100" dist="38100" dir="2700000" algn="tl">
                <a:srgbClr val="000000">
                  <a:alpha val="43137"/>
                </a:srgbClr>
              </a:outerShdw>
            </a:effectLst>
          </a:endParaRPr>
        </a:p>
      </dgm:t>
    </dgm:pt>
    <dgm:pt modelId="{B590490C-A7EC-4EE6-A9FC-B68FDFB30BA3}" type="parTrans" cxnId="{8F021B66-F95D-48F4-AC4A-CDA93298A6A8}">
      <dgm:prSet/>
      <dgm:spPr/>
      <dgm:t>
        <a:bodyPr/>
        <a:lstStyle/>
        <a:p>
          <a:endParaRPr lang="es-ES" sz="2000" b="1">
            <a:effectLst>
              <a:outerShdw blurRad="38100" dist="38100" dir="2700000" algn="tl">
                <a:srgbClr val="000000">
                  <a:alpha val="43137"/>
                </a:srgbClr>
              </a:outerShdw>
            </a:effectLst>
          </a:endParaRPr>
        </a:p>
      </dgm:t>
    </dgm:pt>
    <dgm:pt modelId="{54BB0EBC-DB35-4C8A-9B31-D69CD3B22413}" type="sibTrans" cxnId="{8F021B66-F95D-48F4-AC4A-CDA93298A6A8}">
      <dgm:prSet/>
      <dgm:spPr/>
      <dgm:t>
        <a:bodyPr/>
        <a:lstStyle/>
        <a:p>
          <a:endParaRPr lang="es-ES" sz="2000" b="1">
            <a:effectLst>
              <a:outerShdw blurRad="38100" dist="38100" dir="2700000" algn="tl">
                <a:srgbClr val="000000">
                  <a:alpha val="43137"/>
                </a:srgbClr>
              </a:outerShdw>
            </a:effectLst>
          </a:endParaRPr>
        </a:p>
      </dgm:t>
    </dgm:pt>
    <dgm:pt modelId="{65413416-36FB-4EBF-A892-AB0B194B409A}">
      <dgm:prSet custT="1"/>
      <dgm:spPr/>
      <dgm:t>
        <a:bodyPr/>
        <a:lstStyle/>
        <a:p>
          <a:r>
            <a:rPr lang="nl-NL" sz="2000" b="1" dirty="0">
              <a:effectLst>
                <a:outerShdw blurRad="38100" dist="38100" dir="2700000" algn="tl">
                  <a:srgbClr val="000000">
                    <a:alpha val="43137"/>
                  </a:srgbClr>
                </a:outerShdw>
              </a:effectLst>
            </a:rPr>
            <a:t>Hulle het openbare vergaderings gehad</a:t>
          </a:r>
          <a:endParaRPr lang="en" sz="2000" b="1" dirty="0">
            <a:effectLst>
              <a:outerShdw blurRad="38100" dist="38100" dir="2700000" algn="tl">
                <a:srgbClr val="000000">
                  <a:alpha val="43137"/>
                </a:srgbClr>
              </a:outerShdw>
            </a:effectLst>
          </a:endParaRPr>
        </a:p>
      </dgm:t>
    </dgm:pt>
    <dgm:pt modelId="{408D0389-1E33-40F5-BEAD-C6440870BF5F}" type="parTrans" cxnId="{B14C8772-A738-47E5-B65E-A114432E02D8}">
      <dgm:prSet/>
      <dgm:spPr/>
      <dgm:t>
        <a:bodyPr/>
        <a:lstStyle/>
        <a:p>
          <a:endParaRPr lang="es-ES" sz="2000" b="1">
            <a:effectLst>
              <a:outerShdw blurRad="38100" dist="38100" dir="2700000" algn="tl">
                <a:srgbClr val="000000">
                  <a:alpha val="43137"/>
                </a:srgbClr>
              </a:outerShdw>
            </a:effectLst>
          </a:endParaRPr>
        </a:p>
      </dgm:t>
    </dgm:pt>
    <dgm:pt modelId="{2D2C27BD-DF35-477D-8869-78D5C0038AA9}" type="sibTrans" cxnId="{B14C8772-A738-47E5-B65E-A114432E02D8}">
      <dgm:prSet/>
      <dgm:spPr/>
      <dgm:t>
        <a:bodyPr/>
        <a:lstStyle/>
        <a:p>
          <a:endParaRPr lang="es-ES" sz="2000" b="1">
            <a:effectLst>
              <a:outerShdw blurRad="38100" dist="38100" dir="2700000" algn="tl">
                <a:srgbClr val="000000">
                  <a:alpha val="43137"/>
                </a:srgbClr>
              </a:outerShdw>
            </a:effectLst>
          </a:endParaRPr>
        </a:p>
      </dgm:t>
    </dgm:pt>
    <dgm:pt modelId="{4993E7D9-ADC1-4828-B208-EE6ACC549708}">
      <dgm:prSet custT="1"/>
      <dgm:spPr/>
      <dgm:t>
        <a:bodyPr/>
        <a:lstStyle/>
        <a:p>
          <a:r>
            <a:rPr lang="nl-NL" sz="1800" b="1" dirty="0">
              <a:effectLst>
                <a:outerShdw blurRad="38100" dist="38100" dir="2700000" algn="tl">
                  <a:srgbClr val="000000">
                    <a:alpha val="43137"/>
                  </a:srgbClr>
                </a:outerShdw>
              </a:effectLst>
            </a:rPr>
            <a:t>Hulle het vergaderings in huise gehad, waar hulle die Nagmaal gevier het</a:t>
          </a:r>
          <a:endParaRPr lang="en" sz="1800" b="1" dirty="0">
            <a:effectLst>
              <a:outerShdw blurRad="38100" dist="38100" dir="2700000" algn="tl">
                <a:srgbClr val="000000">
                  <a:alpha val="43137"/>
                </a:srgbClr>
              </a:outerShdw>
            </a:effectLst>
          </a:endParaRPr>
        </a:p>
      </dgm:t>
    </dgm:pt>
    <dgm:pt modelId="{2494712F-D82E-4388-B8A0-C17701945099}" type="parTrans" cxnId="{CDCEA70A-3A7E-4F80-AED1-901E3BA440DA}">
      <dgm:prSet/>
      <dgm:spPr/>
      <dgm:t>
        <a:bodyPr/>
        <a:lstStyle/>
        <a:p>
          <a:endParaRPr lang="es-ES" sz="2000" b="1">
            <a:effectLst>
              <a:outerShdw blurRad="38100" dist="38100" dir="2700000" algn="tl">
                <a:srgbClr val="000000">
                  <a:alpha val="43137"/>
                </a:srgbClr>
              </a:outerShdw>
            </a:effectLst>
          </a:endParaRPr>
        </a:p>
      </dgm:t>
    </dgm:pt>
    <dgm:pt modelId="{0032FBBE-DA42-4847-A832-764661CC3EA1}" type="sibTrans" cxnId="{CDCEA70A-3A7E-4F80-AED1-901E3BA440DA}">
      <dgm:prSet/>
      <dgm:spPr/>
      <dgm:t>
        <a:bodyPr/>
        <a:lstStyle/>
        <a:p>
          <a:endParaRPr lang="es-ES" sz="2000" b="1">
            <a:effectLst>
              <a:outerShdw blurRad="38100" dist="38100" dir="2700000" algn="tl">
                <a:srgbClr val="000000">
                  <a:alpha val="43137"/>
                </a:srgbClr>
              </a:outerShdw>
            </a:effectLst>
          </a:endParaRPr>
        </a:p>
      </dgm:t>
    </dgm:pt>
    <dgm:pt modelId="{141650AB-FF20-4BDD-969A-CFBDCEAF1BA6}">
      <dgm:prSet custT="1"/>
      <dgm:spPr/>
      <dgm:t>
        <a:bodyPr/>
        <a:lstStyle/>
        <a:p>
          <a:r>
            <a:rPr lang="nl-NL" sz="2000" b="1" dirty="0">
              <a:effectLst>
                <a:outerShdw blurRad="38100" dist="38100" dir="2700000" algn="tl">
                  <a:srgbClr val="000000">
                    <a:alpha val="43137"/>
                  </a:srgbClr>
                </a:outerShdw>
              </a:effectLst>
            </a:rPr>
            <a:t>Hulle het met vreugde en eenvoud van hart geleef</a:t>
          </a:r>
          <a:endParaRPr lang="en" sz="2000" b="1" dirty="0">
            <a:effectLst>
              <a:outerShdw blurRad="38100" dist="38100" dir="2700000" algn="tl">
                <a:srgbClr val="000000">
                  <a:alpha val="43137"/>
                </a:srgbClr>
              </a:outerShdw>
            </a:effectLst>
          </a:endParaRPr>
        </a:p>
      </dgm:t>
    </dgm:pt>
    <dgm:pt modelId="{B276DC85-5A87-4FF0-B546-F2E43F72B709}" type="parTrans" cxnId="{E0F42A2C-FA0F-4B92-B088-DD2AAE769D58}">
      <dgm:prSet/>
      <dgm:spPr/>
      <dgm:t>
        <a:bodyPr/>
        <a:lstStyle/>
        <a:p>
          <a:endParaRPr lang="es-ES" sz="2000" b="1">
            <a:effectLst>
              <a:outerShdw blurRad="38100" dist="38100" dir="2700000" algn="tl">
                <a:srgbClr val="000000">
                  <a:alpha val="43137"/>
                </a:srgbClr>
              </a:outerShdw>
            </a:effectLst>
          </a:endParaRPr>
        </a:p>
      </dgm:t>
    </dgm:pt>
    <dgm:pt modelId="{6FDA5D5A-9505-45DC-91B6-0ABBCAE578F6}" type="sibTrans" cxnId="{E0F42A2C-FA0F-4B92-B088-DD2AAE769D58}">
      <dgm:prSet/>
      <dgm:spPr/>
      <dgm:t>
        <a:bodyPr/>
        <a:lstStyle/>
        <a:p>
          <a:endParaRPr lang="es-ES" sz="2000" b="1">
            <a:effectLst>
              <a:outerShdw blurRad="38100" dist="38100" dir="2700000" algn="tl">
                <a:srgbClr val="000000">
                  <a:alpha val="43137"/>
                </a:srgbClr>
              </a:outerShdw>
            </a:effectLst>
          </a:endParaRPr>
        </a:p>
      </dgm:t>
    </dgm:pt>
    <dgm:pt modelId="{93A148E9-B8AA-407B-B1F2-22A51E813557}">
      <dgm:prSet custT="1"/>
      <dgm:spPr/>
      <dgm:t>
        <a:bodyPr/>
        <a:lstStyle/>
        <a:p>
          <a:r>
            <a:rPr lang="en-ZA" sz="2000" b="1" dirty="0" err="1">
              <a:effectLst>
                <a:outerShdw blurRad="38100" dist="38100" dir="2700000" algn="tl">
                  <a:srgbClr val="000000">
                    <a:alpha val="43137"/>
                  </a:srgbClr>
                </a:outerShdw>
              </a:effectLst>
            </a:rPr>
            <a:t>Hulle</a:t>
          </a:r>
          <a:r>
            <a:rPr lang="en-ZA" sz="2000" b="1" dirty="0">
              <a:effectLst>
                <a:outerShdw blurRad="38100" dist="38100" dir="2700000" algn="tl">
                  <a:srgbClr val="000000">
                    <a:alpha val="43137"/>
                  </a:srgbClr>
                </a:outerShdw>
              </a:effectLst>
            </a:rPr>
            <a:t> het God </a:t>
          </a:r>
          <a:r>
            <a:rPr lang="en-ZA" sz="2000" b="1" dirty="0" err="1">
              <a:effectLst>
                <a:outerShdw blurRad="38100" dist="38100" dir="2700000" algn="tl">
                  <a:srgbClr val="000000">
                    <a:alpha val="43137"/>
                  </a:srgbClr>
                </a:outerShdw>
              </a:effectLst>
            </a:rPr>
            <a:t>geprys</a:t>
          </a:r>
          <a:endParaRPr lang="en" sz="2000" b="1" dirty="0">
            <a:effectLst>
              <a:outerShdw blurRad="38100" dist="38100" dir="2700000" algn="tl">
                <a:srgbClr val="000000">
                  <a:alpha val="43137"/>
                </a:srgbClr>
              </a:outerShdw>
            </a:effectLst>
          </a:endParaRPr>
        </a:p>
      </dgm:t>
    </dgm:pt>
    <dgm:pt modelId="{7593432B-D79D-49F0-AFB8-77FCC91097F5}" type="parTrans" cxnId="{AAB56C2B-05B7-494E-AE48-F64CDE4A990D}">
      <dgm:prSet/>
      <dgm:spPr/>
      <dgm:t>
        <a:bodyPr/>
        <a:lstStyle/>
        <a:p>
          <a:endParaRPr lang="es-ES" sz="2000" b="1">
            <a:effectLst>
              <a:outerShdw blurRad="38100" dist="38100" dir="2700000" algn="tl">
                <a:srgbClr val="000000">
                  <a:alpha val="43137"/>
                </a:srgbClr>
              </a:outerShdw>
            </a:effectLst>
          </a:endParaRPr>
        </a:p>
      </dgm:t>
    </dgm:pt>
    <dgm:pt modelId="{6DDB776C-40D2-4934-BE71-5A7DF02CAD49}" type="sibTrans" cxnId="{AAB56C2B-05B7-494E-AE48-F64CDE4A990D}">
      <dgm:prSet/>
      <dgm:spPr/>
      <dgm:t>
        <a:bodyPr/>
        <a:lstStyle/>
        <a:p>
          <a:endParaRPr lang="es-ES" sz="2000" b="1">
            <a:effectLst>
              <a:outerShdw blurRad="38100" dist="38100" dir="2700000" algn="tl">
                <a:srgbClr val="000000">
                  <a:alpha val="43137"/>
                </a:srgbClr>
              </a:outerShdw>
            </a:effectLst>
          </a:endParaRPr>
        </a:p>
      </dgm:t>
    </dgm:pt>
    <dgm:pt modelId="{812E446D-8663-47C2-BF6B-A0983D059049}" type="pres">
      <dgm:prSet presAssocID="{8A6FD004-DDD0-4A34-A5E4-B8D617CFEB15}" presName="linearFlow" presStyleCnt="0">
        <dgm:presLayoutVars>
          <dgm:dir/>
          <dgm:resizeHandles val="exact"/>
        </dgm:presLayoutVars>
      </dgm:prSet>
      <dgm:spPr/>
    </dgm:pt>
    <dgm:pt modelId="{3FF5806F-FE3E-410C-8823-9AD392CB48D9}" type="pres">
      <dgm:prSet presAssocID="{6A55718B-719A-4DCB-A9C6-5B21F0E125C2}" presName="composite" presStyleCnt="0"/>
      <dgm:spPr/>
    </dgm:pt>
    <dgm:pt modelId="{593C632F-6E4E-4DF9-875E-7FAFF6294EA5}" type="pres">
      <dgm:prSet presAssocID="{6A55718B-719A-4DCB-A9C6-5B21F0E125C2}" presName="imgShp" presStyleLbl="fgImgPlace1" presStyleIdx="0" presStyleCnt="8" custLinFactX="-100000" custLinFactNeighborX="-162145"/>
      <dgm:spPr>
        <a:prstGeom prst="heart">
          <a:avLst/>
        </a:prstGeom>
        <a:solidFill>
          <a:srgbClr val="D69F0C"/>
        </a:solidFill>
        <a:effectLst>
          <a:outerShdw blurRad="50800" dist="38100" dir="2700000" algn="tl" rotWithShape="0">
            <a:prstClr val="black">
              <a:alpha val="40000"/>
            </a:prstClr>
          </a:outerShdw>
        </a:effectLst>
      </dgm:spPr>
    </dgm:pt>
    <dgm:pt modelId="{308687F3-EAA2-4ED6-B580-A75C6E326F1F}" type="pres">
      <dgm:prSet presAssocID="{6A55718B-719A-4DCB-A9C6-5B21F0E125C2}" presName="txShp" presStyleLbl="node1" presStyleIdx="0" presStyleCnt="8" custScaleX="142454" custLinFactNeighborX="4127">
        <dgm:presLayoutVars>
          <dgm:bulletEnabled val="1"/>
        </dgm:presLayoutVars>
      </dgm:prSet>
      <dgm:spPr/>
    </dgm:pt>
    <dgm:pt modelId="{146623B5-77D2-4437-AA44-2981F69538AD}" type="pres">
      <dgm:prSet presAssocID="{9914A308-F811-4613-824C-68045FCDE078}" presName="spacing" presStyleCnt="0"/>
      <dgm:spPr/>
    </dgm:pt>
    <dgm:pt modelId="{26FA3C60-BC5B-4D22-804C-DAE573AC0066}" type="pres">
      <dgm:prSet presAssocID="{088AA768-3988-4FE5-A467-5AD924F75B99}" presName="composite" presStyleCnt="0"/>
      <dgm:spPr/>
    </dgm:pt>
    <dgm:pt modelId="{B771A9FD-1A36-4F4E-B943-39A76BEC5DD4}" type="pres">
      <dgm:prSet presAssocID="{088AA768-3988-4FE5-A467-5AD924F75B99}" presName="imgShp" presStyleLbl="fgImgPlace1" presStyleIdx="1" presStyleCnt="8" custLinFactX="-100000" custLinFactNeighborX="-162145"/>
      <dgm:spPr>
        <a:prstGeom prst="heart">
          <a:avLst/>
        </a:prstGeom>
        <a:solidFill>
          <a:srgbClr val="89CB05"/>
        </a:solidFill>
        <a:effectLst>
          <a:outerShdw blurRad="50800" dist="38100" dir="2700000" algn="tl" rotWithShape="0">
            <a:prstClr val="black">
              <a:alpha val="40000"/>
            </a:prstClr>
          </a:outerShdw>
        </a:effectLst>
      </dgm:spPr>
    </dgm:pt>
    <dgm:pt modelId="{8EF119AF-0E19-4A04-A7B6-9315C2CDF1BB}" type="pres">
      <dgm:prSet presAssocID="{088AA768-3988-4FE5-A467-5AD924F75B99}" presName="txShp" presStyleLbl="node1" presStyleIdx="1" presStyleCnt="8" custScaleX="142454" custLinFactNeighborX="4127">
        <dgm:presLayoutVars>
          <dgm:bulletEnabled val="1"/>
        </dgm:presLayoutVars>
      </dgm:prSet>
      <dgm:spPr/>
    </dgm:pt>
    <dgm:pt modelId="{C3B50C1E-5F5F-4FF8-AB15-F36318C3A70A}" type="pres">
      <dgm:prSet presAssocID="{0779F71C-ADAF-4771-9F64-CCD72301F34C}" presName="spacing" presStyleCnt="0"/>
      <dgm:spPr/>
    </dgm:pt>
    <dgm:pt modelId="{151CF5B0-A4DF-4FBD-99A3-B6F7C04D18FE}" type="pres">
      <dgm:prSet presAssocID="{2D528160-BE34-47B7-80F9-866245272F21}" presName="composite" presStyleCnt="0"/>
      <dgm:spPr/>
    </dgm:pt>
    <dgm:pt modelId="{B9DA2D1F-B724-43FA-9BD2-EB7F13A6627D}" type="pres">
      <dgm:prSet presAssocID="{2D528160-BE34-47B7-80F9-866245272F21}" presName="imgShp" presStyleLbl="fgImgPlace1" presStyleIdx="2" presStyleCnt="8" custLinFactX="-100000" custLinFactNeighborX="-162145"/>
      <dgm:spPr>
        <a:prstGeom prst="heart">
          <a:avLst/>
        </a:prstGeom>
        <a:solidFill>
          <a:srgbClr val="20C012"/>
        </a:solidFill>
        <a:effectLst>
          <a:outerShdw blurRad="50800" dist="38100" dir="2700000" algn="tl" rotWithShape="0">
            <a:prstClr val="black">
              <a:alpha val="40000"/>
            </a:prstClr>
          </a:outerShdw>
        </a:effectLst>
      </dgm:spPr>
    </dgm:pt>
    <dgm:pt modelId="{674355F8-F5A9-4CCC-80EA-6DD432903CF4}" type="pres">
      <dgm:prSet presAssocID="{2D528160-BE34-47B7-80F9-866245272F21}" presName="txShp" presStyleLbl="node1" presStyleIdx="2" presStyleCnt="8" custScaleX="142454" custLinFactNeighborX="4127">
        <dgm:presLayoutVars>
          <dgm:bulletEnabled val="1"/>
        </dgm:presLayoutVars>
      </dgm:prSet>
      <dgm:spPr/>
    </dgm:pt>
    <dgm:pt modelId="{D48AD1C4-BA6E-4443-A547-860C39C86D62}" type="pres">
      <dgm:prSet presAssocID="{62FEC0E7-1AE2-411D-B02A-CEF176400244}" presName="spacing" presStyleCnt="0"/>
      <dgm:spPr/>
    </dgm:pt>
    <dgm:pt modelId="{CE9B2856-FD14-4FFD-8E97-460C6585173B}" type="pres">
      <dgm:prSet presAssocID="{F95CB98C-BF16-460D-969A-F34A202CA300}" presName="composite" presStyleCnt="0"/>
      <dgm:spPr/>
    </dgm:pt>
    <dgm:pt modelId="{36EA4B06-54A1-42F3-9F9F-6E6B3E2C1CAB}" type="pres">
      <dgm:prSet presAssocID="{F95CB98C-BF16-460D-969A-F34A202CA300}" presName="imgShp" presStyleLbl="fgImgPlace1" presStyleIdx="3" presStyleCnt="8" custLinFactX="-100000" custLinFactNeighborX="-162145"/>
      <dgm:spPr>
        <a:prstGeom prst="heart">
          <a:avLst/>
        </a:prstGeom>
        <a:solidFill>
          <a:srgbClr val="00B047"/>
        </a:solidFill>
        <a:effectLst>
          <a:outerShdw blurRad="50800" dist="38100" dir="2700000" algn="tl" rotWithShape="0">
            <a:prstClr val="black">
              <a:alpha val="40000"/>
            </a:prstClr>
          </a:outerShdw>
        </a:effectLst>
      </dgm:spPr>
    </dgm:pt>
    <dgm:pt modelId="{E3358233-AB0B-499A-B985-326DDD53CC03}" type="pres">
      <dgm:prSet presAssocID="{F95CB98C-BF16-460D-969A-F34A202CA300}" presName="txShp" presStyleLbl="node1" presStyleIdx="3" presStyleCnt="8" custScaleX="142454" custLinFactNeighborX="8313" custLinFactNeighborY="-5477">
        <dgm:presLayoutVars>
          <dgm:bulletEnabled val="1"/>
        </dgm:presLayoutVars>
      </dgm:prSet>
      <dgm:spPr/>
    </dgm:pt>
    <dgm:pt modelId="{43C8B56E-6B07-42D6-8FF3-759EBE6428C6}" type="pres">
      <dgm:prSet presAssocID="{54BB0EBC-DB35-4C8A-9B31-D69CD3B22413}" presName="spacing" presStyleCnt="0"/>
      <dgm:spPr/>
    </dgm:pt>
    <dgm:pt modelId="{1ADFF835-C972-4E5F-9279-EFB35C807CC8}" type="pres">
      <dgm:prSet presAssocID="{65413416-36FB-4EBF-A892-AB0B194B409A}" presName="composite" presStyleCnt="0"/>
      <dgm:spPr/>
    </dgm:pt>
    <dgm:pt modelId="{8CC3E3EE-2716-4106-81EA-17A7E5630B27}" type="pres">
      <dgm:prSet presAssocID="{65413416-36FB-4EBF-A892-AB0B194B409A}" presName="imgShp" presStyleLbl="fgImgPlace1" presStyleIdx="4" presStyleCnt="8" custLinFactX="-100000" custLinFactNeighborX="-162145"/>
      <dgm:spPr>
        <a:prstGeom prst="heart">
          <a:avLst/>
        </a:prstGeom>
        <a:solidFill>
          <a:srgbClr val="05A9A9"/>
        </a:solidFill>
        <a:effectLst>
          <a:outerShdw blurRad="50800" dist="38100" dir="2700000" algn="tl" rotWithShape="0">
            <a:prstClr val="black">
              <a:alpha val="40000"/>
            </a:prstClr>
          </a:outerShdw>
        </a:effectLst>
      </dgm:spPr>
    </dgm:pt>
    <dgm:pt modelId="{FC9F8CF2-3B20-4C2F-BDB2-BFDC4C9B239A}" type="pres">
      <dgm:prSet presAssocID="{65413416-36FB-4EBF-A892-AB0B194B409A}" presName="txShp" presStyleLbl="node1" presStyleIdx="4" presStyleCnt="8" custScaleX="142454" custLinFactNeighborX="4127">
        <dgm:presLayoutVars>
          <dgm:bulletEnabled val="1"/>
        </dgm:presLayoutVars>
      </dgm:prSet>
      <dgm:spPr/>
    </dgm:pt>
    <dgm:pt modelId="{4C36C3FE-A7B5-41D5-B208-797601BBEEB7}" type="pres">
      <dgm:prSet presAssocID="{2D2C27BD-DF35-477D-8869-78D5C0038AA9}" presName="spacing" presStyleCnt="0"/>
      <dgm:spPr/>
    </dgm:pt>
    <dgm:pt modelId="{EECB047C-D43F-43A6-AFFD-E70AE3AC9ADB}" type="pres">
      <dgm:prSet presAssocID="{4993E7D9-ADC1-4828-B208-EE6ACC549708}" presName="composite" presStyleCnt="0"/>
      <dgm:spPr/>
    </dgm:pt>
    <dgm:pt modelId="{8B3316BC-2B74-4B7F-B9A7-E865537FF35F}" type="pres">
      <dgm:prSet presAssocID="{4993E7D9-ADC1-4828-B208-EE6ACC549708}" presName="imgShp" presStyleLbl="fgImgPlace1" presStyleIdx="5" presStyleCnt="8" custLinFactX="-100000" custLinFactNeighborX="-162145"/>
      <dgm:spPr>
        <a:prstGeom prst="heart">
          <a:avLst/>
        </a:prstGeom>
        <a:solidFill>
          <a:srgbClr val="0C469E"/>
        </a:solidFill>
        <a:effectLst>
          <a:outerShdw blurRad="50800" dist="38100" dir="2700000" algn="tl" rotWithShape="0">
            <a:prstClr val="black">
              <a:alpha val="40000"/>
            </a:prstClr>
          </a:outerShdw>
        </a:effectLst>
      </dgm:spPr>
    </dgm:pt>
    <dgm:pt modelId="{89119926-C6C4-4EA9-880F-E3207FCFD84A}" type="pres">
      <dgm:prSet presAssocID="{4993E7D9-ADC1-4828-B208-EE6ACC549708}" presName="txShp" presStyleLbl="node1" presStyleIdx="5" presStyleCnt="8" custScaleX="142454" custLinFactNeighborX="4127">
        <dgm:presLayoutVars>
          <dgm:bulletEnabled val="1"/>
        </dgm:presLayoutVars>
      </dgm:prSet>
      <dgm:spPr/>
    </dgm:pt>
    <dgm:pt modelId="{FED3F5C3-37EC-485A-B1DD-E81BE8B31259}" type="pres">
      <dgm:prSet presAssocID="{0032FBBE-DA42-4847-A832-764661CC3EA1}" presName="spacing" presStyleCnt="0"/>
      <dgm:spPr/>
    </dgm:pt>
    <dgm:pt modelId="{18AE61E7-E970-4DC3-8EFC-2F0E305FFB90}" type="pres">
      <dgm:prSet presAssocID="{141650AB-FF20-4BDD-969A-CFBDCEAF1BA6}" presName="composite" presStyleCnt="0"/>
      <dgm:spPr/>
    </dgm:pt>
    <dgm:pt modelId="{D889E4A5-8C3E-4785-B1C9-3C540E8153A9}" type="pres">
      <dgm:prSet presAssocID="{141650AB-FF20-4BDD-969A-CFBDCEAF1BA6}" presName="imgShp" presStyleLbl="fgImgPlace1" presStyleIdx="6" presStyleCnt="8" custLinFactX="-100000" custLinFactNeighborX="-162145"/>
      <dgm:spPr>
        <a:prstGeom prst="heart">
          <a:avLst/>
        </a:prstGeom>
        <a:solidFill>
          <a:srgbClr val="110593"/>
        </a:solidFill>
        <a:effectLst>
          <a:outerShdw blurRad="50800" dist="38100" dir="2700000" algn="tl" rotWithShape="0">
            <a:prstClr val="black">
              <a:alpha val="40000"/>
            </a:prstClr>
          </a:outerShdw>
        </a:effectLst>
      </dgm:spPr>
    </dgm:pt>
    <dgm:pt modelId="{FC273BEF-115B-4D1F-847D-6649371DF806}" type="pres">
      <dgm:prSet presAssocID="{141650AB-FF20-4BDD-969A-CFBDCEAF1BA6}" presName="txShp" presStyleLbl="node1" presStyleIdx="6" presStyleCnt="8" custScaleX="142454" custLinFactNeighborX="4127">
        <dgm:presLayoutVars>
          <dgm:bulletEnabled val="1"/>
        </dgm:presLayoutVars>
      </dgm:prSet>
      <dgm:spPr/>
    </dgm:pt>
    <dgm:pt modelId="{A33506E4-3476-4900-B5A5-72DBA127CB93}" type="pres">
      <dgm:prSet presAssocID="{6FDA5D5A-9505-45DC-91B6-0ABBCAE578F6}" presName="spacing" presStyleCnt="0"/>
      <dgm:spPr/>
    </dgm:pt>
    <dgm:pt modelId="{92DDBA11-50BA-484D-B49D-D35FE540EF88}" type="pres">
      <dgm:prSet presAssocID="{93A148E9-B8AA-407B-B1F2-22A51E813557}" presName="composite" presStyleCnt="0"/>
      <dgm:spPr/>
    </dgm:pt>
    <dgm:pt modelId="{E89E5BB7-EFAE-4919-B748-BE6D906FFF66}" type="pres">
      <dgm:prSet presAssocID="{93A148E9-B8AA-407B-B1F2-22A51E813557}" presName="imgShp" presStyleLbl="fgImgPlace1" presStyleIdx="7" presStyleCnt="8" custLinFactX="-100000" custLinFactNeighborX="-162145"/>
      <dgm:spPr>
        <a:prstGeom prst="heart">
          <a:avLst/>
        </a:prstGeom>
        <a:solidFill>
          <a:srgbClr val="5D0C88"/>
        </a:solidFill>
        <a:effectLst>
          <a:outerShdw blurRad="50800" dist="38100" dir="2700000" algn="tl" rotWithShape="0">
            <a:prstClr val="black">
              <a:alpha val="40000"/>
            </a:prstClr>
          </a:outerShdw>
        </a:effectLst>
      </dgm:spPr>
    </dgm:pt>
    <dgm:pt modelId="{4E896A66-4610-42C5-8BC4-A177A6D9C65B}" type="pres">
      <dgm:prSet presAssocID="{93A148E9-B8AA-407B-B1F2-22A51E813557}" presName="txShp" presStyleLbl="node1" presStyleIdx="7" presStyleCnt="8" custScaleX="142454" custLinFactNeighborX="4127">
        <dgm:presLayoutVars>
          <dgm:bulletEnabled val="1"/>
        </dgm:presLayoutVars>
      </dgm:prSet>
      <dgm:spPr/>
    </dgm:pt>
  </dgm:ptLst>
  <dgm:cxnLst>
    <dgm:cxn modelId="{CDCEA70A-3A7E-4F80-AED1-901E3BA440DA}" srcId="{8A6FD004-DDD0-4A34-A5E4-B8D617CFEB15}" destId="{4993E7D9-ADC1-4828-B208-EE6ACC549708}" srcOrd="5" destOrd="0" parTransId="{2494712F-D82E-4388-B8A0-C17701945099}" sibTransId="{0032FBBE-DA42-4847-A832-764661CC3EA1}"/>
    <dgm:cxn modelId="{7B483920-DD1A-449F-BD31-5340E248E581}" srcId="{8A6FD004-DDD0-4A34-A5E4-B8D617CFEB15}" destId="{2D528160-BE34-47B7-80F9-866245272F21}" srcOrd="2" destOrd="0" parTransId="{59ECCE45-B0B9-48EA-A41F-318C44FA2E8F}" sibTransId="{62FEC0E7-1AE2-411D-B02A-CEF176400244}"/>
    <dgm:cxn modelId="{E95DB024-3D05-4E06-831D-D16DBF522FA8}" type="presOf" srcId="{4993E7D9-ADC1-4828-B208-EE6ACC549708}" destId="{89119926-C6C4-4EA9-880F-E3207FCFD84A}" srcOrd="0" destOrd="0" presId="urn:microsoft.com/office/officeart/2005/8/layout/vList3"/>
    <dgm:cxn modelId="{FA243129-043A-4299-8042-408F1E136C06}" type="presOf" srcId="{2D528160-BE34-47B7-80F9-866245272F21}" destId="{674355F8-F5A9-4CCC-80EA-6DD432903CF4}" srcOrd="0" destOrd="0" presId="urn:microsoft.com/office/officeart/2005/8/layout/vList3"/>
    <dgm:cxn modelId="{AAB56C2B-05B7-494E-AE48-F64CDE4A990D}" srcId="{8A6FD004-DDD0-4A34-A5E4-B8D617CFEB15}" destId="{93A148E9-B8AA-407B-B1F2-22A51E813557}" srcOrd="7" destOrd="0" parTransId="{7593432B-D79D-49F0-AFB8-77FCC91097F5}" sibTransId="{6DDB776C-40D2-4934-BE71-5A7DF02CAD49}"/>
    <dgm:cxn modelId="{E0F42A2C-FA0F-4B92-B088-DD2AAE769D58}" srcId="{8A6FD004-DDD0-4A34-A5E4-B8D617CFEB15}" destId="{141650AB-FF20-4BDD-969A-CFBDCEAF1BA6}" srcOrd="6" destOrd="0" parTransId="{B276DC85-5A87-4FF0-B546-F2E43F72B709}" sibTransId="{6FDA5D5A-9505-45DC-91B6-0ABBCAE578F6}"/>
    <dgm:cxn modelId="{296BEB3A-002A-4DA1-BF9F-19CB1102BF63}" type="presOf" srcId="{F95CB98C-BF16-460D-969A-F34A202CA300}" destId="{E3358233-AB0B-499A-B985-326DDD53CC03}" srcOrd="0" destOrd="0" presId="urn:microsoft.com/office/officeart/2005/8/layout/vList3"/>
    <dgm:cxn modelId="{8F021B66-F95D-48F4-AC4A-CDA93298A6A8}" srcId="{8A6FD004-DDD0-4A34-A5E4-B8D617CFEB15}" destId="{F95CB98C-BF16-460D-969A-F34A202CA300}" srcOrd="3" destOrd="0" parTransId="{B590490C-A7EC-4EE6-A9FC-B68FDFB30BA3}" sibTransId="{54BB0EBC-DB35-4C8A-9B31-D69CD3B22413}"/>
    <dgm:cxn modelId="{2FE2D948-7376-427F-86A3-14F64B285B19}" type="presOf" srcId="{93A148E9-B8AA-407B-B1F2-22A51E813557}" destId="{4E896A66-4610-42C5-8BC4-A177A6D9C65B}" srcOrd="0" destOrd="0" presId="urn:microsoft.com/office/officeart/2005/8/layout/vList3"/>
    <dgm:cxn modelId="{B14C8772-A738-47E5-B65E-A114432E02D8}" srcId="{8A6FD004-DDD0-4A34-A5E4-B8D617CFEB15}" destId="{65413416-36FB-4EBF-A892-AB0B194B409A}" srcOrd="4" destOrd="0" parTransId="{408D0389-1E33-40F5-BEAD-C6440870BF5F}" sibTransId="{2D2C27BD-DF35-477D-8869-78D5C0038AA9}"/>
    <dgm:cxn modelId="{7747CF89-EA84-4840-A20B-FBBAE87E49F7}" srcId="{8A6FD004-DDD0-4A34-A5E4-B8D617CFEB15}" destId="{088AA768-3988-4FE5-A467-5AD924F75B99}" srcOrd="1" destOrd="0" parTransId="{9253D168-7D2B-43BA-8551-4908C1FA4E55}" sibTransId="{0779F71C-ADAF-4771-9F64-CCD72301F34C}"/>
    <dgm:cxn modelId="{DB8F9BAB-EE9A-48B3-806C-40F2390A5420}" type="presOf" srcId="{8A6FD004-DDD0-4A34-A5E4-B8D617CFEB15}" destId="{812E446D-8663-47C2-BF6B-A0983D059049}" srcOrd="0" destOrd="0" presId="urn:microsoft.com/office/officeart/2005/8/layout/vList3"/>
    <dgm:cxn modelId="{F6EA79AD-D6CB-4C3A-8B17-8C12B5A45DF5}" type="presOf" srcId="{088AA768-3988-4FE5-A467-5AD924F75B99}" destId="{8EF119AF-0E19-4A04-A7B6-9315C2CDF1BB}" srcOrd="0" destOrd="0" presId="urn:microsoft.com/office/officeart/2005/8/layout/vList3"/>
    <dgm:cxn modelId="{4DC3F3D0-7616-4806-8ED1-42743C2ACC17}" type="presOf" srcId="{65413416-36FB-4EBF-A892-AB0B194B409A}" destId="{FC9F8CF2-3B20-4C2F-BDB2-BFDC4C9B239A}" srcOrd="0" destOrd="0" presId="urn:microsoft.com/office/officeart/2005/8/layout/vList3"/>
    <dgm:cxn modelId="{D2B874D4-B677-45C5-A322-1A1403208C89}" srcId="{8A6FD004-DDD0-4A34-A5E4-B8D617CFEB15}" destId="{6A55718B-719A-4DCB-A9C6-5B21F0E125C2}" srcOrd="0" destOrd="0" parTransId="{82D34D38-13DB-4576-8486-04428C319685}" sibTransId="{9914A308-F811-4613-824C-68045FCDE078}"/>
    <dgm:cxn modelId="{090376DC-9517-4A36-9CB4-7475F9DE67AB}" type="presOf" srcId="{6A55718B-719A-4DCB-A9C6-5B21F0E125C2}" destId="{308687F3-EAA2-4ED6-B580-A75C6E326F1F}" srcOrd="0" destOrd="0" presId="urn:microsoft.com/office/officeart/2005/8/layout/vList3"/>
    <dgm:cxn modelId="{5EC5D9F2-2827-4989-9307-93780121AD1F}" type="presOf" srcId="{141650AB-FF20-4BDD-969A-CFBDCEAF1BA6}" destId="{FC273BEF-115B-4D1F-847D-6649371DF806}" srcOrd="0" destOrd="0" presId="urn:microsoft.com/office/officeart/2005/8/layout/vList3"/>
    <dgm:cxn modelId="{04FBAC9E-30EB-4AE7-9B57-C5A80EDBBEF2}" type="presParOf" srcId="{812E446D-8663-47C2-BF6B-A0983D059049}" destId="{3FF5806F-FE3E-410C-8823-9AD392CB48D9}" srcOrd="0" destOrd="0" presId="urn:microsoft.com/office/officeart/2005/8/layout/vList3"/>
    <dgm:cxn modelId="{A2A7BF1F-BB20-4EB5-83B9-348F8B97A8B4}" type="presParOf" srcId="{3FF5806F-FE3E-410C-8823-9AD392CB48D9}" destId="{593C632F-6E4E-4DF9-875E-7FAFF6294EA5}" srcOrd="0" destOrd="0" presId="urn:microsoft.com/office/officeart/2005/8/layout/vList3"/>
    <dgm:cxn modelId="{DDF60954-6309-4AA9-AF93-FBFB7F2F0463}" type="presParOf" srcId="{3FF5806F-FE3E-410C-8823-9AD392CB48D9}" destId="{308687F3-EAA2-4ED6-B580-A75C6E326F1F}" srcOrd="1" destOrd="0" presId="urn:microsoft.com/office/officeart/2005/8/layout/vList3"/>
    <dgm:cxn modelId="{5C22518F-C28D-445D-9862-92C6D8C42CDA}" type="presParOf" srcId="{812E446D-8663-47C2-BF6B-A0983D059049}" destId="{146623B5-77D2-4437-AA44-2981F69538AD}" srcOrd="1" destOrd="0" presId="urn:microsoft.com/office/officeart/2005/8/layout/vList3"/>
    <dgm:cxn modelId="{AD075E2B-A3CD-43AC-BB18-347CBCE31759}" type="presParOf" srcId="{812E446D-8663-47C2-BF6B-A0983D059049}" destId="{26FA3C60-BC5B-4D22-804C-DAE573AC0066}" srcOrd="2" destOrd="0" presId="urn:microsoft.com/office/officeart/2005/8/layout/vList3"/>
    <dgm:cxn modelId="{C796EF33-1817-4584-BBEB-6445ACE6B85F}" type="presParOf" srcId="{26FA3C60-BC5B-4D22-804C-DAE573AC0066}" destId="{B771A9FD-1A36-4F4E-B943-39A76BEC5DD4}" srcOrd="0" destOrd="0" presId="urn:microsoft.com/office/officeart/2005/8/layout/vList3"/>
    <dgm:cxn modelId="{187BF83D-CF52-4305-9AB1-3DA72F08EF01}" type="presParOf" srcId="{26FA3C60-BC5B-4D22-804C-DAE573AC0066}" destId="{8EF119AF-0E19-4A04-A7B6-9315C2CDF1BB}" srcOrd="1" destOrd="0" presId="urn:microsoft.com/office/officeart/2005/8/layout/vList3"/>
    <dgm:cxn modelId="{3A57EC09-0673-4DE2-943B-9AF7632437D3}" type="presParOf" srcId="{812E446D-8663-47C2-BF6B-A0983D059049}" destId="{C3B50C1E-5F5F-4FF8-AB15-F36318C3A70A}" srcOrd="3" destOrd="0" presId="urn:microsoft.com/office/officeart/2005/8/layout/vList3"/>
    <dgm:cxn modelId="{3C1979E1-2D10-4CD3-82BD-B07243B1A814}" type="presParOf" srcId="{812E446D-8663-47C2-BF6B-A0983D059049}" destId="{151CF5B0-A4DF-4FBD-99A3-B6F7C04D18FE}" srcOrd="4" destOrd="0" presId="urn:microsoft.com/office/officeart/2005/8/layout/vList3"/>
    <dgm:cxn modelId="{38059A3C-8334-4014-8870-783EC049DC27}" type="presParOf" srcId="{151CF5B0-A4DF-4FBD-99A3-B6F7C04D18FE}" destId="{B9DA2D1F-B724-43FA-9BD2-EB7F13A6627D}" srcOrd="0" destOrd="0" presId="urn:microsoft.com/office/officeart/2005/8/layout/vList3"/>
    <dgm:cxn modelId="{3C4557E0-B4E0-4371-82C4-B6EE193FD767}" type="presParOf" srcId="{151CF5B0-A4DF-4FBD-99A3-B6F7C04D18FE}" destId="{674355F8-F5A9-4CCC-80EA-6DD432903CF4}" srcOrd="1" destOrd="0" presId="urn:microsoft.com/office/officeart/2005/8/layout/vList3"/>
    <dgm:cxn modelId="{12E9CAF0-E7F4-4EC8-9B6A-B44ECC51110D}" type="presParOf" srcId="{812E446D-8663-47C2-BF6B-A0983D059049}" destId="{D48AD1C4-BA6E-4443-A547-860C39C86D62}" srcOrd="5" destOrd="0" presId="urn:microsoft.com/office/officeart/2005/8/layout/vList3"/>
    <dgm:cxn modelId="{EC956DB4-CD82-426A-92FA-4D1D6954D23B}" type="presParOf" srcId="{812E446D-8663-47C2-BF6B-A0983D059049}" destId="{CE9B2856-FD14-4FFD-8E97-460C6585173B}" srcOrd="6" destOrd="0" presId="urn:microsoft.com/office/officeart/2005/8/layout/vList3"/>
    <dgm:cxn modelId="{FCC67AA0-D849-4157-A24A-C416CA611C50}" type="presParOf" srcId="{CE9B2856-FD14-4FFD-8E97-460C6585173B}" destId="{36EA4B06-54A1-42F3-9F9F-6E6B3E2C1CAB}" srcOrd="0" destOrd="0" presId="urn:microsoft.com/office/officeart/2005/8/layout/vList3"/>
    <dgm:cxn modelId="{820395E2-1FCC-4424-9FF6-03C24BE3417D}" type="presParOf" srcId="{CE9B2856-FD14-4FFD-8E97-460C6585173B}" destId="{E3358233-AB0B-499A-B985-326DDD53CC03}" srcOrd="1" destOrd="0" presId="urn:microsoft.com/office/officeart/2005/8/layout/vList3"/>
    <dgm:cxn modelId="{CB700CC4-6C84-405F-A377-CA38DF8260B6}" type="presParOf" srcId="{812E446D-8663-47C2-BF6B-A0983D059049}" destId="{43C8B56E-6B07-42D6-8FF3-759EBE6428C6}" srcOrd="7" destOrd="0" presId="urn:microsoft.com/office/officeart/2005/8/layout/vList3"/>
    <dgm:cxn modelId="{4528A3F4-7B23-4DC5-9F6B-342B77B88A56}" type="presParOf" srcId="{812E446D-8663-47C2-BF6B-A0983D059049}" destId="{1ADFF835-C972-4E5F-9279-EFB35C807CC8}" srcOrd="8" destOrd="0" presId="urn:microsoft.com/office/officeart/2005/8/layout/vList3"/>
    <dgm:cxn modelId="{43E0C506-711F-445B-A417-6F1533C56756}" type="presParOf" srcId="{1ADFF835-C972-4E5F-9279-EFB35C807CC8}" destId="{8CC3E3EE-2716-4106-81EA-17A7E5630B27}" srcOrd="0" destOrd="0" presId="urn:microsoft.com/office/officeart/2005/8/layout/vList3"/>
    <dgm:cxn modelId="{D3680484-F135-4956-8966-E44B515366EB}" type="presParOf" srcId="{1ADFF835-C972-4E5F-9279-EFB35C807CC8}" destId="{FC9F8CF2-3B20-4C2F-BDB2-BFDC4C9B239A}" srcOrd="1" destOrd="0" presId="urn:microsoft.com/office/officeart/2005/8/layout/vList3"/>
    <dgm:cxn modelId="{BFD2B01B-4FED-41E1-8BAD-29A3DDBB03A8}" type="presParOf" srcId="{812E446D-8663-47C2-BF6B-A0983D059049}" destId="{4C36C3FE-A7B5-41D5-B208-797601BBEEB7}" srcOrd="9" destOrd="0" presId="urn:microsoft.com/office/officeart/2005/8/layout/vList3"/>
    <dgm:cxn modelId="{73FC1C98-7E06-48FA-B8DB-C455993F5F15}" type="presParOf" srcId="{812E446D-8663-47C2-BF6B-A0983D059049}" destId="{EECB047C-D43F-43A6-AFFD-E70AE3AC9ADB}" srcOrd="10" destOrd="0" presId="urn:microsoft.com/office/officeart/2005/8/layout/vList3"/>
    <dgm:cxn modelId="{0574657F-2FED-41C4-B4CF-B9C4C4031C17}" type="presParOf" srcId="{EECB047C-D43F-43A6-AFFD-E70AE3AC9ADB}" destId="{8B3316BC-2B74-4B7F-B9A7-E865537FF35F}" srcOrd="0" destOrd="0" presId="urn:microsoft.com/office/officeart/2005/8/layout/vList3"/>
    <dgm:cxn modelId="{9A72A46C-F3D0-40DC-9D39-BF9202BA6619}" type="presParOf" srcId="{EECB047C-D43F-43A6-AFFD-E70AE3AC9ADB}" destId="{89119926-C6C4-4EA9-880F-E3207FCFD84A}" srcOrd="1" destOrd="0" presId="urn:microsoft.com/office/officeart/2005/8/layout/vList3"/>
    <dgm:cxn modelId="{42055E3E-79A7-4FD6-82AE-150E24409D8E}" type="presParOf" srcId="{812E446D-8663-47C2-BF6B-A0983D059049}" destId="{FED3F5C3-37EC-485A-B1DD-E81BE8B31259}" srcOrd="11" destOrd="0" presId="urn:microsoft.com/office/officeart/2005/8/layout/vList3"/>
    <dgm:cxn modelId="{22AC86ED-B5B9-4157-BEA9-5374A045DE16}" type="presParOf" srcId="{812E446D-8663-47C2-BF6B-A0983D059049}" destId="{18AE61E7-E970-4DC3-8EFC-2F0E305FFB90}" srcOrd="12" destOrd="0" presId="urn:microsoft.com/office/officeart/2005/8/layout/vList3"/>
    <dgm:cxn modelId="{90F1953C-27AD-453B-88DF-5B19B697884B}" type="presParOf" srcId="{18AE61E7-E970-4DC3-8EFC-2F0E305FFB90}" destId="{D889E4A5-8C3E-4785-B1C9-3C540E8153A9}" srcOrd="0" destOrd="0" presId="urn:microsoft.com/office/officeart/2005/8/layout/vList3"/>
    <dgm:cxn modelId="{2E4AB701-0620-43A7-B271-9A81F18DA895}" type="presParOf" srcId="{18AE61E7-E970-4DC3-8EFC-2F0E305FFB90}" destId="{FC273BEF-115B-4D1F-847D-6649371DF806}" srcOrd="1" destOrd="0" presId="urn:microsoft.com/office/officeart/2005/8/layout/vList3"/>
    <dgm:cxn modelId="{B6D0A793-25AA-45D2-B8D9-C4A4F3F6E55D}" type="presParOf" srcId="{812E446D-8663-47C2-BF6B-A0983D059049}" destId="{A33506E4-3476-4900-B5A5-72DBA127CB93}" srcOrd="13" destOrd="0" presId="urn:microsoft.com/office/officeart/2005/8/layout/vList3"/>
    <dgm:cxn modelId="{B2CEC735-C348-4D9D-8006-A0FFC01FCBDD}" type="presParOf" srcId="{812E446D-8663-47C2-BF6B-A0983D059049}" destId="{92DDBA11-50BA-484D-B49D-D35FE540EF88}" srcOrd="14" destOrd="0" presId="urn:microsoft.com/office/officeart/2005/8/layout/vList3"/>
    <dgm:cxn modelId="{BD8A86E3-87F5-409D-BB2A-BB5C55655705}" type="presParOf" srcId="{92DDBA11-50BA-484D-B49D-D35FE540EF88}" destId="{E89E5BB7-EFAE-4919-B748-BE6D906FFF66}" srcOrd="0" destOrd="0" presId="urn:microsoft.com/office/officeart/2005/8/layout/vList3"/>
    <dgm:cxn modelId="{1BEFF6B8-5487-4B2E-808D-A8BBD85956E8}" type="presParOf" srcId="{92DDBA11-50BA-484D-B49D-D35FE540EF88}" destId="{4E896A66-4610-42C5-8BC4-A177A6D9C65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687F3-EAA2-4ED6-B580-A75C6E326F1F}">
      <dsp:nvSpPr>
        <dsp:cNvPr id="0" name=""/>
        <dsp:cNvSpPr/>
      </dsp:nvSpPr>
      <dsp:spPr>
        <a:xfrm rot="10800000">
          <a:off x="441984" y="3094"/>
          <a:ext cx="7947860" cy="370537"/>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rPr>
            <a:t>Hulle het geglo in die leer van Jesus</a:t>
          </a:r>
          <a:endParaRPr lang="en" sz="2000" b="1" kern="1200" dirty="0">
            <a:effectLst>
              <a:outerShdw blurRad="38100" dist="38100" dir="2700000" algn="tl">
                <a:srgbClr val="000000">
                  <a:alpha val="43137"/>
                </a:srgbClr>
              </a:outerShdw>
            </a:effectLst>
          </a:endParaRPr>
        </a:p>
      </dsp:txBody>
      <dsp:txXfrm rot="10800000">
        <a:off x="534618" y="3094"/>
        <a:ext cx="7855226" cy="370537"/>
      </dsp:txXfrm>
    </dsp:sp>
    <dsp:sp modelId="{593C632F-6E4E-4DF9-875E-7FAFF6294EA5}">
      <dsp:nvSpPr>
        <dsp:cNvPr id="0" name=""/>
        <dsp:cNvSpPr/>
      </dsp:nvSpPr>
      <dsp:spPr>
        <a:xfrm>
          <a:off x="248683" y="3094"/>
          <a:ext cx="370537" cy="370537"/>
        </a:xfrm>
        <a:prstGeom prst="heart">
          <a:avLst/>
        </a:prstGeom>
        <a:solidFill>
          <a:srgbClr val="D69F0C"/>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EF119AF-0E19-4A04-A7B6-9315C2CDF1BB}">
      <dsp:nvSpPr>
        <dsp:cNvPr id="0" name=""/>
        <dsp:cNvSpPr/>
      </dsp:nvSpPr>
      <dsp:spPr>
        <a:xfrm rot="10800000">
          <a:off x="441984" y="484240"/>
          <a:ext cx="7947860" cy="370537"/>
        </a:xfrm>
        <a:prstGeom prst="homePlate">
          <a:avLst/>
        </a:prstGeom>
        <a:gradFill rotWithShape="0">
          <a:gsLst>
            <a:gs pos="0">
              <a:schemeClr val="accent2">
                <a:hueOff val="2025004"/>
                <a:satOff val="0"/>
                <a:lumOff val="-2129"/>
                <a:alphaOff val="0"/>
                <a:satMod val="103000"/>
                <a:lumMod val="102000"/>
                <a:tint val="94000"/>
              </a:schemeClr>
            </a:gs>
            <a:gs pos="50000">
              <a:schemeClr val="accent2">
                <a:hueOff val="2025004"/>
                <a:satOff val="0"/>
                <a:lumOff val="-2129"/>
                <a:alphaOff val="0"/>
                <a:satMod val="110000"/>
                <a:lumMod val="100000"/>
                <a:shade val="100000"/>
              </a:schemeClr>
            </a:gs>
            <a:gs pos="100000">
              <a:schemeClr val="accent2">
                <a:hueOff val="2025004"/>
                <a:satOff val="0"/>
                <a:lumOff val="-21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rPr>
            <a:t>Diegene wat die gawe gehad het, het siekes gesond gemaak.</a:t>
          </a:r>
          <a:endParaRPr lang="en" sz="2000" b="1" kern="1200" dirty="0">
            <a:effectLst>
              <a:outerShdw blurRad="38100" dist="38100" dir="2700000" algn="tl">
                <a:srgbClr val="000000">
                  <a:alpha val="43137"/>
                </a:srgbClr>
              </a:outerShdw>
            </a:effectLst>
          </a:endParaRPr>
        </a:p>
      </dsp:txBody>
      <dsp:txXfrm rot="10800000">
        <a:off x="534618" y="484240"/>
        <a:ext cx="7855226" cy="370537"/>
      </dsp:txXfrm>
    </dsp:sp>
    <dsp:sp modelId="{B771A9FD-1A36-4F4E-B943-39A76BEC5DD4}">
      <dsp:nvSpPr>
        <dsp:cNvPr id="0" name=""/>
        <dsp:cNvSpPr/>
      </dsp:nvSpPr>
      <dsp:spPr>
        <a:xfrm>
          <a:off x="248683" y="484240"/>
          <a:ext cx="370537" cy="370537"/>
        </a:xfrm>
        <a:prstGeom prst="heart">
          <a:avLst/>
        </a:prstGeom>
        <a:solidFill>
          <a:srgbClr val="89CB05"/>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74355F8-F5A9-4CCC-80EA-6DD432903CF4}">
      <dsp:nvSpPr>
        <dsp:cNvPr id="0" name=""/>
        <dsp:cNvSpPr/>
      </dsp:nvSpPr>
      <dsp:spPr>
        <a:xfrm rot="10800000">
          <a:off x="441984" y="965386"/>
          <a:ext cx="7947860" cy="370537"/>
        </a:xfrm>
        <a:prstGeom prst="homePlate">
          <a:avLst/>
        </a:prstGeom>
        <a:gradFill rotWithShape="0">
          <a:gsLst>
            <a:gs pos="0">
              <a:schemeClr val="accent2">
                <a:hueOff val="4050009"/>
                <a:satOff val="0"/>
                <a:lumOff val="-4258"/>
                <a:alphaOff val="0"/>
                <a:satMod val="103000"/>
                <a:lumMod val="102000"/>
                <a:tint val="94000"/>
              </a:schemeClr>
            </a:gs>
            <a:gs pos="50000">
              <a:schemeClr val="accent2">
                <a:hueOff val="4050009"/>
                <a:satOff val="0"/>
                <a:lumOff val="-4258"/>
                <a:alphaOff val="0"/>
                <a:satMod val="110000"/>
                <a:lumMod val="100000"/>
                <a:shade val="100000"/>
              </a:schemeClr>
            </a:gs>
            <a:gs pos="100000">
              <a:schemeClr val="accent2">
                <a:hueOff val="4050009"/>
                <a:satOff val="0"/>
                <a:lumOff val="-425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rPr>
            <a:t>Hulle het alles in gemeen gehad</a:t>
          </a:r>
          <a:endParaRPr lang="en" sz="2000" b="1" kern="1200" dirty="0">
            <a:effectLst>
              <a:outerShdw blurRad="38100" dist="38100" dir="2700000" algn="tl">
                <a:srgbClr val="000000">
                  <a:alpha val="43137"/>
                </a:srgbClr>
              </a:outerShdw>
            </a:effectLst>
          </a:endParaRPr>
        </a:p>
      </dsp:txBody>
      <dsp:txXfrm rot="10800000">
        <a:off x="534618" y="965386"/>
        <a:ext cx="7855226" cy="370537"/>
      </dsp:txXfrm>
    </dsp:sp>
    <dsp:sp modelId="{B9DA2D1F-B724-43FA-9BD2-EB7F13A6627D}">
      <dsp:nvSpPr>
        <dsp:cNvPr id="0" name=""/>
        <dsp:cNvSpPr/>
      </dsp:nvSpPr>
      <dsp:spPr>
        <a:xfrm>
          <a:off x="248683" y="965386"/>
          <a:ext cx="370537" cy="370537"/>
        </a:xfrm>
        <a:prstGeom prst="heart">
          <a:avLst/>
        </a:prstGeom>
        <a:solidFill>
          <a:srgbClr val="20C012"/>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3358233-AB0B-499A-B985-326DDD53CC03}">
      <dsp:nvSpPr>
        <dsp:cNvPr id="0" name=""/>
        <dsp:cNvSpPr/>
      </dsp:nvSpPr>
      <dsp:spPr>
        <a:xfrm rot="10800000">
          <a:off x="441984" y="1426238"/>
          <a:ext cx="7947860" cy="370537"/>
        </a:xfrm>
        <a:prstGeom prst="homePlate">
          <a:avLst/>
        </a:prstGeom>
        <a:gradFill rotWithShape="0">
          <a:gsLst>
            <a:gs pos="0">
              <a:schemeClr val="accent2">
                <a:hueOff val="6075013"/>
                <a:satOff val="0"/>
                <a:lumOff val="-6387"/>
                <a:alphaOff val="0"/>
                <a:satMod val="103000"/>
                <a:lumMod val="102000"/>
                <a:tint val="94000"/>
              </a:schemeClr>
            </a:gs>
            <a:gs pos="50000">
              <a:schemeClr val="accent2">
                <a:hueOff val="6075013"/>
                <a:satOff val="0"/>
                <a:lumOff val="-6387"/>
                <a:alphaOff val="0"/>
                <a:satMod val="110000"/>
                <a:lumMod val="100000"/>
                <a:shade val="100000"/>
              </a:schemeClr>
            </a:gs>
            <a:gs pos="100000">
              <a:schemeClr val="accent2">
                <a:hueOff val="6075013"/>
                <a:satOff val="0"/>
                <a:lumOff val="-638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rPr>
            <a:t>Hulle het dit wat hulle gehad het met behoeftiges gedeel.</a:t>
          </a:r>
          <a:endParaRPr lang="en" sz="2000" b="1" kern="1200" dirty="0">
            <a:effectLst>
              <a:outerShdw blurRad="38100" dist="38100" dir="2700000" algn="tl">
                <a:srgbClr val="000000">
                  <a:alpha val="43137"/>
                </a:srgbClr>
              </a:outerShdw>
            </a:effectLst>
          </a:endParaRPr>
        </a:p>
      </dsp:txBody>
      <dsp:txXfrm rot="10800000">
        <a:off x="534618" y="1426238"/>
        <a:ext cx="7855226" cy="370537"/>
      </dsp:txXfrm>
    </dsp:sp>
    <dsp:sp modelId="{36EA4B06-54A1-42F3-9F9F-6E6B3E2C1CAB}">
      <dsp:nvSpPr>
        <dsp:cNvPr id="0" name=""/>
        <dsp:cNvSpPr/>
      </dsp:nvSpPr>
      <dsp:spPr>
        <a:xfrm>
          <a:off x="248683" y="1446533"/>
          <a:ext cx="370537" cy="370537"/>
        </a:xfrm>
        <a:prstGeom prst="heart">
          <a:avLst/>
        </a:prstGeom>
        <a:solidFill>
          <a:srgbClr val="00B047"/>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9F8CF2-3B20-4C2F-BDB2-BFDC4C9B239A}">
      <dsp:nvSpPr>
        <dsp:cNvPr id="0" name=""/>
        <dsp:cNvSpPr/>
      </dsp:nvSpPr>
      <dsp:spPr>
        <a:xfrm rot="10800000">
          <a:off x="441984" y="1927679"/>
          <a:ext cx="7947860" cy="370537"/>
        </a:xfrm>
        <a:prstGeom prst="homePlate">
          <a:avLst/>
        </a:prstGeom>
        <a:gradFill rotWithShape="0">
          <a:gsLst>
            <a:gs pos="0">
              <a:schemeClr val="accent2">
                <a:hueOff val="8100017"/>
                <a:satOff val="0"/>
                <a:lumOff val="-8515"/>
                <a:alphaOff val="0"/>
                <a:satMod val="103000"/>
                <a:lumMod val="102000"/>
                <a:tint val="94000"/>
              </a:schemeClr>
            </a:gs>
            <a:gs pos="50000">
              <a:schemeClr val="accent2">
                <a:hueOff val="8100017"/>
                <a:satOff val="0"/>
                <a:lumOff val="-8515"/>
                <a:alphaOff val="0"/>
                <a:satMod val="110000"/>
                <a:lumMod val="100000"/>
                <a:shade val="100000"/>
              </a:schemeClr>
            </a:gs>
            <a:gs pos="100000">
              <a:schemeClr val="accent2">
                <a:hueOff val="8100017"/>
                <a:satOff val="0"/>
                <a:lumOff val="-851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rPr>
            <a:t>Hulle het openbare vergaderings gehad</a:t>
          </a:r>
          <a:endParaRPr lang="en" sz="2000" b="1" kern="1200" dirty="0">
            <a:effectLst>
              <a:outerShdw blurRad="38100" dist="38100" dir="2700000" algn="tl">
                <a:srgbClr val="000000">
                  <a:alpha val="43137"/>
                </a:srgbClr>
              </a:outerShdw>
            </a:effectLst>
          </a:endParaRPr>
        </a:p>
      </dsp:txBody>
      <dsp:txXfrm rot="10800000">
        <a:off x="534618" y="1927679"/>
        <a:ext cx="7855226" cy="370537"/>
      </dsp:txXfrm>
    </dsp:sp>
    <dsp:sp modelId="{8CC3E3EE-2716-4106-81EA-17A7E5630B27}">
      <dsp:nvSpPr>
        <dsp:cNvPr id="0" name=""/>
        <dsp:cNvSpPr/>
      </dsp:nvSpPr>
      <dsp:spPr>
        <a:xfrm>
          <a:off x="248683" y="1927679"/>
          <a:ext cx="370537" cy="370537"/>
        </a:xfrm>
        <a:prstGeom prst="heart">
          <a:avLst/>
        </a:prstGeom>
        <a:solidFill>
          <a:srgbClr val="05A9A9"/>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9119926-C6C4-4EA9-880F-E3207FCFD84A}">
      <dsp:nvSpPr>
        <dsp:cNvPr id="0" name=""/>
        <dsp:cNvSpPr/>
      </dsp:nvSpPr>
      <dsp:spPr>
        <a:xfrm rot="10800000">
          <a:off x="441984" y="2408825"/>
          <a:ext cx="7947860" cy="370537"/>
        </a:xfrm>
        <a:prstGeom prst="homePlate">
          <a:avLst/>
        </a:prstGeom>
        <a:gradFill rotWithShape="0">
          <a:gsLst>
            <a:gs pos="0">
              <a:schemeClr val="accent2">
                <a:hueOff val="10125021"/>
                <a:satOff val="0"/>
                <a:lumOff val="-10644"/>
                <a:alphaOff val="0"/>
                <a:satMod val="103000"/>
                <a:lumMod val="102000"/>
                <a:tint val="94000"/>
              </a:schemeClr>
            </a:gs>
            <a:gs pos="50000">
              <a:schemeClr val="accent2">
                <a:hueOff val="10125021"/>
                <a:satOff val="0"/>
                <a:lumOff val="-10644"/>
                <a:alphaOff val="0"/>
                <a:satMod val="110000"/>
                <a:lumMod val="100000"/>
                <a:shade val="100000"/>
              </a:schemeClr>
            </a:gs>
            <a:gs pos="100000">
              <a:schemeClr val="accent2">
                <a:hueOff val="10125021"/>
                <a:satOff val="0"/>
                <a:lumOff val="-1064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68580" rIns="128016" bIns="68580" numCol="1" spcCol="1270" anchor="ctr" anchorCtr="0">
          <a:noAutofit/>
        </a:bodyPr>
        <a:lstStyle/>
        <a:p>
          <a:pPr marL="0" lvl="0" indent="0" algn="ctr" defTabSz="800100">
            <a:lnSpc>
              <a:spcPct val="90000"/>
            </a:lnSpc>
            <a:spcBef>
              <a:spcPct val="0"/>
            </a:spcBef>
            <a:spcAft>
              <a:spcPct val="35000"/>
            </a:spcAft>
            <a:buNone/>
          </a:pPr>
          <a:r>
            <a:rPr lang="nl-NL" sz="1800" b="1" kern="1200" dirty="0">
              <a:effectLst>
                <a:outerShdw blurRad="38100" dist="38100" dir="2700000" algn="tl">
                  <a:srgbClr val="000000">
                    <a:alpha val="43137"/>
                  </a:srgbClr>
                </a:outerShdw>
              </a:effectLst>
            </a:rPr>
            <a:t>Hulle het vergaderings in huise gehad, waar hulle die Nagmaal gevier het</a:t>
          </a:r>
          <a:endParaRPr lang="en" sz="1800" b="1" kern="1200" dirty="0">
            <a:effectLst>
              <a:outerShdw blurRad="38100" dist="38100" dir="2700000" algn="tl">
                <a:srgbClr val="000000">
                  <a:alpha val="43137"/>
                </a:srgbClr>
              </a:outerShdw>
            </a:effectLst>
          </a:endParaRPr>
        </a:p>
      </dsp:txBody>
      <dsp:txXfrm rot="10800000">
        <a:off x="534618" y="2408825"/>
        <a:ext cx="7855226" cy="370537"/>
      </dsp:txXfrm>
    </dsp:sp>
    <dsp:sp modelId="{8B3316BC-2B74-4B7F-B9A7-E865537FF35F}">
      <dsp:nvSpPr>
        <dsp:cNvPr id="0" name=""/>
        <dsp:cNvSpPr/>
      </dsp:nvSpPr>
      <dsp:spPr>
        <a:xfrm>
          <a:off x="248683" y="2408825"/>
          <a:ext cx="370537" cy="370537"/>
        </a:xfrm>
        <a:prstGeom prst="heart">
          <a:avLst/>
        </a:prstGeom>
        <a:solidFill>
          <a:srgbClr val="0C469E"/>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273BEF-115B-4D1F-847D-6649371DF806}">
      <dsp:nvSpPr>
        <dsp:cNvPr id="0" name=""/>
        <dsp:cNvSpPr/>
      </dsp:nvSpPr>
      <dsp:spPr>
        <a:xfrm rot="10800000">
          <a:off x="441984" y="2889971"/>
          <a:ext cx="7947860" cy="370537"/>
        </a:xfrm>
        <a:prstGeom prst="homePlate">
          <a:avLst/>
        </a:prstGeom>
        <a:gradFill rotWithShape="0">
          <a:gsLst>
            <a:gs pos="0">
              <a:schemeClr val="accent2">
                <a:hueOff val="12150026"/>
                <a:satOff val="0"/>
                <a:lumOff val="-12773"/>
                <a:alphaOff val="0"/>
                <a:satMod val="103000"/>
                <a:lumMod val="102000"/>
                <a:tint val="94000"/>
              </a:schemeClr>
            </a:gs>
            <a:gs pos="50000">
              <a:schemeClr val="accent2">
                <a:hueOff val="12150026"/>
                <a:satOff val="0"/>
                <a:lumOff val="-12773"/>
                <a:alphaOff val="0"/>
                <a:satMod val="110000"/>
                <a:lumMod val="100000"/>
                <a:shade val="100000"/>
              </a:schemeClr>
            </a:gs>
            <a:gs pos="100000">
              <a:schemeClr val="accent2">
                <a:hueOff val="12150026"/>
                <a:satOff val="0"/>
                <a:lumOff val="-1277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rPr>
            <a:t>Hulle het met vreugde en eenvoud van hart geleef</a:t>
          </a:r>
          <a:endParaRPr lang="en" sz="2000" b="1" kern="1200" dirty="0">
            <a:effectLst>
              <a:outerShdw blurRad="38100" dist="38100" dir="2700000" algn="tl">
                <a:srgbClr val="000000">
                  <a:alpha val="43137"/>
                </a:srgbClr>
              </a:outerShdw>
            </a:effectLst>
          </a:endParaRPr>
        </a:p>
      </dsp:txBody>
      <dsp:txXfrm rot="10800000">
        <a:off x="534618" y="2889971"/>
        <a:ext cx="7855226" cy="370537"/>
      </dsp:txXfrm>
    </dsp:sp>
    <dsp:sp modelId="{D889E4A5-8C3E-4785-B1C9-3C540E8153A9}">
      <dsp:nvSpPr>
        <dsp:cNvPr id="0" name=""/>
        <dsp:cNvSpPr/>
      </dsp:nvSpPr>
      <dsp:spPr>
        <a:xfrm>
          <a:off x="248683" y="2889971"/>
          <a:ext cx="370537" cy="370537"/>
        </a:xfrm>
        <a:prstGeom prst="heart">
          <a:avLst/>
        </a:prstGeom>
        <a:solidFill>
          <a:srgbClr val="110593"/>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E896A66-4610-42C5-8BC4-A177A6D9C65B}">
      <dsp:nvSpPr>
        <dsp:cNvPr id="0" name=""/>
        <dsp:cNvSpPr/>
      </dsp:nvSpPr>
      <dsp:spPr>
        <a:xfrm rot="10800000">
          <a:off x="441984" y="3371117"/>
          <a:ext cx="7947860" cy="370537"/>
        </a:xfrm>
        <a:prstGeom prst="homePlate">
          <a:avLst/>
        </a:prstGeom>
        <a:gradFill rotWithShape="0">
          <a:gsLst>
            <a:gs pos="0">
              <a:schemeClr val="accent2">
                <a:hueOff val="14175029"/>
                <a:satOff val="0"/>
                <a:lumOff val="-14902"/>
                <a:alphaOff val="0"/>
                <a:satMod val="103000"/>
                <a:lumMod val="102000"/>
                <a:tint val="94000"/>
              </a:schemeClr>
            </a:gs>
            <a:gs pos="50000">
              <a:schemeClr val="accent2">
                <a:hueOff val="14175029"/>
                <a:satOff val="0"/>
                <a:lumOff val="-14902"/>
                <a:alphaOff val="0"/>
                <a:satMod val="110000"/>
                <a:lumMod val="100000"/>
                <a:shade val="100000"/>
              </a:schemeClr>
            </a:gs>
            <a:gs pos="100000">
              <a:schemeClr val="accent2">
                <a:hueOff val="14175029"/>
                <a:satOff val="0"/>
                <a:lumOff val="-1490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en-ZA" sz="2000" b="1" kern="1200" dirty="0" err="1">
              <a:effectLst>
                <a:outerShdw blurRad="38100" dist="38100" dir="2700000" algn="tl">
                  <a:srgbClr val="000000">
                    <a:alpha val="43137"/>
                  </a:srgbClr>
                </a:outerShdw>
              </a:effectLst>
            </a:rPr>
            <a:t>Hulle</a:t>
          </a:r>
          <a:r>
            <a:rPr lang="en-ZA" sz="2000" b="1" kern="1200" dirty="0">
              <a:effectLst>
                <a:outerShdw blurRad="38100" dist="38100" dir="2700000" algn="tl">
                  <a:srgbClr val="000000">
                    <a:alpha val="43137"/>
                  </a:srgbClr>
                </a:outerShdw>
              </a:effectLst>
            </a:rPr>
            <a:t> het God </a:t>
          </a:r>
          <a:r>
            <a:rPr lang="en-ZA" sz="2000" b="1" kern="1200" dirty="0" err="1">
              <a:effectLst>
                <a:outerShdw blurRad="38100" dist="38100" dir="2700000" algn="tl">
                  <a:srgbClr val="000000">
                    <a:alpha val="43137"/>
                  </a:srgbClr>
                </a:outerShdw>
              </a:effectLst>
            </a:rPr>
            <a:t>geprys</a:t>
          </a:r>
          <a:endParaRPr lang="en" sz="2000" b="1" kern="1200" dirty="0">
            <a:effectLst>
              <a:outerShdw blurRad="38100" dist="38100" dir="2700000" algn="tl">
                <a:srgbClr val="000000">
                  <a:alpha val="43137"/>
                </a:srgbClr>
              </a:outerShdw>
            </a:effectLst>
          </a:endParaRPr>
        </a:p>
      </dsp:txBody>
      <dsp:txXfrm rot="10800000">
        <a:off x="534618" y="3371117"/>
        <a:ext cx="7855226" cy="370537"/>
      </dsp:txXfrm>
    </dsp:sp>
    <dsp:sp modelId="{E89E5BB7-EFAE-4919-B748-BE6D906FFF66}">
      <dsp:nvSpPr>
        <dsp:cNvPr id="0" name=""/>
        <dsp:cNvSpPr/>
      </dsp:nvSpPr>
      <dsp:spPr>
        <a:xfrm>
          <a:off x="248683" y="3371117"/>
          <a:ext cx="370537" cy="370537"/>
        </a:xfrm>
        <a:prstGeom prst="heart">
          <a:avLst/>
        </a:prstGeom>
        <a:solidFill>
          <a:srgbClr val="5D0C88"/>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90E8E9-DCDE-56D9-62A9-F798683A116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CDC9B61-7728-4F7C-68A7-98F3A62F99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3E5FD2-5F2A-3BF6-50FD-CD478A8E6D73}"/>
              </a:ext>
            </a:extLst>
          </p:cNvPr>
          <p:cNvSpPr>
            <a:spLocks noGrp="1"/>
          </p:cNvSpPr>
          <p:nvPr>
            <p:ph type="dt" sz="half" idx="10"/>
          </p:nvPr>
        </p:nvSpPr>
        <p:spPr/>
        <p:txBody>
          <a:bodyPr/>
          <a:lstStyle/>
          <a:p>
            <a:fld id="{064156D8-2780-45F6-8D23-90808D89B9A5}" type="datetimeFigureOut">
              <a:rPr lang="es-ES" smtClean="0"/>
              <a:t>09/04/2024</a:t>
            </a:fld>
            <a:endParaRPr lang="es-ES"/>
          </a:p>
        </p:txBody>
      </p:sp>
      <p:sp>
        <p:nvSpPr>
          <p:cNvPr id="5" name="Marcador de pie de página 4">
            <a:extLst>
              <a:ext uri="{FF2B5EF4-FFF2-40B4-BE49-F238E27FC236}">
                <a16:creationId xmlns:a16="http://schemas.microsoft.com/office/drawing/2014/main" id="{F8486B03-6141-D4E4-6586-0D55295F367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3046BD-5BC0-873E-7659-94FFCFD8E84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79713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244708-5882-E07E-6C13-2C8CB426D5E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DE3C94E-169D-4B2B-22D4-3170DF08482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47F32F9-8995-3363-CC3F-0050C3B1F309}"/>
              </a:ext>
            </a:extLst>
          </p:cNvPr>
          <p:cNvSpPr>
            <a:spLocks noGrp="1"/>
          </p:cNvSpPr>
          <p:nvPr>
            <p:ph type="dt" sz="half" idx="10"/>
          </p:nvPr>
        </p:nvSpPr>
        <p:spPr/>
        <p:txBody>
          <a:bodyPr/>
          <a:lstStyle/>
          <a:p>
            <a:fld id="{064156D8-2780-45F6-8D23-90808D89B9A5}" type="datetimeFigureOut">
              <a:rPr lang="es-ES" smtClean="0"/>
              <a:t>09/04/2024</a:t>
            </a:fld>
            <a:endParaRPr lang="es-ES"/>
          </a:p>
        </p:txBody>
      </p:sp>
      <p:sp>
        <p:nvSpPr>
          <p:cNvPr id="5" name="Marcador de pie de página 4">
            <a:extLst>
              <a:ext uri="{FF2B5EF4-FFF2-40B4-BE49-F238E27FC236}">
                <a16:creationId xmlns:a16="http://schemas.microsoft.com/office/drawing/2014/main" id="{E4098EAB-20F1-1D0D-E3E6-9F56AEC8FC3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F9C3419-75FF-E5CA-1570-14AB178C940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48851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A5CBF0E-63C2-F901-79F0-409982C5069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5A49B51-74DB-16F6-9EFC-E71B049B463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454F9BC-C7C3-7082-4949-C21242447D29}"/>
              </a:ext>
            </a:extLst>
          </p:cNvPr>
          <p:cNvSpPr>
            <a:spLocks noGrp="1"/>
          </p:cNvSpPr>
          <p:nvPr>
            <p:ph type="dt" sz="half" idx="10"/>
          </p:nvPr>
        </p:nvSpPr>
        <p:spPr/>
        <p:txBody>
          <a:bodyPr/>
          <a:lstStyle/>
          <a:p>
            <a:fld id="{064156D8-2780-45F6-8D23-90808D89B9A5}" type="datetimeFigureOut">
              <a:rPr lang="es-ES" smtClean="0"/>
              <a:t>09/04/2024</a:t>
            </a:fld>
            <a:endParaRPr lang="es-ES"/>
          </a:p>
        </p:txBody>
      </p:sp>
      <p:sp>
        <p:nvSpPr>
          <p:cNvPr id="5" name="Marcador de pie de página 4">
            <a:extLst>
              <a:ext uri="{FF2B5EF4-FFF2-40B4-BE49-F238E27FC236}">
                <a16:creationId xmlns:a16="http://schemas.microsoft.com/office/drawing/2014/main" id="{933B6D1F-5AEA-984F-295D-3A979E5FFE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439ECC-73B6-896C-A26A-E896BC81BDBB}"/>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400706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09/04/2024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55409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09/04/2024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0315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09/04/2024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40358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09/04/2024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85031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09/04/2024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35203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09/04/2024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59469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09/04/2024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89390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09/04/2024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57666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83CD7-5575-BA4D-8239-D53A0DFEFE2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25E24B-5B23-F357-0682-7F75066D830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A113EF7-2D68-D929-4947-C24D890E4EE0}"/>
              </a:ext>
            </a:extLst>
          </p:cNvPr>
          <p:cNvSpPr>
            <a:spLocks noGrp="1"/>
          </p:cNvSpPr>
          <p:nvPr>
            <p:ph type="dt" sz="half" idx="10"/>
          </p:nvPr>
        </p:nvSpPr>
        <p:spPr/>
        <p:txBody>
          <a:bodyPr/>
          <a:lstStyle/>
          <a:p>
            <a:fld id="{064156D8-2780-45F6-8D23-90808D89B9A5}" type="datetimeFigureOut">
              <a:rPr lang="es-ES" smtClean="0"/>
              <a:t>09/04/2024</a:t>
            </a:fld>
            <a:endParaRPr lang="es-ES"/>
          </a:p>
        </p:txBody>
      </p:sp>
      <p:sp>
        <p:nvSpPr>
          <p:cNvPr id="5" name="Marcador de pie de página 4">
            <a:extLst>
              <a:ext uri="{FF2B5EF4-FFF2-40B4-BE49-F238E27FC236}">
                <a16:creationId xmlns:a16="http://schemas.microsoft.com/office/drawing/2014/main" id="{E8576418-C07B-EEE4-A2A1-0F58D439CBC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C3110-5378-B749-E5D6-8DCB43F64A7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309735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09/04/2024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5846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09/04/2024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98293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09/04/2024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05009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E59659-496D-941A-0D88-793C3DE9C1D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EA9EFA9-01B8-852B-4B7D-7457375BF3C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10C7F7E-C236-54B9-6642-E005ECE44A70}"/>
              </a:ext>
            </a:extLst>
          </p:cNvPr>
          <p:cNvSpPr>
            <a:spLocks noGrp="1"/>
          </p:cNvSpPr>
          <p:nvPr>
            <p:ph type="dt" sz="half" idx="10"/>
          </p:nvPr>
        </p:nvSpPr>
        <p:spPr/>
        <p:txBody>
          <a:bodyPr/>
          <a:lstStyle/>
          <a:p>
            <a:fld id="{064156D8-2780-45F6-8D23-90808D89B9A5}" type="datetimeFigureOut">
              <a:rPr lang="es-ES" smtClean="0"/>
              <a:t>09/04/2024</a:t>
            </a:fld>
            <a:endParaRPr lang="es-ES"/>
          </a:p>
        </p:txBody>
      </p:sp>
      <p:sp>
        <p:nvSpPr>
          <p:cNvPr id="5" name="Marcador de pie de página 4">
            <a:extLst>
              <a:ext uri="{FF2B5EF4-FFF2-40B4-BE49-F238E27FC236}">
                <a16:creationId xmlns:a16="http://schemas.microsoft.com/office/drawing/2014/main" id="{8DC90827-A915-C07C-453F-A5C7A52B1D9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6441032-A46A-FDC3-E7F9-1AF9069DBA68}"/>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63377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EA441E-1A60-FB61-4EE7-2201A96521C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DEFDAB1-C6CD-E254-A211-07A7301ECA2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C3AC807-62BA-63D9-7BB1-5F0058D3EC3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DF728A0-37C8-0163-0783-3A7E704E5128}"/>
              </a:ext>
            </a:extLst>
          </p:cNvPr>
          <p:cNvSpPr>
            <a:spLocks noGrp="1"/>
          </p:cNvSpPr>
          <p:nvPr>
            <p:ph type="dt" sz="half" idx="10"/>
          </p:nvPr>
        </p:nvSpPr>
        <p:spPr/>
        <p:txBody>
          <a:bodyPr/>
          <a:lstStyle/>
          <a:p>
            <a:fld id="{064156D8-2780-45F6-8D23-90808D89B9A5}" type="datetimeFigureOut">
              <a:rPr lang="es-ES" smtClean="0"/>
              <a:t>09/04/2024</a:t>
            </a:fld>
            <a:endParaRPr lang="es-ES"/>
          </a:p>
        </p:txBody>
      </p:sp>
      <p:sp>
        <p:nvSpPr>
          <p:cNvPr id="6" name="Marcador de pie de página 5">
            <a:extLst>
              <a:ext uri="{FF2B5EF4-FFF2-40B4-BE49-F238E27FC236}">
                <a16:creationId xmlns:a16="http://schemas.microsoft.com/office/drawing/2014/main" id="{102632B9-99AA-ADF4-5573-C5084F9EFAB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688C0C8-86F5-F3F3-006D-130948B48027}"/>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355842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95C2F5-581F-1075-D936-B8038935D32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1E6E5FB-38E5-800D-1266-BE56079073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B64AC62-07B5-6B10-6A03-E45B219824A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7DC423C-A6B6-6D8D-A52A-C6C4F34EFD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6574984-BC49-94C3-4C1E-A74DEDA188F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22BDBF6-1712-7DC4-349E-9D55AF3E275A}"/>
              </a:ext>
            </a:extLst>
          </p:cNvPr>
          <p:cNvSpPr>
            <a:spLocks noGrp="1"/>
          </p:cNvSpPr>
          <p:nvPr>
            <p:ph type="dt" sz="half" idx="10"/>
          </p:nvPr>
        </p:nvSpPr>
        <p:spPr/>
        <p:txBody>
          <a:bodyPr/>
          <a:lstStyle/>
          <a:p>
            <a:fld id="{064156D8-2780-45F6-8D23-90808D89B9A5}" type="datetimeFigureOut">
              <a:rPr lang="es-ES" smtClean="0"/>
              <a:t>09/04/2024</a:t>
            </a:fld>
            <a:endParaRPr lang="es-ES"/>
          </a:p>
        </p:txBody>
      </p:sp>
      <p:sp>
        <p:nvSpPr>
          <p:cNvPr id="8" name="Marcador de pie de página 7">
            <a:extLst>
              <a:ext uri="{FF2B5EF4-FFF2-40B4-BE49-F238E27FC236}">
                <a16:creationId xmlns:a16="http://schemas.microsoft.com/office/drawing/2014/main" id="{8E6EFEF5-5324-DEF7-C5FE-C491394E4AD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A839133-985C-37B6-1F3D-C52D4CE1326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58901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A8DBF9-F98B-B4FB-3DC7-A906CC991E6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83058AC-93AD-25B3-3F7B-DC52D0ADCC32}"/>
              </a:ext>
            </a:extLst>
          </p:cNvPr>
          <p:cNvSpPr>
            <a:spLocks noGrp="1"/>
          </p:cNvSpPr>
          <p:nvPr>
            <p:ph type="dt" sz="half" idx="10"/>
          </p:nvPr>
        </p:nvSpPr>
        <p:spPr/>
        <p:txBody>
          <a:bodyPr/>
          <a:lstStyle/>
          <a:p>
            <a:fld id="{064156D8-2780-45F6-8D23-90808D89B9A5}" type="datetimeFigureOut">
              <a:rPr lang="es-ES" smtClean="0"/>
              <a:t>09/04/2024</a:t>
            </a:fld>
            <a:endParaRPr lang="es-ES"/>
          </a:p>
        </p:txBody>
      </p:sp>
      <p:sp>
        <p:nvSpPr>
          <p:cNvPr id="4" name="Marcador de pie de página 3">
            <a:extLst>
              <a:ext uri="{FF2B5EF4-FFF2-40B4-BE49-F238E27FC236}">
                <a16:creationId xmlns:a16="http://schemas.microsoft.com/office/drawing/2014/main" id="{C7AB352F-6DD7-0787-B559-D65550A541D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D667C44-720C-C544-0D20-2E3FA096145F}"/>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375799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4728B36-74FB-6F16-8AFA-47F468441106}"/>
              </a:ext>
            </a:extLst>
          </p:cNvPr>
          <p:cNvSpPr>
            <a:spLocks noGrp="1"/>
          </p:cNvSpPr>
          <p:nvPr>
            <p:ph type="dt" sz="half" idx="10"/>
          </p:nvPr>
        </p:nvSpPr>
        <p:spPr/>
        <p:txBody>
          <a:bodyPr/>
          <a:lstStyle/>
          <a:p>
            <a:fld id="{064156D8-2780-45F6-8D23-90808D89B9A5}" type="datetimeFigureOut">
              <a:rPr lang="es-ES" smtClean="0"/>
              <a:t>09/04/2024</a:t>
            </a:fld>
            <a:endParaRPr lang="es-ES"/>
          </a:p>
        </p:txBody>
      </p:sp>
      <p:sp>
        <p:nvSpPr>
          <p:cNvPr id="3" name="Marcador de pie de página 2">
            <a:extLst>
              <a:ext uri="{FF2B5EF4-FFF2-40B4-BE49-F238E27FC236}">
                <a16:creationId xmlns:a16="http://schemas.microsoft.com/office/drawing/2014/main" id="{E98B8B6F-7724-FA55-7F7D-3B00E3744B3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7FD07A4-321B-21A7-94E0-D7F08EF42C30}"/>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9920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90CCAB-DEEF-2FE7-F5E3-8296176A258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DBFA40-0F1A-C99D-B717-E0F1832306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DE82ECE-1EA0-F059-A04B-23041ACA4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DC39CF-A16D-79BB-8928-E128008C3554}"/>
              </a:ext>
            </a:extLst>
          </p:cNvPr>
          <p:cNvSpPr>
            <a:spLocks noGrp="1"/>
          </p:cNvSpPr>
          <p:nvPr>
            <p:ph type="dt" sz="half" idx="10"/>
          </p:nvPr>
        </p:nvSpPr>
        <p:spPr/>
        <p:txBody>
          <a:bodyPr/>
          <a:lstStyle/>
          <a:p>
            <a:fld id="{064156D8-2780-45F6-8D23-90808D89B9A5}" type="datetimeFigureOut">
              <a:rPr lang="es-ES" smtClean="0"/>
              <a:t>09/04/2024</a:t>
            </a:fld>
            <a:endParaRPr lang="es-ES"/>
          </a:p>
        </p:txBody>
      </p:sp>
      <p:sp>
        <p:nvSpPr>
          <p:cNvPr id="6" name="Marcador de pie de página 5">
            <a:extLst>
              <a:ext uri="{FF2B5EF4-FFF2-40B4-BE49-F238E27FC236}">
                <a16:creationId xmlns:a16="http://schemas.microsoft.com/office/drawing/2014/main" id="{867ADA3A-3EED-870D-2FAB-BCA4CA9941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866CB44-2FB9-47C7-A0D8-5F761D7D72B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160285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393A73-210C-5F8E-AD72-933C62B978D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3B7F7AD-3B88-2B99-9FB7-6B34905931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5D4EBF0-61CC-4321-D1B2-472B04344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9DCD1D7-ECCC-12A1-EE59-3C36902F6611}"/>
              </a:ext>
            </a:extLst>
          </p:cNvPr>
          <p:cNvSpPr>
            <a:spLocks noGrp="1"/>
          </p:cNvSpPr>
          <p:nvPr>
            <p:ph type="dt" sz="half" idx="10"/>
          </p:nvPr>
        </p:nvSpPr>
        <p:spPr/>
        <p:txBody>
          <a:bodyPr/>
          <a:lstStyle/>
          <a:p>
            <a:fld id="{064156D8-2780-45F6-8D23-90808D89B9A5}" type="datetimeFigureOut">
              <a:rPr lang="es-ES" smtClean="0"/>
              <a:t>09/04/2024</a:t>
            </a:fld>
            <a:endParaRPr lang="es-ES"/>
          </a:p>
        </p:txBody>
      </p:sp>
      <p:sp>
        <p:nvSpPr>
          <p:cNvPr id="6" name="Marcador de pie de página 5">
            <a:extLst>
              <a:ext uri="{FF2B5EF4-FFF2-40B4-BE49-F238E27FC236}">
                <a16:creationId xmlns:a16="http://schemas.microsoft.com/office/drawing/2014/main" id="{2F44825A-614E-BEE5-4F57-3090DF0D863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1AAB90-754A-9E7A-0A83-28F85495CDB5}"/>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100952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0D8C681-4B1B-674E-BBCB-446D844333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55B264-13D6-B9DD-CC4E-28248E3A2C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6EEBEE2-329E-B4E7-296D-903135B3FE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4156D8-2780-45F6-8D23-90808D89B9A5}" type="datetimeFigureOut">
              <a:rPr lang="es-ES" smtClean="0"/>
              <a:t>09/04/2024</a:t>
            </a:fld>
            <a:endParaRPr lang="es-ES"/>
          </a:p>
        </p:txBody>
      </p:sp>
      <p:sp>
        <p:nvSpPr>
          <p:cNvPr id="5" name="Marcador de pie de página 4">
            <a:extLst>
              <a:ext uri="{FF2B5EF4-FFF2-40B4-BE49-F238E27FC236}">
                <a16:creationId xmlns:a16="http://schemas.microsoft.com/office/drawing/2014/main" id="{9395ED17-29F9-7ABA-A6C3-E2CF5769E7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6CCA6EA-7A64-4595-F429-F5F5D0B96F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438979D-E0D1-4279-BEA0-BD136A6AE052}" type="slidenum">
              <a:rPr lang="es-ES" smtClean="0"/>
              <a:t>‹Nº›</a:t>
            </a:fld>
            <a:endParaRPr lang="es-ES"/>
          </a:p>
        </p:txBody>
      </p:sp>
    </p:spTree>
    <p:extLst>
      <p:ext uri="{BB962C8B-B14F-4D97-AF65-F5344CB8AC3E}">
        <p14:creationId xmlns:p14="http://schemas.microsoft.com/office/powerpoint/2010/main" val="82829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09/04/2024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1489527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5.jpeg"/><Relationship Id="rId4" Type="http://schemas.openxmlformats.org/officeDocument/2006/relationships/diagramLayout" Target="../diagrams/layout1.xml"/><Relationship Id="rId9"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3300ACA1-4C65-4F60-B139-EA3F53C9CC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18"/>
            <a:ext cx="12188952" cy="3490956"/>
            <a:chOff x="651279" y="598259"/>
            <a:chExt cx="10889442" cy="5680742"/>
          </a:xfrm>
        </p:grpSpPr>
        <p:sp>
          <p:nvSpPr>
            <p:cNvPr id="14" name="Color">
              <a:extLst>
                <a:ext uri="{FF2B5EF4-FFF2-40B4-BE49-F238E27FC236}">
                  <a16:creationId xmlns:a16="http://schemas.microsoft.com/office/drawing/2014/main" id="{B79F55E3-994C-4E20-85AB-669EB4A11FA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a:extLst>
                <a:ext uri="{FF2B5EF4-FFF2-40B4-BE49-F238E27FC236}">
                  <a16:creationId xmlns:a16="http://schemas.microsoft.com/office/drawing/2014/main" id="{18ED73C6-80DF-4327-90E0-7F3F428C786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1">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Imagen 1">
            <a:extLst>
              <a:ext uri="{FF2B5EF4-FFF2-40B4-BE49-F238E27FC236}">
                <a16:creationId xmlns:a16="http://schemas.microsoft.com/office/drawing/2014/main" id="{4C4868B8-BBC4-EEE9-8787-0684E8B1F57A}"/>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p:blipFill>
        <p:spPr>
          <a:xfrm>
            <a:off x="5055556" y="0"/>
            <a:ext cx="6862013" cy="3429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Imagen 2">
            <a:extLst>
              <a:ext uri="{FF2B5EF4-FFF2-40B4-BE49-F238E27FC236}">
                <a16:creationId xmlns:a16="http://schemas.microsoft.com/office/drawing/2014/main" id="{35255FDA-4930-6227-C891-25A01CD5AEA9}"/>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r="-22"/>
          <a:stretch/>
        </p:blipFill>
        <p:spPr>
          <a:xfrm>
            <a:off x="5055556" y="3488410"/>
            <a:ext cx="6862013" cy="33695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6" name="Group 1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7" name="Freeform: Shape 17" hidden="1">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hidden="1">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pSp>
        <p:nvGrpSpPr>
          <p:cNvPr id="8" name="Group 16">
            <a:extLst>
              <a:ext uri="{FF2B5EF4-FFF2-40B4-BE49-F238E27FC236}">
                <a16:creationId xmlns:a16="http://schemas.microsoft.com/office/drawing/2014/main" id="{5E68CAC0-9BF5-0BEC-81AE-49EE60AFB5C8}"/>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flipV="1">
            <a:off x="0" y="-518"/>
            <a:ext cx="12188952" cy="6858000"/>
            <a:chOff x="0" y="0"/>
            <a:chExt cx="12188952" cy="6858000"/>
          </a:xfrm>
          <a:solidFill>
            <a:srgbClr val="885075"/>
          </a:solidFill>
        </p:grpSpPr>
        <p:sp>
          <p:nvSpPr>
            <p:cNvPr id="10" name="Freeform: Shape 17" hidden="1">
              <a:extLst>
                <a:ext uri="{FF2B5EF4-FFF2-40B4-BE49-F238E27FC236}">
                  <a16:creationId xmlns:a16="http://schemas.microsoft.com/office/drawing/2014/main" id="{CD7C2DAD-FD6F-5F66-B276-0460B51F418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Freeform: Shape 18" hidden="1">
              <a:extLst>
                <a:ext uri="{FF2B5EF4-FFF2-40B4-BE49-F238E27FC236}">
                  <a16:creationId xmlns:a16="http://schemas.microsoft.com/office/drawing/2014/main" id="{853170CD-F593-3621-B640-4FD469772B8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19">
              <a:extLst>
                <a:ext uri="{FF2B5EF4-FFF2-40B4-BE49-F238E27FC236}">
                  <a16:creationId xmlns:a16="http://schemas.microsoft.com/office/drawing/2014/main" id="{75940FD2-398B-1415-E9C9-BAF355D8936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0">
              <a:extLst>
                <a:ext uri="{FF2B5EF4-FFF2-40B4-BE49-F238E27FC236}">
                  <a16:creationId xmlns:a16="http://schemas.microsoft.com/office/drawing/2014/main" id="{9F7CF94A-4E1D-4B94-21F2-70ACF6B2CCE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1">
              <a:extLst>
                <a:ext uri="{FF2B5EF4-FFF2-40B4-BE49-F238E27FC236}">
                  <a16:creationId xmlns:a16="http://schemas.microsoft.com/office/drawing/2014/main" id="{E2D496C3-E69A-B5C1-25C5-6E88CD78DF0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rgbClr val="885075">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22">
              <a:extLst>
                <a:ext uri="{FF2B5EF4-FFF2-40B4-BE49-F238E27FC236}">
                  <a16:creationId xmlns:a16="http://schemas.microsoft.com/office/drawing/2014/main" id="{A2B9C5F1-3D53-5CBB-B21C-C2D155142D7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rgbClr val="885075">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23">
              <a:extLst>
                <a:ext uri="{FF2B5EF4-FFF2-40B4-BE49-F238E27FC236}">
                  <a16:creationId xmlns:a16="http://schemas.microsoft.com/office/drawing/2014/main" id="{4BE4425C-DFF7-5D5C-18E3-1C36A32B6CE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5" name="CuadroTexto 4">
            <a:extLst>
              <a:ext uri="{FF2B5EF4-FFF2-40B4-BE49-F238E27FC236}">
                <a16:creationId xmlns:a16="http://schemas.microsoft.com/office/drawing/2014/main" id="{3C09B097-9604-B8DB-0375-08237E49713E}"/>
              </a:ext>
            </a:extLst>
          </p:cNvPr>
          <p:cNvSpPr txBox="1"/>
          <p:nvPr/>
        </p:nvSpPr>
        <p:spPr>
          <a:xfrm>
            <a:off x="-1523" y="1458704"/>
            <a:ext cx="5055556" cy="1754326"/>
          </a:xfrm>
          <a:prstGeom prst="rect">
            <a:avLst/>
          </a:prstGeom>
          <a:noFill/>
        </p:spPr>
        <p:txBody>
          <a:bodyPr wrap="square" rtlCol="0">
            <a:spAutoFit/>
          </a:bodyPr>
          <a:lstStyle/>
          <a:p>
            <a:pPr algn="ctr"/>
            <a:r>
              <a:rPr lang="en-US" sz="5400" b="1" spc="50" dirty="0">
                <a:ln w="0"/>
                <a:solidFill>
                  <a:schemeClr val="bg2"/>
                </a:solidFill>
                <a:effectLst>
                  <a:innerShdw blurRad="63500" dist="50800" dir="13500000">
                    <a:srgbClr val="000000">
                      <a:alpha val="50000"/>
                    </a:srgbClr>
                  </a:innerShdw>
                </a:effectLst>
              </a:rPr>
              <a:t>DIE SENTRALE KWESSIE:</a:t>
            </a:r>
            <a:endParaRPr lang="en" sz="5400" b="1" spc="50" dirty="0">
              <a:ln w="0"/>
              <a:solidFill>
                <a:schemeClr val="bg2"/>
              </a:solidFill>
              <a:effectLst>
                <a:innerShdw blurRad="63500" dist="50800" dir="13500000">
                  <a:srgbClr val="000000">
                    <a:alpha val="50000"/>
                  </a:srgbClr>
                </a:innerShdw>
              </a:effectLst>
            </a:endParaRPr>
          </a:p>
        </p:txBody>
      </p:sp>
      <p:sp>
        <p:nvSpPr>
          <p:cNvPr id="6" name="CuadroTexto 5">
            <a:extLst>
              <a:ext uri="{FF2B5EF4-FFF2-40B4-BE49-F238E27FC236}">
                <a16:creationId xmlns:a16="http://schemas.microsoft.com/office/drawing/2014/main" id="{4490A739-E832-F5B4-555D-73381EE8941A}"/>
              </a:ext>
            </a:extLst>
          </p:cNvPr>
          <p:cNvSpPr txBox="1"/>
          <p:nvPr/>
        </p:nvSpPr>
        <p:spPr>
          <a:xfrm>
            <a:off x="-49329" y="3640216"/>
            <a:ext cx="5055556" cy="1754326"/>
          </a:xfrm>
          <a:prstGeom prst="rect">
            <a:avLst/>
          </a:prstGeom>
          <a:noFill/>
        </p:spPr>
        <p:txBody>
          <a:bodyPr wrap="square" rtlCol="0">
            <a:spAutoFit/>
          </a:bodyPr>
          <a:lstStyle/>
          <a:p>
            <a:pPr algn="ctr"/>
            <a:r>
              <a:rPr lang="en-US" sz="5400" b="1" spc="50" dirty="0">
                <a:ln w="0"/>
                <a:solidFill>
                  <a:srgbClr val="9E4066"/>
                </a:solidFill>
                <a:effectLst>
                  <a:innerShdw blurRad="63500" dist="50800" dir="13500000">
                    <a:srgbClr val="000000">
                      <a:alpha val="50000"/>
                    </a:srgbClr>
                  </a:innerShdw>
                </a:effectLst>
              </a:rPr>
              <a:t>LIEFDE OF SELFSUG?</a:t>
            </a:r>
            <a:endParaRPr lang="en" sz="5400" b="1" spc="50" dirty="0">
              <a:ln w="0"/>
              <a:solidFill>
                <a:srgbClr val="9E4066"/>
              </a:solidFill>
              <a:effectLst>
                <a:innerShdw blurRad="63500" dist="50800" dir="13500000">
                  <a:srgbClr val="000000">
                    <a:alpha val="50000"/>
                  </a:srgbClr>
                </a:innerShdw>
              </a:effectLst>
            </a:endParaRPr>
          </a:p>
        </p:txBody>
      </p:sp>
      <p:sp>
        <p:nvSpPr>
          <p:cNvPr id="7" name="CuadroTexto 6">
            <a:extLst>
              <a:ext uri="{FF2B5EF4-FFF2-40B4-BE49-F238E27FC236}">
                <a16:creationId xmlns:a16="http://schemas.microsoft.com/office/drawing/2014/main" id="{28A636E4-BB6F-74F0-0C22-7E6518F9DD4D}"/>
              </a:ext>
            </a:extLst>
          </p:cNvPr>
          <p:cNvSpPr txBox="1"/>
          <p:nvPr/>
        </p:nvSpPr>
        <p:spPr>
          <a:xfrm>
            <a:off x="1432414" y="6059460"/>
            <a:ext cx="2088978" cy="584775"/>
          </a:xfrm>
          <a:prstGeom prst="rect">
            <a:avLst/>
          </a:prstGeom>
          <a:noFill/>
        </p:spPr>
        <p:txBody>
          <a:bodyPr wrap="square" rtlCol="0">
            <a:spAutoFit/>
          </a:bodyPr>
          <a:lstStyle/>
          <a:p>
            <a:pPr algn="ctr"/>
            <a:r>
              <a:rPr lang="en" sz="1600" b="1" dirty="0">
                <a:solidFill>
                  <a:schemeClr val="accent1">
                    <a:lumMod val="75000"/>
                  </a:schemeClr>
                </a:solidFill>
              </a:rPr>
              <a:t>Les 2 vir 13 April 2024</a:t>
            </a:r>
          </a:p>
        </p:txBody>
      </p:sp>
    </p:spTree>
    <p:extLst>
      <p:ext uri="{BB962C8B-B14F-4D97-AF65-F5344CB8AC3E}">
        <p14:creationId xmlns:p14="http://schemas.microsoft.com/office/powerpoint/2010/main" val="334320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445DB24-D4C5-84EC-F47C-688FAB16738F}"/>
              </a:ext>
            </a:extLst>
          </p:cNvPr>
          <p:cNvSpPr txBox="1"/>
          <p:nvPr/>
        </p:nvSpPr>
        <p:spPr>
          <a:xfrm>
            <a:off x="1" y="-76200"/>
            <a:ext cx="9499074" cy="769441"/>
          </a:xfrm>
          <a:prstGeom prst="rect">
            <a:avLst/>
          </a:prstGeom>
          <a:noFill/>
        </p:spPr>
        <p:txBody>
          <a:bodyPr wrap="square">
            <a:spAutoFit/>
          </a:bodyPr>
          <a:lstStyle/>
          <a:p>
            <a:pPr algn="ctr"/>
            <a:r>
              <a:rPr lang="en-ZA"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HELP DIEGENE IN NOOD</a:t>
            </a:r>
            <a:endPar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BA56BC4E-403C-4648-5D22-445B4EFC8274}"/>
              </a:ext>
            </a:extLst>
          </p:cNvPr>
          <p:cNvSpPr txBox="1"/>
          <p:nvPr/>
        </p:nvSpPr>
        <p:spPr>
          <a:xfrm>
            <a:off x="277904" y="506662"/>
            <a:ext cx="8863445" cy="646331"/>
          </a:xfrm>
          <a:prstGeom prst="rect">
            <a:avLst/>
          </a:prstGeom>
          <a:noFill/>
        </p:spPr>
        <p:txBody>
          <a:bodyPr wrap="square">
            <a:spAutoFit/>
          </a:bodyPr>
          <a:lstStyle/>
          <a:p>
            <a:pPr algn="ctr"/>
            <a:r>
              <a:rPr lang="en" b="1" dirty="0">
                <a:solidFill>
                  <a:srgbClr val="82DAEF"/>
                </a:solidFill>
                <a:effectLst>
                  <a:outerShdw blurRad="38100" dist="38100" dir="2700000" algn="tl">
                    <a:srgbClr val="000000">
                      <a:alpha val="43137"/>
                    </a:srgbClr>
                  </a:outerShdw>
                </a:effectLst>
                <a:latin typeface="Comic Sans MS" panose="030F0702030302020204" pitchFamily="66" charset="0"/>
              </a:rPr>
              <a:t>“</a:t>
            </a:r>
            <a:r>
              <a:rPr lang="nl-NL" b="1" dirty="0">
                <a:solidFill>
                  <a:srgbClr val="82DAEF"/>
                </a:solidFill>
                <a:effectLst>
                  <a:outerShdw blurRad="38100" dist="38100" dir="2700000" algn="tl">
                    <a:srgbClr val="000000">
                      <a:alpha val="43137"/>
                    </a:srgbClr>
                  </a:outerShdw>
                </a:effectLst>
                <a:latin typeface="Comic Sans MS" panose="030F0702030302020204" pitchFamily="66" charset="0"/>
              </a:rPr>
              <a:t>En hulle eiendomme en besittings het hulle verkoop en die opbrings onder almal verdeel, volgens wat elkeen nodig gehad het</a:t>
            </a:r>
            <a:r>
              <a:rPr lang="en" b="1" dirty="0">
                <a:solidFill>
                  <a:srgbClr val="82DAEF"/>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82DAEF"/>
                </a:solidFill>
                <a:effectLst>
                  <a:outerShdw blurRad="38100" dist="38100" dir="2700000" algn="tl">
                    <a:srgbClr val="000000">
                      <a:alpha val="43137"/>
                    </a:srgbClr>
                  </a:outerShdw>
                </a:effectLst>
                <a:latin typeface="Comic Sans MS" panose="030F0702030302020204" pitchFamily="66" charset="0"/>
              </a:rPr>
              <a:t>(Handelinge 2:45)</a:t>
            </a:r>
          </a:p>
        </p:txBody>
      </p:sp>
      <p:sp>
        <p:nvSpPr>
          <p:cNvPr id="5" name="CuadroTexto 4">
            <a:extLst>
              <a:ext uri="{FF2B5EF4-FFF2-40B4-BE49-F238E27FC236}">
                <a16:creationId xmlns:a16="http://schemas.microsoft.com/office/drawing/2014/main" id="{F9B9D96B-4275-26E6-4137-CF424FA21B9E}"/>
              </a:ext>
            </a:extLst>
          </p:cNvPr>
          <p:cNvSpPr txBox="1"/>
          <p:nvPr/>
        </p:nvSpPr>
        <p:spPr>
          <a:xfrm>
            <a:off x="1" y="1273981"/>
            <a:ext cx="9672204" cy="400110"/>
          </a:xfrm>
          <a:prstGeom prst="rect">
            <a:avLst/>
          </a:prstGeom>
          <a:noFill/>
        </p:spPr>
        <p:txBody>
          <a:bodyPr wrap="square" rtlCol="0">
            <a:spAutoFit/>
          </a:bodyPr>
          <a:lstStyle/>
          <a:p>
            <a:pPr>
              <a:spcBef>
                <a:spcPts val="600"/>
              </a:spcBef>
            </a:pPr>
            <a:r>
              <a:rPr lang="nl-NL" sz="2000" b="1" dirty="0"/>
              <a:t>Watter uitwerking het die evangelie op die vroeë Christene gehad (Hand. </a:t>
            </a:r>
            <a:r>
              <a:rPr lang="en" sz="2000" b="1" dirty="0"/>
              <a:t>2:42-47)?</a:t>
            </a:r>
          </a:p>
        </p:txBody>
      </p:sp>
      <p:graphicFrame>
        <p:nvGraphicFramePr>
          <p:cNvPr id="13" name="Diagrama 12">
            <a:extLst>
              <a:ext uri="{FF2B5EF4-FFF2-40B4-BE49-F238E27FC236}">
                <a16:creationId xmlns:a16="http://schemas.microsoft.com/office/drawing/2014/main" id="{D4EF72E2-DE94-C5FA-5455-151D3B2076CE}"/>
              </a:ext>
            </a:extLst>
          </p:cNvPr>
          <p:cNvGraphicFramePr/>
          <p:nvPr>
            <p:extLst>
              <p:ext uri="{D42A27DB-BD31-4B8C-83A1-F6EECF244321}">
                <p14:modId xmlns:p14="http://schemas.microsoft.com/office/powerpoint/2010/main" val="3719192464"/>
              </p:ext>
            </p:extLst>
          </p:nvPr>
        </p:nvGraphicFramePr>
        <p:xfrm>
          <a:off x="0" y="1717522"/>
          <a:ext cx="8389845" cy="374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3A1E6DFE-F76B-7E05-1F17-366C9B1E686D}"/>
              </a:ext>
            </a:extLst>
          </p:cNvPr>
          <p:cNvSpPr txBox="1"/>
          <p:nvPr/>
        </p:nvSpPr>
        <p:spPr>
          <a:xfrm>
            <a:off x="0" y="5455476"/>
            <a:ext cx="9499074" cy="707886"/>
          </a:xfrm>
          <a:prstGeom prst="rect">
            <a:avLst/>
          </a:prstGeom>
          <a:noFill/>
        </p:spPr>
        <p:txBody>
          <a:bodyPr wrap="square" rtlCol="0">
            <a:spAutoFit/>
          </a:bodyPr>
          <a:lstStyle/>
          <a:p>
            <a:pPr>
              <a:spcBef>
                <a:spcPts val="600"/>
              </a:spcBef>
            </a:pPr>
            <a:r>
              <a:rPr lang="nl-NL" sz="2000" b="1" dirty="0"/>
              <a:t>As ambassadeurs van Christus het hulle Jesus nagevolg. Deur na die behoeftes van diegene rondom hulle om te sien, het hulle die guns van die hele stad verkry</a:t>
            </a:r>
            <a:r>
              <a:rPr lang="en" sz="2000" b="1" dirty="0"/>
              <a:t>.</a:t>
            </a:r>
          </a:p>
        </p:txBody>
      </p:sp>
      <p:pic>
        <p:nvPicPr>
          <p:cNvPr id="8" name="Imagen 7" descr="Imagen que contiene persona, tabla, mujer, foto&#10;&#10;Descripción generada automáticamente">
            <a:extLst>
              <a:ext uri="{FF2B5EF4-FFF2-40B4-BE49-F238E27FC236}">
                <a16:creationId xmlns:a16="http://schemas.microsoft.com/office/drawing/2014/main" id="{3D535990-4B90-E54F-9217-E797AEBA04F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672205" y="4139914"/>
            <a:ext cx="2415020" cy="2630220"/>
          </a:xfrm>
          <a:prstGeom prst="round2DiagRect">
            <a:avLst>
              <a:gd name="adj1" fmla="val 6018"/>
              <a:gd name="adj2" fmla="val 13016"/>
            </a:avLst>
          </a:prstGeom>
          <a:ln w="38100" cap="sq">
            <a:solidFill>
              <a:srgbClr val="00B050"/>
            </a:solidFill>
            <a:miter lim="800000"/>
          </a:ln>
          <a:effectLst>
            <a:outerShdw blurRad="254000" algn="tl" rotWithShape="0">
              <a:srgbClr val="000000">
                <a:alpha val="43000"/>
              </a:srgbClr>
            </a:outerShdw>
          </a:effectLst>
        </p:spPr>
      </p:pic>
      <p:pic>
        <p:nvPicPr>
          <p:cNvPr id="12" name="Imagen 11" descr="Un grupo de personas haciendo gestos con la cara pintada&#10;&#10;Descripción generada automáticamente con confianza baja">
            <a:extLst>
              <a:ext uri="{FF2B5EF4-FFF2-40B4-BE49-F238E27FC236}">
                <a16:creationId xmlns:a16="http://schemas.microsoft.com/office/drawing/2014/main" id="{07A8BD98-73EE-0A5F-25FF-7B331FC538F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99074" y="87866"/>
            <a:ext cx="2583773" cy="3422216"/>
          </a:xfrm>
          <a:prstGeom prst="round2DiagRect">
            <a:avLst>
              <a:gd name="adj1" fmla="val 16667"/>
              <a:gd name="adj2" fmla="val 0"/>
            </a:avLst>
          </a:prstGeom>
          <a:ln w="38100" cap="sq">
            <a:solidFill>
              <a:schemeClr val="accent2">
                <a:lumMod val="40000"/>
                <a:lumOff val="60000"/>
              </a:schemeClr>
            </a:solidFill>
            <a:miter lim="800000"/>
          </a:ln>
          <a:effectLst>
            <a:outerShdw blurRad="254000" algn="tl" rotWithShape="0">
              <a:srgbClr val="000000">
                <a:alpha val="43000"/>
              </a:srgbClr>
            </a:outerShdw>
          </a:effectLst>
        </p:spPr>
      </p:pic>
      <p:pic>
        <p:nvPicPr>
          <p:cNvPr id="6" name="Imagen 5" descr="Un par de personas de pie&#10;&#10;Descripción generada automáticamente con confianza baja">
            <a:extLst>
              <a:ext uri="{FF2B5EF4-FFF2-40B4-BE49-F238E27FC236}">
                <a16:creationId xmlns:a16="http://schemas.microsoft.com/office/drawing/2014/main" id="{855D853D-B27B-F863-494D-B29621E59B4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632678" y="2718086"/>
            <a:ext cx="2545295" cy="1953514"/>
          </a:xfrm>
          <a:prstGeom prst="round2DiagRect">
            <a:avLst>
              <a:gd name="adj1" fmla="val 16667"/>
              <a:gd name="adj2" fmla="val 0"/>
            </a:avLst>
          </a:prstGeom>
          <a:ln w="38100" cap="sq">
            <a:solidFill>
              <a:srgbClr val="8DB6FB"/>
            </a:solidFill>
            <a:miter lim="800000"/>
          </a:ln>
          <a:effectLst>
            <a:outerShdw blurRad="254000" algn="tl" rotWithShape="0">
              <a:srgbClr val="000000">
                <a:alpha val="43000"/>
              </a:srgbClr>
            </a:outerShdw>
          </a:effectLst>
        </p:spPr>
      </p:pic>
      <p:sp>
        <p:nvSpPr>
          <p:cNvPr id="9" name="CuadroTexto 8">
            <a:extLst>
              <a:ext uri="{FF2B5EF4-FFF2-40B4-BE49-F238E27FC236}">
                <a16:creationId xmlns:a16="http://schemas.microsoft.com/office/drawing/2014/main" id="{0D265ACD-0ABF-713C-FFA4-2C42EDEF12C9}"/>
              </a:ext>
            </a:extLst>
          </p:cNvPr>
          <p:cNvSpPr txBox="1"/>
          <p:nvPr/>
        </p:nvSpPr>
        <p:spPr>
          <a:xfrm>
            <a:off x="0" y="6163362"/>
            <a:ext cx="9499074" cy="707886"/>
          </a:xfrm>
          <a:prstGeom prst="rect">
            <a:avLst/>
          </a:prstGeom>
          <a:noFill/>
        </p:spPr>
        <p:txBody>
          <a:bodyPr wrap="square">
            <a:spAutoFit/>
          </a:bodyPr>
          <a:lstStyle/>
          <a:p>
            <a:pPr>
              <a:spcBef>
                <a:spcPts val="600"/>
              </a:spcBef>
            </a:pPr>
            <a:r>
              <a:rPr lang="nl-NL" sz="2000" b="1" dirty="0"/>
              <a:t>Soos destyds, moet die Kerk gekenmerk word deur die liefde van Christene vir mekaar en deur besorgdheid oor hul gemeenskap</a:t>
            </a:r>
            <a:r>
              <a:rPr lang="en" sz="2000" b="1" dirty="0"/>
              <a:t>.</a:t>
            </a:r>
          </a:p>
        </p:txBody>
      </p:sp>
    </p:spTree>
    <p:extLst>
      <p:ext uri="{BB962C8B-B14F-4D97-AF65-F5344CB8AC3E}">
        <p14:creationId xmlns:p14="http://schemas.microsoft.com/office/powerpoint/2010/main" val="252653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4" dur="1000" fill="hold"/>
                                        <p:tgtEl>
                                          <p:spTgt spid="5"/>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fltVal val="0.5"/>
                                          </p:val>
                                        </p:tav>
                                        <p:tav tm="100000">
                                          <p:val>
                                            <p:strVal val="#ppt_x"/>
                                          </p:val>
                                        </p:tav>
                                      </p:tavLst>
                                    </p:anim>
                                    <p:anim calcmode="lin" valueType="num">
                                      <p:cBhvr>
                                        <p:cTn id="37" dur="500" fill="hold"/>
                                        <p:tgtEl>
                                          <p:spTgt spid="12"/>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25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anim calcmode="lin" valueType="num">
                                      <p:cBhvr>
                                        <p:cTn id="43" dur="500" fill="hold"/>
                                        <p:tgtEl>
                                          <p:spTgt spid="6"/>
                                        </p:tgtEl>
                                        <p:attrNameLst>
                                          <p:attrName>ppt_x</p:attrName>
                                        </p:attrNameLst>
                                      </p:cBhvr>
                                      <p:tavLst>
                                        <p:tav tm="0">
                                          <p:val>
                                            <p:fltVal val="0.5"/>
                                          </p:val>
                                        </p:tav>
                                        <p:tav tm="100000">
                                          <p:val>
                                            <p:strVal val="#ppt_x"/>
                                          </p:val>
                                        </p:tav>
                                      </p:tavLst>
                                    </p:anim>
                                    <p:anim calcmode="lin" valueType="num">
                                      <p:cBhvr>
                                        <p:cTn id="44" dur="500" fill="hold"/>
                                        <p:tgtEl>
                                          <p:spTgt spid="6"/>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50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anim calcmode="lin" valueType="num">
                                      <p:cBhvr>
                                        <p:cTn id="50" dur="500" fill="hold"/>
                                        <p:tgtEl>
                                          <p:spTgt spid="8"/>
                                        </p:tgtEl>
                                        <p:attrNameLst>
                                          <p:attrName>ppt_x</p:attrName>
                                        </p:attrNameLst>
                                      </p:cBhvr>
                                      <p:tavLst>
                                        <p:tav tm="0">
                                          <p:val>
                                            <p:fltVal val="0.5"/>
                                          </p:val>
                                        </p:tav>
                                        <p:tav tm="100000">
                                          <p:val>
                                            <p:strVal val="#ppt_x"/>
                                          </p:val>
                                        </p:tav>
                                      </p:tavLst>
                                    </p:anim>
                                    <p:anim calcmode="lin" valueType="num">
                                      <p:cBhvr>
                                        <p:cTn id="51" dur="500" fill="hold"/>
                                        <p:tgtEl>
                                          <p:spTgt spid="8"/>
                                        </p:tgtEl>
                                        <p:attrNameLst>
                                          <p:attrName>ppt_y</p:attrName>
                                        </p:attrNameLst>
                                      </p:cBhvr>
                                      <p:tavLst>
                                        <p:tav tm="0">
                                          <p:val>
                                            <p:fltVal val="0.5"/>
                                          </p:val>
                                        </p:tav>
                                        <p:tav tm="100000">
                                          <p:val>
                                            <p:strVal val="#ppt_y"/>
                                          </p:val>
                                        </p:tav>
                                      </p:tavLst>
                                    </p:anim>
                                  </p:childTnLst>
                                </p:cTn>
                              </p:par>
                            </p:childTnLst>
                          </p:cTn>
                        </p:par>
                        <p:par>
                          <p:cTn id="52" fill="hold">
                            <p:stCondLst>
                              <p:cond delay="1000"/>
                            </p:stCondLst>
                            <p:childTnLst>
                              <p:par>
                                <p:cTn id="53" presetID="53" presetClass="entr" presetSubtype="16" fill="hold" grpId="0" nodeType="afterEffect">
                                  <p:stCondLst>
                                    <p:cond delay="0"/>
                                  </p:stCondLst>
                                  <p:childTnLst>
                                    <p:set>
                                      <p:cBhvr>
                                        <p:cTn id="54" dur="1" fill="hold">
                                          <p:stCondLst>
                                            <p:cond delay="0"/>
                                          </p:stCondLst>
                                        </p:cTn>
                                        <p:tgtEl>
                                          <p:spTgt spid="13">
                                            <p:graphicEl>
                                              <a:dgm id="{593C632F-6E4E-4DF9-875E-7FAFF6294EA5}"/>
                                            </p:graphicEl>
                                          </p:spTgt>
                                        </p:tgtEl>
                                        <p:attrNameLst>
                                          <p:attrName>style.visibility</p:attrName>
                                        </p:attrNameLst>
                                      </p:cBhvr>
                                      <p:to>
                                        <p:strVal val="visible"/>
                                      </p:to>
                                    </p:set>
                                    <p:anim calcmode="lin" valueType="num">
                                      <p:cBhvr>
                                        <p:cTn id="55" dur="500" fill="hold"/>
                                        <p:tgtEl>
                                          <p:spTgt spid="13">
                                            <p:graphicEl>
                                              <a:dgm id="{593C632F-6E4E-4DF9-875E-7FAFF6294EA5}"/>
                                            </p:graphicEl>
                                          </p:spTgt>
                                        </p:tgtEl>
                                        <p:attrNameLst>
                                          <p:attrName>ppt_w</p:attrName>
                                        </p:attrNameLst>
                                      </p:cBhvr>
                                      <p:tavLst>
                                        <p:tav tm="0">
                                          <p:val>
                                            <p:fltVal val="0"/>
                                          </p:val>
                                        </p:tav>
                                        <p:tav tm="100000">
                                          <p:val>
                                            <p:strVal val="#ppt_w"/>
                                          </p:val>
                                        </p:tav>
                                      </p:tavLst>
                                    </p:anim>
                                    <p:anim calcmode="lin" valueType="num">
                                      <p:cBhvr>
                                        <p:cTn id="56" dur="500" fill="hold"/>
                                        <p:tgtEl>
                                          <p:spTgt spid="13">
                                            <p:graphicEl>
                                              <a:dgm id="{593C632F-6E4E-4DF9-875E-7FAFF6294EA5}"/>
                                            </p:graphicEl>
                                          </p:spTgt>
                                        </p:tgtEl>
                                        <p:attrNameLst>
                                          <p:attrName>ppt_h</p:attrName>
                                        </p:attrNameLst>
                                      </p:cBhvr>
                                      <p:tavLst>
                                        <p:tav tm="0">
                                          <p:val>
                                            <p:fltVal val="0"/>
                                          </p:val>
                                        </p:tav>
                                        <p:tav tm="100000">
                                          <p:val>
                                            <p:strVal val="#ppt_h"/>
                                          </p:val>
                                        </p:tav>
                                      </p:tavLst>
                                    </p:anim>
                                    <p:animEffect transition="in" filter="fade">
                                      <p:cBhvr>
                                        <p:cTn id="57" dur="500"/>
                                        <p:tgtEl>
                                          <p:spTgt spid="13">
                                            <p:graphicEl>
                                              <a:dgm id="{593C632F-6E4E-4DF9-875E-7FAFF6294EA5}"/>
                                            </p:graphicEl>
                                          </p:spTgt>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13">
                                            <p:graphicEl>
                                              <a:dgm id="{308687F3-EAA2-4ED6-B580-A75C6E326F1F}"/>
                                            </p:graphicEl>
                                          </p:spTgt>
                                        </p:tgtEl>
                                        <p:attrNameLst>
                                          <p:attrName>style.visibility</p:attrName>
                                        </p:attrNameLst>
                                      </p:cBhvr>
                                      <p:to>
                                        <p:strVal val="visible"/>
                                      </p:to>
                                    </p:set>
                                    <p:animEffect transition="in" filter="wipe(left)">
                                      <p:cBhvr>
                                        <p:cTn id="61" dur="500"/>
                                        <p:tgtEl>
                                          <p:spTgt spid="13">
                                            <p:graphicEl>
                                              <a:dgm id="{308687F3-EAA2-4ED6-B580-A75C6E326F1F}"/>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3">
                                            <p:graphicEl>
                                              <a:dgm id="{B771A9FD-1A36-4F4E-B943-39A76BEC5DD4}"/>
                                            </p:graphicEl>
                                          </p:spTgt>
                                        </p:tgtEl>
                                        <p:attrNameLst>
                                          <p:attrName>style.visibility</p:attrName>
                                        </p:attrNameLst>
                                      </p:cBhvr>
                                      <p:to>
                                        <p:strVal val="visible"/>
                                      </p:to>
                                    </p:set>
                                    <p:anim calcmode="lin" valueType="num">
                                      <p:cBhvr>
                                        <p:cTn id="66" dur="500" fill="hold"/>
                                        <p:tgtEl>
                                          <p:spTgt spid="13">
                                            <p:graphicEl>
                                              <a:dgm id="{B771A9FD-1A36-4F4E-B943-39A76BEC5DD4}"/>
                                            </p:graphicEl>
                                          </p:spTgt>
                                        </p:tgtEl>
                                        <p:attrNameLst>
                                          <p:attrName>ppt_w</p:attrName>
                                        </p:attrNameLst>
                                      </p:cBhvr>
                                      <p:tavLst>
                                        <p:tav tm="0">
                                          <p:val>
                                            <p:fltVal val="0"/>
                                          </p:val>
                                        </p:tav>
                                        <p:tav tm="100000">
                                          <p:val>
                                            <p:strVal val="#ppt_w"/>
                                          </p:val>
                                        </p:tav>
                                      </p:tavLst>
                                    </p:anim>
                                    <p:anim calcmode="lin" valueType="num">
                                      <p:cBhvr>
                                        <p:cTn id="67" dur="500" fill="hold"/>
                                        <p:tgtEl>
                                          <p:spTgt spid="13">
                                            <p:graphicEl>
                                              <a:dgm id="{B771A9FD-1A36-4F4E-B943-39A76BEC5DD4}"/>
                                            </p:graphicEl>
                                          </p:spTgt>
                                        </p:tgtEl>
                                        <p:attrNameLst>
                                          <p:attrName>ppt_h</p:attrName>
                                        </p:attrNameLst>
                                      </p:cBhvr>
                                      <p:tavLst>
                                        <p:tav tm="0">
                                          <p:val>
                                            <p:fltVal val="0"/>
                                          </p:val>
                                        </p:tav>
                                        <p:tav tm="100000">
                                          <p:val>
                                            <p:strVal val="#ppt_h"/>
                                          </p:val>
                                        </p:tav>
                                      </p:tavLst>
                                    </p:anim>
                                    <p:animEffect transition="in" filter="fade">
                                      <p:cBhvr>
                                        <p:cTn id="68" dur="500"/>
                                        <p:tgtEl>
                                          <p:spTgt spid="13">
                                            <p:graphicEl>
                                              <a:dgm id="{B771A9FD-1A36-4F4E-B943-39A76BEC5DD4}"/>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3">
                                            <p:graphicEl>
                                              <a:dgm id="{8EF119AF-0E19-4A04-A7B6-9315C2CDF1BB}"/>
                                            </p:graphicEl>
                                          </p:spTgt>
                                        </p:tgtEl>
                                        <p:attrNameLst>
                                          <p:attrName>style.visibility</p:attrName>
                                        </p:attrNameLst>
                                      </p:cBhvr>
                                      <p:to>
                                        <p:strVal val="visible"/>
                                      </p:to>
                                    </p:set>
                                    <p:animEffect transition="in" filter="wipe(left)">
                                      <p:cBhvr>
                                        <p:cTn id="72" dur="500"/>
                                        <p:tgtEl>
                                          <p:spTgt spid="13">
                                            <p:graphicEl>
                                              <a:dgm id="{8EF119AF-0E19-4A04-A7B6-9315C2CDF1BB}"/>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3">
                                            <p:graphicEl>
                                              <a:dgm id="{B9DA2D1F-B724-43FA-9BD2-EB7F13A6627D}"/>
                                            </p:graphicEl>
                                          </p:spTgt>
                                        </p:tgtEl>
                                        <p:attrNameLst>
                                          <p:attrName>style.visibility</p:attrName>
                                        </p:attrNameLst>
                                      </p:cBhvr>
                                      <p:to>
                                        <p:strVal val="visible"/>
                                      </p:to>
                                    </p:set>
                                    <p:anim calcmode="lin" valueType="num">
                                      <p:cBhvr>
                                        <p:cTn id="77" dur="500" fill="hold"/>
                                        <p:tgtEl>
                                          <p:spTgt spid="13">
                                            <p:graphicEl>
                                              <a:dgm id="{B9DA2D1F-B724-43FA-9BD2-EB7F13A6627D}"/>
                                            </p:graphicEl>
                                          </p:spTgt>
                                        </p:tgtEl>
                                        <p:attrNameLst>
                                          <p:attrName>ppt_w</p:attrName>
                                        </p:attrNameLst>
                                      </p:cBhvr>
                                      <p:tavLst>
                                        <p:tav tm="0">
                                          <p:val>
                                            <p:fltVal val="0"/>
                                          </p:val>
                                        </p:tav>
                                        <p:tav tm="100000">
                                          <p:val>
                                            <p:strVal val="#ppt_w"/>
                                          </p:val>
                                        </p:tav>
                                      </p:tavLst>
                                    </p:anim>
                                    <p:anim calcmode="lin" valueType="num">
                                      <p:cBhvr>
                                        <p:cTn id="78" dur="500" fill="hold"/>
                                        <p:tgtEl>
                                          <p:spTgt spid="13">
                                            <p:graphicEl>
                                              <a:dgm id="{B9DA2D1F-B724-43FA-9BD2-EB7F13A6627D}"/>
                                            </p:graphicEl>
                                          </p:spTgt>
                                        </p:tgtEl>
                                        <p:attrNameLst>
                                          <p:attrName>ppt_h</p:attrName>
                                        </p:attrNameLst>
                                      </p:cBhvr>
                                      <p:tavLst>
                                        <p:tav tm="0">
                                          <p:val>
                                            <p:fltVal val="0"/>
                                          </p:val>
                                        </p:tav>
                                        <p:tav tm="100000">
                                          <p:val>
                                            <p:strVal val="#ppt_h"/>
                                          </p:val>
                                        </p:tav>
                                      </p:tavLst>
                                    </p:anim>
                                    <p:animEffect transition="in" filter="fade">
                                      <p:cBhvr>
                                        <p:cTn id="79" dur="500"/>
                                        <p:tgtEl>
                                          <p:spTgt spid="13">
                                            <p:graphicEl>
                                              <a:dgm id="{B9DA2D1F-B724-43FA-9BD2-EB7F13A6627D}"/>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13">
                                            <p:graphicEl>
                                              <a:dgm id="{674355F8-F5A9-4CCC-80EA-6DD432903CF4}"/>
                                            </p:graphicEl>
                                          </p:spTgt>
                                        </p:tgtEl>
                                        <p:attrNameLst>
                                          <p:attrName>style.visibility</p:attrName>
                                        </p:attrNameLst>
                                      </p:cBhvr>
                                      <p:to>
                                        <p:strVal val="visible"/>
                                      </p:to>
                                    </p:set>
                                    <p:animEffect transition="in" filter="wipe(left)">
                                      <p:cBhvr>
                                        <p:cTn id="83" dur="500"/>
                                        <p:tgtEl>
                                          <p:spTgt spid="13">
                                            <p:graphicEl>
                                              <a:dgm id="{674355F8-F5A9-4CCC-80EA-6DD432903CF4}"/>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13">
                                            <p:graphicEl>
                                              <a:dgm id="{36EA4B06-54A1-42F3-9F9F-6E6B3E2C1CAB}"/>
                                            </p:graphicEl>
                                          </p:spTgt>
                                        </p:tgtEl>
                                        <p:attrNameLst>
                                          <p:attrName>style.visibility</p:attrName>
                                        </p:attrNameLst>
                                      </p:cBhvr>
                                      <p:to>
                                        <p:strVal val="visible"/>
                                      </p:to>
                                    </p:set>
                                    <p:anim calcmode="lin" valueType="num">
                                      <p:cBhvr>
                                        <p:cTn id="88" dur="500" fill="hold"/>
                                        <p:tgtEl>
                                          <p:spTgt spid="13">
                                            <p:graphicEl>
                                              <a:dgm id="{36EA4B06-54A1-42F3-9F9F-6E6B3E2C1CAB}"/>
                                            </p:graphicEl>
                                          </p:spTgt>
                                        </p:tgtEl>
                                        <p:attrNameLst>
                                          <p:attrName>ppt_w</p:attrName>
                                        </p:attrNameLst>
                                      </p:cBhvr>
                                      <p:tavLst>
                                        <p:tav tm="0">
                                          <p:val>
                                            <p:fltVal val="0"/>
                                          </p:val>
                                        </p:tav>
                                        <p:tav tm="100000">
                                          <p:val>
                                            <p:strVal val="#ppt_w"/>
                                          </p:val>
                                        </p:tav>
                                      </p:tavLst>
                                    </p:anim>
                                    <p:anim calcmode="lin" valueType="num">
                                      <p:cBhvr>
                                        <p:cTn id="89" dur="500" fill="hold"/>
                                        <p:tgtEl>
                                          <p:spTgt spid="13">
                                            <p:graphicEl>
                                              <a:dgm id="{36EA4B06-54A1-42F3-9F9F-6E6B3E2C1CAB}"/>
                                            </p:graphicEl>
                                          </p:spTgt>
                                        </p:tgtEl>
                                        <p:attrNameLst>
                                          <p:attrName>ppt_h</p:attrName>
                                        </p:attrNameLst>
                                      </p:cBhvr>
                                      <p:tavLst>
                                        <p:tav tm="0">
                                          <p:val>
                                            <p:fltVal val="0"/>
                                          </p:val>
                                        </p:tav>
                                        <p:tav tm="100000">
                                          <p:val>
                                            <p:strVal val="#ppt_h"/>
                                          </p:val>
                                        </p:tav>
                                      </p:tavLst>
                                    </p:anim>
                                    <p:animEffect transition="in" filter="fade">
                                      <p:cBhvr>
                                        <p:cTn id="90" dur="500"/>
                                        <p:tgtEl>
                                          <p:spTgt spid="13">
                                            <p:graphicEl>
                                              <a:dgm id="{36EA4B06-54A1-42F3-9F9F-6E6B3E2C1CAB}"/>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13">
                                            <p:graphicEl>
                                              <a:dgm id="{E3358233-AB0B-499A-B985-326DDD53CC03}"/>
                                            </p:graphicEl>
                                          </p:spTgt>
                                        </p:tgtEl>
                                        <p:attrNameLst>
                                          <p:attrName>style.visibility</p:attrName>
                                        </p:attrNameLst>
                                      </p:cBhvr>
                                      <p:to>
                                        <p:strVal val="visible"/>
                                      </p:to>
                                    </p:set>
                                    <p:animEffect transition="in" filter="wipe(left)">
                                      <p:cBhvr>
                                        <p:cTn id="94" dur="500"/>
                                        <p:tgtEl>
                                          <p:spTgt spid="13">
                                            <p:graphicEl>
                                              <a:dgm id="{E3358233-AB0B-499A-B985-326DDD53CC03}"/>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13">
                                            <p:graphicEl>
                                              <a:dgm id="{8CC3E3EE-2716-4106-81EA-17A7E5630B27}"/>
                                            </p:graphicEl>
                                          </p:spTgt>
                                        </p:tgtEl>
                                        <p:attrNameLst>
                                          <p:attrName>style.visibility</p:attrName>
                                        </p:attrNameLst>
                                      </p:cBhvr>
                                      <p:to>
                                        <p:strVal val="visible"/>
                                      </p:to>
                                    </p:set>
                                    <p:anim calcmode="lin" valueType="num">
                                      <p:cBhvr>
                                        <p:cTn id="99" dur="500" fill="hold"/>
                                        <p:tgtEl>
                                          <p:spTgt spid="13">
                                            <p:graphicEl>
                                              <a:dgm id="{8CC3E3EE-2716-4106-81EA-17A7E5630B27}"/>
                                            </p:graphicEl>
                                          </p:spTgt>
                                        </p:tgtEl>
                                        <p:attrNameLst>
                                          <p:attrName>ppt_w</p:attrName>
                                        </p:attrNameLst>
                                      </p:cBhvr>
                                      <p:tavLst>
                                        <p:tav tm="0">
                                          <p:val>
                                            <p:fltVal val="0"/>
                                          </p:val>
                                        </p:tav>
                                        <p:tav tm="100000">
                                          <p:val>
                                            <p:strVal val="#ppt_w"/>
                                          </p:val>
                                        </p:tav>
                                      </p:tavLst>
                                    </p:anim>
                                    <p:anim calcmode="lin" valueType="num">
                                      <p:cBhvr>
                                        <p:cTn id="100" dur="500" fill="hold"/>
                                        <p:tgtEl>
                                          <p:spTgt spid="13">
                                            <p:graphicEl>
                                              <a:dgm id="{8CC3E3EE-2716-4106-81EA-17A7E5630B27}"/>
                                            </p:graphicEl>
                                          </p:spTgt>
                                        </p:tgtEl>
                                        <p:attrNameLst>
                                          <p:attrName>ppt_h</p:attrName>
                                        </p:attrNameLst>
                                      </p:cBhvr>
                                      <p:tavLst>
                                        <p:tav tm="0">
                                          <p:val>
                                            <p:fltVal val="0"/>
                                          </p:val>
                                        </p:tav>
                                        <p:tav tm="100000">
                                          <p:val>
                                            <p:strVal val="#ppt_h"/>
                                          </p:val>
                                        </p:tav>
                                      </p:tavLst>
                                    </p:anim>
                                    <p:animEffect transition="in" filter="fade">
                                      <p:cBhvr>
                                        <p:cTn id="101" dur="500"/>
                                        <p:tgtEl>
                                          <p:spTgt spid="13">
                                            <p:graphicEl>
                                              <a:dgm id="{8CC3E3EE-2716-4106-81EA-17A7E5630B27}"/>
                                            </p:graphicEl>
                                          </p:spTgt>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13">
                                            <p:graphicEl>
                                              <a:dgm id="{FC9F8CF2-3B20-4C2F-BDB2-BFDC4C9B239A}"/>
                                            </p:graphicEl>
                                          </p:spTgt>
                                        </p:tgtEl>
                                        <p:attrNameLst>
                                          <p:attrName>style.visibility</p:attrName>
                                        </p:attrNameLst>
                                      </p:cBhvr>
                                      <p:to>
                                        <p:strVal val="visible"/>
                                      </p:to>
                                    </p:set>
                                    <p:animEffect transition="in" filter="wipe(left)">
                                      <p:cBhvr>
                                        <p:cTn id="105" dur="500"/>
                                        <p:tgtEl>
                                          <p:spTgt spid="13">
                                            <p:graphicEl>
                                              <a:dgm id="{FC9F8CF2-3B20-4C2F-BDB2-BFDC4C9B239A}"/>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13">
                                            <p:graphicEl>
                                              <a:dgm id="{8B3316BC-2B74-4B7F-B9A7-E865537FF35F}"/>
                                            </p:graphicEl>
                                          </p:spTgt>
                                        </p:tgtEl>
                                        <p:attrNameLst>
                                          <p:attrName>style.visibility</p:attrName>
                                        </p:attrNameLst>
                                      </p:cBhvr>
                                      <p:to>
                                        <p:strVal val="visible"/>
                                      </p:to>
                                    </p:set>
                                    <p:anim calcmode="lin" valueType="num">
                                      <p:cBhvr>
                                        <p:cTn id="110" dur="500" fill="hold"/>
                                        <p:tgtEl>
                                          <p:spTgt spid="13">
                                            <p:graphicEl>
                                              <a:dgm id="{8B3316BC-2B74-4B7F-B9A7-E865537FF35F}"/>
                                            </p:graphicEl>
                                          </p:spTgt>
                                        </p:tgtEl>
                                        <p:attrNameLst>
                                          <p:attrName>ppt_w</p:attrName>
                                        </p:attrNameLst>
                                      </p:cBhvr>
                                      <p:tavLst>
                                        <p:tav tm="0">
                                          <p:val>
                                            <p:fltVal val="0"/>
                                          </p:val>
                                        </p:tav>
                                        <p:tav tm="100000">
                                          <p:val>
                                            <p:strVal val="#ppt_w"/>
                                          </p:val>
                                        </p:tav>
                                      </p:tavLst>
                                    </p:anim>
                                    <p:anim calcmode="lin" valueType="num">
                                      <p:cBhvr>
                                        <p:cTn id="111" dur="500" fill="hold"/>
                                        <p:tgtEl>
                                          <p:spTgt spid="13">
                                            <p:graphicEl>
                                              <a:dgm id="{8B3316BC-2B74-4B7F-B9A7-E865537FF35F}"/>
                                            </p:graphicEl>
                                          </p:spTgt>
                                        </p:tgtEl>
                                        <p:attrNameLst>
                                          <p:attrName>ppt_h</p:attrName>
                                        </p:attrNameLst>
                                      </p:cBhvr>
                                      <p:tavLst>
                                        <p:tav tm="0">
                                          <p:val>
                                            <p:fltVal val="0"/>
                                          </p:val>
                                        </p:tav>
                                        <p:tav tm="100000">
                                          <p:val>
                                            <p:strVal val="#ppt_h"/>
                                          </p:val>
                                        </p:tav>
                                      </p:tavLst>
                                    </p:anim>
                                    <p:animEffect transition="in" filter="fade">
                                      <p:cBhvr>
                                        <p:cTn id="112" dur="500"/>
                                        <p:tgtEl>
                                          <p:spTgt spid="13">
                                            <p:graphicEl>
                                              <a:dgm id="{8B3316BC-2B74-4B7F-B9A7-E865537FF35F}"/>
                                            </p:graphicEl>
                                          </p:spTgt>
                                        </p:tgtEl>
                                      </p:cBhvr>
                                    </p:animEffect>
                                  </p:childTnLst>
                                </p:cTn>
                              </p:par>
                            </p:childTnLst>
                          </p:cTn>
                        </p:par>
                        <p:par>
                          <p:cTn id="113" fill="hold">
                            <p:stCondLst>
                              <p:cond delay="500"/>
                            </p:stCondLst>
                            <p:childTnLst>
                              <p:par>
                                <p:cTn id="114" presetID="22" presetClass="entr" presetSubtype="8" fill="hold" grpId="0" nodeType="afterEffect">
                                  <p:stCondLst>
                                    <p:cond delay="0"/>
                                  </p:stCondLst>
                                  <p:childTnLst>
                                    <p:set>
                                      <p:cBhvr>
                                        <p:cTn id="115" dur="1" fill="hold">
                                          <p:stCondLst>
                                            <p:cond delay="0"/>
                                          </p:stCondLst>
                                        </p:cTn>
                                        <p:tgtEl>
                                          <p:spTgt spid="13">
                                            <p:graphicEl>
                                              <a:dgm id="{89119926-C6C4-4EA9-880F-E3207FCFD84A}"/>
                                            </p:graphicEl>
                                          </p:spTgt>
                                        </p:tgtEl>
                                        <p:attrNameLst>
                                          <p:attrName>style.visibility</p:attrName>
                                        </p:attrNameLst>
                                      </p:cBhvr>
                                      <p:to>
                                        <p:strVal val="visible"/>
                                      </p:to>
                                    </p:set>
                                    <p:animEffect transition="in" filter="wipe(left)">
                                      <p:cBhvr>
                                        <p:cTn id="116" dur="500"/>
                                        <p:tgtEl>
                                          <p:spTgt spid="13">
                                            <p:graphicEl>
                                              <a:dgm id="{89119926-C6C4-4EA9-880F-E3207FCFD84A}"/>
                                            </p:graphicEl>
                                          </p:spTgt>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13">
                                            <p:graphicEl>
                                              <a:dgm id="{D889E4A5-8C3E-4785-B1C9-3C540E8153A9}"/>
                                            </p:graphicEl>
                                          </p:spTgt>
                                        </p:tgtEl>
                                        <p:attrNameLst>
                                          <p:attrName>style.visibility</p:attrName>
                                        </p:attrNameLst>
                                      </p:cBhvr>
                                      <p:to>
                                        <p:strVal val="visible"/>
                                      </p:to>
                                    </p:set>
                                    <p:anim calcmode="lin" valueType="num">
                                      <p:cBhvr>
                                        <p:cTn id="121" dur="500" fill="hold"/>
                                        <p:tgtEl>
                                          <p:spTgt spid="13">
                                            <p:graphicEl>
                                              <a:dgm id="{D889E4A5-8C3E-4785-B1C9-3C540E8153A9}"/>
                                            </p:graphicEl>
                                          </p:spTgt>
                                        </p:tgtEl>
                                        <p:attrNameLst>
                                          <p:attrName>ppt_w</p:attrName>
                                        </p:attrNameLst>
                                      </p:cBhvr>
                                      <p:tavLst>
                                        <p:tav tm="0">
                                          <p:val>
                                            <p:fltVal val="0"/>
                                          </p:val>
                                        </p:tav>
                                        <p:tav tm="100000">
                                          <p:val>
                                            <p:strVal val="#ppt_w"/>
                                          </p:val>
                                        </p:tav>
                                      </p:tavLst>
                                    </p:anim>
                                    <p:anim calcmode="lin" valueType="num">
                                      <p:cBhvr>
                                        <p:cTn id="122" dur="500" fill="hold"/>
                                        <p:tgtEl>
                                          <p:spTgt spid="13">
                                            <p:graphicEl>
                                              <a:dgm id="{D889E4A5-8C3E-4785-B1C9-3C540E8153A9}"/>
                                            </p:graphicEl>
                                          </p:spTgt>
                                        </p:tgtEl>
                                        <p:attrNameLst>
                                          <p:attrName>ppt_h</p:attrName>
                                        </p:attrNameLst>
                                      </p:cBhvr>
                                      <p:tavLst>
                                        <p:tav tm="0">
                                          <p:val>
                                            <p:fltVal val="0"/>
                                          </p:val>
                                        </p:tav>
                                        <p:tav tm="100000">
                                          <p:val>
                                            <p:strVal val="#ppt_h"/>
                                          </p:val>
                                        </p:tav>
                                      </p:tavLst>
                                    </p:anim>
                                    <p:animEffect transition="in" filter="fade">
                                      <p:cBhvr>
                                        <p:cTn id="123" dur="500"/>
                                        <p:tgtEl>
                                          <p:spTgt spid="13">
                                            <p:graphicEl>
                                              <a:dgm id="{D889E4A5-8C3E-4785-B1C9-3C540E8153A9}"/>
                                            </p:graphicEl>
                                          </p:spTgt>
                                        </p:tgtEl>
                                      </p:cBhvr>
                                    </p:animEffect>
                                  </p:childTnLst>
                                </p:cTn>
                              </p:par>
                            </p:childTnLst>
                          </p:cTn>
                        </p:par>
                        <p:par>
                          <p:cTn id="124" fill="hold">
                            <p:stCondLst>
                              <p:cond delay="500"/>
                            </p:stCondLst>
                            <p:childTnLst>
                              <p:par>
                                <p:cTn id="125" presetID="22" presetClass="entr" presetSubtype="8" fill="hold" grpId="0" nodeType="afterEffect">
                                  <p:stCondLst>
                                    <p:cond delay="0"/>
                                  </p:stCondLst>
                                  <p:childTnLst>
                                    <p:set>
                                      <p:cBhvr>
                                        <p:cTn id="126" dur="1" fill="hold">
                                          <p:stCondLst>
                                            <p:cond delay="0"/>
                                          </p:stCondLst>
                                        </p:cTn>
                                        <p:tgtEl>
                                          <p:spTgt spid="13">
                                            <p:graphicEl>
                                              <a:dgm id="{FC273BEF-115B-4D1F-847D-6649371DF806}"/>
                                            </p:graphicEl>
                                          </p:spTgt>
                                        </p:tgtEl>
                                        <p:attrNameLst>
                                          <p:attrName>style.visibility</p:attrName>
                                        </p:attrNameLst>
                                      </p:cBhvr>
                                      <p:to>
                                        <p:strVal val="visible"/>
                                      </p:to>
                                    </p:set>
                                    <p:animEffect transition="in" filter="wipe(left)">
                                      <p:cBhvr>
                                        <p:cTn id="127" dur="500"/>
                                        <p:tgtEl>
                                          <p:spTgt spid="13">
                                            <p:graphicEl>
                                              <a:dgm id="{FC273BEF-115B-4D1F-847D-6649371DF806}"/>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53" presetClass="entr" presetSubtype="16" fill="hold" grpId="0" nodeType="clickEffect">
                                  <p:stCondLst>
                                    <p:cond delay="0"/>
                                  </p:stCondLst>
                                  <p:childTnLst>
                                    <p:set>
                                      <p:cBhvr>
                                        <p:cTn id="131" dur="1" fill="hold">
                                          <p:stCondLst>
                                            <p:cond delay="0"/>
                                          </p:stCondLst>
                                        </p:cTn>
                                        <p:tgtEl>
                                          <p:spTgt spid="13">
                                            <p:graphicEl>
                                              <a:dgm id="{E89E5BB7-EFAE-4919-B748-BE6D906FFF66}"/>
                                            </p:graphicEl>
                                          </p:spTgt>
                                        </p:tgtEl>
                                        <p:attrNameLst>
                                          <p:attrName>style.visibility</p:attrName>
                                        </p:attrNameLst>
                                      </p:cBhvr>
                                      <p:to>
                                        <p:strVal val="visible"/>
                                      </p:to>
                                    </p:set>
                                    <p:anim calcmode="lin" valueType="num">
                                      <p:cBhvr>
                                        <p:cTn id="132" dur="500" fill="hold"/>
                                        <p:tgtEl>
                                          <p:spTgt spid="13">
                                            <p:graphicEl>
                                              <a:dgm id="{E89E5BB7-EFAE-4919-B748-BE6D906FFF66}"/>
                                            </p:graphicEl>
                                          </p:spTgt>
                                        </p:tgtEl>
                                        <p:attrNameLst>
                                          <p:attrName>ppt_w</p:attrName>
                                        </p:attrNameLst>
                                      </p:cBhvr>
                                      <p:tavLst>
                                        <p:tav tm="0">
                                          <p:val>
                                            <p:fltVal val="0"/>
                                          </p:val>
                                        </p:tav>
                                        <p:tav tm="100000">
                                          <p:val>
                                            <p:strVal val="#ppt_w"/>
                                          </p:val>
                                        </p:tav>
                                      </p:tavLst>
                                    </p:anim>
                                    <p:anim calcmode="lin" valueType="num">
                                      <p:cBhvr>
                                        <p:cTn id="133" dur="500" fill="hold"/>
                                        <p:tgtEl>
                                          <p:spTgt spid="13">
                                            <p:graphicEl>
                                              <a:dgm id="{E89E5BB7-EFAE-4919-B748-BE6D906FFF66}"/>
                                            </p:graphicEl>
                                          </p:spTgt>
                                        </p:tgtEl>
                                        <p:attrNameLst>
                                          <p:attrName>ppt_h</p:attrName>
                                        </p:attrNameLst>
                                      </p:cBhvr>
                                      <p:tavLst>
                                        <p:tav tm="0">
                                          <p:val>
                                            <p:fltVal val="0"/>
                                          </p:val>
                                        </p:tav>
                                        <p:tav tm="100000">
                                          <p:val>
                                            <p:strVal val="#ppt_h"/>
                                          </p:val>
                                        </p:tav>
                                      </p:tavLst>
                                    </p:anim>
                                    <p:animEffect transition="in" filter="fade">
                                      <p:cBhvr>
                                        <p:cTn id="134" dur="500"/>
                                        <p:tgtEl>
                                          <p:spTgt spid="13">
                                            <p:graphicEl>
                                              <a:dgm id="{E89E5BB7-EFAE-4919-B748-BE6D906FFF66}"/>
                                            </p:graphicEl>
                                          </p:spTgt>
                                        </p:tgtEl>
                                      </p:cBhvr>
                                    </p:animEffect>
                                  </p:childTnLst>
                                </p:cTn>
                              </p:par>
                            </p:childTnLst>
                          </p:cTn>
                        </p:par>
                        <p:par>
                          <p:cTn id="135" fill="hold">
                            <p:stCondLst>
                              <p:cond delay="500"/>
                            </p:stCondLst>
                            <p:childTnLst>
                              <p:par>
                                <p:cTn id="136" presetID="22" presetClass="entr" presetSubtype="8" fill="hold" grpId="0" nodeType="afterEffect">
                                  <p:stCondLst>
                                    <p:cond delay="0"/>
                                  </p:stCondLst>
                                  <p:childTnLst>
                                    <p:set>
                                      <p:cBhvr>
                                        <p:cTn id="137" dur="1" fill="hold">
                                          <p:stCondLst>
                                            <p:cond delay="0"/>
                                          </p:stCondLst>
                                        </p:cTn>
                                        <p:tgtEl>
                                          <p:spTgt spid="13">
                                            <p:graphicEl>
                                              <a:dgm id="{4E896A66-4610-42C5-8BC4-A177A6D9C65B}"/>
                                            </p:graphicEl>
                                          </p:spTgt>
                                        </p:tgtEl>
                                        <p:attrNameLst>
                                          <p:attrName>style.visibility</p:attrName>
                                        </p:attrNameLst>
                                      </p:cBhvr>
                                      <p:to>
                                        <p:strVal val="visible"/>
                                      </p:to>
                                    </p:set>
                                    <p:animEffect transition="in" filter="wipe(left)">
                                      <p:cBhvr>
                                        <p:cTn id="138" dur="500"/>
                                        <p:tgtEl>
                                          <p:spTgt spid="13">
                                            <p:graphicEl>
                                              <a:dgm id="{4E896A66-4610-42C5-8BC4-A177A6D9C65B}"/>
                                            </p:graphicEl>
                                          </p:spTgt>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7"/>
                                        </p:tgtEl>
                                        <p:attrNameLst>
                                          <p:attrName>style.visibility</p:attrName>
                                        </p:attrNameLst>
                                      </p:cBhvr>
                                      <p:to>
                                        <p:strVal val="visible"/>
                                      </p:to>
                                    </p:set>
                                    <p:animEffect transition="in" filter="wipe(left)">
                                      <p:cBhvr>
                                        <p:cTn id="143" dur="500"/>
                                        <p:tgtEl>
                                          <p:spTgt spid="7"/>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grpId="0" nodeType="clickEffect">
                                  <p:stCondLst>
                                    <p:cond delay="0"/>
                                  </p:stCondLst>
                                  <p:childTnLst>
                                    <p:set>
                                      <p:cBhvr>
                                        <p:cTn id="147" dur="1" fill="hold">
                                          <p:stCondLst>
                                            <p:cond delay="0"/>
                                          </p:stCondLst>
                                        </p:cTn>
                                        <p:tgtEl>
                                          <p:spTgt spid="9"/>
                                        </p:tgtEl>
                                        <p:attrNameLst>
                                          <p:attrName>style.visibility</p:attrName>
                                        </p:attrNameLst>
                                      </p:cBhvr>
                                      <p:to>
                                        <p:strVal val="visible"/>
                                      </p:to>
                                    </p:set>
                                    <p:animEffect transition="in" filter="wipe(left)">
                                      <p:cBhvr>
                                        <p:cTn id="1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13" grpId="0" uiExpand="1">
        <p:bldSub>
          <a:bldDgm bld="one"/>
        </p:bldSub>
      </p:bldGraphic>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descr="Un grupo de personas haciendo gestos con la cara de un niño&#10;&#10;Descripción generada automáticamente con confianza baja">
            <a:extLst>
              <a:ext uri="{FF2B5EF4-FFF2-40B4-BE49-F238E27FC236}">
                <a16:creationId xmlns:a16="http://schemas.microsoft.com/office/drawing/2014/main" id="{BB9BFB50-39B3-AE68-DCDD-E5CF1A9E83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5139690" cy="6858000"/>
          </a:xfrm>
          <a:prstGeom prst="rect">
            <a:avLst/>
          </a:prstGeom>
          <a:ln>
            <a:noFill/>
          </a:ln>
          <a:effectLst>
            <a:softEdge rad="112500"/>
          </a:effectLst>
        </p:spPr>
      </p:pic>
      <p:sp>
        <p:nvSpPr>
          <p:cNvPr id="3" name="CuadroTexto 2">
            <a:extLst>
              <a:ext uri="{FF2B5EF4-FFF2-40B4-BE49-F238E27FC236}">
                <a16:creationId xmlns:a16="http://schemas.microsoft.com/office/drawing/2014/main" id="{841C461F-97EF-8A7F-FF9B-755EC857B7C7}"/>
              </a:ext>
            </a:extLst>
          </p:cNvPr>
          <p:cNvSpPr txBox="1"/>
          <p:nvPr/>
        </p:nvSpPr>
        <p:spPr>
          <a:xfrm>
            <a:off x="5139690" y="0"/>
            <a:ext cx="7052310" cy="1446550"/>
          </a:xfrm>
          <a:prstGeom prst="rect">
            <a:avLst/>
          </a:prstGeom>
          <a:noFill/>
        </p:spPr>
        <p:txBody>
          <a:bodyPr wrap="square">
            <a:spAutoFit/>
            <a:scene3d>
              <a:camera prst="orthographicFront"/>
              <a:lightRig rig="flat" dir="t"/>
            </a:scene3d>
            <a:sp3d extrusionH="57150" contourW="12700">
              <a:bevelT h="25400" prst="softRound"/>
              <a:contourClr>
                <a:schemeClr val="tx1"/>
              </a:contourClr>
            </a:sp3d>
          </a:bodyPr>
          <a:lstStyle/>
          <a:p>
            <a:pPr algn="ctr"/>
            <a:r>
              <a:rPr lang="nl-NL"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LIEFDE, ONS TEKEN VAN IDENTITEIT</a:t>
            </a:r>
            <a:endParaRPr lang="en"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4" name="CuadroTexto 3">
            <a:extLst>
              <a:ext uri="{FF2B5EF4-FFF2-40B4-BE49-F238E27FC236}">
                <a16:creationId xmlns:a16="http://schemas.microsoft.com/office/drawing/2014/main" id="{26820524-EB82-00F3-2C27-F8A8393E43B4}"/>
              </a:ext>
            </a:extLst>
          </p:cNvPr>
          <p:cNvSpPr txBox="1"/>
          <p:nvPr/>
        </p:nvSpPr>
        <p:spPr>
          <a:xfrm>
            <a:off x="5164455" y="1382046"/>
            <a:ext cx="7027546" cy="646331"/>
          </a:xfrm>
          <a:prstGeom prst="rect">
            <a:avLst/>
          </a:prstGeom>
          <a:noFill/>
        </p:spPr>
        <p:txBody>
          <a:bodyPr wrap="square">
            <a:spAutoFit/>
          </a:bodyPr>
          <a:lstStyle/>
          <a:p>
            <a:pPr algn="ctr"/>
            <a:r>
              <a:rPr lang="en" b="1"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bg1"/>
                </a:solidFill>
                <a:effectLst>
                  <a:outerShdw blurRad="38100" dist="38100" dir="2700000" algn="tl">
                    <a:srgbClr val="000000">
                      <a:alpha val="43137"/>
                    </a:srgbClr>
                  </a:outerShdw>
                </a:effectLst>
                <a:latin typeface="Comic Sans MS" panose="030F0702030302020204" pitchFamily="66" charset="0"/>
              </a:rPr>
              <a:t>Hieraan sal almal weet dat julle my dissipels is, as julle liefde onder mekaar het</a:t>
            </a:r>
            <a:r>
              <a:rPr lang="en"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bg1"/>
                </a:solidFill>
                <a:effectLst>
                  <a:outerShdw blurRad="38100" dist="38100" dir="2700000" algn="tl">
                    <a:srgbClr val="000000">
                      <a:alpha val="43137"/>
                    </a:srgbClr>
                  </a:outerShdw>
                </a:effectLst>
                <a:latin typeface="Comic Sans MS" panose="030F0702030302020204" pitchFamily="66" charset="0"/>
              </a:rPr>
              <a:t>(Johannes 13:35)</a:t>
            </a:r>
          </a:p>
        </p:txBody>
      </p:sp>
      <p:sp>
        <p:nvSpPr>
          <p:cNvPr id="5" name="CuadroTexto 4">
            <a:extLst>
              <a:ext uri="{FF2B5EF4-FFF2-40B4-BE49-F238E27FC236}">
                <a16:creationId xmlns:a16="http://schemas.microsoft.com/office/drawing/2014/main" id="{4059A557-21E0-4FF3-9386-63B826EB9A95}"/>
              </a:ext>
            </a:extLst>
          </p:cNvPr>
          <p:cNvSpPr txBox="1"/>
          <p:nvPr/>
        </p:nvSpPr>
        <p:spPr>
          <a:xfrm>
            <a:off x="5164455" y="2142677"/>
            <a:ext cx="7018020" cy="1015663"/>
          </a:xfrm>
          <a:prstGeom prst="rect">
            <a:avLst/>
          </a:prstGeom>
          <a:noFill/>
        </p:spPr>
        <p:txBody>
          <a:bodyPr wrap="square" rtlCol="0">
            <a:spAutoFit/>
          </a:bodyPr>
          <a:lstStyle/>
          <a:p>
            <a:pPr>
              <a:spcBef>
                <a:spcPts val="600"/>
              </a:spcBef>
            </a:pPr>
            <a:r>
              <a:rPr lang="nl-NL" sz="1950" b="1" dirty="0"/>
              <a:t>Elkeen van die partye wat by die kosmiese konflik betrokke is, het sy eie kenmerke: Satan haat en vernietig; God het lief en herstel</a:t>
            </a:r>
            <a:r>
              <a:rPr lang="en" sz="1950" b="1" dirty="0"/>
              <a:t>.</a:t>
            </a:r>
          </a:p>
        </p:txBody>
      </p:sp>
      <p:sp>
        <p:nvSpPr>
          <p:cNvPr id="7" name="CuadroTexto 6">
            <a:extLst>
              <a:ext uri="{FF2B5EF4-FFF2-40B4-BE49-F238E27FC236}">
                <a16:creationId xmlns:a16="http://schemas.microsoft.com/office/drawing/2014/main" id="{CC42C760-C346-61BE-52F4-7A18C943C037}"/>
              </a:ext>
            </a:extLst>
          </p:cNvPr>
          <p:cNvSpPr txBox="1"/>
          <p:nvPr/>
        </p:nvSpPr>
        <p:spPr>
          <a:xfrm>
            <a:off x="5173981" y="5475954"/>
            <a:ext cx="7018019" cy="1323439"/>
          </a:xfrm>
          <a:prstGeom prst="rect">
            <a:avLst/>
          </a:prstGeom>
          <a:noFill/>
        </p:spPr>
        <p:txBody>
          <a:bodyPr wrap="square">
            <a:spAutoFit/>
          </a:bodyPr>
          <a:lstStyle/>
          <a:p>
            <a:pPr>
              <a:spcBef>
                <a:spcPts val="600"/>
              </a:spcBef>
            </a:pPr>
            <a:r>
              <a:rPr lang="nl-NL" sz="1950" b="1" dirty="0"/>
              <a:t>Hulle het hulself uit liefde gegee, en hulle het miljoene mense bevoordeel. Maar hulle het nie hulle aandag op hulleself gevestig nie, maar op die een vir wie hulle bereid was om hulle lewens, hulle Verlosser, te gee: Jesus</a:t>
            </a:r>
            <a:r>
              <a:rPr lang="en" sz="1950" b="1" dirty="0"/>
              <a:t>.</a:t>
            </a:r>
          </a:p>
        </p:txBody>
      </p:sp>
      <p:sp>
        <p:nvSpPr>
          <p:cNvPr id="9" name="CuadroTexto 8">
            <a:extLst>
              <a:ext uri="{FF2B5EF4-FFF2-40B4-BE49-F238E27FC236}">
                <a16:creationId xmlns:a16="http://schemas.microsoft.com/office/drawing/2014/main" id="{5EBCE36D-1D3D-5008-464F-43C06FA23B27}"/>
              </a:ext>
            </a:extLst>
          </p:cNvPr>
          <p:cNvSpPr txBox="1"/>
          <p:nvPr/>
        </p:nvSpPr>
        <p:spPr>
          <a:xfrm>
            <a:off x="5164455" y="3995197"/>
            <a:ext cx="7027790" cy="1631216"/>
          </a:xfrm>
          <a:prstGeom prst="rect">
            <a:avLst/>
          </a:prstGeom>
          <a:noFill/>
        </p:spPr>
        <p:txBody>
          <a:bodyPr wrap="square">
            <a:spAutoFit/>
          </a:bodyPr>
          <a:lstStyle/>
          <a:p>
            <a:pPr>
              <a:spcBef>
                <a:spcPts val="600"/>
              </a:spcBef>
            </a:pPr>
            <a:r>
              <a:rPr lang="nl-NL" sz="1950" b="1" dirty="0"/>
              <a:t>Christene van die 2de en 3de eeu het onbaatsugtige liefde in praktyk gebring. Tydens twee groot pandemies (in die jare 160 en 265) het hulle hulself toegewy aan die versorging van diegene wat geraak word, sonder om hul eie veiligheid in ag te neem</a:t>
            </a:r>
            <a:r>
              <a:rPr lang="en" sz="1950" b="1" dirty="0"/>
              <a:t>.</a:t>
            </a:r>
          </a:p>
        </p:txBody>
      </p:sp>
      <p:sp>
        <p:nvSpPr>
          <p:cNvPr id="11" name="CuadroTexto 10">
            <a:extLst>
              <a:ext uri="{FF2B5EF4-FFF2-40B4-BE49-F238E27FC236}">
                <a16:creationId xmlns:a16="http://schemas.microsoft.com/office/drawing/2014/main" id="{6FE466F1-7C59-EE02-65FC-B0319E17748E}"/>
              </a:ext>
            </a:extLst>
          </p:cNvPr>
          <p:cNvSpPr txBox="1"/>
          <p:nvPr/>
        </p:nvSpPr>
        <p:spPr>
          <a:xfrm>
            <a:off x="5139690" y="3028650"/>
            <a:ext cx="7018019" cy="1015663"/>
          </a:xfrm>
          <a:prstGeom prst="rect">
            <a:avLst/>
          </a:prstGeom>
          <a:noFill/>
        </p:spPr>
        <p:txBody>
          <a:bodyPr wrap="square">
            <a:spAutoFit/>
          </a:bodyPr>
          <a:lstStyle/>
          <a:p>
            <a:pPr>
              <a:spcBef>
                <a:spcPts val="600"/>
              </a:spcBef>
            </a:pPr>
            <a:r>
              <a:rPr lang="nl-NL" sz="1950" b="1" dirty="0"/>
              <a:t>Volgelinge van die een of ander party tree volgens hierdie patrone op. As ons God volg, sal ons dit wys deur die liefde wat aan ander betoon word (1 Johannes </a:t>
            </a:r>
            <a:r>
              <a:rPr lang="en" sz="1950" b="1" dirty="0"/>
              <a:t>4:20-21).</a:t>
            </a:r>
          </a:p>
        </p:txBody>
      </p:sp>
    </p:spTree>
    <p:extLst>
      <p:ext uri="{BB962C8B-B14F-4D97-AF65-F5344CB8AC3E}">
        <p14:creationId xmlns:p14="http://schemas.microsoft.com/office/powerpoint/2010/main" val="397120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strVal val="#ppt_w+.3"/>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07055EA-2255-FF01-003C-1056E9384AD7}"/>
              </a:ext>
            </a:extLst>
          </p:cNvPr>
          <p:cNvSpPr txBox="1"/>
          <p:nvPr/>
        </p:nvSpPr>
        <p:spPr>
          <a:xfrm>
            <a:off x="1409139" y="1141958"/>
            <a:ext cx="9801786" cy="4401205"/>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nl-NL" sz="2800" b="1" dirty="0">
                <a:latin typeface="Constantia" panose="02030602050306030303" pitchFamily="18" charset="0"/>
              </a:rPr>
              <a:t>Dit is die voorreg van elke siel om 'n lewende kanaal te wees waardeur God die skatte van sy genade, die ondeurgrondelike rykdom van Christus, aan die wêreld kan kommunikeer. Daar is niks wat Christus so begeer as agente wat sy Gees </a:t>
            </a:r>
            <a:r>
              <a:rPr lang="nl-NL" sz="2800" b="1">
                <a:latin typeface="Constantia" panose="02030602050306030303" pitchFamily="18" charset="0"/>
              </a:rPr>
              <a:t>en Karakter </a:t>
            </a:r>
            <a:r>
              <a:rPr lang="nl-NL" sz="2800" b="1" dirty="0">
                <a:latin typeface="Constantia" panose="02030602050306030303" pitchFamily="18" charset="0"/>
              </a:rPr>
              <a:t>aan die wêreld sal verteenwoordig nie. Daar is niks wat die wêreld so nodig het as die manifestasie deur die mensdom van die Verlosser se liefde nie. Die hele hemel wag vir kanale waardeur die heilige olie uitgegiet kan word om 'n vreugde en seën vir menseharte te wees</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9E1370B3-2225-63CD-1CDC-A0C3AECDA134}"/>
              </a:ext>
            </a:extLst>
          </p:cNvPr>
          <p:cNvSpPr txBox="1"/>
          <p:nvPr/>
        </p:nvSpPr>
        <p:spPr>
          <a:xfrm>
            <a:off x="810825" y="6084234"/>
            <a:ext cx="5634299" cy="338554"/>
          </a:xfrm>
          <a:prstGeom prst="rect">
            <a:avLst/>
          </a:prstGeom>
          <a:noFill/>
        </p:spPr>
        <p:txBody>
          <a:bodyPr wrap="none" rtlCol="0">
            <a:spAutoFit/>
          </a:bodyPr>
          <a:lstStyle/>
          <a:p>
            <a:r>
              <a:rPr lang="en-US" sz="1600" b="1" dirty="0"/>
              <a:t>EGW (God's Amazing Grace - Unsearchable Riches, June 28</a:t>
            </a:r>
            <a:r>
              <a:rPr lang="en" sz="1600" b="1" dirty="0"/>
              <a:t>)</a:t>
            </a:r>
          </a:p>
        </p:txBody>
      </p:sp>
    </p:spTree>
    <p:extLst>
      <p:ext uri="{BB962C8B-B14F-4D97-AF65-F5344CB8AC3E}">
        <p14:creationId xmlns:p14="http://schemas.microsoft.com/office/powerpoint/2010/main" val="385371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99D30140-0C91-440D-DA92-EA3AFCA0393E}"/>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p:blipFill>
        <p:spPr>
          <a:xfrm>
            <a:off x="20" y="2193310"/>
            <a:ext cx="6400781" cy="4664690"/>
          </a:xfrm>
          <a:prstGeom prst="rect">
            <a:avLst/>
          </a:prstGeom>
          <a:effectLst>
            <a:outerShdw blurRad="50800" dist="38100" algn="l" rotWithShape="0">
              <a:prstClr val="black">
                <a:alpha val="40000"/>
              </a:prstClr>
            </a:outerShdw>
          </a:effectLst>
        </p:spPr>
      </p:pic>
      <p:pic>
        <p:nvPicPr>
          <p:cNvPr id="6" name="Imagen 5">
            <a:extLst>
              <a:ext uri="{FF2B5EF4-FFF2-40B4-BE49-F238E27FC236}">
                <a16:creationId xmlns:a16="http://schemas.microsoft.com/office/drawing/2014/main" id="{533986F0-101F-07EB-53F7-F3EE295C9289}"/>
              </a:ext>
            </a:extLst>
          </p:cNvPr>
          <p:cNvPicPr>
            <a:picLocks noGrp="1" noRot="1" noChangeAspect="1" noMove="1" noResize="1" noEditPoints="1" noAdjustHandles="1" noChangeArrowheads="1" noChangeShapeType="1" noCrop="1"/>
          </p:cNvPicPr>
          <p:nvPr/>
        </p:nvPicPr>
        <p:blipFill rotWithShape="1">
          <a:blip r:embed="rId3" cstate="hqprint">
            <a:extLst>
              <a:ext uri="{28A0092B-C50C-407E-A947-70E740481C1C}">
                <a14:useLocalDpi xmlns:a14="http://schemas.microsoft.com/office/drawing/2010/main"/>
              </a:ext>
            </a:extLst>
          </a:blip>
          <a:srcRect/>
          <a:stretch/>
        </p:blipFill>
        <p:spPr>
          <a:xfrm>
            <a:off x="6591299" y="1"/>
            <a:ext cx="5600701" cy="6857999"/>
          </a:xfrm>
          <a:prstGeom prst="rect">
            <a:avLst/>
          </a:prstGeom>
          <a:effectLst>
            <a:outerShdw blurRad="50800" dist="38100" dir="10800000" algn="r" rotWithShape="0">
              <a:prstClr val="black">
                <a:alpha val="40000"/>
              </a:prstClr>
            </a:outerShdw>
          </a:effectLst>
        </p:spPr>
      </p:pic>
      <p:sp>
        <p:nvSpPr>
          <p:cNvPr id="2" name="CuadroTexto 1">
            <a:extLst>
              <a:ext uri="{FF2B5EF4-FFF2-40B4-BE49-F238E27FC236}">
                <a16:creationId xmlns:a16="http://schemas.microsoft.com/office/drawing/2014/main" id="{C5062A57-5594-27D6-C2E5-89252AC8E917}"/>
              </a:ext>
            </a:extLst>
          </p:cNvPr>
          <p:cNvSpPr txBox="1"/>
          <p:nvPr/>
        </p:nvSpPr>
        <p:spPr>
          <a:xfrm>
            <a:off x="152410" y="135468"/>
            <a:ext cx="6096000" cy="1938992"/>
          </a:xfrm>
          <a:prstGeom prst="rect">
            <a:avLst/>
          </a:prstGeom>
          <a:noFill/>
        </p:spPr>
        <p:txBody>
          <a:bodyPr wrap="square">
            <a:spAutoFit/>
            <a:scene3d>
              <a:camera prst="orthographicFront"/>
              <a:lightRig rig="threePt" dir="t"/>
            </a:scene3d>
            <a:sp3d extrusionH="57150">
              <a:bevelT w="38100" h="38100"/>
            </a:sp3d>
          </a:bodyPr>
          <a:lstStyle/>
          <a:p>
            <a:pPr algn="ctr"/>
            <a:r>
              <a:rPr lang="es-ES" sz="2400" b="1" dirty="0">
                <a:solidFill>
                  <a:srgbClr val="166588"/>
                </a:solidFill>
                <a:latin typeface="Comic Sans MS" panose="030F0702030302020204" pitchFamily="66" charset="0"/>
              </a:rPr>
              <a:t>“</a:t>
            </a:r>
            <a:r>
              <a:rPr lang="nl-NL" sz="2400" b="1" dirty="0">
                <a:solidFill>
                  <a:srgbClr val="166588"/>
                </a:solidFill>
                <a:latin typeface="Comic Sans MS" panose="030F0702030302020204" pitchFamily="66" charset="0"/>
              </a:rPr>
              <a:t>Wees nie bevrees nie, want Ek is met jou; kyk nie angstig rond nie, want Ek is jou God. Ek versterk jou, ook help Ek jou, ook ondersteun Ek jou met my reddende regterhand</a:t>
            </a:r>
            <a:r>
              <a:rPr lang="es-ES" sz="2400" b="1" dirty="0">
                <a:solidFill>
                  <a:srgbClr val="166588"/>
                </a:solidFill>
                <a:latin typeface="Comic Sans MS" panose="030F0702030302020204" pitchFamily="66" charset="0"/>
              </a:rPr>
              <a:t>” </a:t>
            </a:r>
            <a:r>
              <a:rPr lang="es-ES" b="1" dirty="0">
                <a:solidFill>
                  <a:srgbClr val="166588"/>
                </a:solidFill>
                <a:latin typeface="Comic Sans MS" panose="030F0702030302020204" pitchFamily="66" charset="0"/>
              </a:rPr>
              <a:t>(</a:t>
            </a:r>
            <a:r>
              <a:rPr lang="es-ES" b="1" dirty="0" err="1">
                <a:solidFill>
                  <a:srgbClr val="166588"/>
                </a:solidFill>
                <a:latin typeface="Comic Sans MS" panose="030F0702030302020204" pitchFamily="66" charset="0"/>
              </a:rPr>
              <a:t>Jesaja</a:t>
            </a:r>
            <a:r>
              <a:rPr lang="es-ES" b="1" dirty="0">
                <a:solidFill>
                  <a:srgbClr val="166588"/>
                </a:solidFill>
                <a:latin typeface="Comic Sans MS" panose="030F0702030302020204" pitchFamily="66" charset="0"/>
              </a:rPr>
              <a:t> 41:10)</a:t>
            </a:r>
            <a:endParaRPr lang="es-ES" sz="2400" b="1" dirty="0">
              <a:solidFill>
                <a:srgbClr val="166588"/>
              </a:solidFill>
              <a:latin typeface="Comic Sans MS" panose="030F0702030302020204" pitchFamily="66" charset="0"/>
            </a:endParaRPr>
          </a:p>
        </p:txBody>
      </p:sp>
    </p:spTree>
    <p:extLst>
      <p:ext uri="{BB962C8B-B14F-4D97-AF65-F5344CB8AC3E}">
        <p14:creationId xmlns:p14="http://schemas.microsoft.com/office/powerpoint/2010/main" val="303807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DE4776-1140-B7A3-9E57-D3DEDA17BD0C}"/>
              </a:ext>
            </a:extLst>
          </p:cNvPr>
          <p:cNvSpPr txBox="1"/>
          <p:nvPr/>
        </p:nvSpPr>
        <p:spPr>
          <a:xfrm>
            <a:off x="6326930" y="3765385"/>
            <a:ext cx="5674659" cy="2862322"/>
          </a:xfrm>
          <a:prstGeom prst="rect">
            <a:avLst/>
          </a:prstGeom>
          <a:noFill/>
        </p:spPr>
        <p:txBody>
          <a:bodyPr wrap="square" rtlCol="0">
            <a:spAutoFit/>
          </a:bodyPr>
          <a:lstStyle/>
          <a:p>
            <a:pPr>
              <a:spcBef>
                <a:spcPts val="600"/>
              </a:spcBef>
              <a:tabLst>
                <a:tab pos="538163" algn="l"/>
              </a:tabLst>
            </a:pPr>
            <a:r>
              <a:rPr lang="nl-NL" sz="2000" b="1" dirty="0">
                <a:solidFill>
                  <a:schemeClr val="bg1"/>
                </a:solidFill>
                <a:effectLst>
                  <a:glow rad="127000">
                    <a:srgbClr val="AC2850"/>
                  </a:glow>
                </a:effectLst>
              </a:rPr>
              <a:t>Lesse uit die vernietiging van Jerusalem</a:t>
            </a:r>
            <a:r>
              <a:rPr lang="en" sz="2000" b="1" dirty="0">
                <a:solidFill>
                  <a:schemeClr val="bg1"/>
                </a:solidFill>
                <a:effectLst>
                  <a:glow rad="127000">
                    <a:srgbClr val="AC2850"/>
                  </a:glow>
                </a:effectLst>
              </a:rPr>
              <a:t>:</a:t>
            </a:r>
          </a:p>
          <a:p>
            <a:pPr lvl="1">
              <a:spcBef>
                <a:spcPts val="600"/>
              </a:spcBef>
              <a:tabLst>
                <a:tab pos="538163" algn="l"/>
              </a:tabLst>
            </a:pPr>
            <a:r>
              <a:rPr lang="nl-NL" sz="2000" b="1" dirty="0">
                <a:solidFill>
                  <a:schemeClr val="bg1"/>
                </a:solidFill>
                <a:effectLst>
                  <a:glow rad="127000">
                    <a:srgbClr val="A23292"/>
                  </a:glow>
                </a:effectLst>
              </a:rPr>
              <a:t>Die verwerping van God se liefde</a:t>
            </a:r>
            <a:r>
              <a:rPr lang="en" sz="2000" b="1" dirty="0">
                <a:solidFill>
                  <a:schemeClr val="bg1"/>
                </a:solidFill>
                <a:effectLst>
                  <a:glow rad="127000">
                    <a:srgbClr val="A23292"/>
                  </a:glow>
                </a:effectLst>
              </a:rPr>
              <a:t>.</a:t>
            </a:r>
          </a:p>
          <a:p>
            <a:pPr lvl="1">
              <a:spcBef>
                <a:spcPts val="600"/>
              </a:spcBef>
              <a:tabLst>
                <a:tab pos="538163" algn="l"/>
              </a:tabLst>
            </a:pPr>
            <a:r>
              <a:rPr lang="en-ZA" sz="2000" b="1" dirty="0">
                <a:solidFill>
                  <a:schemeClr val="bg1"/>
                </a:solidFill>
                <a:effectLst>
                  <a:glow rad="127000">
                    <a:srgbClr val="51A54C"/>
                  </a:glow>
                </a:effectLst>
              </a:rPr>
              <a:t>God se </a:t>
            </a:r>
            <a:r>
              <a:rPr lang="en-ZA" sz="2000" b="1" dirty="0" err="1">
                <a:solidFill>
                  <a:schemeClr val="bg1"/>
                </a:solidFill>
                <a:effectLst>
                  <a:glow rad="127000">
                    <a:srgbClr val="51A54C"/>
                  </a:glow>
                </a:effectLst>
              </a:rPr>
              <a:t>sorg</a:t>
            </a:r>
            <a:r>
              <a:rPr lang="en-ZA" sz="2000" b="1" dirty="0">
                <a:solidFill>
                  <a:schemeClr val="bg1"/>
                </a:solidFill>
                <a:effectLst>
                  <a:glow rad="127000">
                    <a:srgbClr val="51A54C"/>
                  </a:glow>
                </a:effectLst>
              </a:rPr>
              <a:t> </a:t>
            </a:r>
            <a:r>
              <a:rPr lang="en-ZA" sz="2000" b="1" dirty="0" err="1">
                <a:solidFill>
                  <a:schemeClr val="bg1"/>
                </a:solidFill>
                <a:effectLst>
                  <a:glow rad="127000">
                    <a:srgbClr val="51A54C"/>
                  </a:glow>
                </a:effectLst>
              </a:rPr>
              <a:t>vir</a:t>
            </a:r>
            <a:r>
              <a:rPr lang="en-ZA" sz="2000" b="1" dirty="0">
                <a:solidFill>
                  <a:schemeClr val="bg1"/>
                </a:solidFill>
                <a:effectLst>
                  <a:glow rad="127000">
                    <a:srgbClr val="51A54C"/>
                  </a:glow>
                </a:effectLst>
              </a:rPr>
              <a:t> </a:t>
            </a:r>
            <a:r>
              <a:rPr lang="en-ZA" sz="2000" b="1" dirty="0" err="1">
                <a:solidFill>
                  <a:schemeClr val="bg1"/>
                </a:solidFill>
                <a:effectLst>
                  <a:glow rad="127000">
                    <a:srgbClr val="51A54C"/>
                  </a:glow>
                </a:effectLst>
              </a:rPr>
              <a:t>sy</a:t>
            </a:r>
            <a:r>
              <a:rPr lang="en-ZA" sz="2000" b="1" dirty="0">
                <a:solidFill>
                  <a:schemeClr val="bg1"/>
                </a:solidFill>
                <a:effectLst>
                  <a:glow rad="127000">
                    <a:srgbClr val="51A54C"/>
                  </a:glow>
                </a:effectLst>
              </a:rPr>
              <a:t> volk</a:t>
            </a:r>
            <a:r>
              <a:rPr lang="en" sz="2000" b="1" dirty="0">
                <a:solidFill>
                  <a:schemeClr val="bg1"/>
                </a:solidFill>
                <a:effectLst>
                  <a:glow rad="127000">
                    <a:srgbClr val="51A54C"/>
                  </a:glow>
                </a:effectLst>
              </a:rPr>
              <a:t>.</a:t>
            </a:r>
          </a:p>
          <a:p>
            <a:pPr>
              <a:spcBef>
                <a:spcPts val="1800"/>
              </a:spcBef>
              <a:tabLst>
                <a:tab pos="538163" algn="l"/>
              </a:tabLst>
            </a:pPr>
            <a:r>
              <a:rPr lang="nl-NL" sz="2000" b="1" dirty="0">
                <a:solidFill>
                  <a:schemeClr val="bg1"/>
                </a:solidFill>
                <a:effectLst>
                  <a:glow rad="127000">
                    <a:srgbClr val="AC2850"/>
                  </a:glow>
                </a:effectLst>
              </a:rPr>
              <a:t>Lesse van die eerste Christene</a:t>
            </a:r>
            <a:r>
              <a:rPr lang="en" sz="2000" b="1" dirty="0">
                <a:solidFill>
                  <a:schemeClr val="bg1"/>
                </a:solidFill>
                <a:effectLst>
                  <a:glow rad="127000">
                    <a:srgbClr val="AC2850"/>
                  </a:glow>
                </a:effectLst>
              </a:rPr>
              <a:t>:</a:t>
            </a:r>
          </a:p>
          <a:p>
            <a:pPr lvl="1">
              <a:spcBef>
                <a:spcPts val="600"/>
              </a:spcBef>
              <a:tabLst>
                <a:tab pos="538163" algn="l"/>
              </a:tabLst>
            </a:pPr>
            <a:r>
              <a:rPr lang="en-ZA" sz="2000" b="1" dirty="0" err="1">
                <a:solidFill>
                  <a:schemeClr val="bg1"/>
                </a:solidFill>
                <a:effectLst>
                  <a:glow rad="127000">
                    <a:srgbClr val="C5600D"/>
                  </a:glow>
                </a:effectLst>
              </a:rPr>
              <a:t>Getrouheid</a:t>
            </a:r>
            <a:r>
              <a:rPr lang="en-ZA" sz="2000" b="1" dirty="0">
                <a:solidFill>
                  <a:schemeClr val="bg1"/>
                </a:solidFill>
                <a:effectLst>
                  <a:glow rad="127000">
                    <a:srgbClr val="C5600D"/>
                  </a:glow>
                </a:effectLst>
              </a:rPr>
              <a:t> in die </a:t>
            </a:r>
            <a:r>
              <a:rPr lang="en-ZA" sz="2000" b="1" dirty="0" err="1">
                <a:solidFill>
                  <a:schemeClr val="bg1"/>
                </a:solidFill>
                <a:effectLst>
                  <a:glow rad="127000">
                    <a:srgbClr val="C5600D"/>
                  </a:glow>
                </a:effectLst>
              </a:rPr>
              <a:t>strewe</a:t>
            </a:r>
            <a:r>
              <a:rPr lang="en" sz="2000" b="1" dirty="0">
                <a:solidFill>
                  <a:schemeClr val="bg1"/>
                </a:solidFill>
                <a:effectLst>
                  <a:glow rad="127000">
                    <a:srgbClr val="C5600D"/>
                  </a:glow>
                </a:effectLst>
              </a:rPr>
              <a:t>.</a:t>
            </a:r>
          </a:p>
          <a:p>
            <a:pPr lvl="1">
              <a:spcBef>
                <a:spcPts val="600"/>
              </a:spcBef>
              <a:tabLst>
                <a:tab pos="538163" algn="l"/>
              </a:tabLst>
            </a:pPr>
            <a:r>
              <a:rPr lang="en-ZA" sz="2000" b="1" dirty="0">
                <a:solidFill>
                  <a:schemeClr val="bg1"/>
                </a:solidFill>
                <a:effectLst>
                  <a:glow rad="127000">
                    <a:srgbClr val="228F9E"/>
                  </a:glow>
                </a:effectLst>
              </a:rPr>
              <a:t>Help die </a:t>
            </a:r>
            <a:r>
              <a:rPr lang="en-ZA" sz="2000" b="1" dirty="0" err="1">
                <a:solidFill>
                  <a:schemeClr val="bg1"/>
                </a:solidFill>
                <a:effectLst>
                  <a:glow rad="127000">
                    <a:srgbClr val="228F9E"/>
                  </a:glow>
                </a:effectLst>
              </a:rPr>
              <a:t>behoeftiges</a:t>
            </a:r>
            <a:r>
              <a:rPr lang="en" sz="2000" b="1" dirty="0">
                <a:solidFill>
                  <a:schemeClr val="bg1"/>
                </a:solidFill>
                <a:effectLst>
                  <a:glow rad="127000">
                    <a:srgbClr val="228F9E"/>
                  </a:glow>
                </a:effectLst>
              </a:rPr>
              <a:t>.</a:t>
            </a:r>
          </a:p>
          <a:p>
            <a:pPr lvl="1">
              <a:spcBef>
                <a:spcPts val="600"/>
              </a:spcBef>
              <a:tabLst>
                <a:tab pos="538163" algn="l"/>
              </a:tabLst>
            </a:pPr>
            <a:r>
              <a:rPr lang="nl-NL" sz="2000" b="1" dirty="0">
                <a:solidFill>
                  <a:schemeClr val="bg1"/>
                </a:solidFill>
                <a:effectLst>
                  <a:glow rad="127000">
                    <a:srgbClr val="A68702"/>
                  </a:glow>
                </a:effectLst>
              </a:rPr>
              <a:t>Liefde, ons teken van identiteit</a:t>
            </a:r>
            <a:r>
              <a:rPr lang="en" sz="2000" b="1" dirty="0">
                <a:solidFill>
                  <a:schemeClr val="bg1"/>
                </a:solidFill>
                <a:effectLst>
                  <a:glow rad="127000">
                    <a:srgbClr val="A68702"/>
                  </a:glow>
                </a:effectLst>
              </a:rPr>
              <a:t>.</a:t>
            </a:r>
          </a:p>
        </p:txBody>
      </p:sp>
      <p:sp>
        <p:nvSpPr>
          <p:cNvPr id="3" name="CuadroTexto 2">
            <a:extLst>
              <a:ext uri="{FF2B5EF4-FFF2-40B4-BE49-F238E27FC236}">
                <a16:creationId xmlns:a16="http://schemas.microsoft.com/office/drawing/2014/main" id="{3D72F1CE-064A-7660-04A1-ED3658A1B139}"/>
              </a:ext>
            </a:extLst>
          </p:cNvPr>
          <p:cNvSpPr txBox="1"/>
          <p:nvPr/>
        </p:nvSpPr>
        <p:spPr>
          <a:xfrm>
            <a:off x="190409" y="74708"/>
            <a:ext cx="6687670" cy="1015663"/>
          </a:xfrm>
          <a:prstGeom prst="rect">
            <a:avLst/>
          </a:prstGeom>
          <a:noFill/>
        </p:spPr>
        <p:txBody>
          <a:bodyPr wrap="square" rtlCol="0">
            <a:spAutoFit/>
          </a:bodyPr>
          <a:lstStyle/>
          <a:p>
            <a:pPr>
              <a:spcBef>
                <a:spcPts val="600"/>
              </a:spcBef>
            </a:pPr>
            <a:r>
              <a:rPr lang="nl-NL" sz="2000" b="1" dirty="0"/>
              <a:t>Die jaar 70 was die einde van Israel as volk. Alhoewel dit Rome was wat Jerusalem en die tempel verwoes het, was ander moondhede by die oorlog betrokke</a:t>
            </a:r>
            <a:r>
              <a:rPr lang="en" sz="2000" b="1" dirty="0"/>
              <a:t>.</a:t>
            </a:r>
          </a:p>
        </p:txBody>
      </p:sp>
      <p:pic>
        <p:nvPicPr>
          <p:cNvPr id="5" name="Imagen 4" descr="Imagen que contiene exterior, naturaleza, pasto, agua&#10;&#10;Descripción generada automáticamente">
            <a:extLst>
              <a:ext uri="{FF2B5EF4-FFF2-40B4-BE49-F238E27FC236}">
                <a16:creationId xmlns:a16="http://schemas.microsoft.com/office/drawing/2014/main" id="{C7E16AA5-0268-38A4-61FE-7BC8654A2C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4839" y="155448"/>
            <a:ext cx="5006750" cy="332398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7" name="Imagen 6" descr="Imagen que contiene tabla, llenado, entero, grande&#10;&#10;Descripción generada automáticamente">
            <a:extLst>
              <a:ext uri="{FF2B5EF4-FFF2-40B4-BE49-F238E27FC236}">
                <a16:creationId xmlns:a16="http://schemas.microsoft.com/office/drawing/2014/main" id="{60103816-E877-B251-EE17-1A2BB8660D2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90411" y="3693780"/>
            <a:ext cx="5113109" cy="300184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0" name="Imagen 9" descr="Icono&#10;&#10;Descripción generada automáticamente">
            <a:extLst>
              <a:ext uri="{FF2B5EF4-FFF2-40B4-BE49-F238E27FC236}">
                <a16:creationId xmlns:a16="http://schemas.microsoft.com/office/drawing/2014/main" id="{79E0F991-AA7D-9CC8-38C2-777A1E5AFF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51716" y="5085792"/>
            <a:ext cx="351665" cy="351171"/>
          </a:xfrm>
          <a:prstGeom prst="rect">
            <a:avLst/>
          </a:prstGeom>
        </p:spPr>
      </p:pic>
      <p:pic>
        <p:nvPicPr>
          <p:cNvPr id="12" name="Imagen 11" descr="Icono&#10;&#10;Descripción generada automáticamente">
            <a:extLst>
              <a:ext uri="{FF2B5EF4-FFF2-40B4-BE49-F238E27FC236}">
                <a16:creationId xmlns:a16="http://schemas.microsoft.com/office/drawing/2014/main" id="{95A94C06-655E-BF75-130F-7C1A7E9DB6F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51716" y="3780502"/>
            <a:ext cx="351665" cy="351171"/>
          </a:xfrm>
          <a:prstGeom prst="rect">
            <a:avLst/>
          </a:prstGeom>
        </p:spPr>
      </p:pic>
      <p:pic>
        <p:nvPicPr>
          <p:cNvPr id="15" name="Imagen 14" descr="Forma, Icono&#10;&#10;Descripción generada automáticamente">
            <a:extLst>
              <a:ext uri="{FF2B5EF4-FFF2-40B4-BE49-F238E27FC236}">
                <a16:creationId xmlns:a16="http://schemas.microsoft.com/office/drawing/2014/main" id="{69D5C66C-1D84-F157-A468-0EF48AA1EC5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200000">
            <a:off x="6443807" y="4490175"/>
            <a:ext cx="191267" cy="477170"/>
          </a:xfrm>
          <a:prstGeom prst="rect">
            <a:avLst/>
          </a:prstGeom>
          <a:effectLst>
            <a:outerShdw blurRad="50800" dist="38100" dir="8100000" algn="tr" rotWithShape="0">
              <a:prstClr val="black">
                <a:alpha val="40000"/>
              </a:prstClr>
            </a:outerShdw>
          </a:effectLst>
        </p:spPr>
      </p:pic>
      <p:pic>
        <p:nvPicPr>
          <p:cNvPr id="16" name="Imagen 15" descr="Forma, Círculo&#10;&#10;Descripción generada automáticamente">
            <a:extLst>
              <a:ext uri="{FF2B5EF4-FFF2-40B4-BE49-F238E27FC236}">
                <a16:creationId xmlns:a16="http://schemas.microsoft.com/office/drawing/2014/main" id="{8DDAEFBD-7E0C-6D9F-CABD-9B50ECCECF5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6443971" y="4123724"/>
            <a:ext cx="191267" cy="477499"/>
          </a:xfrm>
          <a:prstGeom prst="rect">
            <a:avLst/>
          </a:prstGeom>
          <a:effectLst>
            <a:outerShdw blurRad="50800" dist="38100" dir="8100000" algn="tr" rotWithShape="0">
              <a:prstClr val="black">
                <a:alpha val="40000"/>
              </a:prstClr>
            </a:outerShdw>
          </a:effectLst>
        </p:spPr>
      </p:pic>
      <p:pic>
        <p:nvPicPr>
          <p:cNvPr id="17" name="Imagen 16" descr="Forma, Icono&#10;&#10;Descripción generada automáticamente">
            <a:extLst>
              <a:ext uri="{FF2B5EF4-FFF2-40B4-BE49-F238E27FC236}">
                <a16:creationId xmlns:a16="http://schemas.microsoft.com/office/drawing/2014/main" id="{9B8C0C0D-D9E6-1018-85E6-5FBBEB2C914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6443971" y="5795560"/>
            <a:ext cx="191267" cy="477499"/>
          </a:xfrm>
          <a:prstGeom prst="rect">
            <a:avLst/>
          </a:prstGeom>
          <a:effectLst>
            <a:outerShdw blurRad="50800" dist="38100" dir="8100000" algn="tr" rotWithShape="0">
              <a:prstClr val="black">
                <a:alpha val="40000"/>
              </a:prstClr>
            </a:outerShdw>
          </a:effectLst>
        </p:spPr>
      </p:pic>
      <p:pic>
        <p:nvPicPr>
          <p:cNvPr id="19" name="Imagen 18" descr="Icono&#10;&#10;Descripción generada automáticamente">
            <a:extLst>
              <a:ext uri="{FF2B5EF4-FFF2-40B4-BE49-F238E27FC236}">
                <a16:creationId xmlns:a16="http://schemas.microsoft.com/office/drawing/2014/main" id="{635A8854-9E0C-D4E5-F106-8DFC299EC3B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6443971" y="6174749"/>
            <a:ext cx="191267" cy="477499"/>
          </a:xfrm>
          <a:prstGeom prst="rect">
            <a:avLst/>
          </a:prstGeom>
          <a:effectLst>
            <a:outerShdw blurRad="50800" dist="38100" dir="8100000" algn="tr" rotWithShape="0">
              <a:prstClr val="black">
                <a:alpha val="40000"/>
              </a:prstClr>
            </a:outerShdw>
          </a:effectLst>
        </p:spPr>
      </p:pic>
      <p:pic>
        <p:nvPicPr>
          <p:cNvPr id="20" name="Imagen 19" descr="Un dibujo de un ojo&#10;&#10;Descripción generada automáticamente con confianza media">
            <a:extLst>
              <a:ext uri="{FF2B5EF4-FFF2-40B4-BE49-F238E27FC236}">
                <a16:creationId xmlns:a16="http://schemas.microsoft.com/office/drawing/2014/main" id="{DC20512D-7FF2-B15E-42B3-31ABC48746F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6443891" y="5413898"/>
            <a:ext cx="191426" cy="477498"/>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2260ED74-5B40-ADBD-FF7B-98AB6B6E1E4D}"/>
              </a:ext>
            </a:extLst>
          </p:cNvPr>
          <p:cNvSpPr txBox="1"/>
          <p:nvPr/>
        </p:nvSpPr>
        <p:spPr>
          <a:xfrm>
            <a:off x="190410" y="1918485"/>
            <a:ext cx="6687669" cy="1631216"/>
          </a:xfrm>
          <a:prstGeom prst="rect">
            <a:avLst/>
          </a:prstGeom>
          <a:noFill/>
        </p:spPr>
        <p:txBody>
          <a:bodyPr wrap="square">
            <a:spAutoFit/>
          </a:bodyPr>
          <a:lstStyle/>
          <a:p>
            <a:pPr>
              <a:spcBef>
                <a:spcPts val="600"/>
              </a:spcBef>
            </a:pPr>
            <a:r>
              <a:rPr lang="nl-NL" sz="2000" b="1" dirty="0"/>
              <a:t>Aan die ander kant het God herhaaldelik gewaarsku oor die gevolge daarvan om Hom te verwerp; die uitvoering van die vonnis vertraag; en 'n volk, die Kerk, voorberei om die fakkel van die waarheid op te tel en die wêreld te verlig met die boodskap van God se liefde</a:t>
            </a:r>
            <a:r>
              <a:rPr lang="en" sz="2000" b="1" dirty="0"/>
              <a:t>.</a:t>
            </a:r>
          </a:p>
        </p:txBody>
      </p:sp>
      <p:sp>
        <p:nvSpPr>
          <p:cNvPr id="9" name="CuadroTexto 8">
            <a:extLst>
              <a:ext uri="{FF2B5EF4-FFF2-40B4-BE49-F238E27FC236}">
                <a16:creationId xmlns:a16="http://schemas.microsoft.com/office/drawing/2014/main" id="{E1C1F80F-BC6F-5E60-3A61-754327326116}"/>
              </a:ext>
            </a:extLst>
          </p:cNvPr>
          <p:cNvSpPr txBox="1"/>
          <p:nvPr/>
        </p:nvSpPr>
        <p:spPr>
          <a:xfrm>
            <a:off x="190410" y="976564"/>
            <a:ext cx="6687669" cy="1015663"/>
          </a:xfrm>
          <a:prstGeom prst="rect">
            <a:avLst/>
          </a:prstGeom>
          <a:noFill/>
        </p:spPr>
        <p:txBody>
          <a:bodyPr wrap="square">
            <a:spAutoFit/>
          </a:bodyPr>
          <a:lstStyle/>
          <a:p>
            <a:pPr>
              <a:spcBef>
                <a:spcPts val="600"/>
              </a:spcBef>
            </a:pPr>
            <a:r>
              <a:rPr lang="nl-NL" sz="2000" b="1" dirty="0"/>
              <a:t>Aan die een kant het Satan Israel aangehits om die Messias te verwerp en dan aanspraak te maak op sy reg om die volk te vernietig</a:t>
            </a:r>
            <a:r>
              <a:rPr lang="en" sz="2000" b="1" dirty="0"/>
              <a:t>.</a:t>
            </a:r>
          </a:p>
        </p:txBody>
      </p:sp>
    </p:spTree>
    <p:extLst>
      <p:ext uri="{BB962C8B-B14F-4D97-AF65-F5344CB8AC3E}">
        <p14:creationId xmlns:p14="http://schemas.microsoft.com/office/powerpoint/2010/main" val="393003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2"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31" presetClass="entr" presetSubtype="0"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 calcmode="lin" valueType="num">
                                      <p:cBhvr>
                                        <p:cTn id="46" dur="500" fill="hold"/>
                                        <p:tgtEl>
                                          <p:spTgt spid="16"/>
                                        </p:tgtEl>
                                        <p:attrNameLst>
                                          <p:attrName>style.rotation</p:attrName>
                                        </p:attrNameLst>
                                      </p:cBhvr>
                                      <p:tavLst>
                                        <p:tav tm="0">
                                          <p:val>
                                            <p:fltVal val="90"/>
                                          </p:val>
                                        </p:tav>
                                        <p:tav tm="100000">
                                          <p:val>
                                            <p:fltVal val="0"/>
                                          </p:val>
                                        </p:tav>
                                      </p:tavLst>
                                    </p:anim>
                                    <p:animEffect transition="in" filter="fade">
                                      <p:cBhvr>
                                        <p:cTn id="47" dur="500"/>
                                        <p:tgtEl>
                                          <p:spTgt spid="16"/>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par>
                          <p:cTn id="51" fill="hold">
                            <p:stCondLst>
                              <p:cond delay="1500"/>
                            </p:stCondLst>
                            <p:childTnLst>
                              <p:par>
                                <p:cTn id="52" presetID="31" presetClass="entr" presetSubtype="0"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 calcmode="lin" valueType="num">
                                      <p:cBhvr>
                                        <p:cTn id="56" dur="500" fill="hold"/>
                                        <p:tgtEl>
                                          <p:spTgt spid="15"/>
                                        </p:tgtEl>
                                        <p:attrNameLst>
                                          <p:attrName>style.rotation</p:attrName>
                                        </p:attrNameLst>
                                      </p:cBhvr>
                                      <p:tavLst>
                                        <p:tav tm="0">
                                          <p:val>
                                            <p:fltVal val="90"/>
                                          </p:val>
                                        </p:tav>
                                        <p:tav tm="100000">
                                          <p:val>
                                            <p:fltVal val="0"/>
                                          </p:val>
                                        </p:tav>
                                      </p:tavLst>
                                    </p:anim>
                                    <p:animEffect transition="in" filter="fade">
                                      <p:cBhvr>
                                        <p:cTn id="57" dur="500"/>
                                        <p:tgtEl>
                                          <p:spTgt spid="15"/>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12"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500" fill="hold"/>
                                        <p:tgtEl>
                                          <p:spTgt spid="10"/>
                                        </p:tgtEl>
                                        <p:attrNameLst>
                                          <p:attrName>ppt_x</p:attrName>
                                        </p:attrNameLst>
                                      </p:cBhvr>
                                      <p:tavLst>
                                        <p:tav tm="0">
                                          <p:val>
                                            <p:strVal val="0-#ppt_w/2"/>
                                          </p:val>
                                        </p:tav>
                                        <p:tav tm="100000">
                                          <p:val>
                                            <p:strVal val="#ppt_x"/>
                                          </p:val>
                                        </p:tav>
                                      </p:tavLst>
                                    </p:anim>
                                    <p:anim calcmode="lin" valueType="num">
                                      <p:cBhvr additive="base">
                                        <p:cTn id="6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
                                            <p:txEl>
                                              <p:pRg st="3" end="3"/>
                                            </p:txEl>
                                          </p:spTgt>
                                        </p:tgtEl>
                                        <p:attrNameLst>
                                          <p:attrName>style.visibility</p:attrName>
                                        </p:attrNameLst>
                                      </p:cBhvr>
                                      <p:to>
                                        <p:strVal val="visible"/>
                                      </p:to>
                                    </p:set>
                                    <p:animEffect transition="in" filter="wipe(left)">
                                      <p:cBhvr>
                                        <p:cTn id="71" dur="500"/>
                                        <p:tgtEl>
                                          <p:spTgt spid="2">
                                            <p:txEl>
                                              <p:pRg st="3" end="3"/>
                                            </p:txEl>
                                          </p:spTgt>
                                        </p:tgtEl>
                                      </p:cBhvr>
                                    </p:animEffect>
                                  </p:childTnLst>
                                </p:cTn>
                              </p:par>
                            </p:childTnLst>
                          </p:cTn>
                        </p:par>
                        <p:par>
                          <p:cTn id="72" fill="hold">
                            <p:stCondLst>
                              <p:cond delay="500"/>
                            </p:stCondLst>
                            <p:childTnLst>
                              <p:par>
                                <p:cTn id="73" presetID="31"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ppt_w</p:attrName>
                                        </p:attrNameLst>
                                      </p:cBhvr>
                                      <p:tavLst>
                                        <p:tav tm="0">
                                          <p:val>
                                            <p:fltVal val="0"/>
                                          </p:val>
                                        </p:tav>
                                        <p:tav tm="100000">
                                          <p:val>
                                            <p:strVal val="#ppt_w"/>
                                          </p:val>
                                        </p:tav>
                                      </p:tavLst>
                                    </p:anim>
                                    <p:anim calcmode="lin" valueType="num">
                                      <p:cBhvr>
                                        <p:cTn id="76" dur="500" fill="hold"/>
                                        <p:tgtEl>
                                          <p:spTgt spid="20"/>
                                        </p:tgtEl>
                                        <p:attrNameLst>
                                          <p:attrName>ppt_h</p:attrName>
                                        </p:attrNameLst>
                                      </p:cBhvr>
                                      <p:tavLst>
                                        <p:tav tm="0">
                                          <p:val>
                                            <p:fltVal val="0"/>
                                          </p:val>
                                        </p:tav>
                                        <p:tav tm="100000">
                                          <p:val>
                                            <p:strVal val="#ppt_h"/>
                                          </p:val>
                                        </p:tav>
                                      </p:tavLst>
                                    </p:anim>
                                    <p:anim calcmode="lin" valueType="num">
                                      <p:cBhvr>
                                        <p:cTn id="77" dur="500" fill="hold"/>
                                        <p:tgtEl>
                                          <p:spTgt spid="20"/>
                                        </p:tgtEl>
                                        <p:attrNameLst>
                                          <p:attrName>style.rotation</p:attrName>
                                        </p:attrNameLst>
                                      </p:cBhvr>
                                      <p:tavLst>
                                        <p:tav tm="0">
                                          <p:val>
                                            <p:fltVal val="90"/>
                                          </p:val>
                                        </p:tav>
                                        <p:tav tm="100000">
                                          <p:val>
                                            <p:fltVal val="0"/>
                                          </p:val>
                                        </p:tav>
                                      </p:tavLst>
                                    </p:anim>
                                    <p:animEffect transition="in" filter="fade">
                                      <p:cBhvr>
                                        <p:cTn id="78" dur="500"/>
                                        <p:tgtEl>
                                          <p:spTgt spid="20"/>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
                                            <p:txEl>
                                              <p:pRg st="4" end="4"/>
                                            </p:txEl>
                                          </p:spTgt>
                                        </p:tgtEl>
                                        <p:attrNameLst>
                                          <p:attrName>style.visibility</p:attrName>
                                        </p:attrNameLst>
                                      </p:cBhvr>
                                      <p:to>
                                        <p:strVal val="visible"/>
                                      </p:to>
                                    </p:set>
                                    <p:animEffect transition="in" filter="wipe(left)">
                                      <p:cBhvr>
                                        <p:cTn id="81" dur="500"/>
                                        <p:tgtEl>
                                          <p:spTgt spid="2">
                                            <p:txEl>
                                              <p:pRg st="4" end="4"/>
                                            </p:txEl>
                                          </p:spTgt>
                                        </p:tgtEl>
                                      </p:cBhvr>
                                    </p:animEffect>
                                  </p:childTnLst>
                                </p:cTn>
                              </p:par>
                            </p:childTnLst>
                          </p:cTn>
                        </p:par>
                        <p:par>
                          <p:cTn id="82" fill="hold">
                            <p:stCondLst>
                              <p:cond delay="1000"/>
                            </p:stCondLst>
                            <p:childTnLst>
                              <p:par>
                                <p:cTn id="83" presetID="31" presetClass="entr" presetSubtype="0" fill="hold" nodeType="after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p:cTn id="85" dur="500" fill="hold"/>
                                        <p:tgtEl>
                                          <p:spTgt spid="17"/>
                                        </p:tgtEl>
                                        <p:attrNameLst>
                                          <p:attrName>ppt_w</p:attrName>
                                        </p:attrNameLst>
                                      </p:cBhvr>
                                      <p:tavLst>
                                        <p:tav tm="0">
                                          <p:val>
                                            <p:fltVal val="0"/>
                                          </p:val>
                                        </p:tav>
                                        <p:tav tm="100000">
                                          <p:val>
                                            <p:strVal val="#ppt_w"/>
                                          </p:val>
                                        </p:tav>
                                      </p:tavLst>
                                    </p:anim>
                                    <p:anim calcmode="lin" valueType="num">
                                      <p:cBhvr>
                                        <p:cTn id="86" dur="500" fill="hold"/>
                                        <p:tgtEl>
                                          <p:spTgt spid="17"/>
                                        </p:tgtEl>
                                        <p:attrNameLst>
                                          <p:attrName>ppt_h</p:attrName>
                                        </p:attrNameLst>
                                      </p:cBhvr>
                                      <p:tavLst>
                                        <p:tav tm="0">
                                          <p:val>
                                            <p:fltVal val="0"/>
                                          </p:val>
                                        </p:tav>
                                        <p:tav tm="100000">
                                          <p:val>
                                            <p:strVal val="#ppt_h"/>
                                          </p:val>
                                        </p:tav>
                                      </p:tavLst>
                                    </p:anim>
                                    <p:anim calcmode="lin" valueType="num">
                                      <p:cBhvr>
                                        <p:cTn id="87" dur="500" fill="hold"/>
                                        <p:tgtEl>
                                          <p:spTgt spid="17"/>
                                        </p:tgtEl>
                                        <p:attrNameLst>
                                          <p:attrName>style.rotation</p:attrName>
                                        </p:attrNameLst>
                                      </p:cBhvr>
                                      <p:tavLst>
                                        <p:tav tm="0">
                                          <p:val>
                                            <p:fltVal val="90"/>
                                          </p:val>
                                        </p:tav>
                                        <p:tav tm="100000">
                                          <p:val>
                                            <p:fltVal val="0"/>
                                          </p:val>
                                        </p:tav>
                                      </p:tavLst>
                                    </p:anim>
                                    <p:animEffect transition="in" filter="fade">
                                      <p:cBhvr>
                                        <p:cTn id="88" dur="500"/>
                                        <p:tgtEl>
                                          <p:spTgt spid="17"/>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1500"/>
                            </p:stCondLst>
                            <p:childTnLst>
                              <p:par>
                                <p:cTn id="93" presetID="31" presetClass="entr" presetSubtype="0" fill="hold"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 calcmode="lin" valueType="num">
                                      <p:cBhvr>
                                        <p:cTn id="97" dur="500" fill="hold"/>
                                        <p:tgtEl>
                                          <p:spTgt spid="19"/>
                                        </p:tgtEl>
                                        <p:attrNameLst>
                                          <p:attrName>style.rotation</p:attrName>
                                        </p:attrNameLst>
                                      </p:cBhvr>
                                      <p:tavLst>
                                        <p:tav tm="0">
                                          <p:val>
                                            <p:fltVal val="90"/>
                                          </p:val>
                                        </p:tav>
                                        <p:tav tm="100000">
                                          <p:val>
                                            <p:fltVal val="0"/>
                                          </p:val>
                                        </p:tav>
                                      </p:tavLst>
                                    </p:anim>
                                    <p:animEffect transition="in" filter="fade">
                                      <p:cBhvr>
                                        <p:cTn id="98" dur="500"/>
                                        <p:tgtEl>
                                          <p:spTgt spid="19"/>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2">
                                            <p:txEl>
                                              <p:pRg st="6" end="6"/>
                                            </p:txEl>
                                          </p:spTgt>
                                        </p:tgtEl>
                                        <p:attrNameLst>
                                          <p:attrName>style.visibility</p:attrName>
                                        </p:attrNameLst>
                                      </p:cBhvr>
                                      <p:to>
                                        <p:strVal val="visible"/>
                                      </p:to>
                                    </p:set>
                                    <p:animEffect transition="in" filter="wipe(left)">
                                      <p:cBhvr>
                                        <p:cTn id="10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C6E00E-F9BC-2057-5B4D-9DBC38F37181}"/>
              </a:ext>
            </a:extLst>
          </p:cNvPr>
          <p:cNvSpPr txBox="1"/>
          <p:nvPr/>
        </p:nvSpPr>
        <p:spPr>
          <a:xfrm>
            <a:off x="109086" y="2488402"/>
            <a:ext cx="5986914" cy="2308324"/>
          </a:xfrm>
          <a:prstGeom prst="rect">
            <a:avLst/>
          </a:prstGeom>
          <a:noFill/>
        </p:spPr>
        <p:txBody>
          <a:bodyPr wrap="square">
            <a:spAutoFit/>
          </a:bodyPr>
          <a:lstStyle/>
          <a:p>
            <a:pPr algn="ctr"/>
            <a:r>
              <a:rPr lang="nl-NL" sz="4800" b="1" dirty="0">
                <a:ln w="13462">
                  <a:solidFill>
                    <a:srgbClr val="7D4837"/>
                  </a:solidFill>
                  <a:prstDash val="solid"/>
                </a:ln>
                <a:solidFill>
                  <a:srgbClr val="FFFF00"/>
                </a:solidFill>
                <a:effectLst>
                  <a:outerShdw dist="38100" dir="2700000" algn="bl" rotWithShape="0">
                    <a:schemeClr val="accent5"/>
                  </a:outerShdw>
                </a:effectLst>
              </a:rPr>
              <a:t>LESSE UIT DIE VERNIETIGING VAN JERUSALEM</a:t>
            </a:r>
            <a:endParaRPr lang="en" sz="4800" b="1" dirty="0">
              <a:ln w="13462">
                <a:solidFill>
                  <a:srgbClr val="7D4837"/>
                </a:solidFill>
                <a:prstDash val="solid"/>
              </a:ln>
              <a:solidFill>
                <a:srgbClr val="FFFF00"/>
              </a:solidFill>
              <a:effectLst>
                <a:outerShdw dist="38100" dir="2700000" algn="bl" rotWithShape="0">
                  <a:schemeClr val="accent5"/>
                </a:outerShdw>
              </a:effectLst>
            </a:endParaRPr>
          </a:p>
        </p:txBody>
      </p:sp>
    </p:spTree>
    <p:extLst>
      <p:ext uri="{BB962C8B-B14F-4D97-AF65-F5344CB8AC3E}">
        <p14:creationId xmlns:p14="http://schemas.microsoft.com/office/powerpoint/2010/main" val="27530100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D6ACB74-5F9D-195F-81B6-031034FD1489}"/>
              </a:ext>
            </a:extLst>
          </p:cNvPr>
          <p:cNvSpPr txBox="1"/>
          <p:nvPr/>
        </p:nvSpPr>
        <p:spPr>
          <a:xfrm>
            <a:off x="0" y="0"/>
            <a:ext cx="12192000" cy="769441"/>
          </a:xfrm>
          <a:prstGeom prst="rect">
            <a:avLst/>
          </a:prstGeom>
          <a:noFill/>
        </p:spPr>
        <p:txBody>
          <a:bodyPr wrap="square">
            <a:spAutoFit/>
          </a:bodyPr>
          <a:lstStyle/>
          <a:p>
            <a:pPr algn="ctr"/>
            <a:r>
              <a:rPr lang="nl-NL"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DIE VERWERPING VAN GOD SE LIEFDE</a:t>
            </a:r>
            <a:endParaRPr lang="en"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55B9B411-2013-EDB3-013A-C7E30FCFCF9A}"/>
              </a:ext>
            </a:extLst>
          </p:cNvPr>
          <p:cNvSpPr txBox="1"/>
          <p:nvPr/>
        </p:nvSpPr>
        <p:spPr>
          <a:xfrm>
            <a:off x="3363508" y="587659"/>
            <a:ext cx="8785793" cy="923330"/>
          </a:xfrm>
          <a:prstGeom prst="rect">
            <a:avLst/>
          </a:prstGeom>
          <a:noFill/>
        </p:spPr>
        <p:txBody>
          <a:bodyPr wrap="square">
            <a:spAutoFit/>
          </a:bodyPr>
          <a:lstStyle/>
          <a:p>
            <a:pPr algn="ctr"/>
            <a:r>
              <a:rPr lang="en-US" sz="1750" b="1" dirty="0">
                <a:solidFill>
                  <a:schemeClr val="accent5">
                    <a:lumMod val="75000"/>
                  </a:schemeClr>
                </a:solidFill>
                <a:latin typeface="Comic Sans MS" panose="030F0702030302020204" pitchFamily="66" charset="0"/>
              </a:rPr>
              <a:t>“Jerusalem, Jerusalem, </a:t>
            </a:r>
            <a:r>
              <a:rPr lang="en-US" sz="1750" b="1" dirty="0" err="1">
                <a:solidFill>
                  <a:schemeClr val="accent5">
                    <a:lumMod val="75000"/>
                  </a:schemeClr>
                </a:solidFill>
                <a:latin typeface="Comic Sans MS" panose="030F0702030302020204" pitchFamily="66" charset="0"/>
              </a:rPr>
              <a:t>jy</a:t>
            </a:r>
            <a:r>
              <a:rPr lang="en-US" sz="1750" b="1" dirty="0">
                <a:solidFill>
                  <a:schemeClr val="accent5">
                    <a:lumMod val="75000"/>
                  </a:schemeClr>
                </a:solidFill>
                <a:latin typeface="Comic Sans MS" panose="030F0702030302020204" pitchFamily="66" charset="0"/>
              </a:rPr>
              <a:t> wat die </a:t>
            </a:r>
            <a:r>
              <a:rPr lang="en-US" sz="1750" b="1" dirty="0" err="1">
                <a:solidFill>
                  <a:schemeClr val="accent5">
                    <a:lumMod val="75000"/>
                  </a:schemeClr>
                </a:solidFill>
                <a:latin typeface="Comic Sans MS" panose="030F0702030302020204" pitchFamily="66" charset="0"/>
              </a:rPr>
              <a:t>profete</a:t>
            </a:r>
            <a:r>
              <a:rPr lang="en-US" sz="1750" b="1" dirty="0">
                <a:solidFill>
                  <a:schemeClr val="accent5">
                    <a:lumMod val="75000"/>
                  </a:schemeClr>
                </a:solidFill>
                <a:latin typeface="Comic Sans MS" panose="030F0702030302020204" pitchFamily="66" charset="0"/>
              </a:rPr>
              <a:t> </a:t>
            </a:r>
            <a:r>
              <a:rPr lang="en-US" sz="1750" b="1" dirty="0" err="1">
                <a:solidFill>
                  <a:schemeClr val="accent5">
                    <a:lumMod val="75000"/>
                  </a:schemeClr>
                </a:solidFill>
                <a:latin typeface="Comic Sans MS" panose="030F0702030302020204" pitchFamily="66" charset="0"/>
              </a:rPr>
              <a:t>doodmaak</a:t>
            </a:r>
            <a:r>
              <a:rPr lang="en-US" sz="1750" b="1" dirty="0">
                <a:solidFill>
                  <a:schemeClr val="accent5">
                    <a:lumMod val="75000"/>
                  </a:schemeClr>
                </a:solidFill>
                <a:latin typeface="Comic Sans MS" panose="030F0702030302020204" pitchFamily="66" charset="0"/>
              </a:rPr>
              <a:t> </a:t>
            </a:r>
            <a:r>
              <a:rPr lang="en-US" sz="1750" b="1" dirty="0" err="1">
                <a:solidFill>
                  <a:schemeClr val="accent5">
                    <a:lumMod val="75000"/>
                  </a:schemeClr>
                </a:solidFill>
                <a:latin typeface="Comic Sans MS" panose="030F0702030302020204" pitchFamily="66" charset="0"/>
              </a:rPr>
              <a:t>en</a:t>
            </a:r>
            <a:r>
              <a:rPr lang="en-US" sz="1750" b="1" dirty="0">
                <a:solidFill>
                  <a:schemeClr val="accent5">
                    <a:lumMod val="75000"/>
                  </a:schemeClr>
                </a:solidFill>
                <a:latin typeface="Comic Sans MS" panose="030F0702030302020204" pitchFamily="66" charset="0"/>
              </a:rPr>
              <a:t> </a:t>
            </a:r>
            <a:r>
              <a:rPr lang="en-US" sz="1750" b="1" dirty="0" err="1">
                <a:solidFill>
                  <a:schemeClr val="accent5">
                    <a:lumMod val="75000"/>
                  </a:schemeClr>
                </a:solidFill>
                <a:latin typeface="Comic Sans MS" panose="030F0702030302020204" pitchFamily="66" charset="0"/>
              </a:rPr>
              <a:t>stenig</a:t>
            </a:r>
            <a:r>
              <a:rPr lang="en-US" sz="1750" b="1" dirty="0">
                <a:solidFill>
                  <a:schemeClr val="accent5">
                    <a:lumMod val="75000"/>
                  </a:schemeClr>
                </a:solidFill>
                <a:latin typeface="Comic Sans MS" panose="030F0702030302020204" pitchFamily="66" charset="0"/>
              </a:rPr>
              <a:t> </a:t>
            </a:r>
            <a:r>
              <a:rPr lang="en-US" sz="1750" b="1" dirty="0" err="1">
                <a:solidFill>
                  <a:schemeClr val="accent5">
                    <a:lumMod val="75000"/>
                  </a:schemeClr>
                </a:solidFill>
                <a:latin typeface="Comic Sans MS" panose="030F0702030302020204" pitchFamily="66" charset="0"/>
              </a:rPr>
              <a:t>dié</a:t>
            </a:r>
            <a:r>
              <a:rPr lang="en-US" sz="1750" b="1" dirty="0">
                <a:solidFill>
                  <a:schemeClr val="accent5">
                    <a:lumMod val="75000"/>
                  </a:schemeClr>
                </a:solidFill>
                <a:latin typeface="Comic Sans MS" panose="030F0702030302020204" pitchFamily="66" charset="0"/>
              </a:rPr>
              <a:t> wat </a:t>
            </a:r>
            <a:r>
              <a:rPr lang="en-US" sz="1750" b="1" dirty="0" err="1">
                <a:solidFill>
                  <a:schemeClr val="accent5">
                    <a:lumMod val="75000"/>
                  </a:schemeClr>
                </a:solidFill>
                <a:latin typeface="Comic Sans MS" panose="030F0702030302020204" pitchFamily="66" charset="0"/>
              </a:rPr>
              <a:t>na</a:t>
            </a:r>
            <a:r>
              <a:rPr lang="en-US" sz="1750" b="1" dirty="0">
                <a:solidFill>
                  <a:schemeClr val="accent5">
                    <a:lumMod val="75000"/>
                  </a:schemeClr>
                </a:solidFill>
                <a:latin typeface="Comic Sans MS" panose="030F0702030302020204" pitchFamily="66" charset="0"/>
              </a:rPr>
              <a:t> </a:t>
            </a:r>
            <a:r>
              <a:rPr lang="en-US" sz="1750" b="1" dirty="0" err="1">
                <a:solidFill>
                  <a:schemeClr val="accent5">
                    <a:lumMod val="75000"/>
                  </a:schemeClr>
                </a:solidFill>
                <a:latin typeface="Comic Sans MS" panose="030F0702030302020204" pitchFamily="66" charset="0"/>
              </a:rPr>
              <a:t>jou</a:t>
            </a:r>
            <a:r>
              <a:rPr lang="en-US" sz="1750" b="1" dirty="0">
                <a:solidFill>
                  <a:schemeClr val="accent5">
                    <a:lumMod val="75000"/>
                  </a:schemeClr>
                </a:solidFill>
                <a:latin typeface="Comic Sans MS" panose="030F0702030302020204" pitchFamily="66" charset="0"/>
              </a:rPr>
              <a:t> </a:t>
            </a:r>
            <a:r>
              <a:rPr lang="en-US" sz="1750" b="1" dirty="0" err="1">
                <a:solidFill>
                  <a:schemeClr val="accent5">
                    <a:lumMod val="75000"/>
                  </a:schemeClr>
                </a:solidFill>
                <a:latin typeface="Comic Sans MS" panose="030F0702030302020204" pitchFamily="66" charset="0"/>
              </a:rPr>
              <a:t>gestuur</a:t>
            </a:r>
            <a:r>
              <a:rPr lang="en-US" sz="1750" b="1" dirty="0">
                <a:solidFill>
                  <a:schemeClr val="accent5">
                    <a:lumMod val="75000"/>
                  </a:schemeClr>
                </a:solidFill>
                <a:latin typeface="Comic Sans MS" panose="030F0702030302020204" pitchFamily="66" charset="0"/>
              </a:rPr>
              <a:t> is, hoe </a:t>
            </a:r>
            <a:r>
              <a:rPr lang="en-US" sz="1750" b="1" dirty="0" err="1">
                <a:solidFill>
                  <a:schemeClr val="accent5">
                    <a:lumMod val="75000"/>
                  </a:schemeClr>
                </a:solidFill>
                <a:latin typeface="Comic Sans MS" panose="030F0702030302020204" pitchFamily="66" charset="0"/>
              </a:rPr>
              <a:t>dikwels</a:t>
            </a:r>
            <a:r>
              <a:rPr lang="en-US" sz="1750" b="1" dirty="0">
                <a:solidFill>
                  <a:schemeClr val="accent5">
                    <a:lumMod val="75000"/>
                  </a:schemeClr>
                </a:solidFill>
                <a:latin typeface="Comic Sans MS" panose="030F0702030302020204" pitchFamily="66" charset="0"/>
              </a:rPr>
              <a:t> </a:t>
            </a:r>
            <a:r>
              <a:rPr lang="en-US" sz="1750" b="1" dirty="0" err="1">
                <a:solidFill>
                  <a:schemeClr val="accent5">
                    <a:lumMod val="75000"/>
                  </a:schemeClr>
                </a:solidFill>
                <a:latin typeface="Comic Sans MS" panose="030F0702030302020204" pitchFamily="66" charset="0"/>
              </a:rPr>
              <a:t>wou</a:t>
            </a:r>
            <a:r>
              <a:rPr lang="en-US" sz="1750" b="1" dirty="0">
                <a:solidFill>
                  <a:schemeClr val="accent5">
                    <a:lumMod val="75000"/>
                  </a:schemeClr>
                </a:solidFill>
                <a:latin typeface="Comic Sans MS" panose="030F0702030302020204" pitchFamily="66" charset="0"/>
              </a:rPr>
              <a:t> Ek </a:t>
            </a:r>
            <a:r>
              <a:rPr lang="en-US" sz="1750" b="1" dirty="0" err="1">
                <a:solidFill>
                  <a:schemeClr val="accent5">
                    <a:lumMod val="75000"/>
                  </a:schemeClr>
                </a:solidFill>
                <a:latin typeface="Comic Sans MS" panose="030F0702030302020204" pitchFamily="66" charset="0"/>
              </a:rPr>
              <a:t>jou</a:t>
            </a:r>
            <a:r>
              <a:rPr lang="en-US" sz="1750" b="1" dirty="0">
                <a:solidFill>
                  <a:schemeClr val="accent5">
                    <a:lumMod val="75000"/>
                  </a:schemeClr>
                </a:solidFill>
                <a:latin typeface="Comic Sans MS" panose="030F0702030302020204" pitchFamily="66" charset="0"/>
              </a:rPr>
              <a:t> </a:t>
            </a:r>
            <a:r>
              <a:rPr lang="en-US" sz="1750" b="1" dirty="0" err="1">
                <a:solidFill>
                  <a:schemeClr val="accent5">
                    <a:lumMod val="75000"/>
                  </a:schemeClr>
                </a:solidFill>
                <a:latin typeface="Comic Sans MS" panose="030F0702030302020204" pitchFamily="66" charset="0"/>
              </a:rPr>
              <a:t>kinders</a:t>
            </a:r>
            <a:r>
              <a:rPr lang="en-US" sz="1750" b="1" dirty="0">
                <a:solidFill>
                  <a:schemeClr val="accent5">
                    <a:lumMod val="75000"/>
                  </a:schemeClr>
                </a:solidFill>
                <a:latin typeface="Comic Sans MS" panose="030F0702030302020204" pitchFamily="66" charset="0"/>
              </a:rPr>
              <a:t> </a:t>
            </a:r>
            <a:r>
              <a:rPr lang="en-US" sz="1750" b="1" dirty="0" err="1">
                <a:solidFill>
                  <a:schemeClr val="accent5">
                    <a:lumMod val="75000"/>
                  </a:schemeClr>
                </a:solidFill>
                <a:latin typeface="Comic Sans MS" panose="030F0702030302020204" pitchFamily="66" charset="0"/>
              </a:rPr>
              <a:t>bymekaarmaak</a:t>
            </a:r>
            <a:r>
              <a:rPr lang="en-US" sz="1750" b="1" dirty="0">
                <a:solidFill>
                  <a:schemeClr val="accent5">
                    <a:lumMod val="75000"/>
                  </a:schemeClr>
                </a:solidFill>
                <a:latin typeface="Comic Sans MS" panose="030F0702030302020204" pitchFamily="66" charset="0"/>
              </a:rPr>
              <a:t> net </a:t>
            </a:r>
            <a:r>
              <a:rPr lang="en-US" sz="1750" b="1" dirty="0" err="1">
                <a:solidFill>
                  <a:schemeClr val="accent5">
                    <a:lumMod val="75000"/>
                  </a:schemeClr>
                </a:solidFill>
                <a:latin typeface="Comic Sans MS" panose="030F0702030302020204" pitchFamily="66" charset="0"/>
              </a:rPr>
              <a:t>soos</a:t>
            </a:r>
            <a:r>
              <a:rPr lang="en-US" sz="1750" b="1" dirty="0">
                <a:solidFill>
                  <a:schemeClr val="accent5">
                    <a:lumMod val="75000"/>
                  </a:schemeClr>
                </a:solidFill>
                <a:latin typeface="Comic Sans MS" panose="030F0702030302020204" pitchFamily="66" charset="0"/>
              </a:rPr>
              <a:t> ‘n hen </a:t>
            </a:r>
            <a:r>
              <a:rPr lang="en-US" sz="1750" b="1" dirty="0" err="1">
                <a:solidFill>
                  <a:schemeClr val="accent5">
                    <a:lumMod val="75000"/>
                  </a:schemeClr>
                </a:solidFill>
                <a:latin typeface="Comic Sans MS" panose="030F0702030302020204" pitchFamily="66" charset="0"/>
              </a:rPr>
              <a:t>haar</a:t>
            </a:r>
            <a:r>
              <a:rPr lang="en-US" sz="1750" b="1" dirty="0">
                <a:solidFill>
                  <a:schemeClr val="accent5">
                    <a:lumMod val="75000"/>
                  </a:schemeClr>
                </a:solidFill>
                <a:latin typeface="Comic Sans MS" panose="030F0702030302020204" pitchFamily="66" charset="0"/>
              </a:rPr>
              <a:t> </a:t>
            </a:r>
            <a:r>
              <a:rPr lang="en-US" sz="1750" b="1" dirty="0" err="1">
                <a:solidFill>
                  <a:schemeClr val="accent5">
                    <a:lumMod val="75000"/>
                  </a:schemeClr>
                </a:solidFill>
                <a:latin typeface="Comic Sans MS" panose="030F0702030302020204" pitchFamily="66" charset="0"/>
              </a:rPr>
              <a:t>kuikens</a:t>
            </a:r>
            <a:r>
              <a:rPr lang="en-US" sz="1750" b="1" dirty="0">
                <a:solidFill>
                  <a:schemeClr val="accent5">
                    <a:lumMod val="75000"/>
                  </a:schemeClr>
                </a:solidFill>
                <a:latin typeface="Comic Sans MS" panose="030F0702030302020204" pitchFamily="66" charset="0"/>
              </a:rPr>
              <a:t> </a:t>
            </a:r>
            <a:r>
              <a:rPr lang="en-US" sz="1750" b="1" dirty="0" err="1">
                <a:solidFill>
                  <a:schemeClr val="accent5">
                    <a:lumMod val="75000"/>
                  </a:schemeClr>
                </a:solidFill>
                <a:latin typeface="Comic Sans MS" panose="030F0702030302020204" pitchFamily="66" charset="0"/>
              </a:rPr>
              <a:t>onder</a:t>
            </a:r>
            <a:r>
              <a:rPr lang="en-US" sz="1750" b="1" dirty="0">
                <a:solidFill>
                  <a:schemeClr val="accent5">
                    <a:lumMod val="75000"/>
                  </a:schemeClr>
                </a:solidFill>
                <a:latin typeface="Comic Sans MS" panose="030F0702030302020204" pitchFamily="66" charset="0"/>
              </a:rPr>
              <a:t> die </a:t>
            </a:r>
            <a:r>
              <a:rPr lang="en-US" sz="1750" b="1" dirty="0" err="1">
                <a:solidFill>
                  <a:schemeClr val="accent5">
                    <a:lumMod val="75000"/>
                  </a:schemeClr>
                </a:solidFill>
                <a:latin typeface="Comic Sans MS" panose="030F0702030302020204" pitchFamily="66" charset="0"/>
              </a:rPr>
              <a:t>vlerke</a:t>
            </a:r>
            <a:r>
              <a:rPr lang="en-US" sz="1750" b="1" dirty="0">
                <a:solidFill>
                  <a:schemeClr val="accent5">
                    <a:lumMod val="75000"/>
                  </a:schemeClr>
                </a:solidFill>
                <a:latin typeface="Comic Sans MS" panose="030F0702030302020204" pitchFamily="66" charset="0"/>
              </a:rPr>
              <a:t> </a:t>
            </a:r>
            <a:r>
              <a:rPr lang="en-US" sz="1750" b="1" dirty="0" err="1">
                <a:solidFill>
                  <a:schemeClr val="accent5">
                    <a:lumMod val="75000"/>
                  </a:schemeClr>
                </a:solidFill>
                <a:latin typeface="Comic Sans MS" panose="030F0702030302020204" pitchFamily="66" charset="0"/>
              </a:rPr>
              <a:t>bymekaarmaak</a:t>
            </a:r>
            <a:r>
              <a:rPr lang="en-US" sz="1750" b="1" dirty="0">
                <a:solidFill>
                  <a:schemeClr val="accent5">
                    <a:lumMod val="75000"/>
                  </a:schemeClr>
                </a:solidFill>
                <a:latin typeface="Comic Sans MS" panose="030F0702030302020204" pitchFamily="66" charset="0"/>
              </a:rPr>
              <a:t>, </a:t>
            </a:r>
            <a:r>
              <a:rPr lang="en-US" sz="1750" b="1" dirty="0" err="1">
                <a:solidFill>
                  <a:schemeClr val="accent5">
                    <a:lumMod val="75000"/>
                  </a:schemeClr>
                </a:solidFill>
                <a:latin typeface="Comic Sans MS" panose="030F0702030302020204" pitchFamily="66" charset="0"/>
              </a:rPr>
              <a:t>en</a:t>
            </a:r>
            <a:r>
              <a:rPr lang="en-US" sz="1750" b="1" dirty="0">
                <a:solidFill>
                  <a:schemeClr val="accent5">
                    <a:lumMod val="75000"/>
                  </a:schemeClr>
                </a:solidFill>
                <a:latin typeface="Comic Sans MS" panose="030F0702030302020204" pitchFamily="66" charset="0"/>
              </a:rPr>
              <a:t> </a:t>
            </a:r>
            <a:r>
              <a:rPr lang="en-US" sz="1750" b="1" dirty="0" err="1">
                <a:solidFill>
                  <a:schemeClr val="accent5">
                    <a:lumMod val="75000"/>
                  </a:schemeClr>
                </a:solidFill>
                <a:latin typeface="Comic Sans MS" panose="030F0702030302020204" pitchFamily="66" charset="0"/>
              </a:rPr>
              <a:t>julle</a:t>
            </a:r>
            <a:r>
              <a:rPr lang="en-US" sz="1750" b="1" dirty="0">
                <a:solidFill>
                  <a:schemeClr val="accent5">
                    <a:lumMod val="75000"/>
                  </a:schemeClr>
                </a:solidFill>
                <a:latin typeface="Comic Sans MS" panose="030F0702030302020204" pitchFamily="66" charset="0"/>
              </a:rPr>
              <a:t> </a:t>
            </a:r>
            <a:r>
              <a:rPr lang="en-US" sz="1750" b="1" dirty="0" err="1">
                <a:solidFill>
                  <a:schemeClr val="accent5">
                    <a:lumMod val="75000"/>
                  </a:schemeClr>
                </a:solidFill>
                <a:latin typeface="Comic Sans MS" panose="030F0702030302020204" pitchFamily="66" charset="0"/>
              </a:rPr>
              <a:t>wou</a:t>
            </a:r>
            <a:r>
              <a:rPr lang="en-US" sz="1750" b="1" dirty="0">
                <a:solidFill>
                  <a:schemeClr val="accent5">
                    <a:lumMod val="75000"/>
                  </a:schemeClr>
                </a:solidFill>
                <a:latin typeface="Comic Sans MS" panose="030F0702030302020204" pitchFamily="66" charset="0"/>
              </a:rPr>
              <a:t> </a:t>
            </a:r>
            <a:r>
              <a:rPr lang="en-US" sz="1750" b="1" dirty="0" err="1">
                <a:solidFill>
                  <a:schemeClr val="accent5">
                    <a:lumMod val="75000"/>
                  </a:schemeClr>
                </a:solidFill>
                <a:latin typeface="Comic Sans MS" panose="030F0702030302020204" pitchFamily="66" charset="0"/>
              </a:rPr>
              <a:t>nie</a:t>
            </a:r>
            <a:r>
              <a:rPr lang="en-US" sz="1750" b="1" dirty="0">
                <a:solidFill>
                  <a:schemeClr val="accent5">
                    <a:lumMod val="75000"/>
                  </a:schemeClr>
                </a:solidFill>
                <a:latin typeface="Comic Sans MS" panose="030F0702030302020204" pitchFamily="66" charset="0"/>
              </a:rPr>
              <a:t>!</a:t>
            </a:r>
            <a:r>
              <a:rPr lang="en" sz="1750" b="1" dirty="0">
                <a:solidFill>
                  <a:schemeClr val="accent5">
                    <a:lumMod val="75000"/>
                  </a:schemeClr>
                </a:solidFill>
                <a:latin typeface="Comic Sans MS" panose="030F0702030302020204" pitchFamily="66" charset="0"/>
              </a:rPr>
              <a:t>” </a:t>
            </a:r>
            <a:r>
              <a:rPr lang="en" sz="1300" b="1" dirty="0">
                <a:solidFill>
                  <a:schemeClr val="accent5">
                    <a:lumMod val="75000"/>
                  </a:schemeClr>
                </a:solidFill>
                <a:latin typeface="Comic Sans MS" panose="030F0702030302020204" pitchFamily="66" charset="0"/>
              </a:rPr>
              <a:t>(Mattheus 23:37)</a:t>
            </a:r>
            <a:endParaRPr lang="es-ES" sz="1300"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D7E62783-843A-9460-B9A3-6E0A1E213E32}"/>
              </a:ext>
            </a:extLst>
          </p:cNvPr>
          <p:cNvSpPr txBox="1"/>
          <p:nvPr/>
        </p:nvSpPr>
        <p:spPr>
          <a:xfrm>
            <a:off x="3663645" y="1510989"/>
            <a:ext cx="8567523" cy="1015663"/>
          </a:xfrm>
          <a:prstGeom prst="rect">
            <a:avLst/>
          </a:prstGeom>
          <a:noFill/>
        </p:spPr>
        <p:txBody>
          <a:bodyPr wrap="square" rtlCol="0">
            <a:spAutoFit/>
          </a:bodyPr>
          <a:lstStyle/>
          <a:p>
            <a:pPr>
              <a:spcBef>
                <a:spcPts val="600"/>
              </a:spcBef>
            </a:pPr>
            <a:r>
              <a:rPr lang="nl-NL" sz="2000" b="1" dirty="0">
                <a:solidFill>
                  <a:schemeClr val="bg1"/>
                </a:solidFill>
                <a:effectLst>
                  <a:glow rad="127000">
                    <a:srgbClr val="1A0613"/>
                  </a:glow>
                  <a:outerShdw blurRad="38100" dist="38100" dir="2700000" algn="tl">
                    <a:srgbClr val="000000">
                      <a:alpha val="43137"/>
                    </a:srgbClr>
                  </a:outerShdw>
                </a:effectLst>
              </a:rPr>
              <a:t>Jesus het gehuil toe Hy Jerusalem genader het (Lukas 19:41-44). Hy het geweet dat hulle die welverdiende gevolge van hulle hardnekkige verwerping van God se liefdevolle oproepe sou ly </a:t>
            </a:r>
            <a:r>
              <a:rPr lang="en" sz="2000" b="1" dirty="0">
                <a:solidFill>
                  <a:schemeClr val="bg1"/>
                </a:solidFill>
                <a:effectLst>
                  <a:glow rad="127000">
                    <a:srgbClr val="1A0613"/>
                  </a:glow>
                  <a:outerShdw blurRad="38100" dist="38100" dir="2700000" algn="tl">
                    <a:srgbClr val="000000">
                      <a:alpha val="43137"/>
                    </a:srgbClr>
                  </a:outerShdw>
                </a:effectLst>
              </a:rPr>
              <a:t>(Mattheus 23:37).</a:t>
            </a:r>
          </a:p>
        </p:txBody>
      </p:sp>
      <p:pic>
        <p:nvPicPr>
          <p:cNvPr id="4" name="Imagen 3" descr="Un grupo de personas disfrazadas&#10;&#10;Descripción generada automáticamente con confianza media">
            <a:extLst>
              <a:ext uri="{FF2B5EF4-FFF2-40B4-BE49-F238E27FC236}">
                <a16:creationId xmlns:a16="http://schemas.microsoft.com/office/drawing/2014/main" id="{9633F36D-BFD8-4623-27CD-B854776F77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2119" y="872836"/>
            <a:ext cx="3251389" cy="2543874"/>
          </a:xfrm>
          <a:prstGeom prst="rect">
            <a:avLst/>
          </a:prstGeom>
          <a:solidFill>
            <a:srgbClr val="FFFFFF">
              <a:shade val="85000"/>
            </a:srgbClr>
          </a:solidFill>
          <a:ln w="88900" cap="sq">
            <a:solidFill>
              <a:srgbClr val="BAEA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edificio, calle, caminando, gente&#10;&#10;Descripción generada automáticamente">
            <a:extLst>
              <a:ext uri="{FF2B5EF4-FFF2-40B4-BE49-F238E27FC236}">
                <a16:creationId xmlns:a16="http://schemas.microsoft.com/office/drawing/2014/main" id="{B9B09A16-BCDD-6F88-A969-53EA21628D9B}"/>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7825339" y="3657357"/>
            <a:ext cx="4109449" cy="3082087"/>
          </a:xfrm>
          <a:prstGeom prst="rect">
            <a:avLst/>
          </a:prstGeom>
          <a:solidFill>
            <a:srgbClr val="FFFFFF">
              <a:shade val="85000"/>
            </a:srgbClr>
          </a:solidFill>
          <a:ln w="88900" cap="sq">
            <a:solidFill>
              <a:srgbClr val="BC3308"/>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Dibujo de una persona&#10;&#10;Descripción generada automáticamente con confianza media">
            <a:extLst>
              <a:ext uri="{FF2B5EF4-FFF2-40B4-BE49-F238E27FC236}">
                <a16:creationId xmlns:a16="http://schemas.microsoft.com/office/drawing/2014/main" id="{33F1CABD-1F28-F164-31EB-3D8A9893272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53856" y="3245970"/>
            <a:ext cx="3204544" cy="3503939"/>
          </a:xfrm>
          <a:prstGeom prst="rect">
            <a:avLst/>
          </a:prstGeom>
          <a:effectLst>
            <a:outerShdw blurRad="50800" dist="38100" dir="2700000" algn="tl" rotWithShape="0">
              <a:schemeClr val="bg1">
                <a:alpha val="40000"/>
              </a:schemeClr>
            </a:outerShdw>
            <a:softEdge rad="25400"/>
          </a:effectLst>
        </p:spPr>
      </p:pic>
      <p:sp>
        <p:nvSpPr>
          <p:cNvPr id="12" name="CuadroTexto 11">
            <a:extLst>
              <a:ext uri="{FF2B5EF4-FFF2-40B4-BE49-F238E27FC236}">
                <a16:creationId xmlns:a16="http://schemas.microsoft.com/office/drawing/2014/main" id="{85A86519-C46C-1181-E826-A355DA32194C}"/>
              </a:ext>
            </a:extLst>
          </p:cNvPr>
          <p:cNvSpPr txBox="1"/>
          <p:nvPr/>
        </p:nvSpPr>
        <p:spPr>
          <a:xfrm>
            <a:off x="30909" y="3538522"/>
            <a:ext cx="7448063" cy="1592744"/>
          </a:xfrm>
          <a:prstGeom prst="rect">
            <a:avLst/>
          </a:prstGeom>
          <a:noFill/>
        </p:spPr>
        <p:txBody>
          <a:bodyPr wrap="square">
            <a:spAutoFit/>
          </a:bodyPr>
          <a:lstStyle/>
          <a:p>
            <a:pPr>
              <a:spcBef>
                <a:spcPts val="600"/>
              </a:spcBef>
            </a:pPr>
            <a:r>
              <a:rPr lang="nl-NL" sz="1950" b="1" dirty="0">
                <a:solidFill>
                  <a:schemeClr val="bg1"/>
                </a:solidFill>
                <a:effectLst>
                  <a:glow rad="127000">
                    <a:srgbClr val="1A0613"/>
                  </a:glow>
                  <a:outerShdw blurRad="38100" dist="38100" dir="2700000" algn="tl">
                    <a:srgbClr val="000000">
                      <a:alpha val="43137"/>
                    </a:srgbClr>
                  </a:outerShdw>
                </a:effectLst>
              </a:rPr>
              <a:t>Die geskiedenis vertel ons dat die Jode in die jaar 66 in opstand gekom het teen die Romeinse vergrype. Die verskillende Joodse faksies het onder mekaar geveg, terwyl die Romeine die stad beleër het. In die jaar 70 het alles geëindig. Titus het Jerusalem en die tempel verwoes. Een miljoen Jode het omgekom</a:t>
            </a:r>
            <a:r>
              <a:rPr lang="en" sz="1950" b="1" dirty="0">
                <a:solidFill>
                  <a:schemeClr val="bg1"/>
                </a:solidFill>
                <a:effectLst>
                  <a:glow rad="127000">
                    <a:srgbClr val="1A0613"/>
                  </a:glow>
                  <a:outerShdw blurRad="38100" dist="38100" dir="2700000" algn="tl">
                    <a:srgbClr val="000000">
                      <a:alpha val="43137"/>
                    </a:srgbClr>
                  </a:outerShdw>
                </a:effectLst>
              </a:rPr>
              <a:t>.</a:t>
            </a:r>
          </a:p>
        </p:txBody>
      </p:sp>
      <p:sp>
        <p:nvSpPr>
          <p:cNvPr id="7" name="CuadroTexto 6">
            <a:extLst>
              <a:ext uri="{FF2B5EF4-FFF2-40B4-BE49-F238E27FC236}">
                <a16:creationId xmlns:a16="http://schemas.microsoft.com/office/drawing/2014/main" id="{FC0EB4FE-D62D-24F6-3CC9-2229E71F96AE}"/>
              </a:ext>
            </a:extLst>
          </p:cNvPr>
          <p:cNvSpPr txBox="1"/>
          <p:nvPr/>
        </p:nvSpPr>
        <p:spPr>
          <a:xfrm>
            <a:off x="3663645" y="2526033"/>
            <a:ext cx="8485656" cy="1015663"/>
          </a:xfrm>
          <a:prstGeom prst="rect">
            <a:avLst/>
          </a:prstGeom>
          <a:noFill/>
        </p:spPr>
        <p:txBody>
          <a:bodyPr wrap="square">
            <a:spAutoFit/>
          </a:bodyPr>
          <a:lstStyle/>
          <a:p>
            <a:pPr>
              <a:spcBef>
                <a:spcPts val="600"/>
              </a:spcBef>
            </a:pPr>
            <a:r>
              <a:rPr lang="en-ZA" sz="2000" b="1" dirty="0">
                <a:solidFill>
                  <a:schemeClr val="bg1"/>
                </a:solidFill>
                <a:effectLst>
                  <a:glow rad="127000">
                    <a:srgbClr val="1A0613"/>
                  </a:glow>
                  <a:outerShdw blurRad="38100" dist="38100" dir="2700000" algn="tl">
                    <a:srgbClr val="000000">
                      <a:alpha val="43137"/>
                    </a:srgbClr>
                  </a:outerShdw>
                </a:effectLst>
              </a:rPr>
              <a:t>Hy het </a:t>
            </a:r>
            <a:r>
              <a:rPr lang="en-ZA" sz="2000" b="1" dirty="0" err="1">
                <a:solidFill>
                  <a:schemeClr val="bg1"/>
                </a:solidFill>
                <a:effectLst>
                  <a:glow rad="127000">
                    <a:srgbClr val="1A0613"/>
                  </a:glow>
                  <a:outerShdw blurRad="38100" dist="38100" dir="2700000" algn="tl">
                    <a:srgbClr val="000000">
                      <a:alpha val="43137"/>
                    </a:srgbClr>
                  </a:outerShdw>
                </a:effectLst>
              </a:rPr>
              <a:t>gehuil</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omdat</a:t>
            </a:r>
            <a:r>
              <a:rPr lang="en-ZA" sz="2000" b="1" dirty="0">
                <a:solidFill>
                  <a:schemeClr val="bg1"/>
                </a:solidFill>
                <a:effectLst>
                  <a:glow rad="127000">
                    <a:srgbClr val="1A0613"/>
                  </a:glow>
                  <a:outerShdw blurRad="38100" dist="38100" dir="2700000" algn="tl">
                    <a:srgbClr val="000000">
                      <a:alpha val="43137"/>
                    </a:srgbClr>
                  </a:outerShdw>
                </a:effectLst>
              </a:rPr>
              <a:t> die </a:t>
            </a:r>
            <a:r>
              <a:rPr lang="en-ZA" sz="2000" b="1" dirty="0" err="1">
                <a:solidFill>
                  <a:schemeClr val="bg1"/>
                </a:solidFill>
                <a:effectLst>
                  <a:glow rad="127000">
                    <a:srgbClr val="1A0613"/>
                  </a:glow>
                  <a:outerShdw blurRad="38100" dist="38100" dir="2700000" algn="tl">
                    <a:srgbClr val="000000">
                      <a:alpha val="43137"/>
                    </a:srgbClr>
                  </a:outerShdw>
                </a:effectLst>
              </a:rPr>
              <a:t>tragedie</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vermy</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kon</a:t>
            </a:r>
            <a:r>
              <a:rPr lang="en-ZA" sz="2000" b="1" dirty="0">
                <a:solidFill>
                  <a:schemeClr val="bg1"/>
                </a:solidFill>
                <a:effectLst>
                  <a:glow rad="127000">
                    <a:srgbClr val="1A0613"/>
                  </a:glow>
                  <a:outerShdw blurRad="38100" dist="38100" dir="2700000" algn="tl">
                    <a:srgbClr val="000000">
                      <a:alpha val="43137"/>
                    </a:srgbClr>
                  </a:outerShdw>
                </a:effectLst>
              </a:rPr>
              <a:t> word. </a:t>
            </a:r>
            <a:r>
              <a:rPr lang="en-ZA" sz="2000" b="1" dirty="0" err="1">
                <a:solidFill>
                  <a:schemeClr val="bg1"/>
                </a:solidFill>
                <a:effectLst>
                  <a:glow rad="127000">
                    <a:srgbClr val="1A0613"/>
                  </a:glow>
                  <a:outerShdw blurRad="38100" dist="38100" dir="2700000" algn="tl">
                    <a:srgbClr val="000000">
                      <a:alpha val="43137"/>
                    </a:srgbClr>
                  </a:outerShdw>
                </a:effectLst>
              </a:rPr>
              <a:t>Omdat</a:t>
            </a:r>
            <a:r>
              <a:rPr lang="en-ZA" sz="2000" b="1" dirty="0">
                <a:solidFill>
                  <a:schemeClr val="bg1"/>
                </a:solidFill>
                <a:effectLst>
                  <a:glow rad="127000">
                    <a:srgbClr val="1A0613"/>
                  </a:glow>
                  <a:outerShdw blurRad="38100" dist="38100" dir="2700000" algn="tl">
                    <a:srgbClr val="000000">
                      <a:alpha val="43137"/>
                    </a:srgbClr>
                  </a:outerShdw>
                </a:effectLst>
              </a:rPr>
              <a:t> God </a:t>
            </a:r>
            <a:r>
              <a:rPr lang="en-ZA" sz="2000" b="1" dirty="0" err="1">
                <a:solidFill>
                  <a:schemeClr val="bg1"/>
                </a:solidFill>
                <a:effectLst>
                  <a:glow rad="127000">
                    <a:srgbClr val="1A0613"/>
                  </a:glow>
                  <a:outerShdw blurRad="38100" dist="38100" dir="2700000" algn="tl">
                    <a:srgbClr val="000000">
                      <a:alpha val="43137"/>
                    </a:srgbClr>
                  </a:outerShdw>
                </a:effectLst>
              </a:rPr>
              <a:t>ons</a:t>
            </a:r>
            <a:r>
              <a:rPr lang="en-ZA" sz="2000" b="1" dirty="0">
                <a:solidFill>
                  <a:schemeClr val="bg1"/>
                </a:solidFill>
                <a:effectLst>
                  <a:glow rad="127000">
                    <a:srgbClr val="1A0613"/>
                  </a:glow>
                  <a:outerShdw blurRad="38100" dist="38100" dir="2700000" algn="tl">
                    <a:srgbClr val="000000">
                      <a:alpha val="43137"/>
                    </a:srgbClr>
                  </a:outerShdw>
                </a:effectLst>
              </a:rPr>
              <a:t> so </a:t>
            </a:r>
            <a:r>
              <a:rPr lang="en-ZA" sz="2000" b="1" dirty="0" err="1">
                <a:solidFill>
                  <a:schemeClr val="bg1"/>
                </a:solidFill>
                <a:effectLst>
                  <a:glow rad="127000">
                    <a:srgbClr val="1A0613"/>
                  </a:glow>
                  <a:outerShdw blurRad="38100" dist="38100" dir="2700000" algn="tl">
                    <a:srgbClr val="000000">
                      <a:alpha val="43137"/>
                    </a:srgbClr>
                  </a:outerShdw>
                </a:effectLst>
              </a:rPr>
              <a:t>liefhet</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dat</a:t>
            </a:r>
            <a:r>
              <a:rPr lang="en-ZA" sz="2000" b="1" dirty="0">
                <a:solidFill>
                  <a:schemeClr val="bg1"/>
                </a:solidFill>
                <a:effectLst>
                  <a:glow rad="127000">
                    <a:srgbClr val="1A0613"/>
                  </a:glow>
                  <a:outerShdw blurRad="38100" dist="38100" dir="2700000" algn="tl">
                    <a:srgbClr val="000000">
                      <a:alpha val="43137"/>
                    </a:srgbClr>
                  </a:outerShdw>
                </a:effectLst>
              </a:rPr>
              <a:t> Hy </a:t>
            </a:r>
            <a:r>
              <a:rPr lang="en-ZA" sz="2000" b="1" dirty="0" err="1">
                <a:solidFill>
                  <a:schemeClr val="bg1"/>
                </a:solidFill>
                <a:effectLst>
                  <a:glow rad="127000">
                    <a:srgbClr val="1A0613"/>
                  </a:glow>
                  <a:outerShdw blurRad="38100" dist="38100" dir="2700000" algn="tl">
                    <a:srgbClr val="000000">
                      <a:alpha val="43137"/>
                    </a:srgbClr>
                  </a:outerShdw>
                </a:effectLst>
              </a:rPr>
              <a:t>nie</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wil</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hê</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dat</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iemand</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moet</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sterf</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nie</a:t>
            </a:r>
            <a:r>
              <a:rPr lang="en-ZA" sz="2000" b="1" dirty="0">
                <a:solidFill>
                  <a:schemeClr val="bg1"/>
                </a:solidFill>
                <a:effectLst>
                  <a:glow rad="127000">
                    <a:srgbClr val="1A0613"/>
                  </a:glow>
                  <a:outerShdw blurRad="38100" dist="38100" dir="2700000" algn="tl">
                    <a:srgbClr val="000000">
                      <a:alpha val="43137"/>
                    </a:srgbClr>
                  </a:outerShdw>
                </a:effectLst>
              </a:rPr>
              <a:t>, maar </a:t>
            </a:r>
            <a:r>
              <a:rPr lang="en-ZA" sz="2000" b="1" dirty="0" err="1">
                <a:solidFill>
                  <a:schemeClr val="bg1"/>
                </a:solidFill>
                <a:effectLst>
                  <a:glow rad="127000">
                    <a:srgbClr val="1A0613"/>
                  </a:glow>
                  <a:outerShdw blurRad="38100" dist="38100" dir="2700000" algn="tl">
                    <a:srgbClr val="000000">
                      <a:alpha val="43137"/>
                    </a:srgbClr>
                  </a:outerShdw>
                </a:effectLst>
              </a:rPr>
              <a:t>dat</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elkeen</a:t>
            </a:r>
            <a:r>
              <a:rPr lang="en-ZA" sz="2000" b="1" dirty="0">
                <a:solidFill>
                  <a:schemeClr val="bg1"/>
                </a:solidFill>
                <a:effectLst>
                  <a:glow rad="127000">
                    <a:srgbClr val="1A0613"/>
                  </a:glow>
                  <a:outerShdw blurRad="38100" dist="38100" dir="2700000" algn="tl">
                    <a:srgbClr val="000000">
                      <a:alpha val="43137"/>
                    </a:srgbClr>
                  </a:outerShdw>
                </a:effectLst>
              </a:rPr>
              <a:t> die </a:t>
            </a:r>
            <a:r>
              <a:rPr lang="en-ZA" sz="2000" b="1" dirty="0" err="1">
                <a:solidFill>
                  <a:schemeClr val="bg1"/>
                </a:solidFill>
                <a:effectLst>
                  <a:glow rad="127000">
                    <a:srgbClr val="1A0613"/>
                  </a:glow>
                  <a:outerShdw blurRad="38100" dist="38100" dir="2700000" algn="tl">
                    <a:srgbClr val="000000">
                      <a:alpha val="43137"/>
                    </a:srgbClr>
                  </a:outerShdw>
                </a:effectLst>
              </a:rPr>
              <a:t>ewige</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lewe</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moet</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hê</a:t>
            </a:r>
            <a:r>
              <a:rPr lang="en-ZA" sz="2000" b="1" dirty="0">
                <a:solidFill>
                  <a:schemeClr val="bg1"/>
                </a:solidFill>
                <a:effectLst>
                  <a:glow rad="127000">
                    <a:srgbClr val="1A0613"/>
                  </a:glow>
                  <a:outerShdw blurRad="38100" dist="38100" dir="2700000" algn="tl">
                    <a:srgbClr val="000000">
                      <a:alpha val="43137"/>
                    </a:srgbClr>
                  </a:outerShdw>
                </a:effectLst>
              </a:rPr>
              <a:t> (Johannes 5:39-40; </a:t>
            </a:r>
            <a:r>
              <a:rPr lang="en-ZA" sz="2000" b="1" dirty="0" err="1">
                <a:solidFill>
                  <a:schemeClr val="bg1"/>
                </a:solidFill>
                <a:effectLst>
                  <a:glow rad="127000">
                    <a:srgbClr val="1A0613"/>
                  </a:glow>
                  <a:outerShdw blurRad="38100" dist="38100" dir="2700000" algn="tl">
                    <a:srgbClr val="000000">
                      <a:alpha val="43137"/>
                    </a:srgbClr>
                  </a:outerShdw>
                </a:effectLst>
              </a:rPr>
              <a:t>Esegiël</a:t>
            </a:r>
            <a:r>
              <a:rPr lang="en-ZA" sz="2000" b="1" dirty="0">
                <a:solidFill>
                  <a:schemeClr val="bg1"/>
                </a:solidFill>
                <a:effectLst>
                  <a:glow rad="127000">
                    <a:srgbClr val="1A0613"/>
                  </a:glow>
                  <a:outerShdw blurRad="38100" dist="38100" dir="2700000" algn="tl">
                    <a:srgbClr val="000000">
                      <a:alpha val="43137"/>
                    </a:srgbClr>
                  </a:outerShdw>
                </a:effectLst>
              </a:rPr>
              <a:t> </a:t>
            </a:r>
            <a:r>
              <a:rPr lang="en" sz="2000" b="1" dirty="0">
                <a:solidFill>
                  <a:schemeClr val="bg1"/>
                </a:solidFill>
                <a:effectLst>
                  <a:glow rad="127000">
                    <a:srgbClr val="1A0613"/>
                  </a:glow>
                  <a:outerShdw blurRad="38100" dist="38100" dir="2700000" algn="tl">
                    <a:srgbClr val="000000">
                      <a:alpha val="43137"/>
                    </a:srgbClr>
                  </a:outerShdw>
                </a:effectLst>
              </a:rPr>
              <a:t>18:31-32).</a:t>
            </a:r>
          </a:p>
        </p:txBody>
      </p:sp>
      <p:sp>
        <p:nvSpPr>
          <p:cNvPr id="11" name="CuadroTexto 10">
            <a:extLst>
              <a:ext uri="{FF2B5EF4-FFF2-40B4-BE49-F238E27FC236}">
                <a16:creationId xmlns:a16="http://schemas.microsoft.com/office/drawing/2014/main" id="{99AAB0A5-7075-5AAE-7F60-599C4387A376}"/>
              </a:ext>
            </a:extLst>
          </p:cNvPr>
          <p:cNvSpPr txBox="1"/>
          <p:nvPr/>
        </p:nvSpPr>
        <p:spPr>
          <a:xfrm>
            <a:off x="30909" y="5034034"/>
            <a:ext cx="7065445" cy="1938992"/>
          </a:xfrm>
          <a:prstGeom prst="rect">
            <a:avLst/>
          </a:prstGeom>
          <a:noFill/>
        </p:spPr>
        <p:txBody>
          <a:bodyPr wrap="square">
            <a:spAutoFit/>
          </a:bodyPr>
          <a:lstStyle/>
          <a:p>
            <a:pPr>
              <a:spcBef>
                <a:spcPts val="600"/>
              </a:spcBef>
            </a:pPr>
            <a:r>
              <a:rPr lang="nl-NL" sz="1950" b="1" dirty="0">
                <a:solidFill>
                  <a:schemeClr val="bg1"/>
                </a:solidFill>
                <a:effectLst>
                  <a:glow rad="127000">
                    <a:srgbClr val="1A0613"/>
                  </a:glow>
                  <a:outerShdw blurRad="38100" dist="38100" dir="2700000" algn="tl">
                    <a:srgbClr val="000000">
                      <a:alpha val="43137"/>
                    </a:srgbClr>
                  </a:outerShdw>
                </a:effectLst>
              </a:rPr>
              <a:t>Maar die geskiedenis vertel ons nie hoe Satan die Jode tot opstand aangehits het, en die Romeine tot wraak nie. Die vernietiging van Jerusalem was die direkte werk van die duiwel. Deur weg te draai van die bron van lewe, was Israel oorgegee aan die genade van 'n vyand wat net vernietiging en dood soek</a:t>
            </a:r>
            <a:r>
              <a:rPr lang="en" sz="1950" b="1" dirty="0">
                <a:solidFill>
                  <a:schemeClr val="bg1"/>
                </a:solidFill>
                <a:effectLst>
                  <a:glow rad="127000">
                    <a:srgbClr val="1A0613"/>
                  </a:glow>
                  <a:outerShdw blurRad="38100" dist="38100" dir="2700000" algn="tl">
                    <a:srgbClr val="000000">
                      <a:alpha val="43137"/>
                    </a:srgbClr>
                  </a:outerShdw>
                </a:effectLst>
              </a:rPr>
              <a:t>.</a:t>
            </a:r>
          </a:p>
        </p:txBody>
      </p:sp>
    </p:spTree>
    <p:extLst>
      <p:ext uri="{BB962C8B-B14F-4D97-AF65-F5344CB8AC3E}">
        <p14:creationId xmlns:p14="http://schemas.microsoft.com/office/powerpoint/2010/main" val="272812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900" decel="100000" fill="hold"/>
                                        <p:tgtEl>
                                          <p:spTgt spid="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290">
                                          <p:stCondLst>
                                            <p:cond delay="0"/>
                                          </p:stCondLst>
                                        </p:cTn>
                                        <p:tgtEl>
                                          <p:spTgt spid="8"/>
                                        </p:tgtEl>
                                      </p:cBhvr>
                                    </p:animEffect>
                                    <p:anim calcmode="lin" valueType="num">
                                      <p:cBhvr>
                                        <p:cTn id="41"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46" dur="13">
                                          <p:stCondLst>
                                            <p:cond delay="325"/>
                                          </p:stCondLst>
                                        </p:cTn>
                                        <p:tgtEl>
                                          <p:spTgt spid="8"/>
                                        </p:tgtEl>
                                      </p:cBhvr>
                                      <p:to x="100000" y="60000"/>
                                    </p:animScale>
                                    <p:animScale>
                                      <p:cBhvr>
                                        <p:cTn id="47" dur="83" decel="50000">
                                          <p:stCondLst>
                                            <p:cond delay="338"/>
                                          </p:stCondLst>
                                        </p:cTn>
                                        <p:tgtEl>
                                          <p:spTgt spid="8"/>
                                        </p:tgtEl>
                                      </p:cBhvr>
                                      <p:to x="100000" y="100000"/>
                                    </p:animScale>
                                    <p:animScale>
                                      <p:cBhvr>
                                        <p:cTn id="48" dur="13">
                                          <p:stCondLst>
                                            <p:cond delay="656"/>
                                          </p:stCondLst>
                                        </p:cTn>
                                        <p:tgtEl>
                                          <p:spTgt spid="8"/>
                                        </p:tgtEl>
                                      </p:cBhvr>
                                      <p:to x="100000" y="80000"/>
                                    </p:animScale>
                                    <p:animScale>
                                      <p:cBhvr>
                                        <p:cTn id="49" dur="83" decel="50000">
                                          <p:stCondLst>
                                            <p:cond delay="669"/>
                                          </p:stCondLst>
                                        </p:cTn>
                                        <p:tgtEl>
                                          <p:spTgt spid="8"/>
                                        </p:tgtEl>
                                      </p:cBhvr>
                                      <p:to x="100000" y="100000"/>
                                    </p:animScale>
                                    <p:animScale>
                                      <p:cBhvr>
                                        <p:cTn id="50" dur="13">
                                          <p:stCondLst>
                                            <p:cond delay="821"/>
                                          </p:stCondLst>
                                        </p:cTn>
                                        <p:tgtEl>
                                          <p:spTgt spid="8"/>
                                        </p:tgtEl>
                                      </p:cBhvr>
                                      <p:to x="100000" y="90000"/>
                                    </p:animScale>
                                    <p:animScale>
                                      <p:cBhvr>
                                        <p:cTn id="51" dur="83" decel="50000">
                                          <p:stCondLst>
                                            <p:cond delay="834"/>
                                          </p:stCondLst>
                                        </p:cTn>
                                        <p:tgtEl>
                                          <p:spTgt spid="8"/>
                                        </p:tgtEl>
                                      </p:cBhvr>
                                      <p:to x="100000" y="100000"/>
                                    </p:animScale>
                                    <p:animScale>
                                      <p:cBhvr>
                                        <p:cTn id="52" dur="13">
                                          <p:stCondLst>
                                            <p:cond delay="904"/>
                                          </p:stCondLst>
                                        </p:cTn>
                                        <p:tgtEl>
                                          <p:spTgt spid="8"/>
                                        </p:tgtEl>
                                      </p:cBhvr>
                                      <p:to x="100000" y="95000"/>
                                    </p:animScale>
                                    <p:animScale>
                                      <p:cBhvr>
                                        <p:cTn id="53" dur="83" decel="50000">
                                          <p:stCondLst>
                                            <p:cond delay="917"/>
                                          </p:stCondLst>
                                        </p:cTn>
                                        <p:tgtEl>
                                          <p:spTgt spid="8"/>
                                        </p:tgtEl>
                                      </p:cBhvr>
                                      <p:to x="100000" y="100000"/>
                                    </p:animScale>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5" presetClass="entr" presetSubtype="0"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 calcmode="lin" valueType="num">
                                      <p:cBhvr>
                                        <p:cTn id="64"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0753577-0772-8C5D-5729-02A1810D199A}"/>
              </a:ext>
            </a:extLst>
          </p:cNvPr>
          <p:cNvSpPr txBox="1"/>
          <p:nvPr/>
        </p:nvSpPr>
        <p:spPr>
          <a:xfrm>
            <a:off x="0" y="0"/>
            <a:ext cx="12191999" cy="769441"/>
          </a:xfrm>
          <a:prstGeom prst="rect">
            <a:avLst/>
          </a:prstGeom>
          <a:noFill/>
        </p:spPr>
        <p:txBody>
          <a:bodyPr wrap="square">
            <a:spAutoFit/>
          </a:bodyPr>
          <a:lstStyle/>
          <a:p>
            <a:pPr algn="ctr"/>
            <a:r>
              <a:rPr lang="en-ZA"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GOD SE SORG VIR SY VOLK</a:t>
            </a:r>
            <a:endParaRPr lang="e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CuadroTexto 6">
            <a:extLst>
              <a:ext uri="{FF2B5EF4-FFF2-40B4-BE49-F238E27FC236}">
                <a16:creationId xmlns:a16="http://schemas.microsoft.com/office/drawing/2014/main" id="{FEF83F4B-F7CA-4A9C-1F24-E7C5EEC9A6B4}"/>
              </a:ext>
            </a:extLst>
          </p:cNvPr>
          <p:cNvSpPr txBox="1"/>
          <p:nvPr/>
        </p:nvSpPr>
        <p:spPr>
          <a:xfrm>
            <a:off x="179293" y="645476"/>
            <a:ext cx="11649718" cy="646331"/>
          </a:xfrm>
          <a:prstGeom prst="rect">
            <a:avLst/>
          </a:prstGeom>
          <a:noFill/>
        </p:spPr>
        <p:txBody>
          <a:bodyPr wrap="square">
            <a:spAutoFit/>
          </a:bodyPr>
          <a:lstStyle/>
          <a:p>
            <a:pPr algn="ctr"/>
            <a:r>
              <a:rPr lang="en" b="1" dirty="0">
                <a:solidFill>
                  <a:srgbClr val="002060"/>
                </a:solidFill>
                <a:latin typeface="Comic Sans MS" panose="030F0702030302020204" pitchFamily="66" charset="0"/>
              </a:rPr>
              <a:t>“</a:t>
            </a:r>
            <a:r>
              <a:rPr lang="nl-NL" b="1" dirty="0">
                <a:solidFill>
                  <a:srgbClr val="002060"/>
                </a:solidFill>
                <a:latin typeface="Comic Sans MS" panose="030F0702030302020204" pitchFamily="66" charset="0"/>
              </a:rPr>
              <a:t>Wees nie bevrees nie, want Ek is met jou; kyk nie angstig rond nie, want Ek is jou God. Ek versterk jou, ook help Ek jou, ook ondersteun Ek jou met my reddende regterhand</a:t>
            </a:r>
            <a:r>
              <a:rPr lang="en" b="1" dirty="0">
                <a:solidFill>
                  <a:srgbClr val="002060"/>
                </a:solidFill>
                <a:latin typeface="Comic Sans MS" panose="030F0702030302020204" pitchFamily="66" charset="0"/>
              </a:rPr>
              <a:t>” </a:t>
            </a:r>
            <a:r>
              <a:rPr lang="en" sz="1400" b="1" dirty="0">
                <a:solidFill>
                  <a:srgbClr val="002060"/>
                </a:solidFill>
                <a:latin typeface="Comic Sans MS" panose="030F0702030302020204" pitchFamily="66" charset="0"/>
              </a:rPr>
              <a:t>(Jesaja 41:10)</a:t>
            </a:r>
          </a:p>
        </p:txBody>
      </p:sp>
      <p:sp>
        <p:nvSpPr>
          <p:cNvPr id="8" name="CuadroTexto 7">
            <a:extLst>
              <a:ext uri="{FF2B5EF4-FFF2-40B4-BE49-F238E27FC236}">
                <a16:creationId xmlns:a16="http://schemas.microsoft.com/office/drawing/2014/main" id="{19C41DAB-11A2-84DE-DEC2-02FB99A1B25C}"/>
              </a:ext>
            </a:extLst>
          </p:cNvPr>
          <p:cNvSpPr txBox="1"/>
          <p:nvPr/>
        </p:nvSpPr>
        <p:spPr>
          <a:xfrm>
            <a:off x="179294" y="1291807"/>
            <a:ext cx="8233186" cy="1015663"/>
          </a:xfrm>
          <a:prstGeom prst="rect">
            <a:avLst/>
          </a:prstGeom>
          <a:noFill/>
        </p:spPr>
        <p:txBody>
          <a:bodyPr wrap="square" rtlCol="0">
            <a:spAutoFit/>
          </a:bodyPr>
          <a:lstStyle/>
          <a:p>
            <a:pPr>
              <a:spcBef>
                <a:spcPts val="600"/>
              </a:spcBef>
            </a:pPr>
            <a:r>
              <a:rPr lang="nl-NL" sz="2000" b="1" dirty="0"/>
              <a:t>In sy liefde het God 'n geleentheid gegee aan elkeen wat vernietiging wou vryspring. Hy het 'n teken gegee: Jerusalem omring deur leërs (Lukas </a:t>
            </a:r>
            <a:r>
              <a:rPr lang="en" sz="2000" b="1" dirty="0"/>
              <a:t>21:20).</a:t>
            </a:r>
          </a:p>
        </p:txBody>
      </p:sp>
      <p:pic>
        <p:nvPicPr>
          <p:cNvPr id="4" name="Imagen 3" descr="Una multitud de gente&#10;&#10;Descripción generada automáticamente">
            <a:extLst>
              <a:ext uri="{FF2B5EF4-FFF2-40B4-BE49-F238E27FC236}">
                <a16:creationId xmlns:a16="http://schemas.microsoft.com/office/drawing/2014/main" id="{FCE6A1B4-D7D2-F3F3-C1AC-C1852974F66E}"/>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8412480" y="1405487"/>
            <a:ext cx="3617407" cy="2423573"/>
          </a:xfrm>
          <a:prstGeom prst="snip2DiagRect">
            <a:avLst>
              <a:gd name="adj1" fmla="val 15489"/>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Imagen 5" descr="Imagen que contiene gato, interior, edificio, viendo&#10;&#10;Descripción generada automáticamente">
            <a:extLst>
              <a:ext uri="{FF2B5EF4-FFF2-40B4-BE49-F238E27FC236}">
                <a16:creationId xmlns:a16="http://schemas.microsoft.com/office/drawing/2014/main" id="{88A406CC-1051-E660-9B5D-A6948A1211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9926221" y="3958920"/>
            <a:ext cx="2103666" cy="2805764"/>
          </a:xfrm>
          <a:prstGeom prst="snip2DiagRect">
            <a:avLst/>
          </a:prstGeom>
          <a:solidFill>
            <a:srgbClr val="FFFFFF">
              <a:shade val="85000"/>
            </a:srgbClr>
          </a:solidFill>
          <a:ln w="38100" cap="sq">
            <a:solidFill>
              <a:srgbClr val="5C93C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edificio, tabla, hombre&#10;&#10;Descripción generada automáticamente">
            <a:extLst>
              <a:ext uri="{FF2B5EF4-FFF2-40B4-BE49-F238E27FC236}">
                <a16:creationId xmlns:a16="http://schemas.microsoft.com/office/drawing/2014/main" id="{75FCF03D-EE94-91D0-B23F-B19CD7519C7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83841" y="3958921"/>
            <a:ext cx="3312590" cy="2805764"/>
          </a:xfrm>
          <a:prstGeom prst="snip2DiagRect">
            <a:avLst/>
          </a:prstGeom>
          <a:solidFill>
            <a:srgbClr val="FFFFFF">
              <a:shade val="85000"/>
            </a:srgbClr>
          </a:solidFill>
          <a:ln w="38100" cap="sq">
            <a:solidFill>
              <a:schemeClr val="accent6">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D7F083E3-10AE-13CD-226F-1FEAB9E9FE6C}"/>
              </a:ext>
            </a:extLst>
          </p:cNvPr>
          <p:cNvSpPr txBox="1"/>
          <p:nvPr/>
        </p:nvSpPr>
        <p:spPr>
          <a:xfrm>
            <a:off x="179294" y="3249993"/>
            <a:ext cx="8233186" cy="707886"/>
          </a:xfrm>
          <a:prstGeom prst="rect">
            <a:avLst/>
          </a:prstGeom>
          <a:noFill/>
        </p:spPr>
        <p:txBody>
          <a:bodyPr wrap="square">
            <a:spAutoFit/>
          </a:bodyPr>
          <a:lstStyle/>
          <a:p>
            <a:pPr>
              <a:spcBef>
                <a:spcPts val="600"/>
              </a:spcBef>
            </a:pPr>
            <a:r>
              <a:rPr lang="nl-NL" sz="2000" b="1" dirty="0"/>
              <a:t>Almal wat in Jesus se woorde geglo het, het voordeel getrek uit daardie oomblik toe Jerusalem onbewaak gelaat is om te vlug</a:t>
            </a:r>
            <a:r>
              <a:rPr lang="en" sz="2000" b="1" dirty="0"/>
              <a:t>.</a:t>
            </a:r>
          </a:p>
        </p:txBody>
      </p:sp>
      <p:sp>
        <p:nvSpPr>
          <p:cNvPr id="14" name="CuadroTexto 13">
            <a:extLst>
              <a:ext uri="{FF2B5EF4-FFF2-40B4-BE49-F238E27FC236}">
                <a16:creationId xmlns:a16="http://schemas.microsoft.com/office/drawing/2014/main" id="{8AB8C218-B9D7-06DE-8B62-E1708B319DA7}"/>
              </a:ext>
            </a:extLst>
          </p:cNvPr>
          <p:cNvSpPr txBox="1"/>
          <p:nvPr/>
        </p:nvSpPr>
        <p:spPr>
          <a:xfrm>
            <a:off x="162113" y="4852261"/>
            <a:ext cx="6191938" cy="1323439"/>
          </a:xfrm>
          <a:prstGeom prst="rect">
            <a:avLst/>
          </a:prstGeom>
          <a:noFill/>
        </p:spPr>
        <p:txBody>
          <a:bodyPr wrap="square">
            <a:spAutoFit/>
          </a:bodyPr>
          <a:lstStyle/>
          <a:p>
            <a:pPr>
              <a:spcBef>
                <a:spcPts val="600"/>
              </a:spcBef>
            </a:pPr>
            <a:r>
              <a:rPr lang="en-ZA" sz="2000" b="1" dirty="0"/>
              <a:t>God </a:t>
            </a:r>
            <a:r>
              <a:rPr lang="en-ZA" sz="2000" b="1" dirty="0" err="1"/>
              <a:t>kan</a:t>
            </a:r>
            <a:r>
              <a:rPr lang="en-ZA" sz="2000" b="1" dirty="0"/>
              <a:t> </a:t>
            </a:r>
            <a:r>
              <a:rPr lang="en-ZA" sz="2000" b="1" dirty="0" err="1"/>
              <a:t>en</a:t>
            </a:r>
            <a:r>
              <a:rPr lang="en-ZA" sz="2000" b="1" dirty="0"/>
              <a:t> </a:t>
            </a:r>
            <a:r>
              <a:rPr lang="en-ZA" sz="2000" b="1" dirty="0" err="1"/>
              <a:t>wil</a:t>
            </a:r>
            <a:r>
              <a:rPr lang="en-ZA" sz="2000" b="1" dirty="0"/>
              <a:t> </a:t>
            </a:r>
            <a:r>
              <a:rPr lang="en-ZA" sz="2000" b="1" dirty="0" err="1"/>
              <a:t>sy</a:t>
            </a:r>
            <a:r>
              <a:rPr lang="en-ZA" sz="2000" b="1" dirty="0"/>
              <a:t> </a:t>
            </a:r>
            <a:r>
              <a:rPr lang="en-ZA" sz="2000" b="1" dirty="0" err="1"/>
              <a:t>kinders</a:t>
            </a:r>
            <a:r>
              <a:rPr lang="en-ZA" sz="2000" b="1" dirty="0"/>
              <a:t> </a:t>
            </a:r>
            <a:r>
              <a:rPr lang="en-ZA" sz="2000" b="1" dirty="0" err="1"/>
              <a:t>beskerm</a:t>
            </a:r>
            <a:r>
              <a:rPr lang="en-ZA" sz="2000" b="1" dirty="0"/>
              <a:t>, </a:t>
            </a:r>
            <a:r>
              <a:rPr lang="en-ZA" sz="2000" b="1" dirty="0" err="1"/>
              <a:t>selfs</a:t>
            </a:r>
            <a:r>
              <a:rPr lang="en-ZA" sz="2000" b="1" dirty="0"/>
              <a:t> in die </a:t>
            </a:r>
            <a:r>
              <a:rPr lang="en-ZA" sz="2000" b="1" dirty="0" err="1"/>
              <a:t>moeilikste</a:t>
            </a:r>
            <a:r>
              <a:rPr lang="en-ZA" sz="2000" b="1" dirty="0"/>
              <a:t> </a:t>
            </a:r>
            <a:r>
              <a:rPr lang="en-ZA" sz="2000" b="1" dirty="0" err="1"/>
              <a:t>tye</a:t>
            </a:r>
            <a:r>
              <a:rPr lang="en-ZA" sz="2000" b="1" dirty="0"/>
              <a:t> (Psalm 46:1; </a:t>
            </a:r>
            <a:r>
              <a:rPr lang="en-ZA" sz="2000" b="1" dirty="0" err="1"/>
              <a:t>Jesaja</a:t>
            </a:r>
            <a:r>
              <a:rPr lang="en-ZA" sz="2000" b="1" dirty="0"/>
              <a:t> 41:10). Baie het </a:t>
            </a:r>
            <a:r>
              <a:rPr lang="en-ZA" sz="2000" b="1" dirty="0" err="1"/>
              <a:t>egter</a:t>
            </a:r>
            <a:r>
              <a:rPr lang="en-ZA" sz="2000" b="1" dirty="0"/>
              <a:t> </a:t>
            </a:r>
            <a:r>
              <a:rPr lang="en-ZA" sz="2000" b="1" dirty="0" err="1"/>
              <a:t>hulle</a:t>
            </a:r>
            <a:r>
              <a:rPr lang="en-ZA" sz="2000" b="1" dirty="0"/>
              <a:t> </a:t>
            </a:r>
            <a:r>
              <a:rPr lang="en-ZA" sz="2000" b="1" dirty="0" err="1"/>
              <a:t>lewens</a:t>
            </a:r>
            <a:r>
              <a:rPr lang="en-ZA" sz="2000" b="1" dirty="0"/>
              <a:t> </a:t>
            </a:r>
            <a:r>
              <a:rPr lang="en-ZA" sz="2000" b="1" dirty="0" err="1"/>
              <a:t>verloor</a:t>
            </a:r>
            <a:r>
              <a:rPr lang="en-ZA" sz="2000" b="1" dirty="0"/>
              <a:t> as </a:t>
            </a:r>
            <a:r>
              <a:rPr lang="en-ZA" sz="2000" b="1" dirty="0" err="1"/>
              <a:t>gevolg</a:t>
            </a:r>
            <a:r>
              <a:rPr lang="en-ZA" sz="2000" b="1" dirty="0"/>
              <a:t> van </a:t>
            </a:r>
            <a:r>
              <a:rPr lang="en-ZA" sz="2000" b="1" dirty="0" err="1"/>
              <a:t>hulle</a:t>
            </a:r>
            <a:r>
              <a:rPr lang="en-ZA" sz="2000" b="1" dirty="0"/>
              <a:t> </a:t>
            </a:r>
            <a:r>
              <a:rPr lang="en-ZA" sz="2000" b="1" dirty="0" err="1"/>
              <a:t>getrouheid</a:t>
            </a:r>
            <a:r>
              <a:rPr lang="en-ZA" sz="2000" b="1" dirty="0"/>
              <a:t> </a:t>
            </a:r>
            <a:r>
              <a:rPr lang="en-ZA" sz="2000" b="1" dirty="0" err="1"/>
              <a:t>aan</a:t>
            </a:r>
            <a:r>
              <a:rPr lang="en-ZA" sz="2000" b="1" dirty="0"/>
              <a:t> God (</a:t>
            </a:r>
            <a:r>
              <a:rPr lang="en-ZA" sz="2000" b="1" dirty="0" err="1"/>
              <a:t>Hebreërs</a:t>
            </a:r>
            <a:r>
              <a:rPr lang="en-ZA" sz="2000" b="1" dirty="0"/>
              <a:t> </a:t>
            </a:r>
            <a:r>
              <a:rPr lang="en" sz="2000" b="1" dirty="0"/>
              <a:t>11:35-38).</a:t>
            </a:r>
          </a:p>
        </p:txBody>
      </p:sp>
      <p:sp>
        <p:nvSpPr>
          <p:cNvPr id="16" name="CuadroTexto 15">
            <a:extLst>
              <a:ext uri="{FF2B5EF4-FFF2-40B4-BE49-F238E27FC236}">
                <a16:creationId xmlns:a16="http://schemas.microsoft.com/office/drawing/2014/main" id="{0CB4763D-9CA2-CC36-D40E-4C892B6BF0B7}"/>
              </a:ext>
            </a:extLst>
          </p:cNvPr>
          <p:cNvSpPr txBox="1"/>
          <p:nvPr/>
        </p:nvSpPr>
        <p:spPr>
          <a:xfrm>
            <a:off x="179293" y="3889487"/>
            <a:ext cx="6304547" cy="1015663"/>
          </a:xfrm>
          <a:prstGeom prst="rect">
            <a:avLst/>
          </a:prstGeom>
          <a:noFill/>
        </p:spPr>
        <p:txBody>
          <a:bodyPr wrap="square">
            <a:spAutoFit/>
          </a:bodyPr>
          <a:lstStyle/>
          <a:p>
            <a:pPr>
              <a:spcBef>
                <a:spcPts val="600"/>
              </a:spcBef>
            </a:pPr>
            <a:r>
              <a:rPr lang="nl-NL" sz="2000" b="1" dirty="0"/>
              <a:t>'n Paar maande later stuur Nero Vespasianus om die opstand te onderdruk. Van die jaar 67 tot 70 was die beleg permanent</a:t>
            </a:r>
            <a:r>
              <a:rPr lang="en" sz="2000" b="1" dirty="0"/>
              <a:t>.</a:t>
            </a:r>
          </a:p>
        </p:txBody>
      </p:sp>
      <p:sp>
        <p:nvSpPr>
          <p:cNvPr id="5" name="CuadroTexto 4">
            <a:extLst>
              <a:ext uri="{FF2B5EF4-FFF2-40B4-BE49-F238E27FC236}">
                <a16:creationId xmlns:a16="http://schemas.microsoft.com/office/drawing/2014/main" id="{B9982674-201C-0300-F84C-C1A9F017C971}"/>
              </a:ext>
            </a:extLst>
          </p:cNvPr>
          <p:cNvSpPr txBox="1"/>
          <p:nvPr/>
        </p:nvSpPr>
        <p:spPr>
          <a:xfrm>
            <a:off x="179292" y="2254581"/>
            <a:ext cx="8233185" cy="1015663"/>
          </a:xfrm>
          <a:prstGeom prst="rect">
            <a:avLst/>
          </a:prstGeom>
          <a:noFill/>
        </p:spPr>
        <p:txBody>
          <a:bodyPr wrap="square">
            <a:spAutoFit/>
          </a:bodyPr>
          <a:lstStyle/>
          <a:p>
            <a:pPr>
              <a:spcBef>
                <a:spcPts val="600"/>
              </a:spcBef>
            </a:pPr>
            <a:r>
              <a:rPr lang="nl-NL" sz="2000" b="1" dirty="0"/>
              <a:t>Gaius Cestius Gallus het daardie teken in die jaar 66 vervul. Die beleg is opgehef, en die Yweraarleier Eleasar ben Simon het die Romeine agternagesit en verslaan</a:t>
            </a:r>
            <a:r>
              <a:rPr lang="en" sz="2000" b="1" dirty="0"/>
              <a:t>.</a:t>
            </a:r>
          </a:p>
        </p:txBody>
      </p:sp>
      <p:sp>
        <p:nvSpPr>
          <p:cNvPr id="11" name="CuadroTexto 10">
            <a:extLst>
              <a:ext uri="{FF2B5EF4-FFF2-40B4-BE49-F238E27FC236}">
                <a16:creationId xmlns:a16="http://schemas.microsoft.com/office/drawing/2014/main" id="{C9798145-DFCD-613C-AD3E-837C6D636098}"/>
              </a:ext>
            </a:extLst>
          </p:cNvPr>
          <p:cNvSpPr txBox="1"/>
          <p:nvPr/>
        </p:nvSpPr>
        <p:spPr>
          <a:xfrm>
            <a:off x="162112" y="6175700"/>
            <a:ext cx="6321727" cy="707886"/>
          </a:xfrm>
          <a:prstGeom prst="rect">
            <a:avLst/>
          </a:prstGeom>
          <a:noFill/>
        </p:spPr>
        <p:txBody>
          <a:bodyPr wrap="square">
            <a:spAutoFit/>
          </a:bodyPr>
          <a:lstStyle/>
          <a:p>
            <a:pPr>
              <a:spcBef>
                <a:spcPts val="600"/>
              </a:spcBef>
            </a:pPr>
            <a:r>
              <a:rPr lang="nl-NL" sz="2000" b="1" dirty="0"/>
              <a:t>Waarom word sommige beskerm en ander blykbaar deur God verlaat</a:t>
            </a:r>
            <a:r>
              <a:rPr lang="en" sz="2000" b="1" dirty="0"/>
              <a:t>?</a:t>
            </a:r>
          </a:p>
        </p:txBody>
      </p:sp>
    </p:spTree>
    <p:extLst>
      <p:ext uri="{BB962C8B-B14F-4D97-AF65-F5344CB8AC3E}">
        <p14:creationId xmlns:p14="http://schemas.microsoft.com/office/powerpoint/2010/main" val="275595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strips(downRight)">
                                      <p:cBhvr>
                                        <p:cTn id="45" dur="500"/>
                                        <p:tgtEl>
                                          <p:spTgt spid="10"/>
                                        </p:tgtEl>
                                      </p:cBhvr>
                                    </p:animEffect>
                                  </p:childTnLst>
                                </p:cTn>
                              </p:par>
                              <p:par>
                                <p:cTn id="46" presetID="18" presetClass="entr" presetSubtype="12"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strips(downLeft)">
                                      <p:cBhvr>
                                        <p:cTn id="48" dur="500"/>
                                        <p:tgtEl>
                                          <p:spTgt spid="6"/>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2" grpId="0"/>
      <p:bldP spid="14" grpId="0"/>
      <p:bldP spid="16" grpId="0"/>
      <p:bldP spid="5"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07055EA-2255-FF01-003C-1056E9384AD7}"/>
              </a:ext>
            </a:extLst>
          </p:cNvPr>
          <p:cNvSpPr txBox="1"/>
          <p:nvPr/>
        </p:nvSpPr>
        <p:spPr>
          <a:xfrm>
            <a:off x="566026" y="749383"/>
            <a:ext cx="11059947" cy="4832092"/>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nl-NL" sz="2800" b="1" dirty="0">
                <a:latin typeface="Constantia" panose="02030602050306030303" pitchFamily="18" charset="0"/>
              </a:rPr>
              <a:t>Die verborge voorsienigheid wat toelaat dat die regverdiges aan die hand van die goddeloses vervolging ly, was 'n oorsaak van ‘n groot probleem vir baie wat swak in die geloof is. Sommige is selfs gereed om hulle vertroue in God te laat vaar, omdat Hy toelaat dat selfs die slegste mense voorspoedig is, terwyl die beste en reinste deur hulle wrede mag gepynig word. Hoe, word gevra, kan die Een wat regverdig en genadig en oneindig in mag is, sulke ongeregtigheid en verdrukking duld? Dit is 'n vraag waarmee ons niks te doen het nie. God het ons genoeg bewyse van Sy liefde gegee, en ons moet nie aan Sy goedheid twyfel nie, omdat ons nie die werkinge van Sy voorsienigheid verstaan nie</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9E1370B3-2225-63CD-1CDC-A0C3AECDA134}"/>
              </a:ext>
            </a:extLst>
          </p:cNvPr>
          <p:cNvSpPr txBox="1"/>
          <p:nvPr/>
        </p:nvSpPr>
        <p:spPr>
          <a:xfrm>
            <a:off x="0" y="6127867"/>
            <a:ext cx="12191999" cy="338554"/>
          </a:xfrm>
          <a:prstGeom prst="rect">
            <a:avLst/>
          </a:prstGeom>
          <a:noFill/>
        </p:spPr>
        <p:txBody>
          <a:bodyPr wrap="square" rtlCol="0">
            <a:spAutoFit/>
          </a:bodyPr>
          <a:lstStyle/>
          <a:p>
            <a:pPr algn="ctr"/>
            <a:r>
              <a:rPr lang="en" sz="1600" b="1" dirty="0"/>
              <a:t>EGW (Die Groot Stryd, bl. 47)</a:t>
            </a:r>
          </a:p>
        </p:txBody>
      </p:sp>
    </p:spTree>
    <p:extLst>
      <p:ext uri="{BB962C8B-B14F-4D97-AF65-F5344CB8AC3E}">
        <p14:creationId xmlns:p14="http://schemas.microsoft.com/office/powerpoint/2010/main" val="236798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C6E00E-F9BC-2057-5B4D-9DBC38F37181}"/>
              </a:ext>
            </a:extLst>
          </p:cNvPr>
          <p:cNvSpPr txBox="1"/>
          <p:nvPr/>
        </p:nvSpPr>
        <p:spPr>
          <a:xfrm>
            <a:off x="109086" y="2282213"/>
            <a:ext cx="5986914" cy="2585323"/>
          </a:xfrm>
          <a:prstGeom prst="rect">
            <a:avLst/>
          </a:prstGeom>
          <a:noFill/>
        </p:spPr>
        <p:txBody>
          <a:bodyPr wrap="square">
            <a:spAutoFit/>
          </a:bodyPr>
          <a:lstStyle/>
          <a:p>
            <a:pPr algn="ctr"/>
            <a:r>
              <a:rPr lang="nl-NL" sz="5400" b="1" dirty="0">
                <a:ln w="13462">
                  <a:solidFill>
                    <a:schemeClr val="accent3">
                      <a:lumMod val="75000"/>
                    </a:schemeClr>
                  </a:solidFill>
                  <a:prstDash val="solid"/>
                </a:ln>
                <a:solidFill>
                  <a:srgbClr val="FFFF00"/>
                </a:solidFill>
                <a:effectLst>
                  <a:outerShdw dist="38100" dir="2700000" algn="bl" rotWithShape="0">
                    <a:schemeClr val="accent3">
                      <a:lumMod val="75000"/>
                    </a:schemeClr>
                  </a:outerShdw>
                </a:effectLst>
              </a:rPr>
              <a:t>LESSE VAN DIE VROEË CHRISTENE</a:t>
            </a:r>
            <a:endParaRPr lang="en" sz="5400" b="1" dirty="0">
              <a:ln w="13462">
                <a:solidFill>
                  <a:schemeClr val="accent3">
                    <a:lumMod val="75000"/>
                  </a:schemeClr>
                </a:solidFill>
                <a:prstDash val="solid"/>
              </a:ln>
              <a:solidFill>
                <a:srgbClr val="FFFF00"/>
              </a:solidFill>
              <a:effectLst>
                <a:outerShdw dist="38100" dir="2700000" algn="bl" rotWithShape="0">
                  <a:schemeClr val="accent3">
                    <a:lumMod val="75000"/>
                  </a:schemeClr>
                </a:outerShdw>
              </a:effectLst>
            </a:endParaRPr>
          </a:p>
        </p:txBody>
      </p:sp>
    </p:spTree>
    <p:extLst>
      <p:ext uri="{BB962C8B-B14F-4D97-AF65-F5344CB8AC3E}">
        <p14:creationId xmlns:p14="http://schemas.microsoft.com/office/powerpoint/2010/main" val="2986850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Imagen 7" descr="Una multitud de gente&#10;&#10;Descripción generada automáticamente con confianza media">
            <a:extLst>
              <a:ext uri="{FF2B5EF4-FFF2-40B4-BE49-F238E27FC236}">
                <a16:creationId xmlns:a16="http://schemas.microsoft.com/office/drawing/2014/main" id="{8CEEC9D0-B60D-EA83-92A4-C64043C106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682" y="881454"/>
            <a:ext cx="2319882" cy="28328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CA3A1CE0-0408-ECB4-A5F0-AFC96CACFCC4}"/>
              </a:ext>
            </a:extLst>
          </p:cNvPr>
          <p:cNvSpPr txBox="1"/>
          <p:nvPr/>
        </p:nvSpPr>
        <p:spPr>
          <a:xfrm>
            <a:off x="0" y="-38100"/>
            <a:ext cx="12192000" cy="769441"/>
          </a:xfrm>
          <a:prstGeom prst="rect">
            <a:avLst/>
          </a:prstGeom>
          <a:noFill/>
        </p:spPr>
        <p:txBody>
          <a:bodyPr wrap="square">
            <a:spAutoFit/>
          </a:bodyPr>
          <a:lstStyle/>
          <a:p>
            <a:pPr algn="ctr"/>
            <a:r>
              <a:rPr lang="en-ZA"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GETROUHEID IN DIE VERVOLGING</a:t>
            </a:r>
            <a:endPar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6B0EB83C-C835-D8A4-E7A7-C2FBE800FF6B}"/>
              </a:ext>
            </a:extLst>
          </p:cNvPr>
          <p:cNvSpPr txBox="1"/>
          <p:nvPr/>
        </p:nvSpPr>
        <p:spPr>
          <a:xfrm>
            <a:off x="2120153" y="589447"/>
            <a:ext cx="8470262" cy="646331"/>
          </a:xfrm>
          <a:prstGeom prst="rect">
            <a:avLst/>
          </a:prstGeom>
          <a:noFill/>
        </p:spPr>
        <p:txBody>
          <a:bodyPr wrap="square">
            <a:spAutoFit/>
          </a:bodyPr>
          <a:lstStyle/>
          <a:p>
            <a:pPr algn="ctr"/>
            <a:r>
              <a:rPr lang="en"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Maar Saulus het die gemeente verwoes en in die huise gegaan en manne en vroue uitgesleep en in die gevangenis oorgelewer</a:t>
            </a:r>
            <a:r>
              <a:rPr lang="en"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(Handelinge 8:3)</a:t>
            </a:r>
          </a:p>
        </p:txBody>
      </p:sp>
      <p:sp>
        <p:nvSpPr>
          <p:cNvPr id="6" name="CuadroTexto 5">
            <a:extLst>
              <a:ext uri="{FF2B5EF4-FFF2-40B4-BE49-F238E27FC236}">
                <a16:creationId xmlns:a16="http://schemas.microsoft.com/office/drawing/2014/main" id="{C469A888-67A4-AB48-DFCC-EB5259C251B8}"/>
              </a:ext>
            </a:extLst>
          </p:cNvPr>
          <p:cNvSpPr txBox="1"/>
          <p:nvPr/>
        </p:nvSpPr>
        <p:spPr>
          <a:xfrm>
            <a:off x="2337863" y="1258698"/>
            <a:ext cx="9854137" cy="707886"/>
          </a:xfrm>
          <a:prstGeom prst="rect">
            <a:avLst/>
          </a:prstGeom>
          <a:noFill/>
        </p:spPr>
        <p:txBody>
          <a:bodyPr wrap="square" rtlCol="0">
            <a:spAutoFit/>
          </a:bodyPr>
          <a:lstStyle/>
          <a:p>
            <a:pPr>
              <a:spcBef>
                <a:spcPts val="600"/>
              </a:spcBef>
            </a:pPr>
            <a:r>
              <a:rPr lang="nl-NL" sz="2000" b="1" dirty="0"/>
              <a:t>Die begin was werklik hoopvol: bekerings het in duisende getel (Handelinge 2:41; 4:4); die gelowiges het met krag gepreek (Handelinge </a:t>
            </a:r>
            <a:r>
              <a:rPr lang="en" sz="2000" b="1" dirty="0"/>
              <a:t>4:31; 5:42).</a:t>
            </a:r>
          </a:p>
        </p:txBody>
      </p:sp>
      <p:pic>
        <p:nvPicPr>
          <p:cNvPr id="10" name="Imagen 9" descr="Imagen que contiene persona, interior, hombre, turbante&#10;&#10;Descripción generada automáticamente">
            <a:extLst>
              <a:ext uri="{FF2B5EF4-FFF2-40B4-BE49-F238E27FC236}">
                <a16:creationId xmlns:a16="http://schemas.microsoft.com/office/drawing/2014/main" id="{4E62B40E-1CD6-04F0-C5A0-B41E406C76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43836" y="2003422"/>
            <a:ext cx="1425953" cy="1901865"/>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12" name="Imagen 11" descr="Un grupo de personas posando delante de una pared de color blanco&#10;&#10;Descripción generada automáticamente con confianza baja">
            <a:extLst>
              <a:ext uri="{FF2B5EF4-FFF2-40B4-BE49-F238E27FC236}">
                <a16:creationId xmlns:a16="http://schemas.microsoft.com/office/drawing/2014/main" id="{94B77EBD-CC78-D97F-5FC5-49BF3DE043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14642" y="1956639"/>
            <a:ext cx="1525749" cy="1981492"/>
          </a:xfrm>
          <a:prstGeom prst="rect">
            <a:avLst/>
          </a:prstGeom>
          <a:effectLst>
            <a:outerShdw blurRad="50800" dist="38100" dir="2700000" algn="tl" rotWithShape="0">
              <a:prstClr val="black">
                <a:alpha val="40000"/>
              </a:prstClr>
            </a:outerShdw>
          </a:effectLst>
        </p:spPr>
      </p:pic>
      <p:pic>
        <p:nvPicPr>
          <p:cNvPr id="14" name="Imagen 13" descr="Imagen que contiene foto, tabla, hombre, gente&#10;&#10;Descripción generada automáticamente">
            <a:extLst>
              <a:ext uri="{FF2B5EF4-FFF2-40B4-BE49-F238E27FC236}">
                <a16:creationId xmlns:a16="http://schemas.microsoft.com/office/drawing/2014/main" id="{F477C986-940C-F1A4-6AFC-030412BBDA7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358250" y="1983952"/>
            <a:ext cx="3140734" cy="2104292"/>
          </a:xfrm>
          <a:prstGeom prst="rect">
            <a:avLst/>
          </a:prstGeom>
          <a:ln w="38100" cap="sq">
            <a:solidFill>
              <a:srgbClr val="007293"/>
            </a:solidFill>
            <a:prstDash val="solid"/>
            <a:miter lim="800000"/>
          </a:ln>
          <a:effectLst>
            <a:outerShdw blurRad="50800" dist="38100" dir="2700000" algn="tl" rotWithShape="0">
              <a:srgbClr val="000000">
                <a:alpha val="43000"/>
              </a:srgbClr>
            </a:outerShdw>
          </a:effectLst>
        </p:spPr>
      </p:pic>
      <p:pic>
        <p:nvPicPr>
          <p:cNvPr id="18" name="Imagen 17" descr="Dibujo de una persona&#10;&#10;Descripción generada automáticamente con confianza media">
            <a:extLst>
              <a:ext uri="{FF2B5EF4-FFF2-40B4-BE49-F238E27FC236}">
                <a16:creationId xmlns:a16="http://schemas.microsoft.com/office/drawing/2014/main" id="{51B8255F-7FE6-C290-11D7-3BF3295C757B}"/>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689159" y="4125121"/>
            <a:ext cx="3350441" cy="2402203"/>
          </a:xfrm>
          <a:prstGeom prst="rect">
            <a:avLst/>
          </a:prstGeom>
          <a:ln w="88900" cap="sq" cmpd="thickThin">
            <a:solidFill>
              <a:srgbClr val="00B0F0"/>
            </a:solidFill>
            <a:prstDash val="solid"/>
            <a:miter lim="800000"/>
          </a:ln>
          <a:effectLst>
            <a:innerShdw blurRad="76200">
              <a:srgbClr val="000000"/>
            </a:innerShdw>
          </a:effectLst>
        </p:spPr>
      </p:pic>
      <p:sp>
        <p:nvSpPr>
          <p:cNvPr id="20" name="CuadroTexto 19">
            <a:extLst>
              <a:ext uri="{FF2B5EF4-FFF2-40B4-BE49-F238E27FC236}">
                <a16:creationId xmlns:a16="http://schemas.microsoft.com/office/drawing/2014/main" id="{8FA3D3C5-C745-CCF7-3748-DDCDBF912B3C}"/>
              </a:ext>
            </a:extLst>
          </p:cNvPr>
          <p:cNvSpPr txBox="1"/>
          <p:nvPr/>
        </p:nvSpPr>
        <p:spPr>
          <a:xfrm>
            <a:off x="152400" y="4106174"/>
            <a:ext cx="8587991" cy="1323439"/>
          </a:xfrm>
          <a:prstGeom prst="rect">
            <a:avLst/>
          </a:prstGeom>
          <a:noFill/>
        </p:spPr>
        <p:txBody>
          <a:bodyPr wrap="square">
            <a:spAutoFit/>
          </a:bodyPr>
          <a:lstStyle/>
          <a:p>
            <a:pPr>
              <a:spcBef>
                <a:spcPts val="600"/>
              </a:spcBef>
            </a:pPr>
            <a:r>
              <a:rPr lang="nl-NL" sz="2000" b="1" dirty="0"/>
              <a:t>As gevolg van die vervolging wat Saulus opgewek het, is die dissipels verstrooi (Hand. 8:1). Maar ver van die lig wat uitgaan, danksy die getrouheid van die gelowiges, het dit met baie meer glans oor die hele bekende wêreld geskyn (Hand. 8:4; 11:19-21; Rom. 15:19; Kol. </a:t>
            </a:r>
            <a:r>
              <a:rPr lang="en" sz="2000" b="1" dirty="0"/>
              <a:t>1:23).</a:t>
            </a:r>
          </a:p>
        </p:txBody>
      </p:sp>
      <p:sp>
        <p:nvSpPr>
          <p:cNvPr id="22" name="CuadroTexto 21">
            <a:extLst>
              <a:ext uri="{FF2B5EF4-FFF2-40B4-BE49-F238E27FC236}">
                <a16:creationId xmlns:a16="http://schemas.microsoft.com/office/drawing/2014/main" id="{09850E4C-6815-FFDE-D86D-3C04A886721A}"/>
              </a:ext>
            </a:extLst>
          </p:cNvPr>
          <p:cNvSpPr txBox="1"/>
          <p:nvPr/>
        </p:nvSpPr>
        <p:spPr>
          <a:xfrm>
            <a:off x="8785447" y="1956639"/>
            <a:ext cx="3406553" cy="1938992"/>
          </a:xfrm>
          <a:prstGeom prst="rect">
            <a:avLst/>
          </a:prstGeom>
          <a:noFill/>
        </p:spPr>
        <p:txBody>
          <a:bodyPr wrap="square">
            <a:spAutoFit/>
          </a:bodyPr>
          <a:lstStyle/>
          <a:p>
            <a:pPr>
              <a:spcBef>
                <a:spcPts val="600"/>
              </a:spcBef>
            </a:pPr>
            <a:r>
              <a:rPr lang="nl-NL" sz="2000" b="1" dirty="0"/>
              <a:t>Maar die vyand was rusteloos. Eerste, dreigemente (Handelinge 4:17-18); dan, strawwe (Handelinge 5:40); laastens, die dood (Handelinge </a:t>
            </a:r>
            <a:r>
              <a:rPr lang="en" sz="2000" b="1" dirty="0"/>
              <a:t>7:59).</a:t>
            </a:r>
          </a:p>
        </p:txBody>
      </p:sp>
      <p:sp>
        <p:nvSpPr>
          <p:cNvPr id="4" name="CuadroTexto 3">
            <a:extLst>
              <a:ext uri="{FF2B5EF4-FFF2-40B4-BE49-F238E27FC236}">
                <a16:creationId xmlns:a16="http://schemas.microsoft.com/office/drawing/2014/main" id="{19DCBA40-CCCE-9C35-0B30-FA404D404B6F}"/>
              </a:ext>
            </a:extLst>
          </p:cNvPr>
          <p:cNvSpPr txBox="1"/>
          <p:nvPr/>
        </p:nvSpPr>
        <p:spPr>
          <a:xfrm>
            <a:off x="152399" y="5405886"/>
            <a:ext cx="8587991" cy="1323439"/>
          </a:xfrm>
          <a:prstGeom prst="rect">
            <a:avLst/>
          </a:prstGeom>
          <a:noFill/>
        </p:spPr>
        <p:txBody>
          <a:bodyPr wrap="square">
            <a:spAutoFit/>
          </a:bodyPr>
          <a:lstStyle/>
          <a:p>
            <a:pPr>
              <a:spcBef>
                <a:spcPts val="600"/>
              </a:spcBef>
            </a:pPr>
            <a:r>
              <a:rPr lang="nl-NL" sz="2000" b="1" dirty="0"/>
              <a:t>Jesus het aan sy Kerk 'n opdrag gegee en die mag om dit uit te voer (Handelinge 1:8). Geen krag, fisies of geestelik, kan die vooruitgang van die evangelie keer nie (Mattheus 16:18). "As God vír ons is, wie kan teen ons wees?" (Romeine </a:t>
            </a:r>
            <a:r>
              <a:rPr lang="en" sz="2000" b="1" dirty="0"/>
              <a:t>8:31)</a:t>
            </a:r>
          </a:p>
        </p:txBody>
      </p:sp>
    </p:spTree>
    <p:extLst>
      <p:ext uri="{BB962C8B-B14F-4D97-AF65-F5344CB8AC3E}">
        <p14:creationId xmlns:p14="http://schemas.microsoft.com/office/powerpoint/2010/main" val="138986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900" decel="100000" fill="hold"/>
                                        <p:tgtEl>
                                          <p:spTgt spid="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900" decel="100000" fill="hold"/>
                                        <p:tgtEl>
                                          <p:spTgt spid="10"/>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25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900" decel="100000" fill="hold"/>
                                        <p:tgtEl>
                                          <p:spTgt spid="12"/>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6" fill="hold">
                            <p:stCondLst>
                              <p:cond delay="1250"/>
                            </p:stCondLst>
                            <p:childTnLst>
                              <p:par>
                                <p:cTn id="47" presetID="22" presetClass="entr" presetSubtype="8"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additive="base">
                                        <p:cTn id="66" dur="500" fill="hold"/>
                                        <p:tgtEl>
                                          <p:spTgt spid="4"/>
                                        </p:tgtEl>
                                        <p:attrNameLst>
                                          <p:attrName>ppt_x</p:attrName>
                                        </p:attrNameLst>
                                      </p:cBhvr>
                                      <p:tavLst>
                                        <p:tav tm="0">
                                          <p:val>
                                            <p:strVal val="1+#ppt_w/2"/>
                                          </p:val>
                                        </p:tav>
                                        <p:tav tm="100000">
                                          <p:val>
                                            <p:strVal val="#ppt_x"/>
                                          </p:val>
                                        </p:tav>
                                      </p:tavLst>
                                    </p:anim>
                                    <p:anim calcmode="lin" valueType="num">
                                      <p:cBhvr additive="base">
                                        <p:cTn id="67" dur="500" fill="hold"/>
                                        <p:tgtEl>
                                          <p:spTgt spid="4"/>
                                        </p:tgtEl>
                                        <p:attrNameLst>
                                          <p:attrName>ppt_y</p:attrName>
                                        </p:attrNameLst>
                                      </p:cBhvr>
                                      <p:tavLst>
                                        <p:tav tm="0">
                                          <p:val>
                                            <p:strVal val="#ppt_y"/>
                                          </p:val>
                                        </p:tav>
                                        <p:tav tm="100000">
                                          <p:val>
                                            <p:strVal val="#ppt_y"/>
                                          </p:val>
                                        </p:tav>
                                      </p:tavLst>
                                    </p:anim>
                                  </p:childTnLst>
                                </p:cTn>
                              </p:par>
                              <p:par>
                                <p:cTn id="68" presetID="2" presetClass="entr" presetSubtype="2" fill="hold" nodeType="with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fill="hold"/>
                                        <p:tgtEl>
                                          <p:spTgt spid="18"/>
                                        </p:tgtEl>
                                        <p:attrNameLst>
                                          <p:attrName>ppt_x</p:attrName>
                                        </p:attrNameLst>
                                      </p:cBhvr>
                                      <p:tavLst>
                                        <p:tav tm="0">
                                          <p:val>
                                            <p:strVal val="1+#ppt_w/2"/>
                                          </p:val>
                                        </p:tav>
                                        <p:tav tm="100000">
                                          <p:val>
                                            <p:strVal val="#ppt_x"/>
                                          </p:val>
                                        </p:tav>
                                      </p:tavLst>
                                    </p:anim>
                                    <p:anim calcmode="lin" valueType="num">
                                      <p:cBhvr additive="base">
                                        <p:cTn id="7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633</TotalTime>
  <Words>1500</Words>
  <Application>Microsoft Office PowerPoint</Application>
  <PresentationFormat>Panorámica</PresentationFormat>
  <Paragraphs>59</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 Display</vt:lpstr>
      <vt:lpstr>Arial</vt:lpstr>
      <vt:lpstr>Aptos</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87</cp:revision>
  <dcterms:created xsi:type="dcterms:W3CDTF">2024-03-30T09:19:10Z</dcterms:created>
  <dcterms:modified xsi:type="dcterms:W3CDTF">2024-04-09T18:20:12Z</dcterms:modified>
</cp:coreProperties>
</file>