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n-ZA" sz="2000" b="1" dirty="0"/>
            <a:t>Die </a:t>
          </a:r>
          <a:r>
            <a:rPr lang="en-ZA" sz="2000" b="1" dirty="0" err="1"/>
            <a:t>boodskappers</a:t>
          </a:r>
          <a:r>
            <a:rPr lang="en-ZA" sz="2000" b="1" dirty="0"/>
            <a:t> </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en-ZA" sz="2000" b="1" kern="1200" dirty="0" err="1">
              <a:solidFill>
                <a:prstClr val="black">
                  <a:hueOff val="0"/>
                  <a:satOff val="0"/>
                  <a:lumOff val="0"/>
                  <a:alphaOff val="0"/>
                </a:prstClr>
              </a:solidFill>
              <a:latin typeface="Aptos" panose="02110004020202020204"/>
              <a:ea typeface="+mn-ea"/>
              <a:cs typeface="+mn-cs"/>
            </a:rPr>
            <a:t>Tíchikus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Onésimus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Kolossense</a:t>
          </a:r>
          <a:r>
            <a:rPr lang="en-ZA" sz="2000" b="1" kern="1200" dirty="0">
              <a:solidFill>
                <a:prstClr val="black">
                  <a:hueOff val="0"/>
                  <a:satOff val="0"/>
                  <a:lumOff val="0"/>
                  <a:alphaOff val="0"/>
                </a:prstClr>
              </a:solidFill>
              <a:latin typeface="Aptos" panose="02110004020202020204"/>
              <a:ea typeface="+mn-ea"/>
              <a:cs typeface="+mn-cs"/>
            </a:rPr>
            <a:t> 4:7-9)</a:t>
          </a:r>
          <a:endParaRPr lang="es-ES" sz="2000" b="1" kern="1200" dirty="0">
            <a:solidFill>
              <a:prstClr val="black">
                <a:hueOff val="0"/>
                <a:satOff val="0"/>
                <a:lumOff val="0"/>
                <a:alphaOff val="0"/>
              </a:prstClr>
            </a:solidFill>
            <a:latin typeface="Aptos" panose="02110004020202020204"/>
            <a:ea typeface="+mn-ea"/>
            <a:cs typeface="+mn-cs"/>
          </a:endParaRPr>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en-ZA" sz="2000" b="1" kern="1200" dirty="0" err="1"/>
            <a:t>Dié</a:t>
          </a:r>
          <a:r>
            <a:rPr lang="en-ZA" sz="2000" b="1" kern="1200" dirty="0"/>
            <a:t> van die </a:t>
          </a:r>
          <a:r>
            <a:rPr lang="en-ZA" sz="2000" b="1" kern="1200" dirty="0" err="1"/>
            <a:t>besnydenis</a:t>
          </a:r>
          <a:endParaRPr lang="es-ES" sz="2000" kern="12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en-ZA" sz="2000" b="1" kern="1200" dirty="0" err="1">
              <a:solidFill>
                <a:prstClr val="black">
                  <a:hueOff val="0"/>
                  <a:satOff val="0"/>
                  <a:lumOff val="0"/>
                  <a:alphaOff val="0"/>
                </a:prstClr>
              </a:solidFill>
              <a:latin typeface="Aptos" panose="02110004020202020204"/>
              <a:ea typeface="+mn-ea"/>
              <a:cs typeface="+mn-cs"/>
            </a:rPr>
            <a:t>Aristárchus</a:t>
          </a:r>
          <a:r>
            <a:rPr lang="en" sz="2000" b="1" kern="1200" dirty="0">
              <a:solidFill>
                <a:prstClr val="black">
                  <a:hueOff val="0"/>
                  <a:satOff val="0"/>
                  <a:lumOff val="0"/>
                  <a:alphaOff val="0"/>
                </a:prstClr>
              </a:solidFill>
              <a:latin typeface="Aptos" panose="02110004020202020204"/>
              <a:ea typeface="+mn-ea"/>
              <a:cs typeface="+mn-cs"/>
            </a:rPr>
            <a:t>, </a:t>
          </a:r>
          <a:r>
            <a:rPr lang="en" sz="2000" b="1" kern="1200" dirty="0"/>
            <a:t>Markus, and Jesus (</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4:10-11)</a:t>
          </a:r>
          <a:endParaRPr lang="es-ES" sz="2000" kern="12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en-ZA" sz="2000" b="1" dirty="0"/>
            <a:t>Die </a:t>
          </a:r>
          <a:r>
            <a:rPr lang="en-ZA" sz="2000" b="1" dirty="0" err="1"/>
            <a:t>leermeester</a:t>
          </a:r>
          <a:endParaRPr lang="es-ES" sz="2000"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n-ZA" sz="2000" b="1" kern="1200" dirty="0" err="1">
              <a:solidFill>
                <a:prstClr val="black">
                  <a:hueOff val="0"/>
                  <a:satOff val="0"/>
                  <a:lumOff val="0"/>
                  <a:alphaOff val="0"/>
                </a:prstClr>
              </a:solidFill>
              <a:latin typeface="Aptos" panose="02110004020202020204"/>
              <a:ea typeface="+mn-ea"/>
              <a:cs typeface="+mn-cs"/>
            </a:rPr>
            <a:t>Épafras</a:t>
          </a:r>
          <a:r>
            <a:rPr lang="en" sz="2000" b="1" kern="1200" dirty="0">
              <a:solidFill>
                <a:prstClr val="black">
                  <a:hueOff val="0"/>
                  <a:satOff val="0"/>
                  <a:lumOff val="0"/>
                  <a:alphaOff val="0"/>
                </a:prstClr>
              </a:solidFill>
              <a:latin typeface="Aptos" panose="02110004020202020204"/>
              <a:ea typeface="+mn-ea"/>
              <a:cs typeface="+mn-cs"/>
            </a:rPr>
            <a:t> </a:t>
          </a:r>
          <a:r>
            <a:rPr lang="en" sz="2000" b="1" kern="1200" dirty="0"/>
            <a:t>(</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4:12-13)</a:t>
          </a:r>
          <a:endParaRPr lang="es-ES" sz="2000" kern="12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n-ZA" sz="2000" b="1" dirty="0"/>
            <a:t>Die </a:t>
          </a:r>
          <a:r>
            <a:rPr lang="en-ZA" sz="2000" b="1" dirty="0" err="1"/>
            <a:t>geliefde</a:t>
          </a:r>
          <a:r>
            <a:rPr lang="en-ZA" sz="2000" b="1" dirty="0"/>
            <a:t> </a:t>
          </a:r>
          <a:r>
            <a:rPr lang="en-ZA" sz="2000" b="1" dirty="0" err="1"/>
            <a:t>en</a:t>
          </a:r>
          <a:r>
            <a:rPr lang="en-ZA" sz="2000" b="1" dirty="0"/>
            <a:t> die </a:t>
          </a:r>
          <a:r>
            <a:rPr lang="en-ZA" sz="2000" b="1" dirty="0" err="1"/>
            <a:t>wêreldsgesinde</a:t>
          </a:r>
          <a:endParaRPr lang="es-ES" sz="2000"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en" sz="2000" b="1" dirty="0"/>
            <a:t>Lukas and Demas (</a:t>
          </a:r>
          <a:r>
            <a:rPr lang="en-ZA" sz="2000" b="1" dirty="0" err="1">
              <a:solidFill>
                <a:prstClr val="black">
                  <a:hueOff val="0"/>
                  <a:satOff val="0"/>
                  <a:lumOff val="0"/>
                  <a:alphaOff val="0"/>
                </a:prstClr>
              </a:solidFill>
              <a:latin typeface="Aptos" panose="02110004020202020204"/>
              <a:ea typeface="+mn-ea"/>
              <a:cs typeface="+mn-cs"/>
            </a:rPr>
            <a:t>Kolossense</a:t>
          </a:r>
          <a:r>
            <a:rPr lang="en" sz="2000" b="1" dirty="0"/>
            <a:t> 4:14)</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en" sz="2000" b="1" dirty="0">
              <a:effectLst>
                <a:outerShdw blurRad="38100" dist="38100" dir="2700000" algn="tl">
                  <a:srgbClr val="000000">
                    <a:alpha val="43137"/>
                  </a:srgbClr>
                </a:outerShdw>
              </a:effectLst>
            </a:rPr>
            <a:t>Kerk Leiers</a:t>
          </a:r>
          <a:endParaRPr lang="es-ES" sz="2000"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n-ZA" sz="2000" b="1" kern="1200" dirty="0" err="1">
              <a:solidFill>
                <a:prstClr val="black">
                  <a:hueOff val="0"/>
                  <a:satOff val="0"/>
                  <a:lumOff val="0"/>
                  <a:alphaOff val="0"/>
                </a:prstClr>
              </a:solidFill>
              <a:latin typeface="Aptos" panose="02110004020202020204"/>
              <a:ea typeface="+mn-ea"/>
              <a:cs typeface="+mn-cs"/>
            </a:rPr>
            <a:t>Nimfas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Archíppus</a:t>
          </a:r>
          <a:r>
            <a:rPr lang="en-ZA" sz="2000" b="1" kern="1200" dirty="0">
              <a:solidFill>
                <a:prstClr val="black">
                  <a:hueOff val="0"/>
                  <a:satOff val="0"/>
                  <a:lumOff val="0"/>
                  <a:alphaOff val="0"/>
                </a:prstClr>
              </a:solidFill>
              <a:latin typeface="Aptos" panose="02110004020202020204"/>
              <a:ea typeface="+mn-ea"/>
              <a:cs typeface="+mn-cs"/>
            </a:rPr>
            <a:t> </a:t>
          </a:r>
          <a:r>
            <a:rPr lang="en" sz="2000" b="1" kern="1200" dirty="0"/>
            <a:t>(</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4:16-18)</a:t>
          </a:r>
          <a:endParaRPr lang="es-ES" sz="2000" kern="12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custLinFactNeighborX="-159" custLinFactNeighborY="25272">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a:solidFill>
                <a:schemeClr val="tx1"/>
              </a:solidFill>
            </a:rPr>
            <a:t>ARISTARGUS</a:t>
          </a:r>
          <a:endParaRPr lang="en"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r>
            <a:rPr lang="en-ZA" sz="1600" b="1" kern="1200" dirty="0">
              <a:solidFill>
                <a:prstClr val="black">
                  <a:hueOff val="0"/>
                  <a:satOff val="0"/>
                  <a:lumOff val="0"/>
                  <a:alphaOff val="0"/>
                </a:prstClr>
              </a:solidFill>
              <a:latin typeface="Aptos" panose="02110004020202020204"/>
              <a:ea typeface="+mn-ea"/>
              <a:cs typeface="+mn-cs"/>
            </a:rPr>
            <a:t>Hy was ’n </a:t>
          </a:r>
          <a:r>
            <a:rPr lang="en-ZA" sz="1600" b="1" kern="1200" dirty="0" err="1">
              <a:solidFill>
                <a:prstClr val="black">
                  <a:hueOff val="0"/>
                  <a:satOff val="0"/>
                  <a:lumOff val="0"/>
                  <a:alphaOff val="0"/>
                </a:prstClr>
              </a:solidFill>
              <a:latin typeface="Aptos" panose="02110004020202020204"/>
              <a:ea typeface="+mn-ea"/>
              <a:cs typeface="+mn-cs"/>
            </a:rPr>
            <a:t>inwoner</a:t>
          </a:r>
          <a:r>
            <a:rPr lang="en-ZA" sz="1600" b="1" kern="1200" dirty="0">
              <a:solidFill>
                <a:prstClr val="black">
                  <a:hueOff val="0"/>
                  <a:satOff val="0"/>
                  <a:lumOff val="0"/>
                  <a:alphaOff val="0"/>
                </a:prstClr>
              </a:solidFill>
              <a:latin typeface="Aptos" panose="02110004020202020204"/>
              <a:ea typeface="+mn-ea"/>
              <a:cs typeface="+mn-cs"/>
            </a:rPr>
            <a:t> van </a:t>
          </a:r>
          <a:r>
            <a:rPr lang="en-ZA" sz="1600" b="1" kern="1200" dirty="0" err="1">
              <a:solidFill>
                <a:prstClr val="black">
                  <a:hueOff val="0"/>
                  <a:satOff val="0"/>
                  <a:lumOff val="0"/>
                  <a:alphaOff val="0"/>
                </a:prstClr>
              </a:solidFill>
              <a:latin typeface="Aptos" panose="02110004020202020204"/>
              <a:ea typeface="+mn-ea"/>
              <a:cs typeface="+mn-cs"/>
            </a:rPr>
            <a:t>Tessalonika</a:t>
          </a:r>
          <a:r>
            <a:rPr lang="en-ZA" sz="1600" b="1" kern="1200" dirty="0">
              <a:solidFill>
                <a:prstClr val="black">
                  <a:hueOff val="0"/>
                  <a:satOff val="0"/>
                  <a:lumOff val="0"/>
                  <a:alphaOff val="0"/>
                </a:prstClr>
              </a:solidFill>
              <a:latin typeface="Aptos" panose="02110004020202020204"/>
              <a:ea typeface="+mn-ea"/>
              <a:cs typeface="+mn-cs"/>
            </a:rPr>
            <a:t> (Hand. 27:2). Hy het </a:t>
          </a:r>
          <a:r>
            <a:rPr lang="en-ZA" sz="1600" b="1" kern="1200" dirty="0" err="1">
              <a:solidFill>
                <a:prstClr val="black">
                  <a:hueOff val="0"/>
                  <a:satOff val="0"/>
                  <a:lumOff val="0"/>
                  <a:alphaOff val="0"/>
                </a:prstClr>
              </a:solidFill>
              <a:latin typeface="Aptos" panose="02110004020202020204"/>
              <a:ea typeface="+mn-ea"/>
              <a:cs typeface="+mn-cs"/>
            </a:rPr>
            <a:t>probleme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ondervind</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tydens</a:t>
          </a:r>
          <a:r>
            <a:rPr lang="en-ZA" sz="1600" b="1" kern="1200" dirty="0">
              <a:solidFill>
                <a:prstClr val="black">
                  <a:hueOff val="0"/>
                  <a:satOff val="0"/>
                  <a:lumOff val="0"/>
                  <a:alphaOff val="0"/>
                </a:prstClr>
              </a:solidFill>
              <a:latin typeface="Aptos" panose="02110004020202020204"/>
              <a:ea typeface="+mn-ea"/>
              <a:cs typeface="+mn-cs"/>
            </a:rPr>
            <a:t> die </a:t>
          </a:r>
          <a:r>
            <a:rPr lang="en-ZA" sz="1600" b="1" kern="1200" dirty="0" err="1">
              <a:solidFill>
                <a:prstClr val="black">
                  <a:hueOff val="0"/>
                  <a:satOff val="0"/>
                  <a:lumOff val="0"/>
                  <a:alphaOff val="0"/>
                </a:prstClr>
              </a:solidFill>
              <a:latin typeface="Aptos" panose="02110004020202020204"/>
              <a:ea typeface="+mn-ea"/>
              <a:cs typeface="+mn-cs"/>
            </a:rPr>
            <a:t>oproer</a:t>
          </a:r>
          <a:r>
            <a:rPr lang="en-ZA" sz="1600" b="1" kern="1200" dirty="0">
              <a:solidFill>
                <a:prstClr val="black">
                  <a:hueOff val="0"/>
                  <a:satOff val="0"/>
                  <a:lumOff val="0"/>
                  <a:alphaOff val="0"/>
                </a:prstClr>
              </a:solidFill>
              <a:latin typeface="Aptos" panose="02110004020202020204"/>
              <a:ea typeface="+mn-ea"/>
              <a:cs typeface="+mn-cs"/>
            </a:rPr>
            <a:t> in </a:t>
          </a:r>
          <a:r>
            <a:rPr lang="en-ZA" sz="1600" b="1" kern="1200" dirty="0" err="1">
              <a:solidFill>
                <a:prstClr val="black">
                  <a:hueOff val="0"/>
                  <a:satOff val="0"/>
                  <a:lumOff val="0"/>
                  <a:alphaOff val="0"/>
                </a:prstClr>
              </a:solidFill>
              <a:latin typeface="Aptos" panose="02110004020202020204"/>
              <a:ea typeface="+mn-ea"/>
              <a:cs typeface="+mn-cs"/>
            </a:rPr>
            <a:t>Efese</a:t>
          </a:r>
          <a:r>
            <a:rPr lang="en-ZA" sz="1600" b="1" kern="1200" dirty="0">
              <a:solidFill>
                <a:prstClr val="black">
                  <a:hueOff val="0"/>
                  <a:satOff val="0"/>
                  <a:lumOff val="0"/>
                  <a:alphaOff val="0"/>
                </a:prstClr>
              </a:solidFill>
              <a:latin typeface="Aptos" panose="02110004020202020204"/>
              <a:ea typeface="+mn-ea"/>
              <a:cs typeface="+mn-cs"/>
            </a:rPr>
            <a:t> (Hand. 19:29). Hy het Paulus </a:t>
          </a:r>
          <a:r>
            <a:rPr lang="en-ZA" sz="1600" b="1" kern="1200" dirty="0" err="1">
              <a:solidFill>
                <a:prstClr val="black">
                  <a:hueOff val="0"/>
                  <a:satOff val="0"/>
                  <a:lumOff val="0"/>
                  <a:alphaOff val="0"/>
                </a:prstClr>
              </a:solidFill>
              <a:latin typeface="Aptos" panose="02110004020202020204"/>
              <a:ea typeface="+mn-ea"/>
              <a:cs typeface="+mn-cs"/>
            </a:rPr>
            <a:t>vergesel</a:t>
          </a:r>
          <a:r>
            <a:rPr lang="en-ZA" sz="1600" b="1" kern="1200" dirty="0">
              <a:solidFill>
                <a:prstClr val="black">
                  <a:hueOff val="0"/>
                  <a:satOff val="0"/>
                  <a:lumOff val="0"/>
                  <a:alphaOff val="0"/>
                </a:prstClr>
              </a:solidFill>
              <a:latin typeface="Aptos" panose="02110004020202020204"/>
              <a:ea typeface="+mn-ea"/>
              <a:cs typeface="+mn-cs"/>
            </a:rPr>
            <a:t> om die </a:t>
          </a:r>
          <a:r>
            <a:rPr lang="en-ZA" sz="1600" b="1" kern="1200" dirty="0" err="1">
              <a:solidFill>
                <a:prstClr val="black">
                  <a:hueOff val="0"/>
                  <a:satOff val="0"/>
                  <a:lumOff val="0"/>
                  <a:alphaOff val="0"/>
                </a:prstClr>
              </a:solidFill>
              <a:latin typeface="Aptos" panose="02110004020202020204"/>
              <a:ea typeface="+mn-ea"/>
              <a:cs typeface="+mn-cs"/>
            </a:rPr>
            <a:t>offergawe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na</a:t>
          </a:r>
          <a:r>
            <a:rPr lang="en-ZA" sz="1600" b="1" kern="1200" dirty="0">
              <a:solidFill>
                <a:prstClr val="black">
                  <a:hueOff val="0"/>
                  <a:satOff val="0"/>
                  <a:lumOff val="0"/>
                  <a:alphaOff val="0"/>
                </a:prstClr>
              </a:solidFill>
              <a:latin typeface="Aptos" panose="02110004020202020204"/>
              <a:ea typeface="+mn-ea"/>
              <a:cs typeface="+mn-cs"/>
            </a:rPr>
            <a:t> Jerusalem </a:t>
          </a:r>
          <a:r>
            <a:rPr lang="en-ZA" sz="1600" b="1" kern="1200" dirty="0" err="1">
              <a:solidFill>
                <a:prstClr val="black">
                  <a:hueOff val="0"/>
                  <a:satOff val="0"/>
                  <a:lumOff val="0"/>
                  <a:alphaOff val="0"/>
                </a:prstClr>
              </a:solidFill>
              <a:latin typeface="Aptos" panose="02110004020202020204"/>
              <a:ea typeface="+mn-ea"/>
              <a:cs typeface="+mn-cs"/>
            </a:rPr>
            <a:t>te</a:t>
          </a:r>
          <a:r>
            <a:rPr lang="en-ZA" sz="1600" b="1" kern="1200" dirty="0">
              <a:solidFill>
                <a:prstClr val="black">
                  <a:hueOff val="0"/>
                  <a:satOff val="0"/>
                  <a:lumOff val="0"/>
                  <a:alphaOff val="0"/>
                </a:prstClr>
              </a:solidFill>
              <a:latin typeface="Aptos" panose="02110004020202020204"/>
              <a:ea typeface="+mn-ea"/>
              <a:cs typeface="+mn-cs"/>
            </a:rPr>
            <a:t> neem (Hand. 20:4). Hy is </a:t>
          </a:r>
          <a:r>
            <a:rPr lang="en-ZA" sz="1600" b="1" kern="1200" dirty="0" err="1">
              <a:solidFill>
                <a:prstClr val="black">
                  <a:hueOff val="0"/>
                  <a:satOff val="0"/>
                  <a:lumOff val="0"/>
                  <a:alphaOff val="0"/>
                </a:prstClr>
              </a:solidFill>
              <a:latin typeface="Aptos" panose="02110004020202020204"/>
              <a:ea typeface="+mn-ea"/>
              <a:cs typeface="+mn-cs"/>
            </a:rPr>
            <a:t>saam</a:t>
          </a:r>
          <a:r>
            <a:rPr lang="en-ZA" sz="1600" b="1" kern="1200" dirty="0">
              <a:solidFill>
                <a:prstClr val="black">
                  <a:hueOff val="0"/>
                  <a:satOff val="0"/>
                  <a:lumOff val="0"/>
                  <a:alphaOff val="0"/>
                </a:prstClr>
              </a:solidFill>
              <a:latin typeface="Aptos" panose="02110004020202020204"/>
              <a:ea typeface="+mn-ea"/>
              <a:cs typeface="+mn-cs"/>
            </a:rPr>
            <a:t> met Paulus in Rome </a:t>
          </a:r>
          <a:r>
            <a:rPr lang="en-ZA" sz="1600" b="1" kern="1200" dirty="0" err="1">
              <a:solidFill>
                <a:prstClr val="black">
                  <a:hueOff val="0"/>
                  <a:satOff val="0"/>
                  <a:lumOff val="0"/>
                  <a:alphaOff val="0"/>
                </a:prstClr>
              </a:solidFill>
              <a:latin typeface="Aptos" panose="02110004020202020204"/>
              <a:ea typeface="+mn-ea"/>
              <a:cs typeface="+mn-cs"/>
            </a:rPr>
            <a:t>gevange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geneem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het </a:t>
          </a:r>
          <a:r>
            <a:rPr lang="en-ZA" sz="1600" b="1" kern="1200" dirty="0" err="1">
              <a:solidFill>
                <a:prstClr val="black">
                  <a:hueOff val="0"/>
                  <a:satOff val="0"/>
                  <a:lumOff val="0"/>
                  <a:alphaOff val="0"/>
                </a:prstClr>
              </a:solidFill>
              <a:latin typeface="Aptos" panose="02110004020202020204"/>
              <a:ea typeface="+mn-ea"/>
              <a:cs typeface="+mn-cs"/>
            </a:rPr>
            <a:t>groete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aan</a:t>
          </a:r>
          <a:r>
            <a:rPr lang="en-ZA" sz="1600" b="1" kern="1200" dirty="0">
              <a:solidFill>
                <a:prstClr val="black">
                  <a:hueOff val="0"/>
                  <a:satOff val="0"/>
                  <a:lumOff val="0"/>
                  <a:alphaOff val="0"/>
                </a:prstClr>
              </a:solidFill>
              <a:latin typeface="Aptos" panose="02110004020202020204"/>
              <a:ea typeface="+mn-ea"/>
              <a:cs typeface="+mn-cs"/>
            </a:rPr>
            <a:t> die </a:t>
          </a:r>
          <a:r>
            <a:rPr lang="en-ZA" sz="1600" b="1" kern="1200" dirty="0" err="1">
              <a:solidFill>
                <a:prstClr val="black">
                  <a:hueOff val="0"/>
                  <a:satOff val="0"/>
                  <a:lumOff val="0"/>
                  <a:alphaOff val="0"/>
                </a:prstClr>
              </a:solidFill>
              <a:latin typeface="Aptos" panose="02110004020202020204"/>
              <a:ea typeface="+mn-ea"/>
              <a:cs typeface="+mn-cs"/>
            </a:rPr>
            <a:t>Kolossense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Filemon </a:t>
          </a:r>
          <a:r>
            <a:rPr lang="en-ZA" sz="1600" b="1" kern="1200" dirty="0" err="1">
              <a:solidFill>
                <a:prstClr val="black">
                  <a:hueOff val="0"/>
                  <a:satOff val="0"/>
                  <a:lumOff val="0"/>
                  <a:alphaOff val="0"/>
                </a:prstClr>
              </a:solidFill>
              <a:latin typeface="Aptos" panose="02110004020202020204"/>
              <a:ea typeface="+mn-ea"/>
              <a:cs typeface="+mn-cs"/>
            </a:rPr>
            <a:t>gestuur</a:t>
          </a:r>
          <a:r>
            <a:rPr lang="en-ZA" sz="1600" b="1" kern="1200" dirty="0">
              <a:solidFill>
                <a:prstClr val="black">
                  <a:hueOff val="0"/>
                  <a:satOff val="0"/>
                  <a:lumOff val="0"/>
                  <a:alphaOff val="0"/>
                </a:prstClr>
              </a:solidFill>
              <a:latin typeface="Aptos" panose="02110004020202020204"/>
              <a:ea typeface="+mn-ea"/>
              <a:cs typeface="+mn-cs"/>
            </a:rPr>
            <a:t> (Kol. 4:10; Filemon 1:24).</a:t>
          </a:r>
          <a:endParaRPr lang="en" sz="1600" b="1" kern="1200" dirty="0">
            <a:solidFill>
              <a:prstClr val="black">
                <a:hueOff val="0"/>
                <a:satOff val="0"/>
                <a:lumOff val="0"/>
                <a:alphaOff val="0"/>
              </a:prstClr>
            </a:solidFill>
            <a:latin typeface="Aptos" panose="02110004020202020204"/>
            <a:ea typeface="+mn-ea"/>
            <a:cs typeface="+mn-cs"/>
          </a:endParaRPr>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MARKUS</a:t>
          </a:r>
          <a:endParaRPr lang="en"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en-ZA" sz="1600" b="1" kern="1200" dirty="0">
              <a:solidFill>
                <a:prstClr val="black">
                  <a:hueOff val="0"/>
                  <a:satOff val="0"/>
                  <a:lumOff val="0"/>
                  <a:alphaOff val="0"/>
                </a:prstClr>
              </a:solidFill>
              <a:latin typeface="Aptos" panose="02110004020202020204"/>
              <a:ea typeface="+mn-ea"/>
              <a:cs typeface="+mn-cs"/>
            </a:rPr>
            <a:t>Die </a:t>
          </a:r>
          <a:r>
            <a:rPr lang="en-ZA" sz="1600" b="1" kern="1200" dirty="0" err="1">
              <a:solidFill>
                <a:prstClr val="black">
                  <a:hueOff val="0"/>
                  <a:satOff val="0"/>
                  <a:lumOff val="0"/>
                  <a:alphaOff val="0"/>
                </a:prstClr>
              </a:solidFill>
              <a:latin typeface="Aptos" panose="02110004020202020204"/>
              <a:ea typeface="+mn-ea"/>
              <a:cs typeface="+mn-cs"/>
            </a:rPr>
            <a:t>neef</a:t>
          </a:r>
          <a:r>
            <a:rPr lang="en-ZA" sz="1600" b="1" kern="1200" dirty="0">
              <a:solidFill>
                <a:prstClr val="black">
                  <a:hueOff val="0"/>
                  <a:satOff val="0"/>
                  <a:lumOff val="0"/>
                  <a:alphaOff val="0"/>
                </a:prstClr>
              </a:solidFill>
              <a:latin typeface="Aptos" panose="02110004020202020204"/>
              <a:ea typeface="+mn-ea"/>
              <a:cs typeface="+mn-cs"/>
            </a:rPr>
            <a:t> van Paulus se </a:t>
          </a:r>
          <a:r>
            <a:rPr lang="en-ZA" sz="1600" b="1" kern="1200" dirty="0" err="1">
              <a:solidFill>
                <a:prstClr val="black">
                  <a:hueOff val="0"/>
                  <a:satOff val="0"/>
                  <a:lumOff val="0"/>
                  <a:alphaOff val="0"/>
                </a:prstClr>
              </a:solidFill>
              <a:latin typeface="Aptos" panose="02110004020202020204"/>
              <a:ea typeface="+mn-ea"/>
              <a:cs typeface="+mn-cs"/>
            </a:rPr>
            <a:t>eerste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metgesel</a:t>
          </a:r>
          <a:r>
            <a:rPr lang="en-ZA" sz="1600" b="1" kern="1200" dirty="0">
              <a:solidFill>
                <a:prstClr val="black">
                  <a:hueOff val="0"/>
                  <a:satOff val="0"/>
                  <a:lumOff val="0"/>
                  <a:alphaOff val="0"/>
                </a:prstClr>
              </a:solidFill>
              <a:latin typeface="Aptos" panose="02110004020202020204"/>
              <a:ea typeface="+mn-ea"/>
              <a:cs typeface="+mn-cs"/>
            </a:rPr>
            <a:t>, Barnabas, het die sending in </a:t>
          </a:r>
          <a:r>
            <a:rPr lang="en-ZA" sz="1600" b="1" kern="1200" dirty="0" err="1">
              <a:solidFill>
                <a:prstClr val="black">
                  <a:hueOff val="0"/>
                  <a:satOff val="0"/>
                  <a:lumOff val="0"/>
                  <a:alphaOff val="0"/>
                </a:prstClr>
              </a:solidFill>
              <a:latin typeface="Aptos" panose="02110004020202020204"/>
              <a:ea typeface="+mn-ea"/>
              <a:cs typeface="+mn-cs"/>
            </a:rPr>
            <a:t>Pamfilië</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verlaat</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Paulus het </a:t>
          </a:r>
          <a:r>
            <a:rPr lang="en-ZA" sz="1600" b="1" kern="1200" dirty="0" err="1">
              <a:solidFill>
                <a:prstClr val="black">
                  <a:hueOff val="0"/>
                  <a:satOff val="0"/>
                  <a:lumOff val="0"/>
                  <a:alphaOff val="0"/>
                </a:prstClr>
              </a:solidFill>
              <a:latin typeface="Aptos" panose="02110004020202020204"/>
              <a:ea typeface="+mn-ea"/>
              <a:cs typeface="+mn-cs"/>
            </a:rPr>
            <a:t>geweier</a:t>
          </a:r>
          <a:r>
            <a:rPr lang="en-ZA" sz="1600" b="1" kern="1200" dirty="0">
              <a:solidFill>
                <a:prstClr val="black">
                  <a:hueOff val="0"/>
                  <a:satOff val="0"/>
                  <a:lumOff val="0"/>
                  <a:alphaOff val="0"/>
                </a:prstClr>
              </a:solidFill>
              <a:latin typeface="Aptos" panose="02110004020202020204"/>
              <a:ea typeface="+mn-ea"/>
              <a:cs typeface="+mn-cs"/>
            </a:rPr>
            <a:t> om </a:t>
          </a:r>
          <a:r>
            <a:rPr lang="en-ZA" sz="1600" b="1" kern="1200" dirty="0" err="1">
              <a:solidFill>
                <a:prstClr val="black">
                  <a:hueOff val="0"/>
                  <a:satOff val="0"/>
                  <a:lumOff val="0"/>
                  <a:alphaOff val="0"/>
                </a:prstClr>
              </a:solidFill>
              <a:latin typeface="Aptos" panose="02110004020202020204"/>
              <a:ea typeface="+mn-ea"/>
              <a:cs typeface="+mn-cs"/>
            </a:rPr>
            <a:t>hom</a:t>
          </a:r>
          <a:r>
            <a:rPr lang="en-ZA" sz="1600" b="1" kern="1200" dirty="0">
              <a:solidFill>
                <a:prstClr val="black">
                  <a:hueOff val="0"/>
                  <a:satOff val="0"/>
                  <a:lumOff val="0"/>
                  <a:alphaOff val="0"/>
                </a:prstClr>
              </a:solidFill>
              <a:latin typeface="Aptos" panose="02110004020202020204"/>
              <a:ea typeface="+mn-ea"/>
              <a:cs typeface="+mn-cs"/>
            </a:rPr>
            <a:t> op ’n </a:t>
          </a:r>
          <a:r>
            <a:rPr lang="en-ZA" sz="1600" b="1" kern="1200" dirty="0" err="1">
              <a:solidFill>
                <a:prstClr val="black">
                  <a:hueOff val="0"/>
                  <a:satOff val="0"/>
                  <a:lumOff val="0"/>
                  <a:alphaOff val="0"/>
                </a:prstClr>
              </a:solidFill>
              <a:latin typeface="Aptos" panose="02110004020202020204"/>
              <a:ea typeface="+mn-ea"/>
              <a:cs typeface="+mn-cs"/>
            </a:rPr>
            <a:t>tweede</a:t>
          </a:r>
          <a:r>
            <a:rPr lang="en-ZA" sz="1600" b="1" kern="1200" dirty="0">
              <a:solidFill>
                <a:prstClr val="black">
                  <a:hueOff val="0"/>
                  <a:satOff val="0"/>
                  <a:lumOff val="0"/>
                  <a:alphaOff val="0"/>
                </a:prstClr>
              </a:solidFill>
              <a:latin typeface="Aptos" panose="02110004020202020204"/>
              <a:ea typeface="+mn-ea"/>
              <a:cs typeface="+mn-cs"/>
            </a:rPr>
            <a:t> reis </a:t>
          </a:r>
          <a:r>
            <a:rPr lang="en-ZA" sz="1600" b="1" kern="1200" dirty="0" err="1">
              <a:solidFill>
                <a:prstClr val="black">
                  <a:hueOff val="0"/>
                  <a:satOff val="0"/>
                  <a:lumOff val="0"/>
                  <a:alphaOff val="0"/>
                </a:prstClr>
              </a:solidFill>
              <a:latin typeface="Aptos" panose="02110004020202020204"/>
              <a:ea typeface="+mn-ea"/>
              <a:cs typeface="+mn-cs"/>
            </a:rPr>
            <a:t>saam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te</a:t>
          </a:r>
          <a:r>
            <a:rPr lang="en-ZA" sz="1600" b="1" kern="1200" dirty="0">
              <a:solidFill>
                <a:prstClr val="black">
                  <a:hueOff val="0"/>
                  <a:satOff val="0"/>
                  <a:lumOff val="0"/>
                  <a:alphaOff val="0"/>
                </a:prstClr>
              </a:solidFill>
              <a:latin typeface="Aptos" panose="02110004020202020204"/>
              <a:ea typeface="+mn-ea"/>
              <a:cs typeface="+mn-cs"/>
            </a:rPr>
            <a:t> neem (Hand. 15:37-38). Hy het </a:t>
          </a:r>
          <a:r>
            <a:rPr lang="en-ZA" sz="1600" b="1" kern="1200" dirty="0" err="1">
              <a:solidFill>
                <a:prstClr val="black">
                  <a:hueOff val="0"/>
                  <a:satOff val="0"/>
                  <a:lumOff val="0"/>
                  <a:alphaOff val="0"/>
                </a:prstClr>
              </a:solidFill>
              <a:latin typeface="Aptos" panose="02110004020202020204"/>
              <a:ea typeface="+mn-ea"/>
              <a:cs typeface="+mn-cs"/>
            </a:rPr>
            <a:t>sy</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oom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vergesel</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’n </a:t>
          </a:r>
          <a:r>
            <a:rPr lang="en-ZA" sz="1600" b="1" kern="1200" dirty="0" err="1">
              <a:solidFill>
                <a:prstClr val="black">
                  <a:hueOff val="0"/>
                  <a:satOff val="0"/>
                  <a:lumOff val="0"/>
                  <a:alphaOff val="0"/>
                </a:prstClr>
              </a:solidFill>
              <a:latin typeface="Aptos" panose="02110004020202020204"/>
              <a:ea typeface="+mn-ea"/>
              <a:cs typeface="+mn-cs"/>
            </a:rPr>
            <a:t>nuttige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evangelis</a:t>
          </a:r>
          <a:r>
            <a:rPr lang="en-ZA" sz="1600" b="1" kern="1200" dirty="0">
              <a:solidFill>
                <a:prstClr val="black">
                  <a:hueOff val="0"/>
                  <a:satOff val="0"/>
                  <a:lumOff val="0"/>
                  <a:alphaOff val="0"/>
                </a:prstClr>
              </a:solidFill>
              <a:latin typeface="Aptos" panose="02110004020202020204"/>
              <a:ea typeface="+mn-ea"/>
              <a:cs typeface="+mn-cs"/>
            </a:rPr>
            <a:t> vir Paulus </a:t>
          </a:r>
          <a:r>
            <a:rPr lang="en-ZA" sz="1600" b="1" kern="1200" dirty="0" err="1">
              <a:solidFill>
                <a:prstClr val="black">
                  <a:hueOff val="0"/>
                  <a:satOff val="0"/>
                  <a:lumOff val="0"/>
                  <a:alphaOff val="0"/>
                </a:prstClr>
              </a:solidFill>
              <a:latin typeface="Aptos" panose="02110004020202020204"/>
              <a:ea typeface="+mn-ea"/>
              <a:cs typeface="+mn-cs"/>
            </a:rPr>
            <a:t>geword</a:t>
          </a:r>
          <a:r>
            <a:rPr lang="en-ZA" sz="1600" b="1" kern="1200" dirty="0">
              <a:solidFill>
                <a:prstClr val="black">
                  <a:hueOff val="0"/>
                  <a:satOff val="0"/>
                  <a:lumOff val="0"/>
                  <a:alphaOff val="0"/>
                </a:prstClr>
              </a:solidFill>
              <a:latin typeface="Aptos" panose="02110004020202020204"/>
              <a:ea typeface="+mn-ea"/>
              <a:cs typeface="+mn-cs"/>
            </a:rPr>
            <a:t> (Hand. 15:39; 2 Tim. 4:11). Petrus het </a:t>
          </a:r>
          <a:r>
            <a:rPr lang="en-ZA" sz="1600" b="1" kern="1200" dirty="0" err="1">
              <a:solidFill>
                <a:prstClr val="black">
                  <a:hueOff val="0"/>
                  <a:satOff val="0"/>
                  <a:lumOff val="0"/>
                  <a:alphaOff val="0"/>
                </a:prstClr>
              </a:solidFill>
              <a:latin typeface="Aptos" panose="02110004020202020204"/>
              <a:ea typeface="+mn-ea"/>
              <a:cs typeface="+mn-cs"/>
            </a:rPr>
            <a:t>hom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soos</a:t>
          </a:r>
          <a:r>
            <a:rPr lang="en-ZA" sz="1600" b="1" kern="1200" dirty="0">
              <a:solidFill>
                <a:prstClr val="black">
                  <a:hueOff val="0"/>
                  <a:satOff val="0"/>
                  <a:lumOff val="0"/>
                  <a:alphaOff val="0"/>
                </a:prstClr>
              </a:solidFill>
              <a:latin typeface="Aptos" panose="02110004020202020204"/>
              <a:ea typeface="+mn-ea"/>
              <a:cs typeface="+mn-cs"/>
            </a:rPr>
            <a:t> ’n </a:t>
          </a:r>
          <a:r>
            <a:rPr lang="en-ZA" sz="1600" b="1" kern="1200" dirty="0" err="1">
              <a:solidFill>
                <a:prstClr val="black">
                  <a:hueOff val="0"/>
                  <a:satOff val="0"/>
                  <a:lumOff val="0"/>
                  <a:alphaOff val="0"/>
                </a:prstClr>
              </a:solidFill>
              <a:latin typeface="Aptos" panose="02110004020202020204"/>
              <a:ea typeface="+mn-ea"/>
              <a:cs typeface="+mn-cs"/>
            </a:rPr>
            <a:t>seun</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behandel</a:t>
          </a:r>
          <a:r>
            <a:rPr lang="en-ZA" sz="1600" b="1" kern="1200" dirty="0">
              <a:solidFill>
                <a:prstClr val="black">
                  <a:hueOff val="0"/>
                  <a:satOff val="0"/>
                  <a:lumOff val="0"/>
                  <a:alphaOff val="0"/>
                </a:prstClr>
              </a:solidFill>
              <a:latin typeface="Aptos" panose="02110004020202020204"/>
              <a:ea typeface="+mn-ea"/>
              <a:cs typeface="+mn-cs"/>
            </a:rPr>
            <a:t> (1 Pet. 5:13). Hy was die </a:t>
          </a:r>
          <a:r>
            <a:rPr lang="en-ZA" sz="1600" b="1" kern="1200" dirty="0" err="1">
              <a:solidFill>
                <a:prstClr val="black">
                  <a:hueOff val="0"/>
                  <a:satOff val="0"/>
                  <a:lumOff val="0"/>
                  <a:alphaOff val="0"/>
                </a:prstClr>
              </a:solidFill>
              <a:latin typeface="Aptos" panose="02110004020202020204"/>
              <a:ea typeface="+mn-ea"/>
              <a:cs typeface="+mn-cs"/>
            </a:rPr>
            <a:t>skrywer</a:t>
          </a:r>
          <a:r>
            <a:rPr lang="en-ZA" sz="1600" b="1" kern="1200" dirty="0">
              <a:solidFill>
                <a:prstClr val="black">
                  <a:hueOff val="0"/>
                  <a:satOff val="0"/>
                  <a:lumOff val="0"/>
                  <a:alphaOff val="0"/>
                </a:prstClr>
              </a:solidFill>
              <a:latin typeface="Aptos" panose="02110004020202020204"/>
              <a:ea typeface="+mn-ea"/>
              <a:cs typeface="+mn-cs"/>
            </a:rPr>
            <a:t> van die </a:t>
          </a:r>
          <a:r>
            <a:rPr lang="en-ZA" sz="1600" b="1" kern="1200" dirty="0" err="1">
              <a:solidFill>
                <a:prstClr val="black">
                  <a:hueOff val="0"/>
                  <a:satOff val="0"/>
                  <a:lumOff val="0"/>
                  <a:alphaOff val="0"/>
                </a:prstClr>
              </a:solidFill>
              <a:latin typeface="Aptos" panose="02110004020202020204"/>
              <a:ea typeface="+mn-ea"/>
              <a:cs typeface="+mn-cs"/>
            </a:rPr>
            <a:t>Evangelie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volgens</a:t>
          </a:r>
          <a:r>
            <a:rPr lang="en-ZA" sz="1600" b="1" kern="1200" dirty="0">
              <a:solidFill>
                <a:prstClr val="black">
                  <a:hueOff val="0"/>
                  <a:satOff val="0"/>
                  <a:lumOff val="0"/>
                  <a:alphaOff val="0"/>
                </a:prstClr>
              </a:solidFill>
              <a:latin typeface="Aptos" panose="02110004020202020204"/>
              <a:ea typeface="+mn-ea"/>
              <a:cs typeface="+mn-cs"/>
            </a:rPr>
            <a:t> Markus.</a:t>
          </a:r>
          <a:endParaRPr lang="en" sz="1600" b="1" kern="1200" dirty="0">
            <a:solidFill>
              <a:prstClr val="black">
                <a:hueOff val="0"/>
                <a:satOff val="0"/>
                <a:lumOff val="0"/>
                <a:alphaOff val="0"/>
              </a:prstClr>
            </a:solidFill>
            <a:latin typeface="Aptos" panose="02110004020202020204"/>
            <a:ea typeface="+mn-ea"/>
            <a:cs typeface="+mn-cs"/>
          </a:endParaRPr>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en-ZA" sz="1600" b="1" kern="1200" dirty="0">
              <a:solidFill>
                <a:prstClr val="black">
                  <a:hueOff val="0"/>
                  <a:satOff val="0"/>
                  <a:lumOff val="0"/>
                  <a:alphaOff val="0"/>
                </a:prstClr>
              </a:solidFill>
              <a:latin typeface="Aptos" panose="02110004020202020204"/>
              <a:ea typeface="+mn-ea"/>
              <a:cs typeface="+mn-cs"/>
            </a:rPr>
            <a:t>Al wat </a:t>
          </a:r>
          <a:r>
            <a:rPr lang="en-ZA" sz="1600" b="1" kern="1200" dirty="0" err="1">
              <a:solidFill>
                <a:prstClr val="black">
                  <a:hueOff val="0"/>
                  <a:satOff val="0"/>
                  <a:lumOff val="0"/>
                  <a:alphaOff val="0"/>
                </a:prstClr>
              </a:solidFill>
              <a:latin typeface="Aptos" panose="02110004020202020204"/>
              <a:ea typeface="+mn-ea"/>
              <a:cs typeface="+mn-cs"/>
            </a:rPr>
            <a:t>ons</a:t>
          </a:r>
          <a:r>
            <a:rPr lang="en-ZA" sz="1600" b="1" kern="1200" dirty="0">
              <a:solidFill>
                <a:prstClr val="black">
                  <a:hueOff val="0"/>
                  <a:satOff val="0"/>
                  <a:lumOff val="0"/>
                  <a:alphaOff val="0"/>
                </a:prstClr>
              </a:solidFill>
              <a:latin typeface="Aptos" panose="02110004020202020204"/>
              <a:ea typeface="+mn-ea"/>
              <a:cs typeface="+mn-cs"/>
            </a:rPr>
            <a:t> van </a:t>
          </a:r>
          <a:r>
            <a:rPr lang="en-ZA" sz="1600" b="1" kern="1200" dirty="0" err="1">
              <a:solidFill>
                <a:prstClr val="black">
                  <a:hueOff val="0"/>
                  <a:satOff val="0"/>
                  <a:lumOff val="0"/>
                  <a:alphaOff val="0"/>
                </a:prstClr>
              </a:solidFill>
              <a:latin typeface="Aptos" panose="02110004020202020204"/>
              <a:ea typeface="+mn-ea"/>
              <a:cs typeface="+mn-cs"/>
            </a:rPr>
            <a:t>hom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weet</a:t>
          </a:r>
          <a:r>
            <a:rPr lang="en-ZA" sz="1600" b="1" kern="1200" dirty="0">
              <a:solidFill>
                <a:prstClr val="black">
                  <a:hueOff val="0"/>
                  <a:satOff val="0"/>
                  <a:lumOff val="0"/>
                  <a:alphaOff val="0"/>
                </a:prstClr>
              </a:solidFill>
              <a:latin typeface="Aptos" panose="02110004020202020204"/>
              <a:ea typeface="+mn-ea"/>
              <a:cs typeface="+mn-cs"/>
            </a:rPr>
            <a:t>, is </a:t>
          </a:r>
          <a:r>
            <a:rPr lang="en-ZA" sz="1600" b="1" kern="1200" dirty="0" err="1">
              <a:solidFill>
                <a:prstClr val="black">
                  <a:hueOff val="0"/>
                  <a:satOff val="0"/>
                  <a:lumOff val="0"/>
                  <a:alphaOff val="0"/>
                </a:prstClr>
              </a:solidFill>
              <a:latin typeface="Aptos" panose="02110004020202020204"/>
              <a:ea typeface="+mn-ea"/>
              <a:cs typeface="+mn-cs"/>
            </a:rPr>
            <a:t>dat</a:t>
          </a:r>
          <a:r>
            <a:rPr lang="en-ZA" sz="1600" b="1" kern="1200" dirty="0">
              <a:solidFill>
                <a:prstClr val="black">
                  <a:hueOff val="0"/>
                  <a:satOff val="0"/>
                  <a:lumOff val="0"/>
                  <a:alphaOff val="0"/>
                </a:prstClr>
              </a:solidFill>
              <a:latin typeface="Aptos" panose="02110004020202020204"/>
              <a:ea typeface="+mn-ea"/>
              <a:cs typeface="+mn-cs"/>
            </a:rPr>
            <a:t> hy ’n Jood was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bekend</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gestaan</a:t>
          </a:r>
          <a:r>
            <a:rPr lang="en-ZA" sz="1600" b="1" kern="1200" dirty="0">
              <a:solidFill>
                <a:prstClr val="black">
                  <a:hueOff val="0"/>
                  <a:satOff val="0"/>
                  <a:lumOff val="0"/>
                  <a:alphaOff val="0"/>
                </a:prstClr>
              </a:solidFill>
              <a:latin typeface="Aptos" panose="02110004020202020204"/>
              <a:ea typeface="+mn-ea"/>
              <a:cs typeface="+mn-cs"/>
            </a:rPr>
            <a:t> het </a:t>
          </a:r>
          <a:r>
            <a:rPr lang="en-ZA" sz="1600" b="1" kern="1200" dirty="0" err="1">
              <a:solidFill>
                <a:prstClr val="black">
                  <a:hueOff val="0"/>
                  <a:satOff val="0"/>
                  <a:lumOff val="0"/>
                  <a:alphaOff val="0"/>
                </a:prstClr>
              </a:solidFill>
              <a:latin typeface="Aptos" panose="02110004020202020204"/>
              <a:ea typeface="+mn-ea"/>
              <a:cs typeface="+mn-cs"/>
            </a:rPr>
            <a:t>onder</a:t>
          </a:r>
          <a:r>
            <a:rPr lang="en-ZA" sz="1600" b="1" kern="1200" dirty="0">
              <a:solidFill>
                <a:prstClr val="black">
                  <a:hueOff val="0"/>
                  <a:satOff val="0"/>
                  <a:lumOff val="0"/>
                  <a:alphaOff val="0"/>
                </a:prstClr>
              </a:solidFill>
              <a:latin typeface="Aptos" panose="02110004020202020204"/>
              <a:ea typeface="+mn-ea"/>
              <a:cs typeface="+mn-cs"/>
            </a:rPr>
            <a:t> die </a:t>
          </a:r>
          <a:r>
            <a:rPr lang="en-ZA" sz="1600" b="1" kern="1200" dirty="0" err="1">
              <a:solidFill>
                <a:prstClr val="black">
                  <a:hueOff val="0"/>
                  <a:satOff val="0"/>
                  <a:lumOff val="0"/>
                  <a:alphaOff val="0"/>
                </a:prstClr>
              </a:solidFill>
              <a:latin typeface="Aptos" panose="02110004020202020204"/>
              <a:ea typeface="+mn-ea"/>
              <a:cs typeface="+mn-cs"/>
            </a:rPr>
            <a:t>bynaam</a:t>
          </a:r>
          <a:r>
            <a:rPr lang="en-ZA" sz="1600" b="1" kern="1200" dirty="0">
              <a:solidFill>
                <a:prstClr val="black">
                  <a:hueOff val="0"/>
                  <a:satOff val="0"/>
                  <a:lumOff val="0"/>
                  <a:alphaOff val="0"/>
                </a:prstClr>
              </a:solidFill>
              <a:latin typeface="Aptos" panose="02110004020202020204"/>
              <a:ea typeface="+mn-ea"/>
              <a:cs typeface="+mn-cs"/>
            </a:rPr>
            <a:t> “Justus” (Kol. 4:11).</a:t>
          </a:r>
          <a:endParaRPr lang="en" sz="1600" b="1" kern="1200" dirty="0">
            <a:solidFill>
              <a:prstClr val="black">
                <a:hueOff val="0"/>
                <a:satOff val="0"/>
                <a:lumOff val="0"/>
                <a:alphaOff val="0"/>
              </a:prstClr>
            </a:solidFill>
            <a:latin typeface="Aptos" panose="02110004020202020204"/>
            <a:ea typeface="+mn-ea"/>
            <a:cs typeface="+mn-cs"/>
          </a:endParaRP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en" sz="2400" b="1" spc="0" dirty="0">
              <a:solidFill>
                <a:schemeClr val="tx1"/>
              </a:solidFill>
            </a:rPr>
            <a:t>JESUS</a:t>
          </a: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2963">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n-ZA" sz="2000" b="1" kern="1200" dirty="0">
              <a:solidFill>
                <a:prstClr val="black">
                  <a:hueOff val="0"/>
                  <a:satOff val="0"/>
                  <a:lumOff val="0"/>
                  <a:alphaOff val="0"/>
                </a:prstClr>
              </a:solidFill>
              <a:latin typeface="Aptos" panose="02110004020202020204"/>
              <a:ea typeface="+mn-ea"/>
              <a:cs typeface="+mn-cs"/>
            </a:rPr>
            <a:t>Hy het die </a:t>
          </a:r>
          <a:r>
            <a:rPr lang="en-ZA" sz="2000" b="1" kern="1200" dirty="0" err="1">
              <a:solidFill>
                <a:prstClr val="black">
                  <a:hueOff val="0"/>
                  <a:satOff val="0"/>
                  <a:lumOff val="0"/>
                  <a:alphaOff val="0"/>
                </a:prstClr>
              </a:solidFill>
              <a:latin typeface="Aptos" panose="02110004020202020204"/>
              <a:ea typeface="+mn-ea"/>
              <a:cs typeface="+mn-cs"/>
            </a:rPr>
            <a:t>gemeente</a:t>
          </a:r>
          <a:r>
            <a:rPr lang="en-ZA" sz="2000" b="1" kern="1200" dirty="0">
              <a:solidFill>
                <a:prstClr val="black">
                  <a:hueOff val="0"/>
                  <a:satOff val="0"/>
                  <a:lumOff val="0"/>
                  <a:alphaOff val="0"/>
                </a:prstClr>
              </a:solidFill>
              <a:latin typeface="Aptos" panose="02110004020202020204"/>
              <a:ea typeface="+mn-ea"/>
              <a:cs typeface="+mn-cs"/>
            </a:rPr>
            <a:t> in </a:t>
          </a:r>
          <a:r>
            <a:rPr lang="en-ZA" sz="2000" b="1" kern="1200" dirty="0" err="1">
              <a:solidFill>
                <a:prstClr val="black">
                  <a:hueOff val="0"/>
                  <a:satOff val="0"/>
                  <a:lumOff val="0"/>
                  <a:alphaOff val="0"/>
                </a:prstClr>
              </a:solidFill>
              <a:latin typeface="Aptos" panose="02110004020202020204"/>
              <a:ea typeface="+mn-ea"/>
              <a:cs typeface="+mn-cs"/>
            </a:rPr>
            <a:t>Kolosse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onderrig</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die </a:t>
          </a:r>
          <a:r>
            <a:rPr lang="en-ZA" sz="2000" b="1" kern="1200" dirty="0" err="1">
              <a:solidFill>
                <a:prstClr val="black">
                  <a:hueOff val="0"/>
                  <a:satOff val="0"/>
                  <a:lumOff val="0"/>
                  <a:alphaOff val="0"/>
                </a:prstClr>
              </a:solidFill>
              <a:latin typeface="Aptos" panose="02110004020202020204"/>
              <a:ea typeface="+mn-ea"/>
              <a:cs typeface="+mn-cs"/>
            </a:rPr>
            <a:t>evangelie</a:t>
          </a:r>
          <a:r>
            <a:rPr lang="en-ZA" sz="2000" b="1" kern="1200" dirty="0">
              <a:solidFill>
                <a:prstClr val="black">
                  <a:hueOff val="0"/>
                  <a:satOff val="0"/>
                  <a:lumOff val="0"/>
                  <a:alphaOff val="0"/>
                </a:prstClr>
              </a:solidFill>
              <a:latin typeface="Aptos" panose="02110004020202020204"/>
              <a:ea typeface="+mn-ea"/>
              <a:cs typeface="+mn-cs"/>
            </a:rPr>
            <a:t> wyd </a:t>
          </a:r>
          <a:r>
            <a:rPr lang="en-ZA" sz="2000" b="1" kern="1200" dirty="0" err="1">
              <a:solidFill>
                <a:prstClr val="black">
                  <a:hueOff val="0"/>
                  <a:satOff val="0"/>
                  <a:lumOff val="0"/>
                  <a:alphaOff val="0"/>
                </a:prstClr>
              </a:solidFill>
              <a:latin typeface="Aptos" panose="02110004020202020204"/>
              <a:ea typeface="+mn-ea"/>
              <a:cs typeface="+mn-cs"/>
            </a:rPr>
            <a:t>aan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hulle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verkondig</a:t>
          </a:r>
          <a:r>
            <a:rPr lang="en-ZA" sz="2000" b="1" kern="1200" dirty="0">
              <a:solidFill>
                <a:prstClr val="black">
                  <a:hueOff val="0"/>
                  <a:satOff val="0"/>
                  <a:lumOff val="0"/>
                  <a:alphaOff val="0"/>
                </a:prstClr>
              </a:solidFill>
              <a:latin typeface="Aptos" panose="02110004020202020204"/>
              <a:ea typeface="+mn-ea"/>
              <a:cs typeface="+mn-cs"/>
            </a:rPr>
            <a:t> (Kol. 1:7). Paulus </a:t>
          </a:r>
          <a:r>
            <a:rPr lang="en-ZA" sz="2000" b="1" kern="1200" dirty="0" err="1">
              <a:solidFill>
                <a:prstClr val="black">
                  <a:hueOff val="0"/>
                  <a:satOff val="0"/>
                  <a:lumOff val="0"/>
                  <a:alphaOff val="0"/>
                </a:prstClr>
              </a:solidFill>
              <a:latin typeface="Aptos" panose="02110004020202020204"/>
              <a:ea typeface="+mn-ea"/>
              <a:cs typeface="+mn-cs"/>
            </a:rPr>
            <a:t>beskryf</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hom</a:t>
          </a:r>
          <a:r>
            <a:rPr lang="en-ZA" sz="2000" b="1" kern="1200" dirty="0">
              <a:solidFill>
                <a:prstClr val="black">
                  <a:hueOff val="0"/>
                  <a:satOff val="0"/>
                  <a:lumOff val="0"/>
                  <a:alphaOff val="0"/>
                </a:prstClr>
              </a:solidFill>
              <a:latin typeface="Aptos" panose="02110004020202020204"/>
              <a:ea typeface="+mn-ea"/>
              <a:cs typeface="+mn-cs"/>
            </a:rPr>
            <a:t> met </a:t>
          </a:r>
          <a:r>
            <a:rPr lang="en-ZA" sz="2000" b="1" kern="1200" dirty="0" err="1">
              <a:solidFill>
                <a:prstClr val="black">
                  <a:hueOff val="0"/>
                  <a:satOff val="0"/>
                  <a:lumOff val="0"/>
                  <a:alphaOff val="0"/>
                </a:prstClr>
              </a:solidFill>
              <a:latin typeface="Aptos" panose="02110004020202020204"/>
              <a:ea typeface="+mn-ea"/>
              <a:cs typeface="+mn-cs"/>
            </a:rPr>
            <a:t>drie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titels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geliefde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mededienaar</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dienskneg</a:t>
          </a:r>
          <a:r>
            <a:rPr lang="en-ZA" sz="2000" b="1" kern="1200" dirty="0">
              <a:solidFill>
                <a:prstClr val="black">
                  <a:hueOff val="0"/>
                  <a:satOff val="0"/>
                  <a:lumOff val="0"/>
                  <a:alphaOff val="0"/>
                </a:prstClr>
              </a:solidFill>
              <a:latin typeface="Aptos" panose="02110004020202020204"/>
              <a:ea typeface="+mn-ea"/>
              <a:cs typeface="+mn-cs"/>
            </a:rPr>
            <a:t> van Christus”;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medegevangene</a:t>
          </a:r>
          <a:r>
            <a:rPr lang="en-ZA" sz="2000" b="1" kern="1200" dirty="0">
              <a:solidFill>
                <a:prstClr val="black">
                  <a:hueOff val="0"/>
                  <a:satOff val="0"/>
                  <a:lumOff val="0"/>
                  <a:alphaOff val="0"/>
                </a:prstClr>
              </a:solidFill>
              <a:latin typeface="Aptos" panose="02110004020202020204"/>
              <a:ea typeface="+mn-ea"/>
              <a:cs typeface="+mn-cs"/>
            </a:rPr>
            <a:t>” </a:t>
          </a:r>
          <a:br>
            <a:rPr lang="en" sz="2000" b="1" kern="1200" dirty="0"/>
          </a:br>
          <a:r>
            <a:rPr lang="en" sz="2000" b="1" kern="1200" dirty="0"/>
            <a:t>(Kol. 1:7; 4:12; Film. 1:23)</a:t>
          </a:r>
          <a:endParaRPr lang="es-ES" sz="2000" kern="12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X="70" custLinFactNeighborY="472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n" sz="2000" b="1" dirty="0"/>
            <a:t>Staan Vas</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Hulle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moes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onbeweeglik</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bly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veral</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teen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aanslae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vyand</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(Ef. 6:11).</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en" sz="2000" b="1" dirty="0"/>
            <a:t>Mag julle volmaak wees</a:t>
          </a:r>
          <a:endParaRPr lang="es-ES" sz="2000" dirty="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Hierdie</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volmaaktheid</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word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bereik</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deur</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onselfsugtige</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liefde</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(Matt. 5:44, 48),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hoewel</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mens</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altyd</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daarin</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groei</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(Fil. 3:12).</a:t>
          </a:r>
          <a:endParaRPr lang="es-ES" sz="19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t>Mag julle volkome wees</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Om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vervul</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wees met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alles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God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ontvang</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custLinFactNeighborX="7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custLinFactNeighborX="-118" custLinFactNeighborY="-387">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custLinFactNeighborX="-895"/>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LUKAS </a:t>
          </a:r>
          <a:endParaRPr lang="en"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en-ZA" sz="1800" b="1" kern="1200" dirty="0" err="1">
              <a:solidFill>
                <a:prstClr val="black">
                  <a:hueOff val="0"/>
                  <a:satOff val="0"/>
                  <a:lumOff val="0"/>
                  <a:alphaOff val="0"/>
                </a:prstClr>
              </a:solidFill>
              <a:latin typeface="Aptos" panose="02110004020202020204"/>
              <a:ea typeface="+mn-ea"/>
              <a:cs typeface="+mn-cs"/>
            </a:rPr>
            <a:t>Skrywer</a:t>
          </a:r>
          <a:r>
            <a:rPr lang="en-ZA" sz="1800" b="1" kern="1200" dirty="0">
              <a:solidFill>
                <a:prstClr val="black">
                  <a:hueOff val="0"/>
                  <a:satOff val="0"/>
                  <a:lumOff val="0"/>
                  <a:alphaOff val="0"/>
                </a:prstClr>
              </a:solidFill>
              <a:latin typeface="Aptos" panose="02110004020202020204"/>
              <a:ea typeface="+mn-ea"/>
              <a:cs typeface="+mn-cs"/>
            </a:rPr>
            <a:t> van die </a:t>
          </a:r>
          <a:r>
            <a:rPr lang="en-ZA" sz="1800" b="1" kern="1200" dirty="0" err="1">
              <a:solidFill>
                <a:prstClr val="black">
                  <a:hueOff val="0"/>
                  <a:satOff val="0"/>
                  <a:lumOff val="0"/>
                  <a:alphaOff val="0"/>
                </a:prstClr>
              </a:solidFill>
              <a:latin typeface="Aptos" panose="02110004020202020204"/>
              <a:ea typeface="+mn-ea"/>
              <a:cs typeface="+mn-cs"/>
            </a:rPr>
            <a:t>Evangelie</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volgens</a:t>
          </a:r>
          <a:r>
            <a:rPr lang="en-ZA" sz="1800" b="1" kern="1200" dirty="0">
              <a:solidFill>
                <a:prstClr val="black">
                  <a:hueOff val="0"/>
                  <a:satOff val="0"/>
                  <a:lumOff val="0"/>
                  <a:alphaOff val="0"/>
                </a:prstClr>
              </a:solidFill>
              <a:latin typeface="Aptos" panose="02110004020202020204"/>
              <a:ea typeface="+mn-ea"/>
              <a:cs typeface="+mn-cs"/>
            </a:rPr>
            <a:t> Lukas </a:t>
          </a:r>
          <a:r>
            <a:rPr lang="en-ZA" sz="1800" b="1" kern="1200" dirty="0" err="1">
              <a:solidFill>
                <a:prstClr val="black">
                  <a:hueOff val="0"/>
                  <a:satOff val="0"/>
                  <a:lumOff val="0"/>
                  <a:alphaOff val="0"/>
                </a:prstClr>
              </a:solidFill>
              <a:latin typeface="Aptos" panose="02110004020202020204"/>
              <a:ea typeface="+mn-ea"/>
              <a:cs typeface="+mn-cs"/>
            </a:rPr>
            <a:t>en</a:t>
          </a:r>
          <a:r>
            <a:rPr lang="en-ZA" sz="1800" b="1" kern="1200" dirty="0">
              <a:solidFill>
                <a:prstClr val="black">
                  <a:hueOff val="0"/>
                  <a:satOff val="0"/>
                  <a:lumOff val="0"/>
                  <a:alphaOff val="0"/>
                </a:prstClr>
              </a:solidFill>
              <a:latin typeface="Aptos" panose="02110004020202020204"/>
              <a:ea typeface="+mn-ea"/>
              <a:cs typeface="+mn-cs"/>
            </a:rPr>
            <a:t> die </a:t>
          </a:r>
          <a:r>
            <a:rPr lang="en-ZA" sz="1800" b="1" kern="1200" dirty="0" err="1">
              <a:solidFill>
                <a:prstClr val="black">
                  <a:hueOff val="0"/>
                  <a:satOff val="0"/>
                  <a:lumOff val="0"/>
                  <a:alphaOff val="0"/>
                </a:prstClr>
              </a:solidFill>
              <a:latin typeface="Aptos" panose="02110004020202020204"/>
              <a:ea typeface="+mn-ea"/>
              <a:cs typeface="+mn-cs"/>
            </a:rPr>
            <a:t>Handelinge</a:t>
          </a:r>
          <a:r>
            <a:rPr lang="en-ZA" sz="1800" b="1" kern="1200" dirty="0">
              <a:solidFill>
                <a:prstClr val="black">
                  <a:hueOff val="0"/>
                  <a:satOff val="0"/>
                  <a:lumOff val="0"/>
                  <a:alphaOff val="0"/>
                </a:prstClr>
              </a:solidFill>
              <a:latin typeface="Aptos" panose="02110004020202020204"/>
              <a:ea typeface="+mn-ea"/>
              <a:cs typeface="+mn-cs"/>
            </a:rPr>
            <a:t> van die </a:t>
          </a:r>
          <a:r>
            <a:rPr lang="en-ZA" sz="1800" b="1" kern="1200" dirty="0" err="1">
              <a:solidFill>
                <a:prstClr val="black">
                  <a:hueOff val="0"/>
                  <a:satOff val="0"/>
                  <a:lumOff val="0"/>
                  <a:alphaOff val="0"/>
                </a:prstClr>
              </a:solidFill>
              <a:latin typeface="Aptos" panose="02110004020202020204"/>
              <a:ea typeface="+mn-ea"/>
              <a:cs typeface="+mn-cs"/>
            </a:rPr>
            <a:t>Apostels</a:t>
          </a:r>
          <a:r>
            <a:rPr lang="en-ZA" sz="1800" b="1" kern="1200" dirty="0">
              <a:solidFill>
                <a:prstClr val="black">
                  <a:hueOff val="0"/>
                  <a:satOff val="0"/>
                  <a:lumOff val="0"/>
                  <a:alphaOff val="0"/>
                </a:prstClr>
              </a:solidFill>
              <a:latin typeface="Aptos" panose="02110004020202020204"/>
              <a:ea typeface="+mn-ea"/>
              <a:cs typeface="+mn-cs"/>
            </a:rPr>
            <a:t>; hy word as Paulus se </a:t>
          </a:r>
          <a:r>
            <a:rPr lang="en-ZA" sz="1800" b="1" kern="1200" dirty="0" err="1">
              <a:solidFill>
                <a:prstClr val="black">
                  <a:hueOff val="0"/>
                  <a:satOff val="0"/>
                  <a:lumOff val="0"/>
                  <a:alphaOff val="0"/>
                </a:prstClr>
              </a:solidFill>
              <a:latin typeface="Aptos" panose="02110004020202020204"/>
              <a:ea typeface="+mn-ea"/>
              <a:cs typeface="+mn-cs"/>
            </a:rPr>
            <a:t>biograaf</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beskou</a:t>
          </a:r>
          <a:r>
            <a:rPr lang="en-ZA" sz="1800" b="1" kern="1200" dirty="0">
              <a:solidFill>
                <a:prstClr val="black">
                  <a:hueOff val="0"/>
                  <a:satOff val="0"/>
                  <a:lumOff val="0"/>
                  <a:alphaOff val="0"/>
                </a:prstClr>
              </a:solidFill>
              <a:latin typeface="Aptos" panose="02110004020202020204"/>
              <a:ea typeface="+mn-ea"/>
              <a:cs typeface="+mn-cs"/>
            </a:rPr>
            <a:t> (Luk. 1:1-4; Hand. 1:1). Hy was ’n </a:t>
          </a:r>
          <a:r>
            <a:rPr lang="en-ZA" sz="1800" b="1" kern="1200" dirty="0" err="1">
              <a:solidFill>
                <a:prstClr val="black">
                  <a:hueOff val="0"/>
                  <a:satOff val="0"/>
                  <a:lumOff val="0"/>
                  <a:alphaOff val="0"/>
                </a:prstClr>
              </a:solidFill>
              <a:latin typeface="Aptos" panose="02110004020202020204"/>
              <a:ea typeface="+mn-ea"/>
              <a:cs typeface="+mn-cs"/>
            </a:rPr>
            <a:t>geneesheer</a:t>
          </a:r>
          <a:r>
            <a:rPr lang="en-ZA" sz="1800" b="1" kern="1200" dirty="0">
              <a:solidFill>
                <a:prstClr val="black">
                  <a:hueOff val="0"/>
                  <a:satOff val="0"/>
                  <a:lumOff val="0"/>
                  <a:alphaOff val="0"/>
                </a:prstClr>
              </a:solidFill>
              <a:latin typeface="Aptos" panose="02110004020202020204"/>
              <a:ea typeface="+mn-ea"/>
              <a:cs typeface="+mn-cs"/>
            </a:rPr>
            <a:t> van </a:t>
          </a:r>
          <a:r>
            <a:rPr lang="en-ZA" sz="1800" b="1" kern="1200" dirty="0" err="1">
              <a:solidFill>
                <a:prstClr val="black">
                  <a:hueOff val="0"/>
                  <a:satOff val="0"/>
                  <a:lumOff val="0"/>
                  <a:alphaOff val="0"/>
                </a:prstClr>
              </a:solidFill>
              <a:latin typeface="Aptos" panose="02110004020202020204"/>
              <a:ea typeface="+mn-ea"/>
              <a:cs typeface="+mn-cs"/>
            </a:rPr>
            <a:t>beroep</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en</a:t>
          </a:r>
          <a:r>
            <a:rPr lang="en-ZA" sz="1800" b="1" kern="1200" dirty="0">
              <a:solidFill>
                <a:prstClr val="black">
                  <a:hueOff val="0"/>
                  <a:satOff val="0"/>
                  <a:lumOff val="0"/>
                  <a:alphaOff val="0"/>
                </a:prstClr>
              </a:solidFill>
              <a:latin typeface="Aptos" panose="02110004020202020204"/>
              <a:ea typeface="+mn-ea"/>
              <a:cs typeface="+mn-cs"/>
            </a:rPr>
            <a:t> word </a:t>
          </a:r>
          <a:r>
            <a:rPr lang="en-ZA" sz="1800" b="1" kern="1200" dirty="0" err="1">
              <a:solidFill>
                <a:prstClr val="black">
                  <a:hueOff val="0"/>
                  <a:satOff val="0"/>
                  <a:lumOff val="0"/>
                  <a:alphaOff val="0"/>
                </a:prstClr>
              </a:solidFill>
              <a:latin typeface="Aptos" panose="02110004020202020204"/>
              <a:ea typeface="+mn-ea"/>
              <a:cs typeface="+mn-cs"/>
            </a:rPr>
            <a:t>deur</a:t>
          </a:r>
          <a:r>
            <a:rPr lang="en-ZA" sz="1800" b="1" kern="1200" dirty="0">
              <a:solidFill>
                <a:prstClr val="black">
                  <a:hueOff val="0"/>
                  <a:satOff val="0"/>
                  <a:lumOff val="0"/>
                  <a:alphaOff val="0"/>
                </a:prstClr>
              </a:solidFill>
              <a:latin typeface="Aptos" panose="02110004020202020204"/>
              <a:ea typeface="+mn-ea"/>
              <a:cs typeface="+mn-cs"/>
            </a:rPr>
            <a:t> Paulus “</a:t>
          </a:r>
          <a:r>
            <a:rPr lang="en-ZA" sz="1800" b="1" kern="1200" dirty="0" err="1">
              <a:solidFill>
                <a:prstClr val="black">
                  <a:hueOff val="0"/>
                  <a:satOff val="0"/>
                  <a:lumOff val="0"/>
                  <a:alphaOff val="0"/>
                </a:prstClr>
              </a:solidFill>
              <a:latin typeface="Aptos" panose="02110004020202020204"/>
              <a:ea typeface="+mn-ea"/>
              <a:cs typeface="+mn-cs"/>
            </a:rPr>
            <a:t>geliefde</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genoem</a:t>
          </a:r>
          <a:r>
            <a:rPr lang="en-ZA" sz="1800" b="1" kern="1200" dirty="0">
              <a:solidFill>
                <a:prstClr val="black">
                  <a:hueOff val="0"/>
                  <a:satOff val="0"/>
                  <a:lumOff val="0"/>
                  <a:alphaOff val="0"/>
                </a:prstClr>
              </a:solidFill>
              <a:latin typeface="Aptos" panose="02110004020202020204"/>
              <a:ea typeface="+mn-ea"/>
              <a:cs typeface="+mn-cs"/>
            </a:rPr>
            <a:t>. Hy het by Paulus </a:t>
          </a:r>
          <a:r>
            <a:rPr lang="en-ZA" sz="1800" b="1" kern="1200" dirty="0" err="1">
              <a:solidFill>
                <a:prstClr val="black">
                  <a:hueOff val="0"/>
                  <a:satOff val="0"/>
                  <a:lumOff val="0"/>
                  <a:alphaOff val="0"/>
                </a:prstClr>
              </a:solidFill>
              <a:latin typeface="Aptos" panose="02110004020202020204"/>
              <a:ea typeface="+mn-ea"/>
              <a:cs typeface="+mn-cs"/>
            </a:rPr>
            <a:t>gebly</a:t>
          </a:r>
          <a:r>
            <a:rPr lang="en-ZA" sz="1800" b="1" kern="1200" dirty="0">
              <a:solidFill>
                <a:prstClr val="black">
                  <a:hueOff val="0"/>
                  <a:satOff val="0"/>
                  <a:lumOff val="0"/>
                  <a:alphaOff val="0"/>
                </a:prstClr>
              </a:solidFill>
              <a:latin typeface="Aptos" panose="02110004020202020204"/>
              <a:ea typeface="+mn-ea"/>
              <a:cs typeface="+mn-cs"/>
            </a:rPr>
            <a:t> tot </a:t>
          </a:r>
          <a:r>
            <a:rPr lang="en-ZA" sz="1800" b="1" kern="1200" dirty="0" err="1">
              <a:solidFill>
                <a:prstClr val="black">
                  <a:hueOff val="0"/>
                  <a:satOff val="0"/>
                  <a:lumOff val="0"/>
                  <a:alphaOff val="0"/>
                </a:prstClr>
              </a:solidFill>
              <a:latin typeface="Aptos" panose="02110004020202020204"/>
              <a:ea typeface="+mn-ea"/>
              <a:cs typeface="+mn-cs"/>
            </a:rPr>
            <a:t>sy</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dood</a:t>
          </a:r>
          <a:br>
            <a:rPr lang="en-ZA" sz="1800" b="1" kern="1200" dirty="0">
              <a:solidFill>
                <a:prstClr val="black">
                  <a:hueOff val="0"/>
                  <a:satOff val="0"/>
                  <a:lumOff val="0"/>
                  <a:alphaOff val="0"/>
                </a:prstClr>
              </a:solidFill>
              <a:latin typeface="Aptos" panose="02110004020202020204"/>
              <a:ea typeface="+mn-ea"/>
              <a:cs typeface="+mn-cs"/>
            </a:rPr>
          </a:br>
          <a:r>
            <a:rPr lang="en-ZA" sz="1800" b="1" kern="1200" dirty="0">
              <a:solidFill>
                <a:prstClr val="black">
                  <a:hueOff val="0"/>
                  <a:satOff val="0"/>
                  <a:lumOff val="0"/>
                  <a:alphaOff val="0"/>
                </a:prstClr>
              </a:solidFill>
              <a:latin typeface="Aptos" panose="02110004020202020204"/>
              <a:ea typeface="+mn-ea"/>
              <a:cs typeface="+mn-cs"/>
            </a:rPr>
            <a:t>(2 Tim. 4:11).</a:t>
          </a:r>
          <a:endParaRPr lang="en" sz="1800" b="1" kern="1200" dirty="0">
            <a:solidFill>
              <a:prstClr val="black">
                <a:hueOff val="0"/>
                <a:satOff val="0"/>
                <a:lumOff val="0"/>
                <a:alphaOff val="0"/>
              </a:prstClr>
            </a:solidFill>
            <a:latin typeface="Aptos" panose="02110004020202020204"/>
            <a:ea typeface="+mn-ea"/>
            <a:cs typeface="+mn-cs"/>
          </a:endParaRP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DEMAS </a:t>
          </a:r>
          <a:endParaRPr lang="en" sz="24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en-ZA" sz="2000" b="1" kern="1200" dirty="0">
              <a:solidFill>
                <a:prstClr val="black">
                  <a:hueOff val="0"/>
                  <a:satOff val="0"/>
                  <a:lumOff val="0"/>
                  <a:alphaOff val="0"/>
                </a:prstClr>
              </a:solidFill>
              <a:latin typeface="Aptos" panose="02110004020202020204"/>
              <a:ea typeface="+mn-ea"/>
              <a:cs typeface="+mn-cs"/>
            </a:rPr>
            <a:t>Hy was Paulus se </a:t>
          </a:r>
          <a:r>
            <a:rPr lang="en-ZA" sz="2000" b="1" kern="1200" dirty="0" err="1">
              <a:solidFill>
                <a:prstClr val="black">
                  <a:hueOff val="0"/>
                  <a:satOff val="0"/>
                  <a:lumOff val="0"/>
                  <a:alphaOff val="0"/>
                </a:prstClr>
              </a:solidFill>
              <a:latin typeface="Aptos" panose="02110004020202020204"/>
              <a:ea typeface="+mn-ea"/>
              <a:cs typeface="+mn-cs"/>
            </a:rPr>
            <a:t>medewerker</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tydens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sy</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eerste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gevangenskap</a:t>
          </a:r>
          <a:r>
            <a:rPr lang="en-ZA" sz="2000" b="1" kern="1200" dirty="0">
              <a:solidFill>
                <a:prstClr val="black">
                  <a:hueOff val="0"/>
                  <a:satOff val="0"/>
                  <a:lumOff val="0"/>
                  <a:alphaOff val="0"/>
                </a:prstClr>
              </a:solidFill>
              <a:latin typeface="Aptos" panose="02110004020202020204"/>
              <a:ea typeface="+mn-ea"/>
              <a:cs typeface="+mn-cs"/>
            </a:rPr>
            <a:t> in Rome (Filemon 1:24). </a:t>
          </a:r>
          <a:r>
            <a:rPr lang="en-ZA" sz="2000" b="1" kern="1200" dirty="0" err="1">
              <a:solidFill>
                <a:prstClr val="black">
                  <a:hueOff val="0"/>
                  <a:satOff val="0"/>
                  <a:lumOff val="0"/>
                  <a:alphaOff val="0"/>
                </a:prstClr>
              </a:solidFill>
              <a:latin typeface="Aptos" panose="02110004020202020204"/>
              <a:ea typeface="+mn-ea"/>
              <a:cs typeface="+mn-cs"/>
            </a:rPr>
            <a:t>Tydens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sy</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laaste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gevangenskap</a:t>
          </a:r>
          <a:r>
            <a:rPr lang="en-ZA" sz="2000" b="1" kern="1200" dirty="0">
              <a:solidFill>
                <a:prstClr val="black">
                  <a:hueOff val="0"/>
                  <a:satOff val="0"/>
                  <a:lumOff val="0"/>
                  <a:alphaOff val="0"/>
                </a:prstClr>
              </a:solidFill>
              <a:latin typeface="Aptos" panose="02110004020202020204"/>
              <a:ea typeface="+mn-ea"/>
              <a:cs typeface="+mn-cs"/>
            </a:rPr>
            <a:t> het hy Paulus </a:t>
          </a:r>
          <a:r>
            <a:rPr lang="en-ZA" sz="2000" b="1" kern="1200" dirty="0" err="1">
              <a:solidFill>
                <a:prstClr val="black">
                  <a:hueOff val="0"/>
                  <a:satOff val="0"/>
                  <a:lumOff val="0"/>
                  <a:alphaOff val="0"/>
                </a:prstClr>
              </a:solidFill>
              <a:latin typeface="Aptos" panose="02110004020202020204"/>
              <a:ea typeface="+mn-ea"/>
              <a:cs typeface="+mn-cs"/>
            </a:rPr>
            <a:t>egter</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verlaat</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omdat</a:t>
          </a:r>
          <a:r>
            <a:rPr lang="en-ZA" sz="2000" b="1" kern="1200" dirty="0">
              <a:solidFill>
                <a:prstClr val="black">
                  <a:hueOff val="0"/>
                  <a:satOff val="0"/>
                  <a:lumOff val="0"/>
                  <a:alphaOff val="0"/>
                </a:prstClr>
              </a:solidFill>
              <a:latin typeface="Aptos" panose="02110004020202020204"/>
              <a:ea typeface="+mn-ea"/>
              <a:cs typeface="+mn-cs"/>
            </a:rPr>
            <a:t> hy die </a:t>
          </a:r>
          <a:r>
            <a:rPr lang="en-ZA" sz="2000" b="1" kern="1200" dirty="0" err="1">
              <a:solidFill>
                <a:prstClr val="black">
                  <a:hueOff val="0"/>
                  <a:satOff val="0"/>
                  <a:lumOff val="0"/>
                  <a:alphaOff val="0"/>
                </a:prstClr>
              </a:solidFill>
              <a:latin typeface="Aptos" panose="02110004020202020204"/>
              <a:ea typeface="+mn-ea"/>
              <a:cs typeface="+mn-cs"/>
            </a:rPr>
            <a:t>teenwoordige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wêreld</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liefgekry</a:t>
          </a:r>
          <a:r>
            <a:rPr lang="en-ZA" sz="2000" b="1" kern="1200" dirty="0">
              <a:solidFill>
                <a:prstClr val="black">
                  <a:hueOff val="0"/>
                  <a:satOff val="0"/>
                  <a:lumOff val="0"/>
                  <a:alphaOff val="0"/>
                </a:prstClr>
              </a:solidFill>
              <a:latin typeface="Aptos" panose="02110004020202020204"/>
              <a:ea typeface="+mn-ea"/>
              <a:cs typeface="+mn-cs"/>
            </a:rPr>
            <a:t> het” (2 Tim. 4:10).</a:t>
          </a:r>
          <a:endParaRPr lang="en" sz="2000" b="1" kern="1200" dirty="0">
            <a:solidFill>
              <a:prstClr val="black">
                <a:hueOff val="0"/>
                <a:satOff val="0"/>
                <a:lumOff val="0"/>
                <a:alphaOff val="0"/>
              </a:prstClr>
            </a:solidFill>
            <a:latin typeface="Aptos" panose="02110004020202020204"/>
            <a:ea typeface="+mn-ea"/>
            <a:cs typeface="+mn-cs"/>
          </a:endParaRPr>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Al wat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Nimfa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weet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dat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gemeente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in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stad</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Laodisea</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gelei</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het. Ons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weet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nie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eers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seker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of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dit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man of ’n vrou was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nie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aangesien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sommige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manuskripte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huis”,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ander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hulle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huis”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meerderheid</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haar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huis”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sê</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Filemon se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seun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inwoner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Kolosse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was op ’n stadium ’n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metgesel</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Paulus (Filemon 1:1-2). Paulus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vra</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hom</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om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voort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gaan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met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bediening</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diaken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leraar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of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ouderling</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gemeente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in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Kolosse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35813"/>
          <a:ext cx="6774785"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ZA" sz="2000" b="1" kern="1200" dirty="0" err="1">
              <a:solidFill>
                <a:prstClr val="black">
                  <a:hueOff val="0"/>
                  <a:satOff val="0"/>
                  <a:lumOff val="0"/>
                  <a:alphaOff val="0"/>
                </a:prstClr>
              </a:solidFill>
              <a:latin typeface="Aptos" panose="02110004020202020204"/>
              <a:ea typeface="+mn-ea"/>
              <a:cs typeface="+mn-cs"/>
            </a:rPr>
            <a:t>Tíchikus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Onésimus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Kolossense</a:t>
          </a:r>
          <a:r>
            <a:rPr lang="en-ZA" sz="2000" b="1" kern="1200" dirty="0">
              <a:solidFill>
                <a:prstClr val="black">
                  <a:hueOff val="0"/>
                  <a:satOff val="0"/>
                  <a:lumOff val="0"/>
                  <a:alphaOff val="0"/>
                </a:prstClr>
              </a:solidFill>
              <a:latin typeface="Aptos" panose="02110004020202020204"/>
              <a:ea typeface="+mn-ea"/>
              <a:cs typeface="+mn-cs"/>
            </a:rPr>
            <a:t> 4:7-9)</a:t>
          </a:r>
          <a:endParaRPr lang="es-ES" sz="2000" b="1" kern="1200" dirty="0">
            <a:solidFill>
              <a:prstClr val="black">
                <a:hueOff val="0"/>
                <a:satOff val="0"/>
                <a:lumOff val="0"/>
                <a:alphaOff val="0"/>
              </a:prstClr>
            </a:solidFill>
            <a:latin typeface="Aptos" panose="02110004020202020204"/>
            <a:ea typeface="+mn-ea"/>
            <a:cs typeface="+mn-cs"/>
          </a:endParaRPr>
        </a:p>
      </dsp:txBody>
      <dsp:txXfrm>
        <a:off x="0" y="335813"/>
        <a:ext cx="6774785" cy="850500"/>
      </dsp:txXfrm>
    </dsp:sp>
    <dsp:sp modelId="{C16A1F59-2B17-40D4-9031-15B79F27600D}">
      <dsp:nvSpPr>
        <dsp:cNvPr id="0" name=""/>
        <dsp:cNvSpPr/>
      </dsp:nvSpPr>
      <dsp:spPr>
        <a:xfrm>
          <a:off x="338739" y="13319"/>
          <a:ext cx="4742349"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50" tIns="0" rIns="179250" bIns="0" numCol="1" spcCol="1270" anchor="ctr" anchorCtr="0">
          <a:noAutofit/>
        </a:bodyPr>
        <a:lstStyle/>
        <a:p>
          <a:pPr marL="0" lvl="0" indent="0" algn="ctr" defTabSz="889000">
            <a:lnSpc>
              <a:spcPct val="90000"/>
            </a:lnSpc>
            <a:spcBef>
              <a:spcPct val="0"/>
            </a:spcBef>
            <a:spcAft>
              <a:spcPct val="35000"/>
            </a:spcAft>
            <a:buNone/>
          </a:pPr>
          <a:r>
            <a:rPr lang="en-ZA" sz="2000" b="1" kern="1200" dirty="0"/>
            <a:t>Die </a:t>
          </a:r>
          <a:r>
            <a:rPr lang="en-ZA" sz="2000" b="1" kern="1200" dirty="0" err="1"/>
            <a:t>boodskappers</a:t>
          </a:r>
          <a:r>
            <a:rPr lang="en-ZA" sz="2000" b="1" kern="1200" dirty="0"/>
            <a:t> </a:t>
          </a:r>
          <a:endParaRPr lang="es-ES" sz="2000" kern="1200" dirty="0">
            <a:effectLst>
              <a:outerShdw blurRad="38100" dist="38100" dir="2700000" algn="tl">
                <a:srgbClr val="000000">
                  <a:alpha val="43137"/>
                </a:srgbClr>
              </a:outerShdw>
            </a:effectLst>
          </a:endParaRPr>
        </a:p>
      </dsp:txBody>
      <dsp:txXfrm>
        <a:off x="367560" y="42140"/>
        <a:ext cx="4684707" cy="532758"/>
      </dsp:txXfrm>
    </dsp:sp>
    <dsp:sp modelId="{6B625139-16CA-4A7C-97AC-B8D051656ED2}">
      <dsp:nvSpPr>
        <dsp:cNvPr id="0" name=""/>
        <dsp:cNvSpPr/>
      </dsp:nvSpPr>
      <dsp:spPr>
        <a:xfrm>
          <a:off x="0" y="1562219"/>
          <a:ext cx="6774785"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ZA" sz="2000" b="1" kern="1200" dirty="0" err="1">
              <a:solidFill>
                <a:prstClr val="black">
                  <a:hueOff val="0"/>
                  <a:satOff val="0"/>
                  <a:lumOff val="0"/>
                  <a:alphaOff val="0"/>
                </a:prstClr>
              </a:solidFill>
              <a:latin typeface="Aptos" panose="02110004020202020204"/>
              <a:ea typeface="+mn-ea"/>
              <a:cs typeface="+mn-cs"/>
            </a:rPr>
            <a:t>Aristárchus</a:t>
          </a:r>
          <a:r>
            <a:rPr lang="en" sz="2000" b="1" kern="1200" dirty="0">
              <a:solidFill>
                <a:prstClr val="black">
                  <a:hueOff val="0"/>
                  <a:satOff val="0"/>
                  <a:lumOff val="0"/>
                  <a:alphaOff val="0"/>
                </a:prstClr>
              </a:solidFill>
              <a:latin typeface="Aptos" panose="02110004020202020204"/>
              <a:ea typeface="+mn-ea"/>
              <a:cs typeface="+mn-cs"/>
            </a:rPr>
            <a:t>, </a:t>
          </a:r>
          <a:r>
            <a:rPr lang="en" sz="2000" b="1" kern="1200" dirty="0"/>
            <a:t>Markus, and Jesus (</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4:10-11)</a:t>
          </a:r>
          <a:endParaRPr lang="es-ES" sz="2000" kern="1200" dirty="0"/>
        </a:p>
      </dsp:txBody>
      <dsp:txXfrm>
        <a:off x="0" y="1562219"/>
        <a:ext cx="6774785" cy="850500"/>
      </dsp:txXfrm>
    </dsp:sp>
    <dsp:sp modelId="{22D2FB56-E614-4AE2-A667-F415ABDCE382}">
      <dsp:nvSpPr>
        <dsp:cNvPr id="0" name=""/>
        <dsp:cNvSpPr/>
      </dsp:nvSpPr>
      <dsp:spPr>
        <a:xfrm>
          <a:off x="338739" y="1267019"/>
          <a:ext cx="4742349"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50" tIns="0" rIns="179250" bIns="0" numCol="1" spcCol="1270" anchor="ctr" anchorCtr="0">
          <a:noAutofit/>
        </a:bodyPr>
        <a:lstStyle/>
        <a:p>
          <a:pPr marL="0" lvl="0" indent="0" algn="ctr" defTabSz="889000">
            <a:lnSpc>
              <a:spcPct val="90000"/>
            </a:lnSpc>
            <a:spcBef>
              <a:spcPct val="0"/>
            </a:spcBef>
            <a:spcAft>
              <a:spcPct val="35000"/>
            </a:spcAft>
            <a:buNone/>
          </a:pPr>
          <a:r>
            <a:rPr lang="en-ZA" sz="2000" b="1" kern="1200" dirty="0" err="1"/>
            <a:t>Dié</a:t>
          </a:r>
          <a:r>
            <a:rPr lang="en-ZA" sz="2000" b="1" kern="1200" dirty="0"/>
            <a:t> van die </a:t>
          </a:r>
          <a:r>
            <a:rPr lang="en-ZA" sz="2000" b="1" kern="1200" dirty="0" err="1"/>
            <a:t>besnydenis</a:t>
          </a:r>
          <a:endParaRPr lang="es-ES" sz="2000" kern="1200" dirty="0">
            <a:effectLst>
              <a:outerShdw blurRad="38100" dist="38100" dir="2700000" algn="tl">
                <a:srgbClr val="000000">
                  <a:alpha val="43137"/>
                </a:srgbClr>
              </a:outerShdw>
            </a:effectLst>
          </a:endParaRPr>
        </a:p>
      </dsp:txBody>
      <dsp:txXfrm>
        <a:off x="367560" y="1295840"/>
        <a:ext cx="4684707" cy="532758"/>
      </dsp:txXfrm>
    </dsp:sp>
    <dsp:sp modelId="{5781F004-5181-4BE4-A36D-2DB88AE093E6}">
      <dsp:nvSpPr>
        <dsp:cNvPr id="0" name=""/>
        <dsp:cNvSpPr/>
      </dsp:nvSpPr>
      <dsp:spPr>
        <a:xfrm>
          <a:off x="0" y="2815919"/>
          <a:ext cx="6774785"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ZA" sz="2000" b="1" kern="1200" dirty="0" err="1">
              <a:solidFill>
                <a:prstClr val="black">
                  <a:hueOff val="0"/>
                  <a:satOff val="0"/>
                  <a:lumOff val="0"/>
                  <a:alphaOff val="0"/>
                </a:prstClr>
              </a:solidFill>
              <a:latin typeface="Aptos" panose="02110004020202020204"/>
              <a:ea typeface="+mn-ea"/>
              <a:cs typeface="+mn-cs"/>
            </a:rPr>
            <a:t>Épafras</a:t>
          </a:r>
          <a:r>
            <a:rPr lang="en" sz="2000" b="1" kern="1200" dirty="0">
              <a:solidFill>
                <a:prstClr val="black">
                  <a:hueOff val="0"/>
                  <a:satOff val="0"/>
                  <a:lumOff val="0"/>
                  <a:alphaOff val="0"/>
                </a:prstClr>
              </a:solidFill>
              <a:latin typeface="Aptos" panose="02110004020202020204"/>
              <a:ea typeface="+mn-ea"/>
              <a:cs typeface="+mn-cs"/>
            </a:rPr>
            <a:t> </a:t>
          </a:r>
          <a:r>
            <a:rPr lang="en" sz="2000" b="1" kern="1200" dirty="0"/>
            <a:t>(</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4:12-13)</a:t>
          </a:r>
          <a:endParaRPr lang="es-ES" sz="2000" kern="1200" dirty="0"/>
        </a:p>
      </dsp:txBody>
      <dsp:txXfrm>
        <a:off x="0" y="2815919"/>
        <a:ext cx="6774785" cy="850500"/>
      </dsp:txXfrm>
    </dsp:sp>
    <dsp:sp modelId="{C0EBFF40-79BF-43FC-B422-5C88725CB91B}">
      <dsp:nvSpPr>
        <dsp:cNvPr id="0" name=""/>
        <dsp:cNvSpPr/>
      </dsp:nvSpPr>
      <dsp:spPr>
        <a:xfrm>
          <a:off x="338739" y="2520719"/>
          <a:ext cx="4742349"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50" tIns="0" rIns="179250" bIns="0" numCol="1" spcCol="1270" anchor="ctr" anchorCtr="0">
          <a:noAutofit/>
        </a:bodyPr>
        <a:lstStyle/>
        <a:p>
          <a:pPr marL="0" lvl="0" indent="0" algn="ctr" defTabSz="889000">
            <a:lnSpc>
              <a:spcPct val="90000"/>
            </a:lnSpc>
            <a:spcBef>
              <a:spcPct val="0"/>
            </a:spcBef>
            <a:spcAft>
              <a:spcPct val="35000"/>
            </a:spcAft>
            <a:buNone/>
          </a:pPr>
          <a:r>
            <a:rPr lang="en-ZA" sz="2000" b="1" kern="1200" dirty="0"/>
            <a:t>Die </a:t>
          </a:r>
          <a:r>
            <a:rPr lang="en-ZA" sz="2000" b="1" kern="1200" dirty="0" err="1"/>
            <a:t>leermeester</a:t>
          </a:r>
          <a:endParaRPr lang="es-ES" sz="2000" kern="1200" dirty="0">
            <a:effectLst>
              <a:outerShdw blurRad="38100" dist="38100" dir="2700000" algn="tl">
                <a:srgbClr val="000000">
                  <a:alpha val="43137"/>
                </a:srgbClr>
              </a:outerShdw>
            </a:effectLst>
          </a:endParaRPr>
        </a:p>
      </dsp:txBody>
      <dsp:txXfrm>
        <a:off x="367560" y="2549540"/>
        <a:ext cx="4684707" cy="532758"/>
      </dsp:txXfrm>
    </dsp:sp>
    <dsp:sp modelId="{A6DA711B-BA5E-47CF-956E-581AAE891300}">
      <dsp:nvSpPr>
        <dsp:cNvPr id="0" name=""/>
        <dsp:cNvSpPr/>
      </dsp:nvSpPr>
      <dsp:spPr>
        <a:xfrm>
          <a:off x="0" y="4069619"/>
          <a:ext cx="6774785"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 sz="2000" b="1" kern="1200" dirty="0"/>
            <a:t>Lukas and Demas (</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4:14)</a:t>
          </a:r>
          <a:endParaRPr lang="es-ES" sz="2000" kern="1200" dirty="0"/>
        </a:p>
      </dsp:txBody>
      <dsp:txXfrm>
        <a:off x="0" y="4069619"/>
        <a:ext cx="6774785" cy="850500"/>
      </dsp:txXfrm>
    </dsp:sp>
    <dsp:sp modelId="{316719C4-FD02-40A5-AA12-5214560F0185}">
      <dsp:nvSpPr>
        <dsp:cNvPr id="0" name=""/>
        <dsp:cNvSpPr/>
      </dsp:nvSpPr>
      <dsp:spPr>
        <a:xfrm>
          <a:off x="338739" y="3774419"/>
          <a:ext cx="4742349"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50" tIns="0" rIns="179250" bIns="0" numCol="1" spcCol="1270" anchor="ctr" anchorCtr="0">
          <a:noAutofit/>
        </a:bodyPr>
        <a:lstStyle/>
        <a:p>
          <a:pPr marL="0" lvl="0" indent="0" algn="ctr" defTabSz="889000">
            <a:lnSpc>
              <a:spcPct val="90000"/>
            </a:lnSpc>
            <a:spcBef>
              <a:spcPct val="0"/>
            </a:spcBef>
            <a:spcAft>
              <a:spcPct val="35000"/>
            </a:spcAft>
            <a:buNone/>
          </a:pPr>
          <a:r>
            <a:rPr lang="en-ZA" sz="2000" b="1" kern="1200" dirty="0"/>
            <a:t>Die </a:t>
          </a:r>
          <a:r>
            <a:rPr lang="en-ZA" sz="2000" b="1" kern="1200" dirty="0" err="1"/>
            <a:t>geliefde</a:t>
          </a:r>
          <a:r>
            <a:rPr lang="en-ZA" sz="2000" b="1" kern="1200" dirty="0"/>
            <a:t> </a:t>
          </a:r>
          <a:r>
            <a:rPr lang="en-ZA" sz="2000" b="1" kern="1200" dirty="0" err="1"/>
            <a:t>en</a:t>
          </a:r>
          <a:r>
            <a:rPr lang="en-ZA" sz="2000" b="1" kern="1200" dirty="0"/>
            <a:t> die </a:t>
          </a:r>
          <a:r>
            <a:rPr lang="en-ZA" sz="2000" b="1" kern="1200" dirty="0" err="1"/>
            <a:t>wêreldsgesinde</a:t>
          </a:r>
          <a:endParaRPr lang="es-ES" sz="2000" kern="1200" dirty="0">
            <a:effectLst>
              <a:outerShdw blurRad="38100" dist="38100" dir="2700000" algn="tl">
                <a:srgbClr val="000000">
                  <a:alpha val="43137"/>
                </a:srgbClr>
              </a:outerShdw>
            </a:effectLst>
          </a:endParaRPr>
        </a:p>
      </dsp:txBody>
      <dsp:txXfrm>
        <a:off x="367560" y="3803240"/>
        <a:ext cx="4684707" cy="532758"/>
      </dsp:txXfrm>
    </dsp:sp>
    <dsp:sp modelId="{6A217529-102B-491E-A3EE-4D5A3C66E700}">
      <dsp:nvSpPr>
        <dsp:cNvPr id="0" name=""/>
        <dsp:cNvSpPr/>
      </dsp:nvSpPr>
      <dsp:spPr>
        <a:xfrm>
          <a:off x="0" y="5323319"/>
          <a:ext cx="6774785"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ZA" sz="2000" b="1" kern="1200" dirty="0" err="1">
              <a:solidFill>
                <a:prstClr val="black">
                  <a:hueOff val="0"/>
                  <a:satOff val="0"/>
                  <a:lumOff val="0"/>
                  <a:alphaOff val="0"/>
                </a:prstClr>
              </a:solidFill>
              <a:latin typeface="Aptos" panose="02110004020202020204"/>
              <a:ea typeface="+mn-ea"/>
              <a:cs typeface="+mn-cs"/>
            </a:rPr>
            <a:t>Nimfas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Archíppus</a:t>
          </a:r>
          <a:r>
            <a:rPr lang="en-ZA" sz="2000" b="1" kern="1200" dirty="0">
              <a:solidFill>
                <a:prstClr val="black">
                  <a:hueOff val="0"/>
                  <a:satOff val="0"/>
                  <a:lumOff val="0"/>
                  <a:alphaOff val="0"/>
                </a:prstClr>
              </a:solidFill>
              <a:latin typeface="Aptos" panose="02110004020202020204"/>
              <a:ea typeface="+mn-ea"/>
              <a:cs typeface="+mn-cs"/>
            </a:rPr>
            <a:t> </a:t>
          </a:r>
          <a:r>
            <a:rPr lang="en" sz="2000" b="1" kern="1200" dirty="0"/>
            <a:t>(</a:t>
          </a:r>
          <a:r>
            <a:rPr lang="en-ZA" sz="2000" b="1" kern="1200" dirty="0" err="1">
              <a:solidFill>
                <a:prstClr val="black">
                  <a:hueOff val="0"/>
                  <a:satOff val="0"/>
                  <a:lumOff val="0"/>
                  <a:alphaOff val="0"/>
                </a:prstClr>
              </a:solidFill>
              <a:latin typeface="Aptos" panose="02110004020202020204"/>
              <a:ea typeface="+mn-ea"/>
              <a:cs typeface="+mn-cs"/>
            </a:rPr>
            <a:t>Kolossense</a:t>
          </a:r>
          <a:r>
            <a:rPr lang="en" sz="2000" b="1" kern="1200" dirty="0"/>
            <a:t> 4:16-18)</a:t>
          </a:r>
          <a:endParaRPr lang="es-ES" sz="2000" kern="1200" dirty="0"/>
        </a:p>
      </dsp:txBody>
      <dsp:txXfrm>
        <a:off x="0" y="5323319"/>
        <a:ext cx="6774785" cy="850500"/>
      </dsp:txXfrm>
    </dsp:sp>
    <dsp:sp modelId="{17887DA2-8E83-468E-8B4D-F8A5875DF4ED}">
      <dsp:nvSpPr>
        <dsp:cNvPr id="0" name=""/>
        <dsp:cNvSpPr/>
      </dsp:nvSpPr>
      <dsp:spPr>
        <a:xfrm>
          <a:off x="338739" y="5028119"/>
          <a:ext cx="4742349"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50" tIns="0" rIns="179250" bIns="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Kerk Leiers</a:t>
          </a:r>
          <a:endParaRPr lang="es-ES" sz="2000" kern="1200" dirty="0">
            <a:effectLst>
              <a:outerShdw blurRad="38100" dist="38100" dir="2700000" algn="tl">
                <a:srgbClr val="000000">
                  <a:alpha val="43137"/>
                </a:srgbClr>
              </a:outerShdw>
            </a:effectLst>
          </a:endParaRPr>
        </a:p>
      </dsp:txBody>
      <dsp:txXfrm>
        <a:off x="367560" y="5056940"/>
        <a:ext cx="4684707"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87039"/>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ZA" sz="1600" b="1" kern="1200" dirty="0">
              <a:solidFill>
                <a:prstClr val="black">
                  <a:hueOff val="0"/>
                  <a:satOff val="0"/>
                  <a:lumOff val="0"/>
                  <a:alphaOff val="0"/>
                </a:prstClr>
              </a:solidFill>
              <a:latin typeface="Aptos" panose="02110004020202020204"/>
              <a:ea typeface="+mn-ea"/>
              <a:cs typeface="+mn-cs"/>
            </a:rPr>
            <a:t>Hy was ’n </a:t>
          </a:r>
          <a:r>
            <a:rPr lang="en-ZA" sz="1600" b="1" kern="1200" dirty="0" err="1">
              <a:solidFill>
                <a:prstClr val="black">
                  <a:hueOff val="0"/>
                  <a:satOff val="0"/>
                  <a:lumOff val="0"/>
                  <a:alphaOff val="0"/>
                </a:prstClr>
              </a:solidFill>
              <a:latin typeface="Aptos" panose="02110004020202020204"/>
              <a:ea typeface="+mn-ea"/>
              <a:cs typeface="+mn-cs"/>
            </a:rPr>
            <a:t>inwoner</a:t>
          </a:r>
          <a:r>
            <a:rPr lang="en-ZA" sz="1600" b="1" kern="1200" dirty="0">
              <a:solidFill>
                <a:prstClr val="black">
                  <a:hueOff val="0"/>
                  <a:satOff val="0"/>
                  <a:lumOff val="0"/>
                  <a:alphaOff val="0"/>
                </a:prstClr>
              </a:solidFill>
              <a:latin typeface="Aptos" panose="02110004020202020204"/>
              <a:ea typeface="+mn-ea"/>
              <a:cs typeface="+mn-cs"/>
            </a:rPr>
            <a:t> van </a:t>
          </a:r>
          <a:r>
            <a:rPr lang="en-ZA" sz="1600" b="1" kern="1200" dirty="0" err="1">
              <a:solidFill>
                <a:prstClr val="black">
                  <a:hueOff val="0"/>
                  <a:satOff val="0"/>
                  <a:lumOff val="0"/>
                  <a:alphaOff val="0"/>
                </a:prstClr>
              </a:solidFill>
              <a:latin typeface="Aptos" panose="02110004020202020204"/>
              <a:ea typeface="+mn-ea"/>
              <a:cs typeface="+mn-cs"/>
            </a:rPr>
            <a:t>Tessalonika</a:t>
          </a:r>
          <a:r>
            <a:rPr lang="en-ZA" sz="1600" b="1" kern="1200" dirty="0">
              <a:solidFill>
                <a:prstClr val="black">
                  <a:hueOff val="0"/>
                  <a:satOff val="0"/>
                  <a:lumOff val="0"/>
                  <a:alphaOff val="0"/>
                </a:prstClr>
              </a:solidFill>
              <a:latin typeface="Aptos" panose="02110004020202020204"/>
              <a:ea typeface="+mn-ea"/>
              <a:cs typeface="+mn-cs"/>
            </a:rPr>
            <a:t> (Hand. 27:2). Hy het </a:t>
          </a:r>
          <a:r>
            <a:rPr lang="en-ZA" sz="1600" b="1" kern="1200" dirty="0" err="1">
              <a:solidFill>
                <a:prstClr val="black">
                  <a:hueOff val="0"/>
                  <a:satOff val="0"/>
                  <a:lumOff val="0"/>
                  <a:alphaOff val="0"/>
                </a:prstClr>
              </a:solidFill>
              <a:latin typeface="Aptos" panose="02110004020202020204"/>
              <a:ea typeface="+mn-ea"/>
              <a:cs typeface="+mn-cs"/>
            </a:rPr>
            <a:t>probleme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ondervind</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tydens</a:t>
          </a:r>
          <a:r>
            <a:rPr lang="en-ZA" sz="1600" b="1" kern="1200" dirty="0">
              <a:solidFill>
                <a:prstClr val="black">
                  <a:hueOff val="0"/>
                  <a:satOff val="0"/>
                  <a:lumOff val="0"/>
                  <a:alphaOff val="0"/>
                </a:prstClr>
              </a:solidFill>
              <a:latin typeface="Aptos" panose="02110004020202020204"/>
              <a:ea typeface="+mn-ea"/>
              <a:cs typeface="+mn-cs"/>
            </a:rPr>
            <a:t> die </a:t>
          </a:r>
          <a:r>
            <a:rPr lang="en-ZA" sz="1600" b="1" kern="1200" dirty="0" err="1">
              <a:solidFill>
                <a:prstClr val="black">
                  <a:hueOff val="0"/>
                  <a:satOff val="0"/>
                  <a:lumOff val="0"/>
                  <a:alphaOff val="0"/>
                </a:prstClr>
              </a:solidFill>
              <a:latin typeface="Aptos" panose="02110004020202020204"/>
              <a:ea typeface="+mn-ea"/>
              <a:cs typeface="+mn-cs"/>
            </a:rPr>
            <a:t>oproer</a:t>
          </a:r>
          <a:r>
            <a:rPr lang="en-ZA" sz="1600" b="1" kern="1200" dirty="0">
              <a:solidFill>
                <a:prstClr val="black">
                  <a:hueOff val="0"/>
                  <a:satOff val="0"/>
                  <a:lumOff val="0"/>
                  <a:alphaOff val="0"/>
                </a:prstClr>
              </a:solidFill>
              <a:latin typeface="Aptos" panose="02110004020202020204"/>
              <a:ea typeface="+mn-ea"/>
              <a:cs typeface="+mn-cs"/>
            </a:rPr>
            <a:t> in </a:t>
          </a:r>
          <a:r>
            <a:rPr lang="en-ZA" sz="1600" b="1" kern="1200" dirty="0" err="1">
              <a:solidFill>
                <a:prstClr val="black">
                  <a:hueOff val="0"/>
                  <a:satOff val="0"/>
                  <a:lumOff val="0"/>
                  <a:alphaOff val="0"/>
                </a:prstClr>
              </a:solidFill>
              <a:latin typeface="Aptos" panose="02110004020202020204"/>
              <a:ea typeface="+mn-ea"/>
              <a:cs typeface="+mn-cs"/>
            </a:rPr>
            <a:t>Efese</a:t>
          </a:r>
          <a:r>
            <a:rPr lang="en-ZA" sz="1600" b="1" kern="1200" dirty="0">
              <a:solidFill>
                <a:prstClr val="black">
                  <a:hueOff val="0"/>
                  <a:satOff val="0"/>
                  <a:lumOff val="0"/>
                  <a:alphaOff val="0"/>
                </a:prstClr>
              </a:solidFill>
              <a:latin typeface="Aptos" panose="02110004020202020204"/>
              <a:ea typeface="+mn-ea"/>
              <a:cs typeface="+mn-cs"/>
            </a:rPr>
            <a:t> (Hand. 19:29). Hy het Paulus </a:t>
          </a:r>
          <a:r>
            <a:rPr lang="en-ZA" sz="1600" b="1" kern="1200" dirty="0" err="1">
              <a:solidFill>
                <a:prstClr val="black">
                  <a:hueOff val="0"/>
                  <a:satOff val="0"/>
                  <a:lumOff val="0"/>
                  <a:alphaOff val="0"/>
                </a:prstClr>
              </a:solidFill>
              <a:latin typeface="Aptos" panose="02110004020202020204"/>
              <a:ea typeface="+mn-ea"/>
              <a:cs typeface="+mn-cs"/>
            </a:rPr>
            <a:t>vergesel</a:t>
          </a:r>
          <a:r>
            <a:rPr lang="en-ZA" sz="1600" b="1" kern="1200" dirty="0">
              <a:solidFill>
                <a:prstClr val="black">
                  <a:hueOff val="0"/>
                  <a:satOff val="0"/>
                  <a:lumOff val="0"/>
                  <a:alphaOff val="0"/>
                </a:prstClr>
              </a:solidFill>
              <a:latin typeface="Aptos" panose="02110004020202020204"/>
              <a:ea typeface="+mn-ea"/>
              <a:cs typeface="+mn-cs"/>
            </a:rPr>
            <a:t> om die </a:t>
          </a:r>
          <a:r>
            <a:rPr lang="en-ZA" sz="1600" b="1" kern="1200" dirty="0" err="1">
              <a:solidFill>
                <a:prstClr val="black">
                  <a:hueOff val="0"/>
                  <a:satOff val="0"/>
                  <a:lumOff val="0"/>
                  <a:alphaOff val="0"/>
                </a:prstClr>
              </a:solidFill>
              <a:latin typeface="Aptos" panose="02110004020202020204"/>
              <a:ea typeface="+mn-ea"/>
              <a:cs typeface="+mn-cs"/>
            </a:rPr>
            <a:t>offergawe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na</a:t>
          </a:r>
          <a:r>
            <a:rPr lang="en-ZA" sz="1600" b="1" kern="1200" dirty="0">
              <a:solidFill>
                <a:prstClr val="black">
                  <a:hueOff val="0"/>
                  <a:satOff val="0"/>
                  <a:lumOff val="0"/>
                  <a:alphaOff val="0"/>
                </a:prstClr>
              </a:solidFill>
              <a:latin typeface="Aptos" panose="02110004020202020204"/>
              <a:ea typeface="+mn-ea"/>
              <a:cs typeface="+mn-cs"/>
            </a:rPr>
            <a:t> Jerusalem </a:t>
          </a:r>
          <a:r>
            <a:rPr lang="en-ZA" sz="1600" b="1" kern="1200" dirty="0" err="1">
              <a:solidFill>
                <a:prstClr val="black">
                  <a:hueOff val="0"/>
                  <a:satOff val="0"/>
                  <a:lumOff val="0"/>
                  <a:alphaOff val="0"/>
                </a:prstClr>
              </a:solidFill>
              <a:latin typeface="Aptos" panose="02110004020202020204"/>
              <a:ea typeface="+mn-ea"/>
              <a:cs typeface="+mn-cs"/>
            </a:rPr>
            <a:t>te</a:t>
          </a:r>
          <a:r>
            <a:rPr lang="en-ZA" sz="1600" b="1" kern="1200" dirty="0">
              <a:solidFill>
                <a:prstClr val="black">
                  <a:hueOff val="0"/>
                  <a:satOff val="0"/>
                  <a:lumOff val="0"/>
                  <a:alphaOff val="0"/>
                </a:prstClr>
              </a:solidFill>
              <a:latin typeface="Aptos" panose="02110004020202020204"/>
              <a:ea typeface="+mn-ea"/>
              <a:cs typeface="+mn-cs"/>
            </a:rPr>
            <a:t> neem (Hand. 20:4). Hy is </a:t>
          </a:r>
          <a:r>
            <a:rPr lang="en-ZA" sz="1600" b="1" kern="1200" dirty="0" err="1">
              <a:solidFill>
                <a:prstClr val="black">
                  <a:hueOff val="0"/>
                  <a:satOff val="0"/>
                  <a:lumOff val="0"/>
                  <a:alphaOff val="0"/>
                </a:prstClr>
              </a:solidFill>
              <a:latin typeface="Aptos" panose="02110004020202020204"/>
              <a:ea typeface="+mn-ea"/>
              <a:cs typeface="+mn-cs"/>
            </a:rPr>
            <a:t>saam</a:t>
          </a:r>
          <a:r>
            <a:rPr lang="en-ZA" sz="1600" b="1" kern="1200" dirty="0">
              <a:solidFill>
                <a:prstClr val="black">
                  <a:hueOff val="0"/>
                  <a:satOff val="0"/>
                  <a:lumOff val="0"/>
                  <a:alphaOff val="0"/>
                </a:prstClr>
              </a:solidFill>
              <a:latin typeface="Aptos" panose="02110004020202020204"/>
              <a:ea typeface="+mn-ea"/>
              <a:cs typeface="+mn-cs"/>
            </a:rPr>
            <a:t> met Paulus in Rome </a:t>
          </a:r>
          <a:r>
            <a:rPr lang="en-ZA" sz="1600" b="1" kern="1200" dirty="0" err="1">
              <a:solidFill>
                <a:prstClr val="black">
                  <a:hueOff val="0"/>
                  <a:satOff val="0"/>
                  <a:lumOff val="0"/>
                  <a:alphaOff val="0"/>
                </a:prstClr>
              </a:solidFill>
              <a:latin typeface="Aptos" panose="02110004020202020204"/>
              <a:ea typeface="+mn-ea"/>
              <a:cs typeface="+mn-cs"/>
            </a:rPr>
            <a:t>gevange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geneem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het </a:t>
          </a:r>
          <a:r>
            <a:rPr lang="en-ZA" sz="1600" b="1" kern="1200" dirty="0" err="1">
              <a:solidFill>
                <a:prstClr val="black">
                  <a:hueOff val="0"/>
                  <a:satOff val="0"/>
                  <a:lumOff val="0"/>
                  <a:alphaOff val="0"/>
                </a:prstClr>
              </a:solidFill>
              <a:latin typeface="Aptos" panose="02110004020202020204"/>
              <a:ea typeface="+mn-ea"/>
              <a:cs typeface="+mn-cs"/>
            </a:rPr>
            <a:t>groete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aan</a:t>
          </a:r>
          <a:r>
            <a:rPr lang="en-ZA" sz="1600" b="1" kern="1200" dirty="0">
              <a:solidFill>
                <a:prstClr val="black">
                  <a:hueOff val="0"/>
                  <a:satOff val="0"/>
                  <a:lumOff val="0"/>
                  <a:alphaOff val="0"/>
                </a:prstClr>
              </a:solidFill>
              <a:latin typeface="Aptos" panose="02110004020202020204"/>
              <a:ea typeface="+mn-ea"/>
              <a:cs typeface="+mn-cs"/>
            </a:rPr>
            <a:t> die </a:t>
          </a:r>
          <a:r>
            <a:rPr lang="en-ZA" sz="1600" b="1" kern="1200" dirty="0" err="1">
              <a:solidFill>
                <a:prstClr val="black">
                  <a:hueOff val="0"/>
                  <a:satOff val="0"/>
                  <a:lumOff val="0"/>
                  <a:alphaOff val="0"/>
                </a:prstClr>
              </a:solidFill>
              <a:latin typeface="Aptos" panose="02110004020202020204"/>
              <a:ea typeface="+mn-ea"/>
              <a:cs typeface="+mn-cs"/>
            </a:rPr>
            <a:t>Kolossense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Filemon </a:t>
          </a:r>
          <a:r>
            <a:rPr lang="en-ZA" sz="1600" b="1" kern="1200" dirty="0" err="1">
              <a:solidFill>
                <a:prstClr val="black">
                  <a:hueOff val="0"/>
                  <a:satOff val="0"/>
                  <a:lumOff val="0"/>
                  <a:alphaOff val="0"/>
                </a:prstClr>
              </a:solidFill>
              <a:latin typeface="Aptos" panose="02110004020202020204"/>
              <a:ea typeface="+mn-ea"/>
              <a:cs typeface="+mn-cs"/>
            </a:rPr>
            <a:t>gestuur</a:t>
          </a:r>
          <a:r>
            <a:rPr lang="en-ZA" sz="1600" b="1" kern="1200" dirty="0">
              <a:solidFill>
                <a:prstClr val="black">
                  <a:hueOff val="0"/>
                  <a:satOff val="0"/>
                  <a:lumOff val="0"/>
                  <a:alphaOff val="0"/>
                </a:prstClr>
              </a:solidFill>
              <a:latin typeface="Aptos" panose="02110004020202020204"/>
              <a:ea typeface="+mn-ea"/>
              <a:cs typeface="+mn-cs"/>
            </a:rPr>
            <a:t> (Kol. 4:10; Filemon 1:24).</a:t>
          </a:r>
          <a:endParaRPr lang="en" sz="1600" b="1" kern="1200" dirty="0">
            <a:solidFill>
              <a:prstClr val="black">
                <a:hueOff val="0"/>
                <a:satOff val="0"/>
                <a:lumOff val="0"/>
                <a:alphaOff val="0"/>
              </a:prstClr>
            </a:solidFill>
            <a:latin typeface="Aptos" panose="02110004020202020204"/>
            <a:ea typeface="+mn-ea"/>
            <a:cs typeface="+mn-cs"/>
          </a:endParaRPr>
        </a:p>
      </dsp:txBody>
      <dsp:txXfrm>
        <a:off x="9179" y="2287039"/>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solidFill>
                <a:schemeClr val="tx1"/>
              </a:solidFill>
            </a:rPr>
            <a:t>ARISTARGUS</a:t>
          </a:r>
          <a:endParaRPr lang="en" sz="2400" b="1" kern="1200" spc="300" dirty="0">
            <a:solidFill>
              <a:schemeClr val="tx1"/>
            </a:solidFill>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ZA" sz="1600" b="1" kern="1200" dirty="0">
              <a:solidFill>
                <a:prstClr val="black">
                  <a:hueOff val="0"/>
                  <a:satOff val="0"/>
                  <a:lumOff val="0"/>
                  <a:alphaOff val="0"/>
                </a:prstClr>
              </a:solidFill>
              <a:latin typeface="Aptos" panose="02110004020202020204"/>
              <a:ea typeface="+mn-ea"/>
              <a:cs typeface="+mn-cs"/>
            </a:rPr>
            <a:t>Die </a:t>
          </a:r>
          <a:r>
            <a:rPr lang="en-ZA" sz="1600" b="1" kern="1200" dirty="0" err="1">
              <a:solidFill>
                <a:prstClr val="black">
                  <a:hueOff val="0"/>
                  <a:satOff val="0"/>
                  <a:lumOff val="0"/>
                  <a:alphaOff val="0"/>
                </a:prstClr>
              </a:solidFill>
              <a:latin typeface="Aptos" panose="02110004020202020204"/>
              <a:ea typeface="+mn-ea"/>
              <a:cs typeface="+mn-cs"/>
            </a:rPr>
            <a:t>neef</a:t>
          </a:r>
          <a:r>
            <a:rPr lang="en-ZA" sz="1600" b="1" kern="1200" dirty="0">
              <a:solidFill>
                <a:prstClr val="black">
                  <a:hueOff val="0"/>
                  <a:satOff val="0"/>
                  <a:lumOff val="0"/>
                  <a:alphaOff val="0"/>
                </a:prstClr>
              </a:solidFill>
              <a:latin typeface="Aptos" panose="02110004020202020204"/>
              <a:ea typeface="+mn-ea"/>
              <a:cs typeface="+mn-cs"/>
            </a:rPr>
            <a:t> van Paulus se </a:t>
          </a:r>
          <a:r>
            <a:rPr lang="en-ZA" sz="1600" b="1" kern="1200" dirty="0" err="1">
              <a:solidFill>
                <a:prstClr val="black">
                  <a:hueOff val="0"/>
                  <a:satOff val="0"/>
                  <a:lumOff val="0"/>
                  <a:alphaOff val="0"/>
                </a:prstClr>
              </a:solidFill>
              <a:latin typeface="Aptos" panose="02110004020202020204"/>
              <a:ea typeface="+mn-ea"/>
              <a:cs typeface="+mn-cs"/>
            </a:rPr>
            <a:t>eerste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metgesel</a:t>
          </a:r>
          <a:r>
            <a:rPr lang="en-ZA" sz="1600" b="1" kern="1200" dirty="0">
              <a:solidFill>
                <a:prstClr val="black">
                  <a:hueOff val="0"/>
                  <a:satOff val="0"/>
                  <a:lumOff val="0"/>
                  <a:alphaOff val="0"/>
                </a:prstClr>
              </a:solidFill>
              <a:latin typeface="Aptos" panose="02110004020202020204"/>
              <a:ea typeface="+mn-ea"/>
              <a:cs typeface="+mn-cs"/>
            </a:rPr>
            <a:t>, Barnabas, het die sending in </a:t>
          </a:r>
          <a:r>
            <a:rPr lang="en-ZA" sz="1600" b="1" kern="1200" dirty="0" err="1">
              <a:solidFill>
                <a:prstClr val="black">
                  <a:hueOff val="0"/>
                  <a:satOff val="0"/>
                  <a:lumOff val="0"/>
                  <a:alphaOff val="0"/>
                </a:prstClr>
              </a:solidFill>
              <a:latin typeface="Aptos" panose="02110004020202020204"/>
              <a:ea typeface="+mn-ea"/>
              <a:cs typeface="+mn-cs"/>
            </a:rPr>
            <a:t>Pamfilië</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verlaat</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Paulus het </a:t>
          </a:r>
          <a:r>
            <a:rPr lang="en-ZA" sz="1600" b="1" kern="1200" dirty="0" err="1">
              <a:solidFill>
                <a:prstClr val="black">
                  <a:hueOff val="0"/>
                  <a:satOff val="0"/>
                  <a:lumOff val="0"/>
                  <a:alphaOff val="0"/>
                </a:prstClr>
              </a:solidFill>
              <a:latin typeface="Aptos" panose="02110004020202020204"/>
              <a:ea typeface="+mn-ea"/>
              <a:cs typeface="+mn-cs"/>
            </a:rPr>
            <a:t>geweier</a:t>
          </a:r>
          <a:r>
            <a:rPr lang="en-ZA" sz="1600" b="1" kern="1200" dirty="0">
              <a:solidFill>
                <a:prstClr val="black">
                  <a:hueOff val="0"/>
                  <a:satOff val="0"/>
                  <a:lumOff val="0"/>
                  <a:alphaOff val="0"/>
                </a:prstClr>
              </a:solidFill>
              <a:latin typeface="Aptos" panose="02110004020202020204"/>
              <a:ea typeface="+mn-ea"/>
              <a:cs typeface="+mn-cs"/>
            </a:rPr>
            <a:t> om </a:t>
          </a:r>
          <a:r>
            <a:rPr lang="en-ZA" sz="1600" b="1" kern="1200" dirty="0" err="1">
              <a:solidFill>
                <a:prstClr val="black">
                  <a:hueOff val="0"/>
                  <a:satOff val="0"/>
                  <a:lumOff val="0"/>
                  <a:alphaOff val="0"/>
                </a:prstClr>
              </a:solidFill>
              <a:latin typeface="Aptos" panose="02110004020202020204"/>
              <a:ea typeface="+mn-ea"/>
              <a:cs typeface="+mn-cs"/>
            </a:rPr>
            <a:t>hom</a:t>
          </a:r>
          <a:r>
            <a:rPr lang="en-ZA" sz="1600" b="1" kern="1200" dirty="0">
              <a:solidFill>
                <a:prstClr val="black">
                  <a:hueOff val="0"/>
                  <a:satOff val="0"/>
                  <a:lumOff val="0"/>
                  <a:alphaOff val="0"/>
                </a:prstClr>
              </a:solidFill>
              <a:latin typeface="Aptos" panose="02110004020202020204"/>
              <a:ea typeface="+mn-ea"/>
              <a:cs typeface="+mn-cs"/>
            </a:rPr>
            <a:t> op ’n </a:t>
          </a:r>
          <a:r>
            <a:rPr lang="en-ZA" sz="1600" b="1" kern="1200" dirty="0" err="1">
              <a:solidFill>
                <a:prstClr val="black">
                  <a:hueOff val="0"/>
                  <a:satOff val="0"/>
                  <a:lumOff val="0"/>
                  <a:alphaOff val="0"/>
                </a:prstClr>
              </a:solidFill>
              <a:latin typeface="Aptos" panose="02110004020202020204"/>
              <a:ea typeface="+mn-ea"/>
              <a:cs typeface="+mn-cs"/>
            </a:rPr>
            <a:t>tweede</a:t>
          </a:r>
          <a:r>
            <a:rPr lang="en-ZA" sz="1600" b="1" kern="1200" dirty="0">
              <a:solidFill>
                <a:prstClr val="black">
                  <a:hueOff val="0"/>
                  <a:satOff val="0"/>
                  <a:lumOff val="0"/>
                  <a:alphaOff val="0"/>
                </a:prstClr>
              </a:solidFill>
              <a:latin typeface="Aptos" panose="02110004020202020204"/>
              <a:ea typeface="+mn-ea"/>
              <a:cs typeface="+mn-cs"/>
            </a:rPr>
            <a:t> reis </a:t>
          </a:r>
          <a:r>
            <a:rPr lang="en-ZA" sz="1600" b="1" kern="1200" dirty="0" err="1">
              <a:solidFill>
                <a:prstClr val="black">
                  <a:hueOff val="0"/>
                  <a:satOff val="0"/>
                  <a:lumOff val="0"/>
                  <a:alphaOff val="0"/>
                </a:prstClr>
              </a:solidFill>
              <a:latin typeface="Aptos" panose="02110004020202020204"/>
              <a:ea typeface="+mn-ea"/>
              <a:cs typeface="+mn-cs"/>
            </a:rPr>
            <a:t>saam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te</a:t>
          </a:r>
          <a:r>
            <a:rPr lang="en-ZA" sz="1600" b="1" kern="1200" dirty="0">
              <a:solidFill>
                <a:prstClr val="black">
                  <a:hueOff val="0"/>
                  <a:satOff val="0"/>
                  <a:lumOff val="0"/>
                  <a:alphaOff val="0"/>
                </a:prstClr>
              </a:solidFill>
              <a:latin typeface="Aptos" panose="02110004020202020204"/>
              <a:ea typeface="+mn-ea"/>
              <a:cs typeface="+mn-cs"/>
            </a:rPr>
            <a:t> neem (Hand. 15:37-38). Hy het </a:t>
          </a:r>
          <a:r>
            <a:rPr lang="en-ZA" sz="1600" b="1" kern="1200" dirty="0" err="1">
              <a:solidFill>
                <a:prstClr val="black">
                  <a:hueOff val="0"/>
                  <a:satOff val="0"/>
                  <a:lumOff val="0"/>
                  <a:alphaOff val="0"/>
                </a:prstClr>
              </a:solidFill>
              <a:latin typeface="Aptos" panose="02110004020202020204"/>
              <a:ea typeface="+mn-ea"/>
              <a:cs typeface="+mn-cs"/>
            </a:rPr>
            <a:t>sy</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oom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vergesel</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’n </a:t>
          </a:r>
          <a:r>
            <a:rPr lang="en-ZA" sz="1600" b="1" kern="1200" dirty="0" err="1">
              <a:solidFill>
                <a:prstClr val="black">
                  <a:hueOff val="0"/>
                  <a:satOff val="0"/>
                  <a:lumOff val="0"/>
                  <a:alphaOff val="0"/>
                </a:prstClr>
              </a:solidFill>
              <a:latin typeface="Aptos" panose="02110004020202020204"/>
              <a:ea typeface="+mn-ea"/>
              <a:cs typeface="+mn-cs"/>
            </a:rPr>
            <a:t>nuttige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evangelis</a:t>
          </a:r>
          <a:r>
            <a:rPr lang="en-ZA" sz="1600" b="1" kern="1200" dirty="0">
              <a:solidFill>
                <a:prstClr val="black">
                  <a:hueOff val="0"/>
                  <a:satOff val="0"/>
                  <a:lumOff val="0"/>
                  <a:alphaOff val="0"/>
                </a:prstClr>
              </a:solidFill>
              <a:latin typeface="Aptos" panose="02110004020202020204"/>
              <a:ea typeface="+mn-ea"/>
              <a:cs typeface="+mn-cs"/>
            </a:rPr>
            <a:t> vir Paulus </a:t>
          </a:r>
          <a:r>
            <a:rPr lang="en-ZA" sz="1600" b="1" kern="1200" dirty="0" err="1">
              <a:solidFill>
                <a:prstClr val="black">
                  <a:hueOff val="0"/>
                  <a:satOff val="0"/>
                  <a:lumOff val="0"/>
                  <a:alphaOff val="0"/>
                </a:prstClr>
              </a:solidFill>
              <a:latin typeface="Aptos" panose="02110004020202020204"/>
              <a:ea typeface="+mn-ea"/>
              <a:cs typeface="+mn-cs"/>
            </a:rPr>
            <a:t>geword</a:t>
          </a:r>
          <a:r>
            <a:rPr lang="en-ZA" sz="1600" b="1" kern="1200" dirty="0">
              <a:solidFill>
                <a:prstClr val="black">
                  <a:hueOff val="0"/>
                  <a:satOff val="0"/>
                  <a:lumOff val="0"/>
                  <a:alphaOff val="0"/>
                </a:prstClr>
              </a:solidFill>
              <a:latin typeface="Aptos" panose="02110004020202020204"/>
              <a:ea typeface="+mn-ea"/>
              <a:cs typeface="+mn-cs"/>
            </a:rPr>
            <a:t> (Hand. 15:39; 2 Tim. 4:11). Petrus het </a:t>
          </a:r>
          <a:r>
            <a:rPr lang="en-ZA" sz="1600" b="1" kern="1200" dirty="0" err="1">
              <a:solidFill>
                <a:prstClr val="black">
                  <a:hueOff val="0"/>
                  <a:satOff val="0"/>
                  <a:lumOff val="0"/>
                  <a:alphaOff val="0"/>
                </a:prstClr>
              </a:solidFill>
              <a:latin typeface="Aptos" panose="02110004020202020204"/>
              <a:ea typeface="+mn-ea"/>
              <a:cs typeface="+mn-cs"/>
            </a:rPr>
            <a:t>hom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soos</a:t>
          </a:r>
          <a:r>
            <a:rPr lang="en-ZA" sz="1600" b="1" kern="1200" dirty="0">
              <a:solidFill>
                <a:prstClr val="black">
                  <a:hueOff val="0"/>
                  <a:satOff val="0"/>
                  <a:lumOff val="0"/>
                  <a:alphaOff val="0"/>
                </a:prstClr>
              </a:solidFill>
              <a:latin typeface="Aptos" panose="02110004020202020204"/>
              <a:ea typeface="+mn-ea"/>
              <a:cs typeface="+mn-cs"/>
            </a:rPr>
            <a:t> ’n </a:t>
          </a:r>
          <a:r>
            <a:rPr lang="en-ZA" sz="1600" b="1" kern="1200" dirty="0" err="1">
              <a:solidFill>
                <a:prstClr val="black">
                  <a:hueOff val="0"/>
                  <a:satOff val="0"/>
                  <a:lumOff val="0"/>
                  <a:alphaOff val="0"/>
                </a:prstClr>
              </a:solidFill>
              <a:latin typeface="Aptos" panose="02110004020202020204"/>
              <a:ea typeface="+mn-ea"/>
              <a:cs typeface="+mn-cs"/>
            </a:rPr>
            <a:t>seun</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behandel</a:t>
          </a:r>
          <a:r>
            <a:rPr lang="en-ZA" sz="1600" b="1" kern="1200" dirty="0">
              <a:solidFill>
                <a:prstClr val="black">
                  <a:hueOff val="0"/>
                  <a:satOff val="0"/>
                  <a:lumOff val="0"/>
                  <a:alphaOff val="0"/>
                </a:prstClr>
              </a:solidFill>
              <a:latin typeface="Aptos" panose="02110004020202020204"/>
              <a:ea typeface="+mn-ea"/>
              <a:cs typeface="+mn-cs"/>
            </a:rPr>
            <a:t> (1 Pet. 5:13). Hy was die </a:t>
          </a:r>
          <a:r>
            <a:rPr lang="en-ZA" sz="1600" b="1" kern="1200" dirty="0" err="1">
              <a:solidFill>
                <a:prstClr val="black">
                  <a:hueOff val="0"/>
                  <a:satOff val="0"/>
                  <a:lumOff val="0"/>
                  <a:alphaOff val="0"/>
                </a:prstClr>
              </a:solidFill>
              <a:latin typeface="Aptos" panose="02110004020202020204"/>
              <a:ea typeface="+mn-ea"/>
              <a:cs typeface="+mn-cs"/>
            </a:rPr>
            <a:t>skrywer</a:t>
          </a:r>
          <a:r>
            <a:rPr lang="en-ZA" sz="1600" b="1" kern="1200" dirty="0">
              <a:solidFill>
                <a:prstClr val="black">
                  <a:hueOff val="0"/>
                  <a:satOff val="0"/>
                  <a:lumOff val="0"/>
                  <a:alphaOff val="0"/>
                </a:prstClr>
              </a:solidFill>
              <a:latin typeface="Aptos" panose="02110004020202020204"/>
              <a:ea typeface="+mn-ea"/>
              <a:cs typeface="+mn-cs"/>
            </a:rPr>
            <a:t> van die </a:t>
          </a:r>
          <a:r>
            <a:rPr lang="en-ZA" sz="1600" b="1" kern="1200" dirty="0" err="1">
              <a:solidFill>
                <a:prstClr val="black">
                  <a:hueOff val="0"/>
                  <a:satOff val="0"/>
                  <a:lumOff val="0"/>
                  <a:alphaOff val="0"/>
                </a:prstClr>
              </a:solidFill>
              <a:latin typeface="Aptos" panose="02110004020202020204"/>
              <a:ea typeface="+mn-ea"/>
              <a:cs typeface="+mn-cs"/>
            </a:rPr>
            <a:t>Evangelie</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volgens</a:t>
          </a:r>
          <a:r>
            <a:rPr lang="en-ZA" sz="1600" b="1" kern="1200" dirty="0">
              <a:solidFill>
                <a:prstClr val="black">
                  <a:hueOff val="0"/>
                  <a:satOff val="0"/>
                  <a:lumOff val="0"/>
                  <a:alphaOff val="0"/>
                </a:prstClr>
              </a:solidFill>
              <a:latin typeface="Aptos" panose="02110004020202020204"/>
              <a:ea typeface="+mn-ea"/>
              <a:cs typeface="+mn-cs"/>
            </a:rPr>
            <a:t> Markus.</a:t>
          </a:r>
          <a:endParaRPr lang="en" sz="1600" b="1" kern="1200" dirty="0">
            <a:solidFill>
              <a:prstClr val="black">
                <a:hueOff val="0"/>
                <a:satOff val="0"/>
                <a:lumOff val="0"/>
                <a:alphaOff val="0"/>
              </a:prstClr>
            </a:solidFill>
            <a:latin typeface="Aptos" panose="02110004020202020204"/>
            <a:ea typeface="+mn-ea"/>
            <a:cs typeface="+mn-cs"/>
          </a:endParaRPr>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MARKUS</a:t>
          </a:r>
          <a:endParaRPr lang="en" sz="24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ZA" sz="1600" b="1" kern="1200" dirty="0">
              <a:solidFill>
                <a:prstClr val="black">
                  <a:hueOff val="0"/>
                  <a:satOff val="0"/>
                  <a:lumOff val="0"/>
                  <a:alphaOff val="0"/>
                </a:prstClr>
              </a:solidFill>
              <a:latin typeface="Aptos" panose="02110004020202020204"/>
              <a:ea typeface="+mn-ea"/>
              <a:cs typeface="+mn-cs"/>
            </a:rPr>
            <a:t>Al wat </a:t>
          </a:r>
          <a:r>
            <a:rPr lang="en-ZA" sz="1600" b="1" kern="1200" dirty="0" err="1">
              <a:solidFill>
                <a:prstClr val="black">
                  <a:hueOff val="0"/>
                  <a:satOff val="0"/>
                  <a:lumOff val="0"/>
                  <a:alphaOff val="0"/>
                </a:prstClr>
              </a:solidFill>
              <a:latin typeface="Aptos" panose="02110004020202020204"/>
              <a:ea typeface="+mn-ea"/>
              <a:cs typeface="+mn-cs"/>
            </a:rPr>
            <a:t>ons</a:t>
          </a:r>
          <a:r>
            <a:rPr lang="en-ZA" sz="1600" b="1" kern="1200" dirty="0">
              <a:solidFill>
                <a:prstClr val="black">
                  <a:hueOff val="0"/>
                  <a:satOff val="0"/>
                  <a:lumOff val="0"/>
                  <a:alphaOff val="0"/>
                </a:prstClr>
              </a:solidFill>
              <a:latin typeface="Aptos" panose="02110004020202020204"/>
              <a:ea typeface="+mn-ea"/>
              <a:cs typeface="+mn-cs"/>
            </a:rPr>
            <a:t> van </a:t>
          </a:r>
          <a:r>
            <a:rPr lang="en-ZA" sz="1600" b="1" kern="1200" dirty="0" err="1">
              <a:solidFill>
                <a:prstClr val="black">
                  <a:hueOff val="0"/>
                  <a:satOff val="0"/>
                  <a:lumOff val="0"/>
                  <a:alphaOff val="0"/>
                </a:prstClr>
              </a:solidFill>
              <a:latin typeface="Aptos" panose="02110004020202020204"/>
              <a:ea typeface="+mn-ea"/>
              <a:cs typeface="+mn-cs"/>
            </a:rPr>
            <a:t>hom</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weet</a:t>
          </a:r>
          <a:r>
            <a:rPr lang="en-ZA" sz="1600" b="1" kern="1200" dirty="0">
              <a:solidFill>
                <a:prstClr val="black">
                  <a:hueOff val="0"/>
                  <a:satOff val="0"/>
                  <a:lumOff val="0"/>
                  <a:alphaOff val="0"/>
                </a:prstClr>
              </a:solidFill>
              <a:latin typeface="Aptos" panose="02110004020202020204"/>
              <a:ea typeface="+mn-ea"/>
              <a:cs typeface="+mn-cs"/>
            </a:rPr>
            <a:t>, is </a:t>
          </a:r>
          <a:r>
            <a:rPr lang="en-ZA" sz="1600" b="1" kern="1200" dirty="0" err="1">
              <a:solidFill>
                <a:prstClr val="black">
                  <a:hueOff val="0"/>
                  <a:satOff val="0"/>
                  <a:lumOff val="0"/>
                  <a:alphaOff val="0"/>
                </a:prstClr>
              </a:solidFill>
              <a:latin typeface="Aptos" panose="02110004020202020204"/>
              <a:ea typeface="+mn-ea"/>
              <a:cs typeface="+mn-cs"/>
            </a:rPr>
            <a:t>dat</a:t>
          </a:r>
          <a:r>
            <a:rPr lang="en-ZA" sz="1600" b="1" kern="1200" dirty="0">
              <a:solidFill>
                <a:prstClr val="black">
                  <a:hueOff val="0"/>
                  <a:satOff val="0"/>
                  <a:lumOff val="0"/>
                  <a:alphaOff val="0"/>
                </a:prstClr>
              </a:solidFill>
              <a:latin typeface="Aptos" panose="02110004020202020204"/>
              <a:ea typeface="+mn-ea"/>
              <a:cs typeface="+mn-cs"/>
            </a:rPr>
            <a:t> hy ’n Jood was </a:t>
          </a:r>
          <a:r>
            <a:rPr lang="en-ZA" sz="1600" b="1" kern="1200" dirty="0" err="1">
              <a:solidFill>
                <a:prstClr val="black">
                  <a:hueOff val="0"/>
                  <a:satOff val="0"/>
                  <a:lumOff val="0"/>
                  <a:alphaOff val="0"/>
                </a:prstClr>
              </a:solidFill>
              <a:latin typeface="Aptos" panose="02110004020202020204"/>
              <a:ea typeface="+mn-ea"/>
              <a:cs typeface="+mn-cs"/>
            </a:rPr>
            <a:t>en</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bekend</a:t>
          </a:r>
          <a:r>
            <a:rPr lang="en-ZA" sz="1600" b="1" kern="1200" dirty="0">
              <a:solidFill>
                <a:prstClr val="black">
                  <a:hueOff val="0"/>
                  <a:satOff val="0"/>
                  <a:lumOff val="0"/>
                  <a:alphaOff val="0"/>
                </a:prstClr>
              </a:solidFill>
              <a:latin typeface="Aptos" panose="02110004020202020204"/>
              <a:ea typeface="+mn-ea"/>
              <a:cs typeface="+mn-cs"/>
            </a:rPr>
            <a:t> </a:t>
          </a:r>
          <a:r>
            <a:rPr lang="en-ZA" sz="1600" b="1" kern="1200" dirty="0" err="1">
              <a:solidFill>
                <a:prstClr val="black">
                  <a:hueOff val="0"/>
                  <a:satOff val="0"/>
                  <a:lumOff val="0"/>
                  <a:alphaOff val="0"/>
                </a:prstClr>
              </a:solidFill>
              <a:latin typeface="Aptos" panose="02110004020202020204"/>
              <a:ea typeface="+mn-ea"/>
              <a:cs typeface="+mn-cs"/>
            </a:rPr>
            <a:t>gestaan</a:t>
          </a:r>
          <a:r>
            <a:rPr lang="en-ZA" sz="1600" b="1" kern="1200" dirty="0">
              <a:solidFill>
                <a:prstClr val="black">
                  <a:hueOff val="0"/>
                  <a:satOff val="0"/>
                  <a:lumOff val="0"/>
                  <a:alphaOff val="0"/>
                </a:prstClr>
              </a:solidFill>
              <a:latin typeface="Aptos" panose="02110004020202020204"/>
              <a:ea typeface="+mn-ea"/>
              <a:cs typeface="+mn-cs"/>
            </a:rPr>
            <a:t> het </a:t>
          </a:r>
          <a:r>
            <a:rPr lang="en-ZA" sz="1600" b="1" kern="1200" dirty="0" err="1">
              <a:solidFill>
                <a:prstClr val="black">
                  <a:hueOff val="0"/>
                  <a:satOff val="0"/>
                  <a:lumOff val="0"/>
                  <a:alphaOff val="0"/>
                </a:prstClr>
              </a:solidFill>
              <a:latin typeface="Aptos" panose="02110004020202020204"/>
              <a:ea typeface="+mn-ea"/>
              <a:cs typeface="+mn-cs"/>
            </a:rPr>
            <a:t>onder</a:t>
          </a:r>
          <a:r>
            <a:rPr lang="en-ZA" sz="1600" b="1" kern="1200" dirty="0">
              <a:solidFill>
                <a:prstClr val="black">
                  <a:hueOff val="0"/>
                  <a:satOff val="0"/>
                  <a:lumOff val="0"/>
                  <a:alphaOff val="0"/>
                </a:prstClr>
              </a:solidFill>
              <a:latin typeface="Aptos" panose="02110004020202020204"/>
              <a:ea typeface="+mn-ea"/>
              <a:cs typeface="+mn-cs"/>
            </a:rPr>
            <a:t> die </a:t>
          </a:r>
          <a:r>
            <a:rPr lang="en-ZA" sz="1600" b="1" kern="1200" dirty="0" err="1">
              <a:solidFill>
                <a:prstClr val="black">
                  <a:hueOff val="0"/>
                  <a:satOff val="0"/>
                  <a:lumOff val="0"/>
                  <a:alphaOff val="0"/>
                </a:prstClr>
              </a:solidFill>
              <a:latin typeface="Aptos" panose="02110004020202020204"/>
              <a:ea typeface="+mn-ea"/>
              <a:cs typeface="+mn-cs"/>
            </a:rPr>
            <a:t>bynaam</a:t>
          </a:r>
          <a:r>
            <a:rPr lang="en-ZA" sz="1600" b="1" kern="1200" dirty="0">
              <a:solidFill>
                <a:prstClr val="black">
                  <a:hueOff val="0"/>
                  <a:satOff val="0"/>
                  <a:lumOff val="0"/>
                  <a:alphaOff val="0"/>
                </a:prstClr>
              </a:solidFill>
              <a:latin typeface="Aptos" panose="02110004020202020204"/>
              <a:ea typeface="+mn-ea"/>
              <a:cs typeface="+mn-cs"/>
            </a:rPr>
            <a:t> “Justus” (Kol. 4:11).</a:t>
          </a:r>
          <a:endParaRPr lang="en" sz="1600" b="1" kern="1200" dirty="0">
            <a:solidFill>
              <a:prstClr val="black">
                <a:hueOff val="0"/>
                <a:satOff val="0"/>
                <a:lumOff val="0"/>
                <a:alphaOff val="0"/>
              </a:prstClr>
            </a:solidFill>
            <a:latin typeface="Aptos" panose="02110004020202020204"/>
            <a:ea typeface="+mn-ea"/>
            <a:cs typeface="+mn-cs"/>
          </a:endParaRPr>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n" sz="2400" b="1" kern="1200" spc="0" dirty="0">
              <a:solidFill>
                <a:schemeClr val="tx1"/>
              </a:solidFill>
            </a:rPr>
            <a:t>JESUS</a:t>
          </a: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6243" y="288725"/>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ZA" sz="2000" b="1" kern="1200" dirty="0">
              <a:solidFill>
                <a:prstClr val="black">
                  <a:hueOff val="0"/>
                  <a:satOff val="0"/>
                  <a:lumOff val="0"/>
                  <a:alphaOff val="0"/>
                </a:prstClr>
              </a:solidFill>
              <a:latin typeface="Aptos" panose="02110004020202020204"/>
              <a:ea typeface="+mn-ea"/>
              <a:cs typeface="+mn-cs"/>
            </a:rPr>
            <a:t>Hy het die </a:t>
          </a:r>
          <a:r>
            <a:rPr lang="en-ZA" sz="2000" b="1" kern="1200" dirty="0" err="1">
              <a:solidFill>
                <a:prstClr val="black">
                  <a:hueOff val="0"/>
                  <a:satOff val="0"/>
                  <a:lumOff val="0"/>
                  <a:alphaOff val="0"/>
                </a:prstClr>
              </a:solidFill>
              <a:latin typeface="Aptos" panose="02110004020202020204"/>
              <a:ea typeface="+mn-ea"/>
              <a:cs typeface="+mn-cs"/>
            </a:rPr>
            <a:t>gemeente</a:t>
          </a:r>
          <a:r>
            <a:rPr lang="en-ZA" sz="2000" b="1" kern="1200" dirty="0">
              <a:solidFill>
                <a:prstClr val="black">
                  <a:hueOff val="0"/>
                  <a:satOff val="0"/>
                  <a:lumOff val="0"/>
                  <a:alphaOff val="0"/>
                </a:prstClr>
              </a:solidFill>
              <a:latin typeface="Aptos" panose="02110004020202020204"/>
              <a:ea typeface="+mn-ea"/>
              <a:cs typeface="+mn-cs"/>
            </a:rPr>
            <a:t> in </a:t>
          </a:r>
          <a:r>
            <a:rPr lang="en-ZA" sz="2000" b="1" kern="1200" dirty="0" err="1">
              <a:solidFill>
                <a:prstClr val="black">
                  <a:hueOff val="0"/>
                  <a:satOff val="0"/>
                  <a:lumOff val="0"/>
                  <a:alphaOff val="0"/>
                </a:prstClr>
              </a:solidFill>
              <a:latin typeface="Aptos" panose="02110004020202020204"/>
              <a:ea typeface="+mn-ea"/>
              <a:cs typeface="+mn-cs"/>
            </a:rPr>
            <a:t>Kolosse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onderrig</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die </a:t>
          </a:r>
          <a:r>
            <a:rPr lang="en-ZA" sz="2000" b="1" kern="1200" dirty="0" err="1">
              <a:solidFill>
                <a:prstClr val="black">
                  <a:hueOff val="0"/>
                  <a:satOff val="0"/>
                  <a:lumOff val="0"/>
                  <a:alphaOff val="0"/>
                </a:prstClr>
              </a:solidFill>
              <a:latin typeface="Aptos" panose="02110004020202020204"/>
              <a:ea typeface="+mn-ea"/>
              <a:cs typeface="+mn-cs"/>
            </a:rPr>
            <a:t>evangelie</a:t>
          </a:r>
          <a:r>
            <a:rPr lang="en-ZA" sz="2000" b="1" kern="1200" dirty="0">
              <a:solidFill>
                <a:prstClr val="black">
                  <a:hueOff val="0"/>
                  <a:satOff val="0"/>
                  <a:lumOff val="0"/>
                  <a:alphaOff val="0"/>
                </a:prstClr>
              </a:solidFill>
              <a:latin typeface="Aptos" panose="02110004020202020204"/>
              <a:ea typeface="+mn-ea"/>
              <a:cs typeface="+mn-cs"/>
            </a:rPr>
            <a:t> wyd </a:t>
          </a:r>
          <a:r>
            <a:rPr lang="en-ZA" sz="2000" b="1" kern="1200" dirty="0" err="1">
              <a:solidFill>
                <a:prstClr val="black">
                  <a:hueOff val="0"/>
                  <a:satOff val="0"/>
                  <a:lumOff val="0"/>
                  <a:alphaOff val="0"/>
                </a:prstClr>
              </a:solidFill>
              <a:latin typeface="Aptos" panose="02110004020202020204"/>
              <a:ea typeface="+mn-ea"/>
              <a:cs typeface="+mn-cs"/>
            </a:rPr>
            <a:t>aan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hulle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verkondig</a:t>
          </a:r>
          <a:r>
            <a:rPr lang="en-ZA" sz="2000" b="1" kern="1200" dirty="0">
              <a:solidFill>
                <a:prstClr val="black">
                  <a:hueOff val="0"/>
                  <a:satOff val="0"/>
                  <a:lumOff val="0"/>
                  <a:alphaOff val="0"/>
                </a:prstClr>
              </a:solidFill>
              <a:latin typeface="Aptos" panose="02110004020202020204"/>
              <a:ea typeface="+mn-ea"/>
              <a:cs typeface="+mn-cs"/>
            </a:rPr>
            <a:t> (Kol. 1:7). Paulus </a:t>
          </a:r>
          <a:r>
            <a:rPr lang="en-ZA" sz="2000" b="1" kern="1200" dirty="0" err="1">
              <a:solidFill>
                <a:prstClr val="black">
                  <a:hueOff val="0"/>
                  <a:satOff val="0"/>
                  <a:lumOff val="0"/>
                  <a:alphaOff val="0"/>
                </a:prstClr>
              </a:solidFill>
              <a:latin typeface="Aptos" panose="02110004020202020204"/>
              <a:ea typeface="+mn-ea"/>
              <a:cs typeface="+mn-cs"/>
            </a:rPr>
            <a:t>beskryf</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hom</a:t>
          </a:r>
          <a:r>
            <a:rPr lang="en-ZA" sz="2000" b="1" kern="1200" dirty="0">
              <a:solidFill>
                <a:prstClr val="black">
                  <a:hueOff val="0"/>
                  <a:satOff val="0"/>
                  <a:lumOff val="0"/>
                  <a:alphaOff val="0"/>
                </a:prstClr>
              </a:solidFill>
              <a:latin typeface="Aptos" panose="02110004020202020204"/>
              <a:ea typeface="+mn-ea"/>
              <a:cs typeface="+mn-cs"/>
            </a:rPr>
            <a:t> met </a:t>
          </a:r>
          <a:r>
            <a:rPr lang="en-ZA" sz="2000" b="1" kern="1200" dirty="0" err="1">
              <a:solidFill>
                <a:prstClr val="black">
                  <a:hueOff val="0"/>
                  <a:satOff val="0"/>
                  <a:lumOff val="0"/>
                  <a:alphaOff val="0"/>
                </a:prstClr>
              </a:solidFill>
              <a:latin typeface="Aptos" panose="02110004020202020204"/>
              <a:ea typeface="+mn-ea"/>
              <a:cs typeface="+mn-cs"/>
            </a:rPr>
            <a:t>drie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titels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geliefde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mededienaar</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dienskneg</a:t>
          </a:r>
          <a:r>
            <a:rPr lang="en-ZA" sz="2000" b="1" kern="1200" dirty="0">
              <a:solidFill>
                <a:prstClr val="black">
                  <a:hueOff val="0"/>
                  <a:satOff val="0"/>
                  <a:lumOff val="0"/>
                  <a:alphaOff val="0"/>
                </a:prstClr>
              </a:solidFill>
              <a:latin typeface="Aptos" panose="02110004020202020204"/>
              <a:ea typeface="+mn-ea"/>
              <a:cs typeface="+mn-cs"/>
            </a:rPr>
            <a:t> van Christus”; </a:t>
          </a:r>
          <a:r>
            <a:rPr lang="en-ZA" sz="2000" b="1" kern="1200" dirty="0" err="1">
              <a:solidFill>
                <a:prstClr val="black">
                  <a:hueOff val="0"/>
                  <a:satOff val="0"/>
                  <a:lumOff val="0"/>
                  <a:alphaOff val="0"/>
                </a:prstClr>
              </a:solidFill>
              <a:latin typeface="Aptos" panose="02110004020202020204"/>
              <a:ea typeface="+mn-ea"/>
              <a:cs typeface="+mn-cs"/>
            </a:rPr>
            <a:t>en</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medegevangene</a:t>
          </a:r>
          <a:r>
            <a:rPr lang="en-ZA" sz="2000" b="1" kern="1200" dirty="0">
              <a:solidFill>
                <a:prstClr val="black">
                  <a:hueOff val="0"/>
                  <a:satOff val="0"/>
                  <a:lumOff val="0"/>
                  <a:alphaOff val="0"/>
                </a:prstClr>
              </a:solidFill>
              <a:latin typeface="Aptos" panose="02110004020202020204"/>
              <a:ea typeface="+mn-ea"/>
              <a:cs typeface="+mn-cs"/>
            </a:rPr>
            <a:t>” </a:t>
          </a:r>
          <a:br>
            <a:rPr lang="en" sz="2000" b="1" kern="1200" dirty="0"/>
          </a:br>
          <a:r>
            <a:rPr lang="en" sz="2000" b="1" kern="1200" dirty="0"/>
            <a:t>(Kol. 1:7; 4:12; Film. 1:23)</a:t>
          </a:r>
          <a:endParaRPr lang="es-ES" sz="20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2542" y="0"/>
          <a:ext cx="2281150" cy="387792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Staan Vas</a:t>
          </a:r>
          <a:endParaRPr lang="es-ES" sz="2000" kern="1200" dirty="0"/>
        </a:p>
      </dsp:txBody>
      <dsp:txXfrm>
        <a:off x="2542" y="0"/>
        <a:ext cx="2281150" cy="1163376"/>
      </dsp:txXfrm>
    </dsp:sp>
    <dsp:sp modelId="{0D41072C-F355-4543-A426-F6A5C45C70EA}">
      <dsp:nvSpPr>
        <dsp:cNvPr id="0" name=""/>
        <dsp:cNvSpPr/>
      </dsp:nvSpPr>
      <dsp:spPr>
        <a:xfrm>
          <a:off x="79449" y="1163924"/>
          <a:ext cx="2124006" cy="251955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Hulle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moes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onbeweeglik</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bly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veral</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teen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aanslae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vyand</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(Ef. 6:11).</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141659" y="1226134"/>
        <a:ext cx="1999586" cy="2395135"/>
      </dsp:txXfrm>
    </dsp:sp>
    <dsp:sp modelId="{E002362B-B577-405F-BCF9-C94D1AF61049}">
      <dsp:nvSpPr>
        <dsp:cNvPr id="0" name=""/>
        <dsp:cNvSpPr/>
      </dsp:nvSpPr>
      <dsp:spPr>
        <a:xfrm>
          <a:off x="2453114" y="0"/>
          <a:ext cx="2281150" cy="387792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Mag julle volmaak wees</a:t>
          </a:r>
          <a:endParaRPr lang="es-ES" sz="2000" kern="1200" dirty="0"/>
        </a:p>
      </dsp:txBody>
      <dsp:txXfrm>
        <a:off x="2453114" y="0"/>
        <a:ext cx="2281150" cy="1163376"/>
      </dsp:txXfrm>
    </dsp:sp>
    <dsp:sp modelId="{B6E0E489-3261-47E9-A8D2-BAC43DE3C0D8}">
      <dsp:nvSpPr>
        <dsp:cNvPr id="0" name=""/>
        <dsp:cNvSpPr/>
      </dsp:nvSpPr>
      <dsp:spPr>
        <a:xfrm>
          <a:off x="2529533" y="1154407"/>
          <a:ext cx="2124006" cy="2519555"/>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Hierdie</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volmaaktheid</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word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bereik</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deur</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onselfsugtige</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liefde</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(Matt. 5:44, 48),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hoewel</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mens</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altyd</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daarin</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19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groei</a:t>
          </a:r>
          <a:r>
            <a:rPr lang="en-ZA" sz="19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(Fil. 3:12).</a:t>
          </a:r>
          <a:endParaRPr lang="es-ES" sz="19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591743" y="1216617"/>
        <a:ext cx="1999586" cy="2395135"/>
      </dsp:txXfrm>
    </dsp:sp>
    <dsp:sp modelId="{4248551A-4D59-4A43-8C5E-C03A679A9FD0}">
      <dsp:nvSpPr>
        <dsp:cNvPr id="0" name=""/>
        <dsp:cNvSpPr/>
      </dsp:nvSpPr>
      <dsp:spPr>
        <a:xfrm>
          <a:off x="4884935" y="0"/>
          <a:ext cx="2281150" cy="387792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 sz="2000" b="1" kern="1200" dirty="0"/>
            <a:t>Mag julle volkome wees</a:t>
          </a:r>
          <a:endParaRPr lang="es-ES" sz="2000" kern="1200" dirty="0"/>
        </a:p>
      </dsp:txBody>
      <dsp:txXfrm>
        <a:off x="4884935" y="0"/>
        <a:ext cx="2281150" cy="1163376"/>
      </dsp:txXfrm>
    </dsp:sp>
    <dsp:sp modelId="{74ECEBFE-0B62-4E5A-80CC-4583198EBC03}">
      <dsp:nvSpPr>
        <dsp:cNvPr id="0" name=""/>
        <dsp:cNvSpPr/>
      </dsp:nvSpPr>
      <dsp:spPr>
        <a:xfrm>
          <a:off x="4983923" y="1163924"/>
          <a:ext cx="2124006" cy="2519555"/>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Om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vervul</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wees met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alles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God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ontvang</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5046133" y="1226134"/>
        <a:ext cx="1999586" cy="2395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LUKAS </a:t>
          </a:r>
          <a:endParaRPr lang="en" sz="2400" b="1" kern="1200" dirty="0">
            <a:solidFill>
              <a:schemeClr val="accent2">
                <a:lumMod val="50000"/>
              </a:schemeClr>
            </a:solidFill>
          </a:endParaRPr>
        </a:p>
      </dsp:txBody>
      <dsp:txXfrm>
        <a:off x="336824" y="2184842"/>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00100">
            <a:lnSpc>
              <a:spcPct val="90000"/>
            </a:lnSpc>
            <a:spcBef>
              <a:spcPct val="0"/>
            </a:spcBef>
            <a:spcAft>
              <a:spcPct val="35000"/>
            </a:spcAft>
            <a:buNone/>
          </a:pPr>
          <a:r>
            <a:rPr lang="en-ZA" sz="1800" b="1" kern="1200" dirty="0" err="1">
              <a:solidFill>
                <a:prstClr val="black">
                  <a:hueOff val="0"/>
                  <a:satOff val="0"/>
                  <a:lumOff val="0"/>
                  <a:alphaOff val="0"/>
                </a:prstClr>
              </a:solidFill>
              <a:latin typeface="Aptos" panose="02110004020202020204"/>
              <a:ea typeface="+mn-ea"/>
              <a:cs typeface="+mn-cs"/>
            </a:rPr>
            <a:t>Skrywer</a:t>
          </a:r>
          <a:r>
            <a:rPr lang="en-ZA" sz="1800" b="1" kern="1200" dirty="0">
              <a:solidFill>
                <a:prstClr val="black">
                  <a:hueOff val="0"/>
                  <a:satOff val="0"/>
                  <a:lumOff val="0"/>
                  <a:alphaOff val="0"/>
                </a:prstClr>
              </a:solidFill>
              <a:latin typeface="Aptos" panose="02110004020202020204"/>
              <a:ea typeface="+mn-ea"/>
              <a:cs typeface="+mn-cs"/>
            </a:rPr>
            <a:t> van die </a:t>
          </a:r>
          <a:r>
            <a:rPr lang="en-ZA" sz="1800" b="1" kern="1200" dirty="0" err="1">
              <a:solidFill>
                <a:prstClr val="black">
                  <a:hueOff val="0"/>
                  <a:satOff val="0"/>
                  <a:lumOff val="0"/>
                  <a:alphaOff val="0"/>
                </a:prstClr>
              </a:solidFill>
              <a:latin typeface="Aptos" panose="02110004020202020204"/>
              <a:ea typeface="+mn-ea"/>
              <a:cs typeface="+mn-cs"/>
            </a:rPr>
            <a:t>Evangelie</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volgens</a:t>
          </a:r>
          <a:r>
            <a:rPr lang="en-ZA" sz="1800" b="1" kern="1200" dirty="0">
              <a:solidFill>
                <a:prstClr val="black">
                  <a:hueOff val="0"/>
                  <a:satOff val="0"/>
                  <a:lumOff val="0"/>
                  <a:alphaOff val="0"/>
                </a:prstClr>
              </a:solidFill>
              <a:latin typeface="Aptos" panose="02110004020202020204"/>
              <a:ea typeface="+mn-ea"/>
              <a:cs typeface="+mn-cs"/>
            </a:rPr>
            <a:t> Lukas </a:t>
          </a:r>
          <a:r>
            <a:rPr lang="en-ZA" sz="1800" b="1" kern="1200" dirty="0" err="1">
              <a:solidFill>
                <a:prstClr val="black">
                  <a:hueOff val="0"/>
                  <a:satOff val="0"/>
                  <a:lumOff val="0"/>
                  <a:alphaOff val="0"/>
                </a:prstClr>
              </a:solidFill>
              <a:latin typeface="Aptos" panose="02110004020202020204"/>
              <a:ea typeface="+mn-ea"/>
              <a:cs typeface="+mn-cs"/>
            </a:rPr>
            <a:t>en</a:t>
          </a:r>
          <a:r>
            <a:rPr lang="en-ZA" sz="1800" b="1" kern="1200" dirty="0">
              <a:solidFill>
                <a:prstClr val="black">
                  <a:hueOff val="0"/>
                  <a:satOff val="0"/>
                  <a:lumOff val="0"/>
                  <a:alphaOff val="0"/>
                </a:prstClr>
              </a:solidFill>
              <a:latin typeface="Aptos" panose="02110004020202020204"/>
              <a:ea typeface="+mn-ea"/>
              <a:cs typeface="+mn-cs"/>
            </a:rPr>
            <a:t> die </a:t>
          </a:r>
          <a:r>
            <a:rPr lang="en-ZA" sz="1800" b="1" kern="1200" dirty="0" err="1">
              <a:solidFill>
                <a:prstClr val="black">
                  <a:hueOff val="0"/>
                  <a:satOff val="0"/>
                  <a:lumOff val="0"/>
                  <a:alphaOff val="0"/>
                </a:prstClr>
              </a:solidFill>
              <a:latin typeface="Aptos" panose="02110004020202020204"/>
              <a:ea typeface="+mn-ea"/>
              <a:cs typeface="+mn-cs"/>
            </a:rPr>
            <a:t>Handelinge</a:t>
          </a:r>
          <a:r>
            <a:rPr lang="en-ZA" sz="1800" b="1" kern="1200" dirty="0">
              <a:solidFill>
                <a:prstClr val="black">
                  <a:hueOff val="0"/>
                  <a:satOff val="0"/>
                  <a:lumOff val="0"/>
                  <a:alphaOff val="0"/>
                </a:prstClr>
              </a:solidFill>
              <a:latin typeface="Aptos" panose="02110004020202020204"/>
              <a:ea typeface="+mn-ea"/>
              <a:cs typeface="+mn-cs"/>
            </a:rPr>
            <a:t> van die </a:t>
          </a:r>
          <a:r>
            <a:rPr lang="en-ZA" sz="1800" b="1" kern="1200" dirty="0" err="1">
              <a:solidFill>
                <a:prstClr val="black">
                  <a:hueOff val="0"/>
                  <a:satOff val="0"/>
                  <a:lumOff val="0"/>
                  <a:alphaOff val="0"/>
                </a:prstClr>
              </a:solidFill>
              <a:latin typeface="Aptos" panose="02110004020202020204"/>
              <a:ea typeface="+mn-ea"/>
              <a:cs typeface="+mn-cs"/>
            </a:rPr>
            <a:t>Apostels</a:t>
          </a:r>
          <a:r>
            <a:rPr lang="en-ZA" sz="1800" b="1" kern="1200" dirty="0">
              <a:solidFill>
                <a:prstClr val="black">
                  <a:hueOff val="0"/>
                  <a:satOff val="0"/>
                  <a:lumOff val="0"/>
                  <a:alphaOff val="0"/>
                </a:prstClr>
              </a:solidFill>
              <a:latin typeface="Aptos" panose="02110004020202020204"/>
              <a:ea typeface="+mn-ea"/>
              <a:cs typeface="+mn-cs"/>
            </a:rPr>
            <a:t>; hy word as Paulus se </a:t>
          </a:r>
          <a:r>
            <a:rPr lang="en-ZA" sz="1800" b="1" kern="1200" dirty="0" err="1">
              <a:solidFill>
                <a:prstClr val="black">
                  <a:hueOff val="0"/>
                  <a:satOff val="0"/>
                  <a:lumOff val="0"/>
                  <a:alphaOff val="0"/>
                </a:prstClr>
              </a:solidFill>
              <a:latin typeface="Aptos" panose="02110004020202020204"/>
              <a:ea typeface="+mn-ea"/>
              <a:cs typeface="+mn-cs"/>
            </a:rPr>
            <a:t>biograaf</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beskou</a:t>
          </a:r>
          <a:r>
            <a:rPr lang="en-ZA" sz="1800" b="1" kern="1200" dirty="0">
              <a:solidFill>
                <a:prstClr val="black">
                  <a:hueOff val="0"/>
                  <a:satOff val="0"/>
                  <a:lumOff val="0"/>
                  <a:alphaOff val="0"/>
                </a:prstClr>
              </a:solidFill>
              <a:latin typeface="Aptos" panose="02110004020202020204"/>
              <a:ea typeface="+mn-ea"/>
              <a:cs typeface="+mn-cs"/>
            </a:rPr>
            <a:t> (Luk. 1:1-4; Hand. 1:1). Hy was ’n </a:t>
          </a:r>
          <a:r>
            <a:rPr lang="en-ZA" sz="1800" b="1" kern="1200" dirty="0" err="1">
              <a:solidFill>
                <a:prstClr val="black">
                  <a:hueOff val="0"/>
                  <a:satOff val="0"/>
                  <a:lumOff val="0"/>
                  <a:alphaOff val="0"/>
                </a:prstClr>
              </a:solidFill>
              <a:latin typeface="Aptos" panose="02110004020202020204"/>
              <a:ea typeface="+mn-ea"/>
              <a:cs typeface="+mn-cs"/>
            </a:rPr>
            <a:t>geneesheer</a:t>
          </a:r>
          <a:r>
            <a:rPr lang="en-ZA" sz="1800" b="1" kern="1200" dirty="0">
              <a:solidFill>
                <a:prstClr val="black">
                  <a:hueOff val="0"/>
                  <a:satOff val="0"/>
                  <a:lumOff val="0"/>
                  <a:alphaOff val="0"/>
                </a:prstClr>
              </a:solidFill>
              <a:latin typeface="Aptos" panose="02110004020202020204"/>
              <a:ea typeface="+mn-ea"/>
              <a:cs typeface="+mn-cs"/>
            </a:rPr>
            <a:t> van </a:t>
          </a:r>
          <a:r>
            <a:rPr lang="en-ZA" sz="1800" b="1" kern="1200" dirty="0" err="1">
              <a:solidFill>
                <a:prstClr val="black">
                  <a:hueOff val="0"/>
                  <a:satOff val="0"/>
                  <a:lumOff val="0"/>
                  <a:alphaOff val="0"/>
                </a:prstClr>
              </a:solidFill>
              <a:latin typeface="Aptos" panose="02110004020202020204"/>
              <a:ea typeface="+mn-ea"/>
              <a:cs typeface="+mn-cs"/>
            </a:rPr>
            <a:t>beroep</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en</a:t>
          </a:r>
          <a:r>
            <a:rPr lang="en-ZA" sz="1800" b="1" kern="1200" dirty="0">
              <a:solidFill>
                <a:prstClr val="black">
                  <a:hueOff val="0"/>
                  <a:satOff val="0"/>
                  <a:lumOff val="0"/>
                  <a:alphaOff val="0"/>
                </a:prstClr>
              </a:solidFill>
              <a:latin typeface="Aptos" panose="02110004020202020204"/>
              <a:ea typeface="+mn-ea"/>
              <a:cs typeface="+mn-cs"/>
            </a:rPr>
            <a:t> word </a:t>
          </a:r>
          <a:r>
            <a:rPr lang="en-ZA" sz="1800" b="1" kern="1200" dirty="0" err="1">
              <a:solidFill>
                <a:prstClr val="black">
                  <a:hueOff val="0"/>
                  <a:satOff val="0"/>
                  <a:lumOff val="0"/>
                  <a:alphaOff val="0"/>
                </a:prstClr>
              </a:solidFill>
              <a:latin typeface="Aptos" panose="02110004020202020204"/>
              <a:ea typeface="+mn-ea"/>
              <a:cs typeface="+mn-cs"/>
            </a:rPr>
            <a:t>deur</a:t>
          </a:r>
          <a:r>
            <a:rPr lang="en-ZA" sz="1800" b="1" kern="1200" dirty="0">
              <a:solidFill>
                <a:prstClr val="black">
                  <a:hueOff val="0"/>
                  <a:satOff val="0"/>
                  <a:lumOff val="0"/>
                  <a:alphaOff val="0"/>
                </a:prstClr>
              </a:solidFill>
              <a:latin typeface="Aptos" panose="02110004020202020204"/>
              <a:ea typeface="+mn-ea"/>
              <a:cs typeface="+mn-cs"/>
            </a:rPr>
            <a:t> Paulus “</a:t>
          </a:r>
          <a:r>
            <a:rPr lang="en-ZA" sz="1800" b="1" kern="1200" dirty="0" err="1">
              <a:solidFill>
                <a:prstClr val="black">
                  <a:hueOff val="0"/>
                  <a:satOff val="0"/>
                  <a:lumOff val="0"/>
                  <a:alphaOff val="0"/>
                </a:prstClr>
              </a:solidFill>
              <a:latin typeface="Aptos" panose="02110004020202020204"/>
              <a:ea typeface="+mn-ea"/>
              <a:cs typeface="+mn-cs"/>
            </a:rPr>
            <a:t>geliefde</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genoem</a:t>
          </a:r>
          <a:r>
            <a:rPr lang="en-ZA" sz="1800" b="1" kern="1200" dirty="0">
              <a:solidFill>
                <a:prstClr val="black">
                  <a:hueOff val="0"/>
                  <a:satOff val="0"/>
                  <a:lumOff val="0"/>
                  <a:alphaOff val="0"/>
                </a:prstClr>
              </a:solidFill>
              <a:latin typeface="Aptos" panose="02110004020202020204"/>
              <a:ea typeface="+mn-ea"/>
              <a:cs typeface="+mn-cs"/>
            </a:rPr>
            <a:t>. Hy het by Paulus </a:t>
          </a:r>
          <a:r>
            <a:rPr lang="en-ZA" sz="1800" b="1" kern="1200" dirty="0" err="1">
              <a:solidFill>
                <a:prstClr val="black">
                  <a:hueOff val="0"/>
                  <a:satOff val="0"/>
                  <a:lumOff val="0"/>
                  <a:alphaOff val="0"/>
                </a:prstClr>
              </a:solidFill>
              <a:latin typeface="Aptos" panose="02110004020202020204"/>
              <a:ea typeface="+mn-ea"/>
              <a:cs typeface="+mn-cs"/>
            </a:rPr>
            <a:t>gebly</a:t>
          </a:r>
          <a:r>
            <a:rPr lang="en-ZA" sz="1800" b="1" kern="1200" dirty="0">
              <a:solidFill>
                <a:prstClr val="black">
                  <a:hueOff val="0"/>
                  <a:satOff val="0"/>
                  <a:lumOff val="0"/>
                  <a:alphaOff val="0"/>
                </a:prstClr>
              </a:solidFill>
              <a:latin typeface="Aptos" panose="02110004020202020204"/>
              <a:ea typeface="+mn-ea"/>
              <a:cs typeface="+mn-cs"/>
            </a:rPr>
            <a:t> tot </a:t>
          </a:r>
          <a:r>
            <a:rPr lang="en-ZA" sz="1800" b="1" kern="1200" dirty="0" err="1">
              <a:solidFill>
                <a:prstClr val="black">
                  <a:hueOff val="0"/>
                  <a:satOff val="0"/>
                  <a:lumOff val="0"/>
                  <a:alphaOff val="0"/>
                </a:prstClr>
              </a:solidFill>
              <a:latin typeface="Aptos" panose="02110004020202020204"/>
              <a:ea typeface="+mn-ea"/>
              <a:cs typeface="+mn-cs"/>
            </a:rPr>
            <a:t>sy</a:t>
          </a:r>
          <a:r>
            <a:rPr lang="en-ZA" sz="1800" b="1" kern="1200" dirty="0">
              <a:solidFill>
                <a:prstClr val="black">
                  <a:hueOff val="0"/>
                  <a:satOff val="0"/>
                  <a:lumOff val="0"/>
                  <a:alphaOff val="0"/>
                </a:prstClr>
              </a:solidFill>
              <a:latin typeface="Aptos" panose="02110004020202020204"/>
              <a:ea typeface="+mn-ea"/>
              <a:cs typeface="+mn-cs"/>
            </a:rPr>
            <a:t> </a:t>
          </a:r>
          <a:r>
            <a:rPr lang="en-ZA" sz="1800" b="1" kern="1200" dirty="0" err="1">
              <a:solidFill>
                <a:prstClr val="black">
                  <a:hueOff val="0"/>
                  <a:satOff val="0"/>
                  <a:lumOff val="0"/>
                  <a:alphaOff val="0"/>
                </a:prstClr>
              </a:solidFill>
              <a:latin typeface="Aptos" panose="02110004020202020204"/>
              <a:ea typeface="+mn-ea"/>
              <a:cs typeface="+mn-cs"/>
            </a:rPr>
            <a:t>dood</a:t>
          </a:r>
          <a:br>
            <a:rPr lang="en-ZA" sz="1800" b="1" kern="1200" dirty="0">
              <a:solidFill>
                <a:prstClr val="black">
                  <a:hueOff val="0"/>
                  <a:satOff val="0"/>
                  <a:lumOff val="0"/>
                  <a:alphaOff val="0"/>
                </a:prstClr>
              </a:solidFill>
              <a:latin typeface="Aptos" panose="02110004020202020204"/>
              <a:ea typeface="+mn-ea"/>
              <a:cs typeface="+mn-cs"/>
            </a:rPr>
          </a:br>
          <a:r>
            <a:rPr lang="en-ZA" sz="1800" b="1" kern="1200" dirty="0">
              <a:solidFill>
                <a:prstClr val="black">
                  <a:hueOff val="0"/>
                  <a:satOff val="0"/>
                  <a:lumOff val="0"/>
                  <a:alphaOff val="0"/>
                </a:prstClr>
              </a:solidFill>
              <a:latin typeface="Aptos" panose="02110004020202020204"/>
              <a:ea typeface="+mn-ea"/>
              <a:cs typeface="+mn-cs"/>
            </a:rPr>
            <a:t>(2 Tim. 4:11).</a:t>
          </a:r>
          <a:endParaRPr lang="en" sz="1800" b="1" kern="1200" dirty="0">
            <a:solidFill>
              <a:prstClr val="black">
                <a:hueOff val="0"/>
                <a:satOff val="0"/>
                <a:lumOff val="0"/>
                <a:alphaOff val="0"/>
              </a:prstClr>
            </a:solidFill>
            <a:latin typeface="Aptos" panose="02110004020202020204"/>
            <a:ea typeface="+mn-ea"/>
            <a:cs typeface="+mn-cs"/>
          </a:endParaRPr>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DEMAS </a:t>
          </a:r>
          <a:endParaRPr lang="en" sz="2400" b="1" kern="1200" dirty="0">
            <a:solidFill>
              <a:schemeClr val="accent4">
                <a:lumMod val="50000"/>
              </a:schemeClr>
            </a:solidFill>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n-ZA" sz="2000" b="1" kern="1200" dirty="0">
              <a:solidFill>
                <a:prstClr val="black">
                  <a:hueOff val="0"/>
                  <a:satOff val="0"/>
                  <a:lumOff val="0"/>
                  <a:alphaOff val="0"/>
                </a:prstClr>
              </a:solidFill>
              <a:latin typeface="Aptos" panose="02110004020202020204"/>
              <a:ea typeface="+mn-ea"/>
              <a:cs typeface="+mn-cs"/>
            </a:rPr>
            <a:t>Hy was Paulus se </a:t>
          </a:r>
          <a:r>
            <a:rPr lang="en-ZA" sz="2000" b="1" kern="1200" dirty="0" err="1">
              <a:solidFill>
                <a:prstClr val="black">
                  <a:hueOff val="0"/>
                  <a:satOff val="0"/>
                  <a:lumOff val="0"/>
                  <a:alphaOff val="0"/>
                </a:prstClr>
              </a:solidFill>
              <a:latin typeface="Aptos" panose="02110004020202020204"/>
              <a:ea typeface="+mn-ea"/>
              <a:cs typeface="+mn-cs"/>
            </a:rPr>
            <a:t>medewerker</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tydens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sy</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eerste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gevangenskap</a:t>
          </a:r>
          <a:r>
            <a:rPr lang="en-ZA" sz="2000" b="1" kern="1200" dirty="0">
              <a:solidFill>
                <a:prstClr val="black">
                  <a:hueOff val="0"/>
                  <a:satOff val="0"/>
                  <a:lumOff val="0"/>
                  <a:alphaOff val="0"/>
                </a:prstClr>
              </a:solidFill>
              <a:latin typeface="Aptos" panose="02110004020202020204"/>
              <a:ea typeface="+mn-ea"/>
              <a:cs typeface="+mn-cs"/>
            </a:rPr>
            <a:t> in Rome (Filemon 1:24). </a:t>
          </a:r>
          <a:r>
            <a:rPr lang="en-ZA" sz="2000" b="1" kern="1200" dirty="0" err="1">
              <a:solidFill>
                <a:prstClr val="black">
                  <a:hueOff val="0"/>
                  <a:satOff val="0"/>
                  <a:lumOff val="0"/>
                  <a:alphaOff val="0"/>
                </a:prstClr>
              </a:solidFill>
              <a:latin typeface="Aptos" panose="02110004020202020204"/>
              <a:ea typeface="+mn-ea"/>
              <a:cs typeface="+mn-cs"/>
            </a:rPr>
            <a:t>Tydens</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sy</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laaste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gevangenskap</a:t>
          </a:r>
          <a:r>
            <a:rPr lang="en-ZA" sz="2000" b="1" kern="1200" dirty="0">
              <a:solidFill>
                <a:prstClr val="black">
                  <a:hueOff val="0"/>
                  <a:satOff val="0"/>
                  <a:lumOff val="0"/>
                  <a:alphaOff val="0"/>
                </a:prstClr>
              </a:solidFill>
              <a:latin typeface="Aptos" panose="02110004020202020204"/>
              <a:ea typeface="+mn-ea"/>
              <a:cs typeface="+mn-cs"/>
            </a:rPr>
            <a:t> het hy Paulus </a:t>
          </a:r>
          <a:r>
            <a:rPr lang="en-ZA" sz="2000" b="1" kern="1200" dirty="0" err="1">
              <a:solidFill>
                <a:prstClr val="black">
                  <a:hueOff val="0"/>
                  <a:satOff val="0"/>
                  <a:lumOff val="0"/>
                  <a:alphaOff val="0"/>
                </a:prstClr>
              </a:solidFill>
              <a:latin typeface="Aptos" panose="02110004020202020204"/>
              <a:ea typeface="+mn-ea"/>
              <a:cs typeface="+mn-cs"/>
            </a:rPr>
            <a:t>egter</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verlaat</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omdat</a:t>
          </a:r>
          <a:r>
            <a:rPr lang="en-ZA" sz="2000" b="1" kern="1200" dirty="0">
              <a:solidFill>
                <a:prstClr val="black">
                  <a:hueOff val="0"/>
                  <a:satOff val="0"/>
                  <a:lumOff val="0"/>
                  <a:alphaOff val="0"/>
                </a:prstClr>
              </a:solidFill>
              <a:latin typeface="Aptos" panose="02110004020202020204"/>
              <a:ea typeface="+mn-ea"/>
              <a:cs typeface="+mn-cs"/>
            </a:rPr>
            <a:t> hy die </a:t>
          </a:r>
          <a:r>
            <a:rPr lang="en-ZA" sz="2000" b="1" kern="1200" dirty="0" err="1">
              <a:solidFill>
                <a:prstClr val="black">
                  <a:hueOff val="0"/>
                  <a:satOff val="0"/>
                  <a:lumOff val="0"/>
                  <a:alphaOff val="0"/>
                </a:prstClr>
              </a:solidFill>
              <a:latin typeface="Aptos" panose="02110004020202020204"/>
              <a:ea typeface="+mn-ea"/>
              <a:cs typeface="+mn-cs"/>
            </a:rPr>
            <a:t>teenwoordige</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wêreld</a:t>
          </a:r>
          <a:r>
            <a:rPr lang="en-ZA" sz="2000" b="1" kern="1200" dirty="0">
              <a:solidFill>
                <a:prstClr val="black">
                  <a:hueOff val="0"/>
                  <a:satOff val="0"/>
                  <a:lumOff val="0"/>
                  <a:alphaOff val="0"/>
                </a:prstClr>
              </a:solidFill>
              <a:latin typeface="Aptos" panose="02110004020202020204"/>
              <a:ea typeface="+mn-ea"/>
              <a:cs typeface="+mn-cs"/>
            </a:rPr>
            <a:t> </a:t>
          </a:r>
          <a:r>
            <a:rPr lang="en-ZA" sz="2000" b="1" kern="1200" dirty="0" err="1">
              <a:solidFill>
                <a:prstClr val="black">
                  <a:hueOff val="0"/>
                  <a:satOff val="0"/>
                  <a:lumOff val="0"/>
                  <a:alphaOff val="0"/>
                </a:prstClr>
              </a:solidFill>
              <a:latin typeface="Aptos" panose="02110004020202020204"/>
              <a:ea typeface="+mn-ea"/>
              <a:cs typeface="+mn-cs"/>
            </a:rPr>
            <a:t>liefgekry</a:t>
          </a:r>
          <a:r>
            <a:rPr lang="en-ZA" sz="2000" b="1" kern="1200" dirty="0">
              <a:solidFill>
                <a:prstClr val="black">
                  <a:hueOff val="0"/>
                  <a:satOff val="0"/>
                  <a:lumOff val="0"/>
                  <a:alphaOff val="0"/>
                </a:prstClr>
              </a:solidFill>
              <a:latin typeface="Aptos" panose="02110004020202020204"/>
              <a:ea typeface="+mn-ea"/>
              <a:cs typeface="+mn-cs"/>
            </a:rPr>
            <a:t> het” (2 Tim. 4:10).</a:t>
          </a:r>
          <a:endParaRPr lang="en" sz="2000" b="1" kern="1200" dirty="0">
            <a:solidFill>
              <a:prstClr val="black">
                <a:hueOff val="0"/>
                <a:satOff val="0"/>
                <a:lumOff val="0"/>
                <a:alphaOff val="0"/>
              </a:prstClr>
            </a:solidFill>
            <a:latin typeface="Aptos" panose="02110004020202020204"/>
            <a:ea typeface="+mn-ea"/>
            <a:cs typeface="+mn-cs"/>
          </a:endParaRPr>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Al wat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ons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Nimfa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weet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dat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gemeente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in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stad</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Laodisea</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gelei</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het. Ons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weet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nie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eers</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seker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of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dit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man of ’n vrou was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nie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aangesien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sommige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manuskripte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huis”,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ander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hulle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huis”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meerderheid</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haar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huis”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sê</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Filemon se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seun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inwoner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Kolosse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was op ’n stadium ’n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metgesel</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Paulus (Filemon 1:1-2). Paulus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vra</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hom</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om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voort</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gaan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met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sy</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bediening</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(as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diaken</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leraar</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of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ouderling</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van die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gemeente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in </a:t>
          </a:r>
          <a:r>
            <a:rPr lang="en-ZA"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Kolosse</a:t>
          </a:r>
          <a:r>
            <a:rPr lang="en-ZA"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04/03/2026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04/03/2026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04/03/2026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04/03/2026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04/03/2026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04/03/2026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04/03/2026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04/03/2026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04/03/2026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1938992"/>
          </a:xfrm>
          <a:prstGeom prst="rect">
            <a:avLst/>
          </a:prstGeom>
          <a:noFill/>
        </p:spPr>
        <p:txBody>
          <a:bodyPr wrap="square" rtlCol="0">
            <a:spAutoFit/>
          </a:bodyPr>
          <a:lstStyle/>
          <a:p>
            <a:pPr lvl="0" algn="ctr">
              <a:defRPr/>
            </a:pPr>
            <a:r>
              <a:rPr lang="en-US" sz="6000" b="1" dirty="0">
                <a:ln w="6600">
                  <a:solidFill>
                    <a:srgbClr val="FFCC00"/>
                  </a:solidFill>
                  <a:prstDash val="solid"/>
                </a:ln>
                <a:solidFill>
                  <a:srgbClr val="FFFFFF"/>
                </a:solidFill>
                <a:effectLst>
                  <a:outerShdw dist="38100" dir="2700000" algn="tl" rotWithShape="0">
                    <a:srgbClr val="FFCC00"/>
                  </a:outerShdw>
                </a:effectLst>
              </a:rPr>
              <a:t>STAANDE IN DIE VOLLE WIL VAN GOD</a:t>
            </a: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9734468" y="6519446"/>
            <a:ext cx="245753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Les 13 for 28 Maart, 2026</a:t>
            </a: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504753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kumimoji="0" lang="nl-NL"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Wees in alles dankbaar, want dit is die wil van God in Christus Jesus oor julle..” </a:t>
            </a:r>
            <a:endParaRPr lang="es-ES" sz="4800" b="1" dirty="0">
              <a:ln w="12700" cmpd="sng">
                <a:noFill/>
                <a:prstDash val="solid"/>
              </a:ln>
              <a:solidFill>
                <a:srgbClr val="C00000"/>
              </a:solidFill>
              <a:latin typeface="Impact" panose="020B0806030902050204"/>
            </a:endParaRPr>
          </a:p>
          <a:p>
            <a:pPr lvl="0" algn="ctr">
              <a:spcBef>
                <a:spcPts val="1200"/>
              </a:spcBef>
              <a:defRPr/>
            </a:pP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1 </a:t>
            </a:r>
            <a:r>
              <a:rPr lang="es-ES" sz="3600" b="1" dirty="0">
                <a:ln w="12700" cmpd="sng">
                  <a:noFill/>
                  <a:prstDash val="solid"/>
                </a:ln>
                <a:solidFill>
                  <a:srgbClr val="C00000"/>
                </a:solidFill>
                <a:latin typeface="Impact" panose="020B0806030902050204"/>
              </a:rPr>
              <a:t>T</a:t>
            </a:r>
            <a:r>
              <a:rPr lang="en-ZA" sz="3600" b="1" dirty="0" err="1">
                <a:ln w="12700" cmpd="sng">
                  <a:noFill/>
                  <a:prstDash val="solid"/>
                </a:ln>
                <a:solidFill>
                  <a:srgbClr val="C00000"/>
                </a:solidFill>
                <a:latin typeface="Impact" panose="020B0806030902050204"/>
              </a:rPr>
              <a:t>essalonisense</a:t>
            </a:r>
            <a:r>
              <a:rPr lang="es-ES" sz="3600" b="1" dirty="0">
                <a:ln w="12700" cmpd="sng">
                  <a:noFill/>
                  <a:prstDash val="solid"/>
                </a:ln>
                <a:solidFill>
                  <a:srgbClr val="C00000"/>
                </a:solidFill>
                <a:latin typeface="Impact" panose="020B0806030902050204"/>
              </a:rPr>
              <a:t> </a:t>
            </a: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5:18, </a:t>
            </a:r>
            <a:r>
              <a:rPr lang="es-ES" sz="2800" b="1" dirty="0" err="1">
                <a:ln w="12700" cmpd="sng">
                  <a:noFill/>
                  <a:prstDash val="solid"/>
                </a:ln>
                <a:solidFill>
                  <a:srgbClr val="C00000"/>
                </a:solidFill>
                <a:latin typeface="Impact" panose="020B0806030902050204"/>
              </a:rPr>
              <a:t>Afrikaans</a:t>
            </a:r>
            <a:r>
              <a:rPr lang="es-ES" sz="2800" b="1" dirty="0">
                <a:ln w="12700" cmpd="sng">
                  <a:noFill/>
                  <a:prstDash val="solid"/>
                </a:ln>
                <a:solidFill>
                  <a:srgbClr val="C00000"/>
                </a:solidFill>
                <a:latin typeface="Impact" panose="020B0806030902050204"/>
              </a:rPr>
              <a:t> </a:t>
            </a:r>
            <a:r>
              <a:rPr kumimoji="0" lang="es-ES" sz="2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1933/1953</a:t>
            </a:r>
            <a:endPar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2304447809"/>
              </p:ext>
            </p:extLst>
          </p:nvPr>
        </p:nvGraphicFramePr>
        <p:xfrm>
          <a:off x="5418009" y="335431"/>
          <a:ext cx="6774785"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323439"/>
          </a:xfrm>
          <a:prstGeom prst="rect">
            <a:avLst/>
          </a:prstGeom>
          <a:noFill/>
        </p:spPr>
        <p:txBody>
          <a:bodyPr wrap="square" rtlCol="0">
            <a:spAutoFit/>
          </a:bodyPr>
          <a:lstStyle/>
          <a:p>
            <a:r>
              <a:rPr lang="en-ZA" sz="2000" b="1" dirty="0">
                <a:solidFill>
                  <a:prstClr val="black"/>
                </a:solidFill>
                <a:latin typeface="Aptos" panose="02110004020202020204"/>
              </a:rPr>
              <a:t>Paulus het met </a:t>
            </a:r>
            <a:r>
              <a:rPr lang="en-ZA" sz="2000" b="1" dirty="0" err="1">
                <a:solidFill>
                  <a:prstClr val="black"/>
                </a:solidFill>
                <a:latin typeface="Aptos" panose="02110004020202020204"/>
              </a:rPr>
              <a:t>verskeie</a:t>
            </a:r>
            <a:r>
              <a:rPr lang="en-ZA" sz="2000" b="1" dirty="0">
                <a:solidFill>
                  <a:prstClr val="black"/>
                </a:solidFill>
                <a:latin typeface="Aptos" panose="02110004020202020204"/>
              </a:rPr>
              <a:t> </a:t>
            </a:r>
            <a:r>
              <a:rPr lang="en-ZA" sz="2000" b="1" dirty="0" err="1">
                <a:solidFill>
                  <a:prstClr val="black"/>
                </a:solidFill>
                <a:latin typeface="Aptos" panose="02110004020202020204"/>
              </a:rPr>
              <a:t>medewerkers</a:t>
            </a:r>
            <a:r>
              <a:rPr lang="en-ZA" sz="2000" b="1" dirty="0">
                <a:solidFill>
                  <a:prstClr val="black"/>
                </a:solidFill>
                <a:latin typeface="Aptos" panose="02110004020202020204"/>
              </a:rPr>
              <a:t> </a:t>
            </a:r>
            <a:r>
              <a:rPr lang="en-ZA" sz="2000" b="1" dirty="0" err="1">
                <a:solidFill>
                  <a:prstClr val="black"/>
                </a:solidFill>
                <a:latin typeface="Aptos" panose="02110004020202020204"/>
              </a:rPr>
              <a:t>gewerk</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hy het die </a:t>
            </a:r>
            <a:r>
              <a:rPr lang="en-ZA" sz="2000" b="1" dirty="0" err="1">
                <a:solidFill>
                  <a:prstClr val="black"/>
                </a:solidFill>
                <a:latin typeface="Aptos" panose="02110004020202020204"/>
              </a:rPr>
              <a:t>werk</a:t>
            </a:r>
            <a:r>
              <a:rPr lang="en-ZA" sz="2000" b="1" dirty="0">
                <a:solidFill>
                  <a:prstClr val="black"/>
                </a:solidFill>
                <a:latin typeface="Aptos" panose="02110004020202020204"/>
              </a:rPr>
              <a:t> </a:t>
            </a:r>
            <a:r>
              <a:rPr lang="en-ZA" sz="2000" b="1" dirty="0" err="1">
                <a:solidFill>
                  <a:prstClr val="black"/>
                </a:solidFill>
                <a:latin typeface="Aptos" panose="02110004020202020204"/>
              </a:rPr>
              <a:t>erken</a:t>
            </a:r>
            <a:r>
              <a:rPr lang="en-ZA" sz="2000" b="1" dirty="0">
                <a:solidFill>
                  <a:prstClr val="black"/>
                </a:solidFill>
                <a:latin typeface="Aptos" panose="02110004020202020204"/>
              </a:rPr>
              <a:t> van </a:t>
            </a:r>
            <a:r>
              <a:rPr lang="en-ZA" sz="2000" b="1" dirty="0" err="1">
                <a:solidFill>
                  <a:prstClr val="black"/>
                </a:solidFill>
                <a:latin typeface="Aptos" panose="02110004020202020204"/>
              </a:rPr>
              <a:t>dié</a:t>
            </a:r>
            <a:r>
              <a:rPr lang="en-ZA" sz="2000" b="1" dirty="0">
                <a:solidFill>
                  <a:prstClr val="black"/>
                </a:solidFill>
                <a:latin typeface="Aptos" panose="02110004020202020204"/>
              </a:rPr>
              <a:t> wat </a:t>
            </a:r>
            <a:r>
              <a:rPr lang="en-ZA" sz="2000" b="1" dirty="0" err="1">
                <a:solidFill>
                  <a:prstClr val="black"/>
                </a:solidFill>
                <a:latin typeface="Aptos" panose="02110004020202020204"/>
              </a:rPr>
              <a:t>hulleself</a:t>
            </a:r>
            <a:r>
              <a:rPr lang="en-ZA" sz="2000" b="1" dirty="0">
                <a:solidFill>
                  <a:prstClr val="black"/>
                </a:solidFill>
                <a:latin typeface="Aptos" panose="02110004020202020204"/>
              </a:rPr>
              <a:t> </a:t>
            </a:r>
            <a:r>
              <a:rPr lang="en-ZA" sz="2000" b="1" dirty="0" err="1">
                <a:solidFill>
                  <a:prstClr val="black"/>
                </a:solidFill>
                <a:latin typeface="Aptos" panose="02110004020202020204"/>
              </a:rPr>
              <a:t>volkome</a:t>
            </a:r>
            <a:r>
              <a:rPr lang="en-ZA" sz="2000" b="1" dirty="0">
                <a:solidFill>
                  <a:prstClr val="black"/>
                </a:solidFill>
                <a:latin typeface="Aptos" panose="02110004020202020204"/>
              </a:rPr>
              <a:t> </a:t>
            </a:r>
            <a:r>
              <a:rPr lang="en-ZA" sz="2000" b="1" dirty="0" err="1">
                <a:solidFill>
                  <a:prstClr val="black"/>
                </a:solidFill>
                <a:latin typeface="Aptos" panose="02110004020202020204"/>
              </a:rPr>
              <a:t>toegewy</a:t>
            </a:r>
            <a:r>
              <a:rPr lang="en-ZA" sz="2000" b="1" dirty="0">
                <a:solidFill>
                  <a:prstClr val="black"/>
                </a:solidFill>
                <a:latin typeface="Aptos" panose="02110004020202020204"/>
              </a:rPr>
              <a:t> het om die </a:t>
            </a:r>
            <a:r>
              <a:rPr lang="en-ZA" sz="2000" b="1" dirty="0" err="1">
                <a:solidFill>
                  <a:prstClr val="black"/>
                </a:solidFill>
                <a:latin typeface="Aptos" panose="02110004020202020204"/>
              </a:rPr>
              <a:t>gemeentes</a:t>
            </a:r>
            <a:r>
              <a:rPr lang="en-ZA" sz="2000" b="1" dirty="0">
                <a:solidFill>
                  <a:prstClr val="black"/>
                </a:solidFill>
                <a:latin typeface="Aptos" panose="02110004020202020204"/>
              </a:rPr>
              <a:t> </a:t>
            </a:r>
            <a:r>
              <a:rPr lang="en-ZA" sz="2000" b="1" dirty="0" err="1">
                <a:solidFill>
                  <a:prstClr val="black"/>
                </a:solidFill>
                <a:latin typeface="Aptos" panose="02110004020202020204"/>
              </a:rPr>
              <a:t>te</a:t>
            </a:r>
            <a:r>
              <a:rPr lang="en-ZA" sz="2000" b="1" dirty="0">
                <a:solidFill>
                  <a:prstClr val="black"/>
                </a:solidFill>
                <a:latin typeface="Aptos" panose="02110004020202020204"/>
              </a:rPr>
              <a:t> </a:t>
            </a:r>
            <a:r>
              <a:rPr lang="en-ZA" sz="2000" b="1" dirty="0" err="1">
                <a:solidFill>
                  <a:prstClr val="black"/>
                </a:solidFill>
                <a:latin typeface="Aptos" panose="02110004020202020204"/>
              </a:rPr>
              <a:t>onderhou</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a:t>
            </a:r>
            <a:r>
              <a:rPr lang="en-ZA" sz="2000" b="1" dirty="0" err="1">
                <a:solidFill>
                  <a:prstClr val="black"/>
                </a:solidFill>
                <a:latin typeface="Aptos" panose="02110004020202020204"/>
              </a:rPr>
              <a:t>te</a:t>
            </a:r>
            <a:r>
              <a:rPr lang="en-ZA" sz="2000" b="1" dirty="0">
                <a:solidFill>
                  <a:prstClr val="black"/>
                </a:solidFill>
                <a:latin typeface="Aptos" panose="02110004020202020204"/>
              </a:rPr>
              <a:t> </a:t>
            </a:r>
            <a:r>
              <a:rPr lang="en-ZA" sz="2000" b="1" dirty="0" err="1">
                <a:solidFill>
                  <a:prstClr val="black"/>
                </a:solidFill>
                <a:latin typeface="Aptos" panose="02110004020202020204"/>
              </a:rPr>
              <a:t>versterk</a:t>
            </a:r>
            <a:r>
              <a:rPr lang="en-ZA" sz="2000" b="1" dirty="0">
                <a:solidFill>
                  <a:prstClr val="black"/>
                </a:solidFill>
                <a:latin typeface="Aptos" panose="02110004020202020204"/>
              </a:rPr>
              <a:t>.</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24931" y="2911146"/>
            <a:ext cx="5417215" cy="1015663"/>
          </a:xfrm>
          <a:prstGeom prst="rect">
            <a:avLst/>
          </a:prstGeom>
          <a:noFill/>
        </p:spPr>
        <p:txBody>
          <a:bodyPr wrap="square">
            <a:spAutoFit/>
          </a:bodyPr>
          <a:lstStyle/>
          <a:p>
            <a:r>
              <a:rPr lang="en-ZA" sz="2000" b="1" dirty="0">
                <a:solidFill>
                  <a:prstClr val="black"/>
                </a:solidFill>
              </a:rPr>
              <a:t>Hy </a:t>
            </a:r>
            <a:r>
              <a:rPr lang="en-ZA" sz="2000" b="1" dirty="0" err="1">
                <a:solidFill>
                  <a:prstClr val="black"/>
                </a:solidFill>
              </a:rPr>
              <a:t>voeg</a:t>
            </a:r>
            <a:r>
              <a:rPr lang="en-ZA" sz="2000" b="1" dirty="0">
                <a:solidFill>
                  <a:prstClr val="black"/>
                </a:solidFill>
              </a:rPr>
              <a:t> </a:t>
            </a:r>
            <a:r>
              <a:rPr lang="en-ZA" sz="2000" b="1" dirty="0" err="1">
                <a:solidFill>
                  <a:prstClr val="black"/>
                </a:solidFill>
              </a:rPr>
              <a:t>ook</a:t>
            </a:r>
            <a:r>
              <a:rPr lang="en-ZA" sz="2000" b="1" dirty="0">
                <a:solidFill>
                  <a:prstClr val="black"/>
                </a:solidFill>
              </a:rPr>
              <a:t> </a:t>
            </a:r>
            <a:r>
              <a:rPr lang="x-none" sz="2000" b="1" dirty="0">
                <a:solidFill>
                  <a:prstClr val="black"/>
                </a:solidFill>
              </a:rPr>
              <a:t>Épafras</a:t>
            </a:r>
            <a:r>
              <a:rPr lang="en-ZA" sz="2000" b="1" dirty="0">
                <a:solidFill>
                  <a:prstClr val="black"/>
                </a:solidFill>
              </a:rPr>
              <a:t> se </a:t>
            </a:r>
            <a:r>
              <a:rPr lang="en-ZA" sz="2000" b="1" dirty="0" err="1">
                <a:solidFill>
                  <a:prstClr val="black"/>
                </a:solidFill>
              </a:rPr>
              <a:t>vurige</a:t>
            </a:r>
            <a:r>
              <a:rPr lang="en-ZA" sz="2000" b="1" dirty="0">
                <a:solidFill>
                  <a:prstClr val="black"/>
                </a:solidFill>
              </a:rPr>
              <a:t> </a:t>
            </a:r>
            <a:r>
              <a:rPr lang="en-ZA" sz="2000" b="1" dirty="0" err="1">
                <a:solidFill>
                  <a:prstClr val="black"/>
                </a:solidFill>
              </a:rPr>
              <a:t>begeerte</a:t>
            </a:r>
            <a:r>
              <a:rPr lang="en-ZA" sz="2000" b="1" dirty="0">
                <a:solidFill>
                  <a:prstClr val="black"/>
                </a:solidFill>
              </a:rPr>
              <a:t> by: “</a:t>
            </a:r>
            <a:r>
              <a:rPr lang="x-none" sz="2000" b="1" dirty="0">
                <a:solidFill>
                  <a:prstClr val="black"/>
                </a:solidFill>
              </a:rPr>
              <a:t>dat julle volmaak en volkome mag staan in die ganse wil van God.</a:t>
            </a:r>
            <a:r>
              <a:rPr lang="en-ZA" sz="2000" b="1" dirty="0">
                <a:solidFill>
                  <a:prstClr val="black"/>
                </a:solidFill>
              </a:rPr>
              <a:t>” (Kol. 4:12).</a:t>
            </a:r>
          </a:p>
        </p:txBody>
      </p:sp>
      <p:sp>
        <p:nvSpPr>
          <p:cNvPr id="7" name="CuadroTexto 6">
            <a:extLst>
              <a:ext uri="{FF2B5EF4-FFF2-40B4-BE49-F238E27FC236}">
                <a16:creationId xmlns:a16="http://schemas.microsoft.com/office/drawing/2014/main" id="{B1DC1C8D-8126-77A6-CB2E-4A1E37F90766}"/>
              </a:ext>
            </a:extLst>
          </p:cNvPr>
          <p:cNvSpPr txBox="1"/>
          <p:nvPr/>
        </p:nvSpPr>
        <p:spPr>
          <a:xfrm>
            <a:off x="24931" y="1460335"/>
            <a:ext cx="5435146" cy="1323439"/>
          </a:xfrm>
          <a:prstGeom prst="rect">
            <a:avLst/>
          </a:prstGeom>
          <a:noFill/>
        </p:spPr>
        <p:txBody>
          <a:bodyPr wrap="square">
            <a:spAutoFit/>
          </a:bodyPr>
          <a:lstStyle/>
          <a:p>
            <a:pPr lvl="0">
              <a:spcBef>
                <a:spcPts val="600"/>
              </a:spcBef>
              <a:defRPr/>
            </a:pPr>
            <a:r>
              <a:rPr lang="en-ZA" sz="2000" b="1" dirty="0">
                <a:solidFill>
                  <a:prstClr val="black"/>
                </a:solidFill>
              </a:rPr>
              <a:t>Aan die </a:t>
            </a:r>
            <a:r>
              <a:rPr lang="en-ZA" sz="2000" b="1" dirty="0" err="1">
                <a:solidFill>
                  <a:prstClr val="black"/>
                </a:solidFill>
              </a:rPr>
              <a:t>einde</a:t>
            </a:r>
            <a:r>
              <a:rPr lang="en-ZA" sz="2000" b="1" dirty="0">
                <a:solidFill>
                  <a:prstClr val="black"/>
                </a:solidFill>
              </a:rPr>
              <a:t> van die brief </a:t>
            </a:r>
            <a:r>
              <a:rPr lang="en-ZA" sz="2000" b="1" dirty="0" err="1">
                <a:solidFill>
                  <a:prstClr val="black"/>
                </a:solidFill>
              </a:rPr>
              <a:t>aan</a:t>
            </a:r>
            <a:r>
              <a:rPr lang="en-ZA" sz="2000" b="1" dirty="0">
                <a:solidFill>
                  <a:prstClr val="black"/>
                </a:solidFill>
              </a:rPr>
              <a:t> die </a:t>
            </a:r>
            <a:r>
              <a:rPr lang="en-ZA" sz="2000" b="1" dirty="0" err="1">
                <a:solidFill>
                  <a:prstClr val="black"/>
                </a:solidFill>
              </a:rPr>
              <a:t>Kolossense</a:t>
            </a:r>
            <a:r>
              <a:rPr lang="en-ZA" sz="2000" b="1" dirty="0">
                <a:solidFill>
                  <a:prstClr val="black"/>
                </a:solidFill>
              </a:rPr>
              <a:t> </a:t>
            </a:r>
            <a:r>
              <a:rPr lang="en-ZA" sz="2000" b="1" dirty="0" err="1">
                <a:solidFill>
                  <a:prstClr val="black"/>
                </a:solidFill>
              </a:rPr>
              <a:t>stuur</a:t>
            </a:r>
            <a:r>
              <a:rPr lang="en-ZA" sz="2000" b="1" dirty="0">
                <a:solidFill>
                  <a:prstClr val="black"/>
                </a:solidFill>
              </a:rPr>
              <a:t> Paulus </a:t>
            </a:r>
            <a:r>
              <a:rPr lang="en-ZA" sz="2000" b="1" dirty="0" err="1">
                <a:solidFill>
                  <a:prstClr val="black"/>
                </a:solidFill>
              </a:rPr>
              <a:t>groete</a:t>
            </a:r>
            <a:r>
              <a:rPr lang="en-ZA" sz="2000" b="1" dirty="0">
                <a:solidFill>
                  <a:prstClr val="black"/>
                </a:solidFill>
              </a:rPr>
              <a:t> van </a:t>
            </a:r>
            <a:r>
              <a:rPr lang="en-ZA" sz="2000" b="1" dirty="0" err="1">
                <a:solidFill>
                  <a:prstClr val="black"/>
                </a:solidFill>
              </a:rPr>
              <a:t>sy</a:t>
            </a:r>
            <a:r>
              <a:rPr lang="en-ZA" sz="2000" b="1" dirty="0">
                <a:solidFill>
                  <a:prstClr val="black"/>
                </a:solidFill>
              </a:rPr>
              <a:t> </a:t>
            </a:r>
            <a:r>
              <a:rPr lang="en-ZA" sz="2000" b="1" dirty="0" err="1">
                <a:solidFill>
                  <a:prstClr val="black"/>
                </a:solidFill>
              </a:rPr>
              <a:t>medewerkers</a:t>
            </a:r>
            <a:r>
              <a:rPr lang="en-ZA" sz="2000" b="1" dirty="0">
                <a:solidFill>
                  <a:prstClr val="black"/>
                </a:solidFill>
              </a:rPr>
              <a:t>, </a:t>
            </a:r>
            <a:r>
              <a:rPr lang="en-ZA" sz="2000" b="1" dirty="0" err="1">
                <a:solidFill>
                  <a:prstClr val="black"/>
                </a:solidFill>
              </a:rPr>
              <a:t>en</a:t>
            </a:r>
            <a:r>
              <a:rPr lang="en-ZA" sz="2000" b="1" dirty="0">
                <a:solidFill>
                  <a:prstClr val="black"/>
                </a:solidFill>
              </a:rPr>
              <a:t> </a:t>
            </a:r>
            <a:r>
              <a:rPr lang="en-ZA" sz="2000" b="1" dirty="0" err="1">
                <a:solidFill>
                  <a:prstClr val="black"/>
                </a:solidFill>
              </a:rPr>
              <a:t>groet</a:t>
            </a:r>
            <a:r>
              <a:rPr lang="en-ZA" sz="2000" b="1" dirty="0">
                <a:solidFill>
                  <a:prstClr val="black"/>
                </a:solidFill>
              </a:rPr>
              <a:t> die </a:t>
            </a:r>
            <a:r>
              <a:rPr lang="en-ZA" sz="2000" b="1" dirty="0" err="1">
                <a:solidFill>
                  <a:prstClr val="black"/>
                </a:solidFill>
              </a:rPr>
              <a:t>getroue</a:t>
            </a:r>
            <a:r>
              <a:rPr lang="en-ZA" sz="2000" b="1" dirty="0">
                <a:solidFill>
                  <a:prstClr val="black"/>
                </a:solidFill>
              </a:rPr>
              <a:t> </a:t>
            </a:r>
            <a:r>
              <a:rPr lang="en-ZA" sz="2000" b="1" dirty="0" err="1">
                <a:solidFill>
                  <a:prstClr val="black"/>
                </a:solidFill>
              </a:rPr>
              <a:t>broeders</a:t>
            </a:r>
            <a:r>
              <a:rPr lang="en-ZA" sz="2000" b="1" dirty="0">
                <a:solidFill>
                  <a:prstClr val="black"/>
                </a:solidFill>
              </a:rPr>
              <a:t> in </a:t>
            </a:r>
            <a:r>
              <a:rPr lang="en-ZA" sz="2000" b="1" dirty="0" err="1">
                <a:solidFill>
                  <a:prstClr val="black"/>
                </a:solidFill>
              </a:rPr>
              <a:t>Kolosse</a:t>
            </a:r>
            <a:r>
              <a:rPr lang="en-ZA" sz="2000" b="1" dirty="0">
                <a:solidFill>
                  <a:prstClr val="black"/>
                </a:solidFill>
              </a:rPr>
              <a:t>.</a:t>
            </a:r>
            <a:endParaRPr lang="en" sz="2000" b="1" dirty="0">
              <a:solidFill>
                <a:prstClr val="black"/>
              </a:solidFill>
            </a:endParaRP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0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rPr>
              <a:t>BOODSKAPPERS</a:t>
            </a:r>
            <a:endParaRPr kumimoji="0" lang="es-ES" sz="24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231862" y="52257"/>
            <a:ext cx="7960137" cy="1138773"/>
          </a:xfrm>
          <a:prstGeom prst="rect">
            <a:avLst/>
          </a:prstGeom>
          <a:noFill/>
        </p:spPr>
        <p:txBody>
          <a:bodyPr wrap="square">
            <a:spAutoFit/>
          </a:bodyPr>
          <a:lstStyle/>
          <a:p>
            <a:pPr lvl="0" algn="ctr">
              <a:defRPr/>
            </a:pPr>
            <a:r>
              <a:rPr kumimoji="0" lang="en" sz="17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rPr>
              <a:t>“</a:t>
            </a:r>
            <a:r>
              <a:rPr lang="en-US" sz="1700" b="1" dirty="0">
                <a:solidFill>
                  <a:srgbClr val="FFE7D9"/>
                </a:solidFill>
                <a:effectLst>
                  <a:outerShdw blurRad="38100" dist="38100" dir="2700000" algn="tl">
                    <a:srgbClr val="000000">
                      <a:alpha val="43137"/>
                    </a:srgbClr>
                  </a:outerShdw>
                </a:effectLst>
                <a:latin typeface="Comic Sans MS" panose="030F0702030302020204" pitchFamily="66" charset="0"/>
              </a:rPr>
              <a:t>Tychicus </a:t>
            </a:r>
            <a:r>
              <a:rPr lang="en-ZA" sz="17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x-none" sz="1700" b="1" dirty="0">
                <a:solidFill>
                  <a:srgbClr val="FFE7D9"/>
                </a:solidFill>
                <a:effectLst>
                  <a:outerShdw blurRad="38100" dist="38100" dir="2700000" algn="tl">
                    <a:srgbClr val="000000">
                      <a:alpha val="43137"/>
                    </a:srgbClr>
                  </a:outerShdw>
                </a:effectLst>
                <a:latin typeface="Comic Sans MS" panose="030F0702030302020204" pitchFamily="66" charset="0"/>
              </a:rPr>
              <a:t>Al my omstandighede sal Tíchikus, die geliefde broeder en getroue dienaar en mededienskneg in die Here, julle bekend maak… saam met Onésimus, die getroue en geliefde broeder wat van julle mense is. Hulle sal julle alles bekend maak wat hier voorval.”</a:t>
            </a:r>
            <a:r>
              <a:rPr kumimoji="0" lang="en" sz="17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rPr>
              <a:t> </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 sz="1400" b="1" noProof="0" dirty="0">
                <a:solidFill>
                  <a:srgbClr val="FFE7D9"/>
                </a:solidFill>
                <a:effectLst>
                  <a:outerShdw blurRad="38100" dist="38100" dir="2700000" algn="tl">
                    <a:srgbClr val="000000">
                      <a:alpha val="43137"/>
                    </a:srgbClr>
                  </a:outerShdw>
                </a:effectLst>
                <a:latin typeface="Comic Sans MS" panose="030F0702030302020204" pitchFamily="66" charset="0"/>
              </a:rPr>
              <a:t>K</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olossense 4:7,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401" y="3100874"/>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rPr>
                <a:t>T</a:t>
              </a:r>
              <a:r>
                <a:rPr lang="x-none" sz="3600" b="1" dirty="0">
                  <a:ln/>
                  <a:solidFill>
                    <a:srgbClr val="2FC753">
                      <a:lumMod val="40000"/>
                      <a:lumOff val="60000"/>
                    </a:srgbClr>
                  </a:solidFill>
                  <a:latin typeface="Aptos" panose="02110004020202020204"/>
                </a:rPr>
                <a:t>ICHIKUS</a:t>
              </a:r>
              <a:endPar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400264" y="3868621"/>
            <a:ext cx="5400462" cy="2723823"/>
          </a:xfrm>
          <a:prstGeom prst="rect">
            <a:avLst/>
          </a:prstGeom>
          <a:noFill/>
        </p:spPr>
        <p:txBody>
          <a:bodyPr wrap="square" rtlCol="0">
            <a:spAutoFit/>
          </a:bodyPr>
          <a:lstStyle/>
          <a:p>
            <a:r>
              <a:rPr lang="en-ZA" sz="1900" b="1" dirty="0">
                <a:solidFill>
                  <a:prstClr val="black"/>
                </a:solidFill>
              </a:rPr>
              <a:t>Op Paulus se </a:t>
            </a:r>
            <a:r>
              <a:rPr lang="en-ZA" sz="1900" b="1" dirty="0" err="1">
                <a:solidFill>
                  <a:prstClr val="black"/>
                </a:solidFill>
              </a:rPr>
              <a:t>derde</a:t>
            </a:r>
            <a:r>
              <a:rPr lang="en-ZA" sz="1900" b="1" dirty="0">
                <a:solidFill>
                  <a:prstClr val="black"/>
                </a:solidFill>
              </a:rPr>
              <a:t> </a:t>
            </a:r>
            <a:r>
              <a:rPr lang="en-ZA" sz="1900" b="1" dirty="0" err="1">
                <a:solidFill>
                  <a:prstClr val="black"/>
                </a:solidFill>
              </a:rPr>
              <a:t>sendingreis</a:t>
            </a:r>
            <a:r>
              <a:rPr lang="en-ZA" sz="1900" b="1" dirty="0">
                <a:solidFill>
                  <a:prstClr val="black"/>
                </a:solidFill>
              </a:rPr>
              <a:t> het hy </a:t>
            </a:r>
            <a:r>
              <a:rPr lang="en-ZA" sz="1900" b="1" dirty="0" err="1">
                <a:solidFill>
                  <a:prstClr val="black"/>
                </a:solidFill>
              </a:rPr>
              <a:t>hom</a:t>
            </a:r>
            <a:r>
              <a:rPr lang="en-ZA" sz="1900" b="1" dirty="0">
                <a:solidFill>
                  <a:prstClr val="black"/>
                </a:solidFill>
              </a:rPr>
              <a:t> </a:t>
            </a:r>
            <a:r>
              <a:rPr lang="en-ZA" sz="1900" b="1" dirty="0" err="1">
                <a:solidFill>
                  <a:prstClr val="black"/>
                </a:solidFill>
              </a:rPr>
              <a:t>vergesel</a:t>
            </a:r>
            <a:r>
              <a:rPr lang="en-ZA" sz="1900" b="1" dirty="0">
                <a:solidFill>
                  <a:prstClr val="black"/>
                </a:solidFill>
              </a:rPr>
              <a:t> om ’n </a:t>
            </a:r>
            <a:r>
              <a:rPr lang="en-ZA" sz="1900" b="1" dirty="0" err="1">
                <a:solidFill>
                  <a:prstClr val="black"/>
                </a:solidFill>
              </a:rPr>
              <a:t>offergawe</a:t>
            </a:r>
            <a:r>
              <a:rPr lang="en-ZA" sz="1900" b="1" dirty="0">
                <a:solidFill>
                  <a:prstClr val="black"/>
                </a:solidFill>
              </a:rPr>
              <a:t> </a:t>
            </a:r>
            <a:r>
              <a:rPr lang="en-ZA" sz="1900" b="1" dirty="0" err="1">
                <a:solidFill>
                  <a:prstClr val="black"/>
                </a:solidFill>
              </a:rPr>
              <a:t>na</a:t>
            </a:r>
            <a:r>
              <a:rPr lang="en-ZA" sz="1900" b="1" dirty="0">
                <a:solidFill>
                  <a:prstClr val="black"/>
                </a:solidFill>
              </a:rPr>
              <a:t> Jerusalem </a:t>
            </a:r>
            <a:r>
              <a:rPr lang="en-ZA" sz="1900" b="1" dirty="0" err="1">
                <a:solidFill>
                  <a:prstClr val="black"/>
                </a:solidFill>
              </a:rPr>
              <a:t>te</a:t>
            </a:r>
            <a:r>
              <a:rPr lang="en-ZA" sz="1900" b="1" dirty="0">
                <a:solidFill>
                  <a:prstClr val="black"/>
                </a:solidFill>
              </a:rPr>
              <a:t> neem (Hand. 20:4). Hy het Paulus in Rome </a:t>
            </a:r>
            <a:r>
              <a:rPr lang="en-ZA" sz="1900" b="1" dirty="0" err="1">
                <a:solidFill>
                  <a:prstClr val="black"/>
                </a:solidFill>
              </a:rPr>
              <a:t>bygestaan</a:t>
            </a:r>
            <a:r>
              <a:rPr lang="en-ZA" sz="1900" b="1" dirty="0">
                <a:solidFill>
                  <a:prstClr val="black"/>
                </a:solidFill>
              </a:rPr>
              <a:t> </a:t>
            </a:r>
            <a:r>
              <a:rPr lang="en-ZA" sz="1900" b="1" dirty="0" err="1">
                <a:solidFill>
                  <a:prstClr val="black"/>
                </a:solidFill>
              </a:rPr>
              <a:t>en</a:t>
            </a:r>
            <a:r>
              <a:rPr lang="en-ZA" sz="1900" b="1" dirty="0">
                <a:solidFill>
                  <a:prstClr val="black"/>
                </a:solidFill>
              </a:rPr>
              <a:t> die </a:t>
            </a:r>
            <a:r>
              <a:rPr lang="en-ZA" sz="1900" b="1" dirty="0" err="1">
                <a:solidFill>
                  <a:prstClr val="black"/>
                </a:solidFill>
              </a:rPr>
              <a:t>briewe</a:t>
            </a:r>
            <a:r>
              <a:rPr lang="en-ZA" sz="1900" b="1" dirty="0">
                <a:solidFill>
                  <a:prstClr val="black"/>
                </a:solidFill>
              </a:rPr>
              <a:t> </a:t>
            </a:r>
            <a:r>
              <a:rPr lang="en-ZA" sz="1900" b="1" dirty="0" err="1">
                <a:solidFill>
                  <a:prstClr val="black"/>
                </a:solidFill>
              </a:rPr>
              <a:t>aan</a:t>
            </a:r>
            <a:r>
              <a:rPr lang="en-ZA" sz="1900" b="1" dirty="0">
                <a:solidFill>
                  <a:prstClr val="black"/>
                </a:solidFill>
              </a:rPr>
              <a:t> die </a:t>
            </a:r>
            <a:r>
              <a:rPr lang="en-ZA" sz="1900" b="1" dirty="0" err="1">
                <a:solidFill>
                  <a:prstClr val="black"/>
                </a:solidFill>
              </a:rPr>
              <a:t>Efesiërs</a:t>
            </a:r>
            <a:r>
              <a:rPr lang="en-ZA" sz="1900" b="1" dirty="0">
                <a:solidFill>
                  <a:prstClr val="black"/>
                </a:solidFill>
              </a:rPr>
              <a:t> </a:t>
            </a:r>
            <a:r>
              <a:rPr lang="en-ZA" sz="1900" b="1" dirty="0" err="1">
                <a:solidFill>
                  <a:prstClr val="black"/>
                </a:solidFill>
              </a:rPr>
              <a:t>en</a:t>
            </a:r>
            <a:r>
              <a:rPr lang="en-ZA" sz="1900" b="1" dirty="0">
                <a:solidFill>
                  <a:prstClr val="black"/>
                </a:solidFill>
              </a:rPr>
              <a:t> </a:t>
            </a:r>
            <a:r>
              <a:rPr lang="en-ZA" sz="1900" b="1" dirty="0" err="1">
                <a:solidFill>
                  <a:prstClr val="black"/>
                </a:solidFill>
              </a:rPr>
              <a:t>Kolossense</a:t>
            </a:r>
            <a:r>
              <a:rPr lang="en-ZA" sz="1900" b="1" dirty="0">
                <a:solidFill>
                  <a:prstClr val="black"/>
                </a:solidFill>
              </a:rPr>
              <a:t> </a:t>
            </a:r>
            <a:r>
              <a:rPr lang="en-ZA" sz="1900" b="1" dirty="0" err="1">
                <a:solidFill>
                  <a:prstClr val="black"/>
                </a:solidFill>
              </a:rPr>
              <a:t>afgelewer</a:t>
            </a:r>
            <a:r>
              <a:rPr lang="en-ZA" sz="1900" b="1" dirty="0">
                <a:solidFill>
                  <a:prstClr val="black"/>
                </a:solidFill>
              </a:rPr>
              <a:t> (Ef. 6:21; Kol. 4:7). Toe Paulus </a:t>
            </a:r>
            <a:r>
              <a:rPr lang="en-ZA" sz="1900" b="1" dirty="0" err="1">
                <a:solidFill>
                  <a:prstClr val="black"/>
                </a:solidFill>
              </a:rPr>
              <a:t>vrygelaat</a:t>
            </a:r>
            <a:r>
              <a:rPr lang="en-ZA" sz="1900" b="1" dirty="0">
                <a:solidFill>
                  <a:prstClr val="black"/>
                </a:solidFill>
              </a:rPr>
              <a:t> is, </a:t>
            </a:r>
            <a:r>
              <a:rPr lang="en-ZA" sz="1900" b="1" dirty="0" err="1">
                <a:solidFill>
                  <a:prstClr val="black"/>
                </a:solidFill>
              </a:rPr>
              <a:t>kon</a:t>
            </a:r>
            <a:r>
              <a:rPr lang="en-ZA" sz="1900" b="1" dirty="0">
                <a:solidFill>
                  <a:prstClr val="black"/>
                </a:solidFill>
              </a:rPr>
              <a:t> hy Titus in </a:t>
            </a:r>
            <a:r>
              <a:rPr lang="en-ZA" sz="1900" b="1" dirty="0" err="1">
                <a:solidFill>
                  <a:prstClr val="black"/>
                </a:solidFill>
              </a:rPr>
              <a:t>Kreta</a:t>
            </a:r>
            <a:r>
              <a:rPr lang="en-ZA" sz="1900" b="1" dirty="0">
                <a:solidFill>
                  <a:prstClr val="black"/>
                </a:solidFill>
              </a:rPr>
              <a:t> </a:t>
            </a:r>
            <a:r>
              <a:rPr lang="en-ZA" sz="1900" b="1" dirty="0" err="1">
                <a:solidFill>
                  <a:prstClr val="black"/>
                </a:solidFill>
              </a:rPr>
              <a:t>vervang</a:t>
            </a:r>
            <a:r>
              <a:rPr lang="en-ZA" sz="1900" b="1" dirty="0">
                <a:solidFill>
                  <a:prstClr val="black"/>
                </a:solidFill>
              </a:rPr>
              <a:t> het (Tit. 3:12). </a:t>
            </a:r>
            <a:r>
              <a:rPr lang="en-ZA" sz="1900" b="1" dirty="0" err="1">
                <a:solidFill>
                  <a:prstClr val="black"/>
                </a:solidFill>
              </a:rPr>
              <a:t>Tydens</a:t>
            </a:r>
            <a:r>
              <a:rPr lang="en-ZA" sz="1900" b="1" dirty="0">
                <a:solidFill>
                  <a:prstClr val="black"/>
                </a:solidFill>
              </a:rPr>
              <a:t> Paulus se </a:t>
            </a:r>
            <a:r>
              <a:rPr lang="en-ZA" sz="1900" b="1" dirty="0" err="1">
                <a:solidFill>
                  <a:prstClr val="black"/>
                </a:solidFill>
              </a:rPr>
              <a:t>laaste</a:t>
            </a:r>
            <a:r>
              <a:rPr lang="en-ZA" sz="1900" b="1" dirty="0">
                <a:solidFill>
                  <a:prstClr val="black"/>
                </a:solidFill>
              </a:rPr>
              <a:t> </a:t>
            </a:r>
            <a:r>
              <a:rPr lang="en-ZA" sz="1900" b="1" dirty="0" err="1">
                <a:solidFill>
                  <a:prstClr val="black"/>
                </a:solidFill>
              </a:rPr>
              <a:t>gevangenskap</a:t>
            </a:r>
            <a:r>
              <a:rPr lang="en-ZA" sz="1900" b="1" dirty="0">
                <a:solidFill>
                  <a:prstClr val="black"/>
                </a:solidFill>
              </a:rPr>
              <a:t> is hy as </a:t>
            </a:r>
            <a:r>
              <a:rPr lang="en-ZA" sz="1900" b="1" dirty="0" err="1">
                <a:solidFill>
                  <a:prstClr val="black"/>
                </a:solidFill>
              </a:rPr>
              <a:t>leraar</a:t>
            </a:r>
            <a:r>
              <a:rPr lang="en-ZA" sz="1900" b="1" dirty="0">
                <a:solidFill>
                  <a:prstClr val="black"/>
                </a:solidFill>
              </a:rPr>
              <a:t> </a:t>
            </a:r>
            <a:r>
              <a:rPr lang="en-ZA" sz="1900" b="1" dirty="0" err="1">
                <a:solidFill>
                  <a:prstClr val="black"/>
                </a:solidFill>
              </a:rPr>
              <a:t>na</a:t>
            </a:r>
            <a:r>
              <a:rPr lang="en-ZA" sz="1900" b="1" dirty="0">
                <a:solidFill>
                  <a:prstClr val="black"/>
                </a:solidFill>
              </a:rPr>
              <a:t> die </a:t>
            </a:r>
            <a:r>
              <a:rPr lang="en-ZA" sz="1900" b="1" dirty="0" err="1">
                <a:solidFill>
                  <a:prstClr val="black"/>
                </a:solidFill>
              </a:rPr>
              <a:t>gemeente</a:t>
            </a:r>
            <a:r>
              <a:rPr lang="en-ZA" sz="1900" b="1" dirty="0">
                <a:solidFill>
                  <a:prstClr val="black"/>
                </a:solidFill>
              </a:rPr>
              <a:t> in </a:t>
            </a:r>
            <a:r>
              <a:rPr lang="en-ZA" sz="1900" b="1" dirty="0" err="1">
                <a:solidFill>
                  <a:prstClr val="black"/>
                </a:solidFill>
              </a:rPr>
              <a:t>Efese</a:t>
            </a:r>
            <a:r>
              <a:rPr lang="en-ZA" sz="1900" b="1" dirty="0">
                <a:solidFill>
                  <a:prstClr val="black"/>
                </a:solidFill>
              </a:rPr>
              <a:t> </a:t>
            </a:r>
            <a:r>
              <a:rPr lang="en-ZA" sz="1900" b="1" dirty="0" err="1">
                <a:solidFill>
                  <a:prstClr val="black"/>
                </a:solidFill>
              </a:rPr>
              <a:t>gestuur</a:t>
            </a:r>
            <a:r>
              <a:rPr lang="en-ZA" sz="1900" b="1" dirty="0">
                <a:solidFill>
                  <a:prstClr val="black"/>
                </a:solidFill>
              </a:rPr>
              <a:t> (2 Tim. 4:12).</a:t>
            </a: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solidFill>
                    <a:srgbClr val="48CEE0">
                      <a:lumMod val="40000"/>
                      <a:lumOff val="60000"/>
                    </a:srgbClr>
                  </a:solidFill>
                  <a:effectLst/>
                  <a:uLnTx/>
                  <a:uFillTx/>
                  <a:latin typeface="Aptos" panose="02110004020202020204"/>
                  <a:ea typeface="+mn-ea"/>
                  <a:cs typeface="+mn-cs"/>
                </a:rPr>
                <a:t>ONESIMUS</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367899"/>
            <a:ext cx="5802259" cy="2139047"/>
          </a:xfrm>
          <a:prstGeom prst="rect">
            <a:avLst/>
          </a:prstGeom>
          <a:noFill/>
        </p:spPr>
        <p:txBody>
          <a:bodyPr wrap="square" rtlCol="0">
            <a:spAutoFit/>
          </a:bodyPr>
          <a:lstStyle/>
          <a:p>
            <a:r>
              <a:rPr lang="en-ZA" sz="1900" b="1" dirty="0">
                <a:solidFill>
                  <a:prstClr val="black"/>
                </a:solidFill>
              </a:rPr>
              <a:t>’n </a:t>
            </a:r>
            <a:r>
              <a:rPr lang="en-ZA" sz="1900" b="1" dirty="0" err="1">
                <a:solidFill>
                  <a:prstClr val="black"/>
                </a:solidFill>
              </a:rPr>
              <a:t>Slaaf</a:t>
            </a:r>
            <a:r>
              <a:rPr lang="en-ZA" sz="1900" b="1" dirty="0">
                <a:solidFill>
                  <a:prstClr val="black"/>
                </a:solidFill>
              </a:rPr>
              <a:t> wat van </a:t>
            </a:r>
            <a:r>
              <a:rPr lang="en-ZA" sz="1900" b="1" dirty="0" err="1">
                <a:solidFill>
                  <a:prstClr val="black"/>
                </a:solidFill>
              </a:rPr>
              <a:t>sy</a:t>
            </a:r>
            <a:r>
              <a:rPr lang="en-ZA" sz="1900" b="1" dirty="0">
                <a:solidFill>
                  <a:prstClr val="black"/>
                </a:solidFill>
              </a:rPr>
              <a:t> </a:t>
            </a:r>
            <a:r>
              <a:rPr lang="en-ZA" sz="1900" b="1" dirty="0" err="1">
                <a:solidFill>
                  <a:prstClr val="black"/>
                </a:solidFill>
              </a:rPr>
              <a:t>meester</a:t>
            </a:r>
            <a:r>
              <a:rPr lang="en-ZA" sz="1900" b="1" dirty="0">
                <a:solidFill>
                  <a:prstClr val="black"/>
                </a:solidFill>
              </a:rPr>
              <a:t>, Filemon, </a:t>
            </a:r>
            <a:r>
              <a:rPr lang="en-ZA" sz="1900" b="1" dirty="0" err="1">
                <a:solidFill>
                  <a:prstClr val="black"/>
                </a:solidFill>
              </a:rPr>
              <a:t>weggeloop</a:t>
            </a:r>
            <a:r>
              <a:rPr lang="en-ZA" sz="1900" b="1" dirty="0">
                <a:solidFill>
                  <a:prstClr val="black"/>
                </a:solidFill>
              </a:rPr>
              <a:t> het. Hy is </a:t>
            </a:r>
            <a:r>
              <a:rPr lang="en-ZA" sz="1900" b="1" dirty="0" err="1">
                <a:solidFill>
                  <a:prstClr val="black"/>
                </a:solidFill>
              </a:rPr>
              <a:t>tydens</a:t>
            </a:r>
            <a:r>
              <a:rPr lang="en-ZA" sz="1900" b="1" dirty="0">
                <a:solidFill>
                  <a:prstClr val="black"/>
                </a:solidFill>
              </a:rPr>
              <a:t> Paulus se </a:t>
            </a:r>
            <a:r>
              <a:rPr lang="en-ZA" sz="1900" b="1" dirty="0" err="1">
                <a:solidFill>
                  <a:prstClr val="black"/>
                </a:solidFill>
              </a:rPr>
              <a:t>eerste</a:t>
            </a:r>
            <a:r>
              <a:rPr lang="en-ZA" sz="1900" b="1" dirty="0">
                <a:solidFill>
                  <a:prstClr val="black"/>
                </a:solidFill>
              </a:rPr>
              <a:t> </a:t>
            </a:r>
            <a:r>
              <a:rPr lang="en-ZA" sz="1900" b="1" dirty="0" err="1">
                <a:solidFill>
                  <a:prstClr val="black"/>
                </a:solidFill>
              </a:rPr>
              <a:t>gevangenskap</a:t>
            </a:r>
            <a:r>
              <a:rPr lang="en-ZA" sz="1900" b="1" dirty="0">
                <a:solidFill>
                  <a:prstClr val="black"/>
                </a:solidFill>
              </a:rPr>
              <a:t> in Rome </a:t>
            </a:r>
            <a:r>
              <a:rPr lang="en-ZA" sz="1900" b="1" dirty="0" err="1">
                <a:solidFill>
                  <a:prstClr val="black"/>
                </a:solidFill>
              </a:rPr>
              <a:t>bekeer</a:t>
            </a:r>
            <a:r>
              <a:rPr lang="en-ZA" sz="1900" b="1" dirty="0">
                <a:solidFill>
                  <a:prstClr val="black"/>
                </a:solidFill>
              </a:rPr>
              <a:t>. Paulus het </a:t>
            </a:r>
            <a:r>
              <a:rPr lang="en-ZA" sz="1900" b="1" dirty="0" err="1">
                <a:solidFill>
                  <a:prstClr val="black"/>
                </a:solidFill>
              </a:rPr>
              <a:t>hom</a:t>
            </a:r>
            <a:r>
              <a:rPr lang="en-ZA" sz="1900" b="1" dirty="0">
                <a:solidFill>
                  <a:prstClr val="black"/>
                </a:solidFill>
              </a:rPr>
              <a:t> met ’n </a:t>
            </a:r>
            <a:r>
              <a:rPr lang="en-ZA" sz="1900" b="1" dirty="0" err="1">
                <a:solidFill>
                  <a:prstClr val="black"/>
                </a:solidFill>
              </a:rPr>
              <a:t>hartroerende</a:t>
            </a:r>
            <a:r>
              <a:rPr lang="en-ZA" sz="1900" b="1" dirty="0">
                <a:solidFill>
                  <a:prstClr val="black"/>
                </a:solidFill>
              </a:rPr>
              <a:t> brief </a:t>
            </a:r>
            <a:r>
              <a:rPr lang="en-ZA" sz="1900" b="1" dirty="0" err="1">
                <a:solidFill>
                  <a:prstClr val="black"/>
                </a:solidFill>
              </a:rPr>
              <a:t>teruggestuur</a:t>
            </a:r>
            <a:r>
              <a:rPr lang="en-ZA" sz="1900" b="1" dirty="0">
                <a:solidFill>
                  <a:prstClr val="black"/>
                </a:solidFill>
              </a:rPr>
              <a:t> </a:t>
            </a:r>
            <a:r>
              <a:rPr lang="en-ZA" sz="1900" b="1" dirty="0" err="1">
                <a:solidFill>
                  <a:prstClr val="black"/>
                </a:solidFill>
              </a:rPr>
              <a:t>na</a:t>
            </a:r>
            <a:r>
              <a:rPr lang="en-ZA" sz="1900" b="1" dirty="0">
                <a:solidFill>
                  <a:prstClr val="black"/>
                </a:solidFill>
              </a:rPr>
              <a:t> </a:t>
            </a:r>
            <a:r>
              <a:rPr lang="en-ZA" sz="1900" b="1" dirty="0" err="1">
                <a:solidFill>
                  <a:prstClr val="black"/>
                </a:solidFill>
              </a:rPr>
              <a:t>sy</a:t>
            </a:r>
            <a:r>
              <a:rPr lang="en-ZA" sz="1900" b="1" dirty="0">
                <a:solidFill>
                  <a:prstClr val="black"/>
                </a:solidFill>
              </a:rPr>
              <a:t> </a:t>
            </a:r>
            <a:r>
              <a:rPr lang="en-ZA" sz="1900" b="1" dirty="0" err="1">
                <a:solidFill>
                  <a:prstClr val="black"/>
                </a:solidFill>
              </a:rPr>
              <a:t>meester</a:t>
            </a:r>
            <a:r>
              <a:rPr lang="en-ZA" sz="1900" b="1" dirty="0">
                <a:solidFill>
                  <a:prstClr val="black"/>
                </a:solidFill>
              </a:rPr>
              <a:t> </a:t>
            </a:r>
            <a:r>
              <a:rPr lang="en-ZA" sz="1900" b="1" dirty="0" err="1">
                <a:solidFill>
                  <a:prstClr val="black"/>
                </a:solidFill>
              </a:rPr>
              <a:t>en</a:t>
            </a:r>
            <a:r>
              <a:rPr lang="en-ZA" sz="1900" b="1" dirty="0">
                <a:solidFill>
                  <a:prstClr val="black"/>
                </a:solidFill>
              </a:rPr>
              <a:t> Filemon </a:t>
            </a:r>
            <a:r>
              <a:rPr lang="en-ZA" sz="1900" b="1" dirty="0" err="1">
                <a:solidFill>
                  <a:prstClr val="black"/>
                </a:solidFill>
              </a:rPr>
              <a:t>aangemoedig</a:t>
            </a:r>
            <a:r>
              <a:rPr lang="en-ZA" sz="1900" b="1" dirty="0">
                <a:solidFill>
                  <a:prstClr val="black"/>
                </a:solidFill>
              </a:rPr>
              <a:t> om </a:t>
            </a:r>
            <a:r>
              <a:rPr lang="en-ZA" sz="1900" b="1" dirty="0" err="1">
                <a:solidFill>
                  <a:prstClr val="black"/>
                </a:solidFill>
              </a:rPr>
              <a:t>hom</a:t>
            </a:r>
            <a:r>
              <a:rPr lang="en-ZA" sz="1900" b="1" dirty="0">
                <a:solidFill>
                  <a:prstClr val="black"/>
                </a:solidFill>
              </a:rPr>
              <a:t> met </a:t>
            </a:r>
            <a:r>
              <a:rPr lang="en-ZA" sz="1900" b="1" dirty="0" err="1">
                <a:solidFill>
                  <a:prstClr val="black"/>
                </a:solidFill>
              </a:rPr>
              <a:t>Christelike</a:t>
            </a:r>
            <a:r>
              <a:rPr lang="en-ZA" sz="1900" b="1" dirty="0">
                <a:solidFill>
                  <a:prstClr val="black"/>
                </a:solidFill>
              </a:rPr>
              <a:t> </a:t>
            </a:r>
            <a:r>
              <a:rPr lang="en-ZA" sz="1900" b="1" dirty="0" err="1">
                <a:solidFill>
                  <a:prstClr val="black"/>
                </a:solidFill>
              </a:rPr>
              <a:t>liefde</a:t>
            </a:r>
            <a:r>
              <a:rPr lang="en-ZA" sz="1900" b="1" dirty="0">
                <a:solidFill>
                  <a:prstClr val="black"/>
                </a:solidFill>
              </a:rPr>
              <a:t> </a:t>
            </a:r>
            <a:r>
              <a:rPr lang="en-ZA" sz="1900" b="1" dirty="0" err="1">
                <a:solidFill>
                  <a:prstClr val="black"/>
                </a:solidFill>
              </a:rPr>
              <a:t>te</a:t>
            </a:r>
            <a:r>
              <a:rPr lang="en-ZA" sz="1900" b="1" dirty="0">
                <a:solidFill>
                  <a:prstClr val="black"/>
                </a:solidFill>
              </a:rPr>
              <a:t> </a:t>
            </a:r>
            <a:r>
              <a:rPr lang="en-ZA" sz="1900" b="1" dirty="0" err="1">
                <a:solidFill>
                  <a:prstClr val="black"/>
                </a:solidFill>
              </a:rPr>
              <a:t>behandel</a:t>
            </a:r>
            <a:r>
              <a:rPr lang="en-ZA" sz="1900" b="1" dirty="0">
                <a:solidFill>
                  <a:prstClr val="black"/>
                </a:solidFill>
              </a:rPr>
              <a:t> (Filemon 1:10). Saam met </a:t>
            </a:r>
            <a:r>
              <a:rPr lang="x-none" sz="1900" b="1" dirty="0">
                <a:solidFill>
                  <a:prstClr val="black"/>
                </a:solidFill>
              </a:rPr>
              <a:t>Tíchikus</a:t>
            </a:r>
            <a:r>
              <a:rPr lang="en-ZA" sz="1900" b="1" dirty="0">
                <a:solidFill>
                  <a:prstClr val="black"/>
                </a:solidFill>
              </a:rPr>
              <a:t> het hy die brief </a:t>
            </a:r>
            <a:r>
              <a:rPr lang="en-ZA" sz="1900" b="1" dirty="0" err="1">
                <a:solidFill>
                  <a:prstClr val="black"/>
                </a:solidFill>
              </a:rPr>
              <a:t>aan</a:t>
            </a:r>
            <a:r>
              <a:rPr lang="en-ZA" sz="1900" b="1" dirty="0">
                <a:solidFill>
                  <a:prstClr val="black"/>
                </a:solidFill>
              </a:rPr>
              <a:t> die </a:t>
            </a:r>
            <a:r>
              <a:rPr lang="en-ZA" sz="1900" b="1" dirty="0" err="1">
                <a:solidFill>
                  <a:prstClr val="black"/>
                </a:solidFill>
              </a:rPr>
              <a:t>Kolossense</a:t>
            </a:r>
            <a:r>
              <a:rPr lang="en-ZA" sz="1900" b="1" dirty="0">
                <a:solidFill>
                  <a:prstClr val="black"/>
                </a:solidFill>
              </a:rPr>
              <a:t> </a:t>
            </a:r>
            <a:r>
              <a:rPr lang="en-ZA" sz="1900" b="1" dirty="0" err="1">
                <a:solidFill>
                  <a:prstClr val="black"/>
                </a:solidFill>
              </a:rPr>
              <a:t>afgelewer</a:t>
            </a:r>
            <a:r>
              <a:rPr lang="en-ZA" sz="1900" b="1" dirty="0">
                <a:solidFill>
                  <a:prstClr val="black"/>
                </a:solidFill>
              </a:rPr>
              <a:t> (Kol. 4:9).</a:t>
            </a: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0" y="1376220"/>
            <a:ext cx="5820321" cy="1261884"/>
          </a:xfrm>
          <a:prstGeom prst="rect">
            <a:avLst/>
          </a:prstGeom>
          <a:noFill/>
        </p:spPr>
        <p:txBody>
          <a:bodyPr wrap="square" rtlCol="0">
            <a:spAutoFit/>
          </a:bodyPr>
          <a:lstStyle/>
          <a:p>
            <a:r>
              <a:rPr lang="en-ZA" sz="1900" b="1" dirty="0" err="1">
                <a:solidFill>
                  <a:prstClr val="black"/>
                </a:solidFill>
                <a:latin typeface="Aptos" panose="02110004020202020204"/>
              </a:rPr>
              <a:t>Benewens</a:t>
            </a:r>
            <a:r>
              <a:rPr lang="en-ZA" sz="1900" b="1" dirty="0">
                <a:solidFill>
                  <a:prstClr val="black"/>
                </a:solidFill>
                <a:latin typeface="Aptos" panose="02110004020202020204"/>
              </a:rPr>
              <a:t> </a:t>
            </a:r>
            <a:r>
              <a:rPr lang="en-ZA" sz="1900" b="1" dirty="0" err="1">
                <a:solidFill>
                  <a:prstClr val="black"/>
                </a:solidFill>
                <a:latin typeface="Aptos" panose="02110004020202020204"/>
              </a:rPr>
              <a:t>evangelisasie</a:t>
            </a:r>
            <a:r>
              <a:rPr lang="en-ZA" sz="1900" b="1" dirty="0">
                <a:solidFill>
                  <a:prstClr val="black"/>
                </a:solidFill>
                <a:latin typeface="Aptos" panose="02110004020202020204"/>
              </a:rPr>
              <a:t> in die </a:t>
            </a:r>
            <a:r>
              <a:rPr lang="en-ZA" sz="1900" b="1" dirty="0" err="1">
                <a:solidFill>
                  <a:prstClr val="black"/>
                </a:solidFill>
                <a:latin typeface="Aptos" panose="02110004020202020204"/>
              </a:rPr>
              <a:t>belangrikste</a:t>
            </a:r>
            <a:r>
              <a:rPr lang="en-ZA" sz="1900" b="1" dirty="0">
                <a:solidFill>
                  <a:prstClr val="black"/>
                </a:solidFill>
                <a:latin typeface="Aptos" panose="02110004020202020204"/>
              </a:rPr>
              <a:t> </a:t>
            </a:r>
            <a:r>
              <a:rPr lang="en-ZA" sz="1900" b="1" dirty="0" err="1">
                <a:solidFill>
                  <a:prstClr val="black"/>
                </a:solidFill>
                <a:latin typeface="Aptos" panose="02110004020202020204"/>
              </a:rPr>
              <a:t>stede</a:t>
            </a:r>
            <a:r>
              <a:rPr lang="en-ZA" sz="1900" b="1" dirty="0">
                <a:solidFill>
                  <a:prstClr val="black"/>
                </a:solidFill>
                <a:latin typeface="Aptos" panose="02110004020202020204"/>
              </a:rPr>
              <a:t> van die Ryk, het Paulus </a:t>
            </a:r>
            <a:r>
              <a:rPr lang="en-ZA" sz="1900" b="1" dirty="0" err="1">
                <a:solidFill>
                  <a:prstClr val="black"/>
                </a:solidFill>
                <a:latin typeface="Aptos" panose="02110004020202020204"/>
              </a:rPr>
              <a:t>briewe</a:t>
            </a:r>
            <a:r>
              <a:rPr lang="en-ZA" sz="1900" b="1" dirty="0">
                <a:solidFill>
                  <a:prstClr val="black"/>
                </a:solidFill>
                <a:latin typeface="Aptos" panose="02110004020202020204"/>
              </a:rPr>
              <a:t> </a:t>
            </a:r>
            <a:r>
              <a:rPr lang="en-ZA" sz="1900" b="1" dirty="0" err="1">
                <a:solidFill>
                  <a:prstClr val="black"/>
                </a:solidFill>
                <a:latin typeface="Aptos" panose="02110004020202020204"/>
              </a:rPr>
              <a:t>geskryf</a:t>
            </a:r>
            <a:r>
              <a:rPr lang="en-ZA" sz="1900" b="1" dirty="0">
                <a:solidFill>
                  <a:prstClr val="black"/>
                </a:solidFill>
                <a:latin typeface="Aptos" panose="02110004020202020204"/>
              </a:rPr>
              <a:t> om </a:t>
            </a:r>
            <a:r>
              <a:rPr lang="en-ZA" sz="1900" b="1" dirty="0" err="1">
                <a:solidFill>
                  <a:prstClr val="black"/>
                </a:solidFill>
                <a:latin typeface="Aptos" panose="02110004020202020204"/>
              </a:rPr>
              <a:t>kontak</a:t>
            </a:r>
            <a:r>
              <a:rPr lang="en-ZA" sz="1900" b="1" dirty="0">
                <a:solidFill>
                  <a:prstClr val="black"/>
                </a:solidFill>
                <a:latin typeface="Aptos" panose="02110004020202020204"/>
              </a:rPr>
              <a:t> met die </a:t>
            </a:r>
            <a:r>
              <a:rPr lang="en-ZA" sz="1900" b="1" dirty="0" err="1">
                <a:solidFill>
                  <a:prstClr val="black"/>
                </a:solidFill>
                <a:latin typeface="Aptos" panose="02110004020202020204"/>
              </a:rPr>
              <a:t>gemeentes</a:t>
            </a:r>
            <a:r>
              <a:rPr lang="en-ZA" sz="1900" b="1" dirty="0">
                <a:solidFill>
                  <a:prstClr val="black"/>
                </a:solidFill>
                <a:latin typeface="Aptos" panose="02110004020202020204"/>
              </a:rPr>
              <a:t> </a:t>
            </a:r>
            <a:r>
              <a:rPr lang="en-ZA" sz="1900" b="1" dirty="0" err="1">
                <a:solidFill>
                  <a:prstClr val="black"/>
                </a:solidFill>
                <a:latin typeface="Aptos" panose="02110004020202020204"/>
              </a:rPr>
              <a:t>te</a:t>
            </a:r>
            <a:r>
              <a:rPr lang="en-ZA" sz="1900" b="1" dirty="0">
                <a:solidFill>
                  <a:prstClr val="black"/>
                </a:solidFill>
                <a:latin typeface="Aptos" panose="02110004020202020204"/>
              </a:rPr>
              <a:t> </a:t>
            </a:r>
            <a:r>
              <a:rPr lang="en-ZA" sz="1900" b="1" dirty="0" err="1">
                <a:solidFill>
                  <a:prstClr val="black"/>
                </a:solidFill>
                <a:latin typeface="Aptos" panose="02110004020202020204"/>
              </a:rPr>
              <a:t>behou</a:t>
            </a:r>
            <a:r>
              <a:rPr lang="en-ZA" sz="1900" b="1" dirty="0">
                <a:solidFill>
                  <a:prstClr val="black"/>
                </a:solidFill>
                <a:latin typeface="Aptos" panose="02110004020202020204"/>
              </a:rPr>
              <a:t>, of om </a:t>
            </a:r>
            <a:r>
              <a:rPr lang="en-ZA" sz="1900" b="1" dirty="0" err="1">
                <a:solidFill>
                  <a:prstClr val="black"/>
                </a:solidFill>
                <a:latin typeface="Aptos" panose="02110004020202020204"/>
              </a:rPr>
              <a:t>dié</a:t>
            </a:r>
            <a:r>
              <a:rPr lang="en-ZA" sz="1900" b="1" dirty="0">
                <a:solidFill>
                  <a:prstClr val="black"/>
                </a:solidFill>
                <a:latin typeface="Aptos" panose="02110004020202020204"/>
              </a:rPr>
              <a:t> wat hy </a:t>
            </a:r>
            <a:r>
              <a:rPr lang="en-ZA" sz="1900" b="1" dirty="0" err="1">
                <a:solidFill>
                  <a:prstClr val="black"/>
                </a:solidFill>
                <a:latin typeface="Aptos" panose="02110004020202020204"/>
              </a:rPr>
              <a:t>nie</a:t>
            </a:r>
            <a:r>
              <a:rPr lang="en-ZA" sz="1900" b="1" dirty="0">
                <a:solidFill>
                  <a:prstClr val="black"/>
                </a:solidFill>
                <a:latin typeface="Aptos" panose="02110004020202020204"/>
              </a:rPr>
              <a:t> </a:t>
            </a:r>
            <a:r>
              <a:rPr lang="en-ZA" sz="1900" b="1" dirty="0" err="1">
                <a:solidFill>
                  <a:prstClr val="black"/>
                </a:solidFill>
                <a:latin typeface="Aptos" panose="02110004020202020204"/>
              </a:rPr>
              <a:t>persoonlik</a:t>
            </a:r>
            <a:r>
              <a:rPr lang="en-ZA" sz="1900" b="1" dirty="0">
                <a:solidFill>
                  <a:prstClr val="black"/>
                </a:solidFill>
                <a:latin typeface="Aptos" panose="02110004020202020204"/>
              </a:rPr>
              <a:t> </a:t>
            </a:r>
            <a:r>
              <a:rPr lang="en-ZA" sz="1900" b="1" dirty="0" err="1">
                <a:solidFill>
                  <a:prstClr val="black"/>
                </a:solidFill>
                <a:latin typeface="Aptos" panose="02110004020202020204"/>
              </a:rPr>
              <a:t>geken</a:t>
            </a:r>
            <a:r>
              <a:rPr lang="en-ZA" sz="1900" b="1" dirty="0">
                <a:solidFill>
                  <a:prstClr val="black"/>
                </a:solidFill>
                <a:latin typeface="Aptos" panose="02110004020202020204"/>
              </a:rPr>
              <a:t> het </a:t>
            </a:r>
            <a:r>
              <a:rPr lang="en-ZA" sz="1900" b="1" dirty="0" err="1">
                <a:solidFill>
                  <a:prstClr val="black"/>
                </a:solidFill>
                <a:latin typeface="Aptos" panose="02110004020202020204"/>
              </a:rPr>
              <a:t>nie</a:t>
            </a:r>
            <a:r>
              <a:rPr lang="en-ZA" sz="1900" b="1" dirty="0">
                <a:solidFill>
                  <a:prstClr val="black"/>
                </a:solidFill>
                <a:latin typeface="Aptos" panose="02110004020202020204"/>
              </a:rPr>
              <a:t>, </a:t>
            </a:r>
            <a:r>
              <a:rPr lang="en-ZA" sz="1900" b="1" dirty="0" err="1">
                <a:solidFill>
                  <a:prstClr val="black"/>
                </a:solidFill>
                <a:latin typeface="Aptos" panose="02110004020202020204"/>
              </a:rPr>
              <a:t>aan</a:t>
            </a:r>
            <a:r>
              <a:rPr lang="en-ZA" sz="1900" b="1" dirty="0">
                <a:solidFill>
                  <a:prstClr val="black"/>
                </a:solidFill>
                <a:latin typeface="Aptos" panose="02110004020202020204"/>
              </a:rPr>
              <a:t> </a:t>
            </a:r>
            <a:r>
              <a:rPr lang="en-ZA" sz="1900" b="1" dirty="0" err="1">
                <a:solidFill>
                  <a:prstClr val="black"/>
                </a:solidFill>
                <a:latin typeface="Aptos" panose="02110004020202020204"/>
              </a:rPr>
              <a:t>te</a:t>
            </a:r>
            <a:r>
              <a:rPr lang="en-ZA" sz="1900" b="1" dirty="0">
                <a:solidFill>
                  <a:prstClr val="black"/>
                </a:solidFill>
                <a:latin typeface="Aptos" panose="02110004020202020204"/>
              </a:rPr>
              <a:t> </a:t>
            </a:r>
            <a:r>
              <a:rPr lang="en-ZA" sz="1900" b="1" dirty="0" err="1">
                <a:solidFill>
                  <a:prstClr val="black"/>
                </a:solidFill>
                <a:latin typeface="Aptos" panose="02110004020202020204"/>
              </a:rPr>
              <a:t>moedig</a:t>
            </a:r>
            <a:r>
              <a:rPr lang="en-ZA" sz="1900" b="1" dirty="0">
                <a:solidFill>
                  <a:prstClr val="black"/>
                </a:solidFill>
                <a:latin typeface="Aptos" panose="02110004020202020204"/>
              </a:rPr>
              <a:t>.</a:t>
            </a: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1" y="2761204"/>
            <a:ext cx="5820321" cy="677108"/>
          </a:xfrm>
          <a:prstGeom prst="rect">
            <a:avLst/>
          </a:prstGeom>
          <a:noFill/>
        </p:spPr>
        <p:txBody>
          <a:bodyPr wrap="square">
            <a:spAutoFit/>
          </a:bodyPr>
          <a:lstStyle/>
          <a:p>
            <a:r>
              <a:rPr lang="en-ZA" sz="1900" b="1" dirty="0" err="1">
                <a:solidFill>
                  <a:prstClr val="black"/>
                </a:solidFill>
                <a:latin typeface="Aptos" panose="02110004020202020204"/>
              </a:rPr>
              <a:t>Hierdie</a:t>
            </a:r>
            <a:r>
              <a:rPr lang="en-ZA" sz="1900" b="1" dirty="0">
                <a:solidFill>
                  <a:prstClr val="black"/>
                </a:solidFill>
                <a:latin typeface="Aptos" panose="02110004020202020204"/>
              </a:rPr>
              <a:t> </a:t>
            </a:r>
            <a:r>
              <a:rPr lang="en-ZA" sz="1900" b="1" dirty="0" err="1">
                <a:solidFill>
                  <a:prstClr val="black"/>
                </a:solidFill>
                <a:latin typeface="Aptos" panose="02110004020202020204"/>
              </a:rPr>
              <a:t>briewe</a:t>
            </a:r>
            <a:r>
              <a:rPr lang="en-ZA" sz="1900" b="1" dirty="0">
                <a:solidFill>
                  <a:prstClr val="black"/>
                </a:solidFill>
                <a:latin typeface="Aptos" panose="02110004020202020204"/>
              </a:rPr>
              <a:t> is </a:t>
            </a:r>
            <a:r>
              <a:rPr lang="en-ZA" sz="1900" b="1" dirty="0" err="1">
                <a:solidFill>
                  <a:prstClr val="black"/>
                </a:solidFill>
                <a:latin typeface="Aptos" panose="02110004020202020204"/>
              </a:rPr>
              <a:t>deur</a:t>
            </a:r>
            <a:r>
              <a:rPr lang="en-ZA" sz="1900" b="1" dirty="0">
                <a:solidFill>
                  <a:prstClr val="black"/>
                </a:solidFill>
                <a:latin typeface="Aptos" panose="02110004020202020204"/>
              </a:rPr>
              <a:t> </a:t>
            </a:r>
            <a:r>
              <a:rPr lang="en-ZA" sz="1900" b="1" dirty="0" err="1">
                <a:solidFill>
                  <a:prstClr val="black"/>
                </a:solidFill>
                <a:latin typeface="Aptos" panose="02110004020202020204"/>
              </a:rPr>
              <a:t>geliefde</a:t>
            </a:r>
            <a:r>
              <a:rPr lang="en-ZA" sz="1900" b="1" dirty="0">
                <a:solidFill>
                  <a:prstClr val="black"/>
                </a:solidFill>
                <a:latin typeface="Aptos" panose="02110004020202020204"/>
              </a:rPr>
              <a:t> </a:t>
            </a:r>
            <a:r>
              <a:rPr lang="en-ZA" sz="1900" b="1" dirty="0" err="1">
                <a:solidFill>
                  <a:prstClr val="black"/>
                </a:solidFill>
                <a:latin typeface="Aptos" panose="02110004020202020204"/>
              </a:rPr>
              <a:t>en</a:t>
            </a:r>
            <a:r>
              <a:rPr lang="en-ZA" sz="1900" b="1" dirty="0">
                <a:solidFill>
                  <a:prstClr val="black"/>
                </a:solidFill>
                <a:latin typeface="Aptos" panose="02110004020202020204"/>
              </a:rPr>
              <a:t> </a:t>
            </a:r>
            <a:r>
              <a:rPr lang="en-ZA" sz="1900" b="1" dirty="0" err="1">
                <a:solidFill>
                  <a:prstClr val="black"/>
                </a:solidFill>
                <a:latin typeface="Aptos" panose="02110004020202020204"/>
              </a:rPr>
              <a:t>getroue</a:t>
            </a:r>
            <a:r>
              <a:rPr lang="en-ZA" sz="1900" b="1" dirty="0">
                <a:solidFill>
                  <a:prstClr val="black"/>
                </a:solidFill>
                <a:latin typeface="Aptos" panose="02110004020202020204"/>
              </a:rPr>
              <a:t> </a:t>
            </a:r>
            <a:r>
              <a:rPr lang="en-ZA" sz="1900" b="1" dirty="0" err="1">
                <a:solidFill>
                  <a:prstClr val="black"/>
                </a:solidFill>
                <a:latin typeface="Aptos" panose="02110004020202020204"/>
              </a:rPr>
              <a:t>broeders</a:t>
            </a:r>
            <a:r>
              <a:rPr lang="en-ZA" sz="1900" b="1" dirty="0">
                <a:solidFill>
                  <a:prstClr val="black"/>
                </a:solidFill>
                <a:latin typeface="Aptos" panose="02110004020202020204"/>
              </a:rPr>
              <a:t> </a:t>
            </a:r>
            <a:r>
              <a:rPr lang="en-ZA" sz="1900" b="1" dirty="0" err="1">
                <a:solidFill>
                  <a:prstClr val="black"/>
                </a:solidFill>
                <a:latin typeface="Aptos" panose="02110004020202020204"/>
              </a:rPr>
              <a:t>gestuur</a:t>
            </a:r>
            <a:r>
              <a:rPr lang="en-ZA" sz="1900" b="1" dirty="0">
                <a:solidFill>
                  <a:prstClr val="black"/>
                </a:solidFill>
                <a:latin typeface="Aptos" panose="02110004020202020204"/>
              </a:rPr>
              <a:t> (Kol. 4:7-9).</a:t>
            </a: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lvl="0" algn="ctr">
              <a:defRPr/>
            </a:pPr>
            <a:r>
              <a:rPr lang="en-ZA" sz="4400" b="1" spc="30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latin typeface="Aptos" panose="02110004020202020204"/>
              </a:rPr>
              <a:t>DIÉ VAN DIE BESNYDENIS</a:t>
            </a:r>
            <a:endParaRPr lang="es-ES" sz="4400" b="1" spc="30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latin typeface="Aptos" panose="02110004020202020204"/>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72876"/>
            <a:ext cx="8701547"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x-none" b="1" dirty="0">
                <a:solidFill>
                  <a:srgbClr val="FFFF66"/>
                </a:solidFill>
                <a:effectLst>
                  <a:outerShdw blurRad="38100" dist="38100" dir="2700000" algn="tl">
                    <a:srgbClr val="000000">
                      <a:alpha val="43137"/>
                    </a:srgbClr>
                  </a:outerShdw>
                </a:effectLst>
                <a:latin typeface="Comic Sans MS" panose="030F0702030302020204" pitchFamily="66" charset="0"/>
              </a:rPr>
              <a:t>Hulle alleen is my medewerkers vir die koninkryk van God en hulle was ‘n troos vir my.</a:t>
            </a: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(Kolossense 4:11)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923330"/>
          </a:xfrm>
          <a:prstGeom prst="rect">
            <a:avLst/>
          </a:prstGeom>
          <a:noFill/>
        </p:spPr>
        <p:txBody>
          <a:bodyPr wrap="square" rtlCol="0">
            <a:spAutoFit/>
          </a:bodyPr>
          <a:lstStyle/>
          <a:p>
            <a:pPr lvl="0">
              <a:spcBef>
                <a:spcPts val="600"/>
              </a:spcBef>
              <a:defRPr/>
            </a:pPr>
            <a:r>
              <a:rPr lang="en-ZA" b="1" dirty="0">
                <a:solidFill>
                  <a:prstClr val="black"/>
                </a:solidFill>
                <a:latin typeface="Aptos" panose="02110004020202020204"/>
              </a:rPr>
              <a:t>Paulus het </a:t>
            </a:r>
            <a:r>
              <a:rPr lang="en-ZA" b="1" dirty="0" err="1">
                <a:solidFill>
                  <a:prstClr val="black"/>
                </a:solidFill>
                <a:latin typeface="Aptos" panose="02110004020202020204"/>
              </a:rPr>
              <a:t>daarna</a:t>
            </a:r>
            <a:r>
              <a:rPr lang="en-ZA" b="1" dirty="0">
                <a:solidFill>
                  <a:prstClr val="black"/>
                </a:solidFill>
                <a:latin typeface="Aptos" panose="02110004020202020204"/>
              </a:rPr>
              <a:t> </a:t>
            </a:r>
            <a:r>
              <a:rPr lang="en-ZA" b="1" dirty="0" err="1">
                <a:solidFill>
                  <a:prstClr val="black"/>
                </a:solidFill>
                <a:latin typeface="Aptos" panose="02110004020202020204"/>
              </a:rPr>
              <a:t>gestreef</a:t>
            </a:r>
            <a:r>
              <a:rPr lang="en-ZA" b="1" dirty="0">
                <a:solidFill>
                  <a:prstClr val="black"/>
                </a:solidFill>
                <a:latin typeface="Aptos" panose="02110004020202020204"/>
              </a:rPr>
              <a:t> om die </a:t>
            </a:r>
            <a:r>
              <a:rPr lang="en-ZA" b="1" dirty="0" err="1">
                <a:solidFill>
                  <a:prstClr val="black"/>
                </a:solidFill>
                <a:latin typeface="Aptos" panose="02110004020202020204"/>
              </a:rPr>
              <a:t>mure</a:t>
            </a:r>
            <a:r>
              <a:rPr lang="en-ZA" b="1" dirty="0">
                <a:solidFill>
                  <a:prstClr val="black"/>
                </a:solidFill>
                <a:latin typeface="Aptos" panose="02110004020202020204"/>
              </a:rPr>
              <a:t> wat die Kerk </a:t>
            </a:r>
            <a:r>
              <a:rPr lang="en-ZA" b="1" dirty="0" err="1">
                <a:solidFill>
                  <a:prstClr val="black"/>
                </a:solidFill>
                <a:latin typeface="Aptos" panose="02110004020202020204"/>
              </a:rPr>
              <a:t>verdeel</a:t>
            </a:r>
            <a:r>
              <a:rPr lang="en-ZA" b="1" dirty="0">
                <a:solidFill>
                  <a:prstClr val="black"/>
                </a:solidFill>
                <a:latin typeface="Aptos" panose="02110004020202020204"/>
              </a:rPr>
              <a:t> het, </a:t>
            </a:r>
            <a:r>
              <a:rPr lang="en-ZA" b="1" dirty="0" err="1">
                <a:solidFill>
                  <a:prstClr val="black"/>
                </a:solidFill>
                <a:latin typeface="Aptos" panose="02110004020202020204"/>
              </a:rPr>
              <a:t>af</a:t>
            </a:r>
            <a:r>
              <a:rPr lang="en-ZA" b="1" dirty="0">
                <a:solidFill>
                  <a:prstClr val="black"/>
                </a:solidFill>
                <a:latin typeface="Aptos" panose="02110004020202020204"/>
              </a:rPr>
              <a:t> </a:t>
            </a:r>
            <a:r>
              <a:rPr lang="en-ZA" b="1" dirty="0" err="1">
                <a:solidFill>
                  <a:prstClr val="black"/>
                </a:solidFill>
                <a:latin typeface="Aptos" panose="02110004020202020204"/>
              </a:rPr>
              <a:t>te</a:t>
            </a:r>
            <a:r>
              <a:rPr lang="en-ZA" b="1" dirty="0">
                <a:solidFill>
                  <a:prstClr val="black"/>
                </a:solidFill>
                <a:latin typeface="Aptos" panose="02110004020202020204"/>
              </a:rPr>
              <a:t> </a:t>
            </a:r>
            <a:r>
              <a:rPr lang="en-ZA" b="1" dirty="0" err="1">
                <a:solidFill>
                  <a:prstClr val="black"/>
                </a:solidFill>
                <a:latin typeface="Aptos" panose="02110004020202020204"/>
              </a:rPr>
              <a:t>breek</a:t>
            </a:r>
            <a:r>
              <a:rPr lang="en-ZA" b="1" dirty="0">
                <a:solidFill>
                  <a:prstClr val="black"/>
                </a:solidFill>
                <a:latin typeface="Aptos" panose="02110004020202020204"/>
              </a:rPr>
              <a:t>. Hy het </a:t>
            </a:r>
            <a:r>
              <a:rPr lang="en-ZA" b="1" dirty="0" err="1">
                <a:solidFill>
                  <a:prstClr val="black"/>
                </a:solidFill>
                <a:latin typeface="Aptos" panose="02110004020202020204"/>
              </a:rPr>
              <a:t>homself</a:t>
            </a:r>
            <a:r>
              <a:rPr lang="en-ZA" b="1" dirty="0">
                <a:solidFill>
                  <a:prstClr val="black"/>
                </a:solidFill>
                <a:latin typeface="Aptos" panose="02110004020202020204"/>
              </a:rPr>
              <a:t> </a:t>
            </a:r>
            <a:r>
              <a:rPr lang="en-ZA" b="1" dirty="0" err="1">
                <a:solidFill>
                  <a:prstClr val="black"/>
                </a:solidFill>
                <a:latin typeface="Aptos" panose="02110004020202020204"/>
              </a:rPr>
              <a:t>omring</a:t>
            </a:r>
            <a:r>
              <a:rPr lang="en-ZA" b="1" dirty="0">
                <a:solidFill>
                  <a:prstClr val="black"/>
                </a:solidFill>
                <a:latin typeface="Aptos" panose="02110004020202020204"/>
              </a:rPr>
              <a:t> met </a:t>
            </a:r>
            <a:r>
              <a:rPr lang="en-ZA" b="1" dirty="0" err="1">
                <a:solidFill>
                  <a:prstClr val="black"/>
                </a:solidFill>
                <a:latin typeface="Aptos" panose="02110004020202020204"/>
              </a:rPr>
              <a:t>medewerkers</a:t>
            </a:r>
            <a:r>
              <a:rPr lang="en-ZA" b="1" dirty="0">
                <a:solidFill>
                  <a:prstClr val="black"/>
                </a:solidFill>
                <a:latin typeface="Aptos" panose="02110004020202020204"/>
              </a:rPr>
              <a:t> van oral </a:t>
            </a:r>
            <a:r>
              <a:rPr lang="en-ZA" b="1" dirty="0" err="1">
                <a:solidFill>
                  <a:prstClr val="black"/>
                </a:solidFill>
                <a:latin typeface="Aptos" panose="02110004020202020204"/>
              </a:rPr>
              <a:t>en</a:t>
            </a:r>
            <a:r>
              <a:rPr lang="en-ZA" b="1" dirty="0">
                <a:solidFill>
                  <a:prstClr val="black"/>
                </a:solidFill>
                <a:latin typeface="Aptos" panose="02110004020202020204"/>
              </a:rPr>
              <a:t> </a:t>
            </a:r>
            <a:r>
              <a:rPr lang="en-ZA" b="1" dirty="0" err="1">
                <a:solidFill>
                  <a:prstClr val="black"/>
                </a:solidFill>
                <a:latin typeface="Aptos" panose="02110004020202020204"/>
              </a:rPr>
              <a:t>uit</a:t>
            </a:r>
            <a:r>
              <a:rPr lang="en-ZA" b="1" dirty="0">
                <a:solidFill>
                  <a:prstClr val="black"/>
                </a:solidFill>
                <a:latin typeface="Aptos" panose="02110004020202020204"/>
              </a:rPr>
              <a:t> </a:t>
            </a:r>
            <a:r>
              <a:rPr lang="en-ZA" b="1" dirty="0" err="1">
                <a:solidFill>
                  <a:prstClr val="black"/>
                </a:solidFill>
                <a:latin typeface="Aptos" panose="02110004020202020204"/>
              </a:rPr>
              <a:t>uiteenlopende</a:t>
            </a:r>
            <a:r>
              <a:rPr lang="en-ZA" b="1" dirty="0">
                <a:solidFill>
                  <a:prstClr val="black"/>
                </a:solidFill>
                <a:latin typeface="Aptos" panose="02110004020202020204"/>
              </a:rPr>
              <a:t> </a:t>
            </a:r>
            <a:r>
              <a:rPr lang="en-ZA" b="1" dirty="0" err="1">
                <a:solidFill>
                  <a:prstClr val="black"/>
                </a:solidFill>
                <a:latin typeface="Aptos" panose="02110004020202020204"/>
              </a:rPr>
              <a:t>agtergronde</a:t>
            </a:r>
            <a:r>
              <a:rPr lang="en-ZA" b="1" dirty="0">
                <a:solidFill>
                  <a:prstClr val="black"/>
                </a:solidFill>
                <a:latin typeface="Aptos" panose="02110004020202020204"/>
              </a:rPr>
              <a:t>. Jode </a:t>
            </a:r>
            <a:r>
              <a:rPr lang="en-ZA" b="1" dirty="0" err="1">
                <a:solidFill>
                  <a:prstClr val="black"/>
                </a:solidFill>
                <a:latin typeface="Aptos" panose="02110004020202020204"/>
              </a:rPr>
              <a:t>en</a:t>
            </a:r>
            <a:r>
              <a:rPr lang="en-ZA" b="1" dirty="0">
                <a:solidFill>
                  <a:prstClr val="black"/>
                </a:solidFill>
                <a:latin typeface="Aptos" panose="02110004020202020204"/>
              </a:rPr>
              <a:t> </a:t>
            </a:r>
            <a:r>
              <a:rPr lang="en-ZA" b="1" dirty="0" err="1">
                <a:solidFill>
                  <a:prstClr val="black"/>
                </a:solidFill>
                <a:latin typeface="Aptos" panose="02110004020202020204"/>
              </a:rPr>
              <a:t>heidene</a:t>
            </a:r>
            <a:r>
              <a:rPr lang="en-ZA" b="1" dirty="0">
                <a:solidFill>
                  <a:prstClr val="black"/>
                </a:solidFill>
                <a:latin typeface="Aptos" panose="02110004020202020204"/>
              </a:rPr>
              <a:t>, </a:t>
            </a:r>
            <a:r>
              <a:rPr lang="en-ZA" b="1" dirty="0" err="1">
                <a:solidFill>
                  <a:prstClr val="black"/>
                </a:solidFill>
                <a:latin typeface="Aptos" panose="02110004020202020204"/>
              </a:rPr>
              <a:t>Asiërs</a:t>
            </a:r>
            <a:r>
              <a:rPr lang="en-ZA" b="1" dirty="0">
                <a:solidFill>
                  <a:prstClr val="black"/>
                </a:solidFill>
                <a:latin typeface="Aptos" panose="02110004020202020204"/>
              </a:rPr>
              <a:t> </a:t>
            </a:r>
            <a:r>
              <a:rPr lang="en-ZA" b="1" dirty="0" err="1">
                <a:solidFill>
                  <a:prstClr val="black"/>
                </a:solidFill>
                <a:latin typeface="Aptos" panose="02110004020202020204"/>
              </a:rPr>
              <a:t>en</a:t>
            </a:r>
            <a:r>
              <a:rPr lang="en-ZA" b="1" dirty="0">
                <a:solidFill>
                  <a:prstClr val="black"/>
                </a:solidFill>
                <a:latin typeface="Aptos" panose="02110004020202020204"/>
              </a:rPr>
              <a:t> </a:t>
            </a:r>
            <a:r>
              <a:rPr lang="en-ZA" b="1" dirty="0" err="1">
                <a:solidFill>
                  <a:prstClr val="black"/>
                </a:solidFill>
                <a:latin typeface="Aptos" panose="02110004020202020204"/>
              </a:rPr>
              <a:t>Europeërs</a:t>
            </a:r>
            <a:r>
              <a:rPr lang="en-ZA" b="1" dirty="0">
                <a:solidFill>
                  <a:prstClr val="black"/>
                </a:solidFill>
                <a:latin typeface="Aptos" panose="02110004020202020204"/>
              </a:rPr>
              <a:t> het in </a:t>
            </a:r>
            <a:r>
              <a:rPr lang="en-ZA" b="1" dirty="0" err="1">
                <a:solidFill>
                  <a:prstClr val="black"/>
                </a:solidFill>
                <a:latin typeface="Aptos" panose="02110004020202020204"/>
              </a:rPr>
              <a:t>harmonie</a:t>
            </a:r>
            <a:r>
              <a:rPr lang="en-ZA" b="1" dirty="0">
                <a:solidFill>
                  <a:prstClr val="black"/>
                </a:solidFill>
                <a:latin typeface="Aptos" panose="02110004020202020204"/>
              </a:rPr>
              <a:t> </a:t>
            </a:r>
            <a:r>
              <a:rPr lang="en-ZA" b="1" dirty="0" err="1">
                <a:solidFill>
                  <a:prstClr val="black"/>
                </a:solidFill>
                <a:latin typeface="Aptos" panose="02110004020202020204"/>
              </a:rPr>
              <a:t>saamgewerk</a:t>
            </a:r>
            <a:r>
              <a:rPr lang="en-ZA" b="1" dirty="0">
                <a:solidFill>
                  <a:prstClr val="black"/>
                </a:solidFill>
                <a:latin typeface="Aptos" panose="02110004020202020204"/>
              </a:rPr>
              <a:t>.</a:t>
            </a:r>
            <a:endParaRPr lang="en" b="1" dirty="0">
              <a:solidFill>
                <a:prstClr val="black"/>
              </a:solidFill>
              <a:latin typeface="Aptos" panose="02110004020202020204"/>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2752779581"/>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2" y="2043455"/>
            <a:ext cx="8278761" cy="646331"/>
          </a:xfrm>
          <a:prstGeom prst="rect">
            <a:avLst/>
          </a:prstGeom>
          <a:noFill/>
        </p:spPr>
        <p:txBody>
          <a:bodyPr wrap="square">
            <a:spAutoFit/>
          </a:bodyPr>
          <a:lstStyle/>
          <a:p>
            <a:r>
              <a:rPr lang="en-ZA" b="1" dirty="0">
                <a:solidFill>
                  <a:prstClr val="black"/>
                </a:solidFill>
                <a:latin typeface="Aptos" panose="02110004020202020204"/>
              </a:rPr>
              <a:t>Sy </a:t>
            </a:r>
            <a:r>
              <a:rPr lang="en-ZA" b="1" dirty="0" err="1">
                <a:solidFill>
                  <a:prstClr val="black"/>
                </a:solidFill>
                <a:latin typeface="Aptos" panose="02110004020202020204"/>
              </a:rPr>
              <a:t>visie</a:t>
            </a:r>
            <a:r>
              <a:rPr lang="en-ZA" b="1" dirty="0">
                <a:solidFill>
                  <a:prstClr val="black"/>
                </a:solidFill>
                <a:latin typeface="Aptos" panose="02110004020202020204"/>
              </a:rPr>
              <a:t> was om ’n </a:t>
            </a:r>
            <a:r>
              <a:rPr lang="en-ZA" b="1" dirty="0" err="1">
                <a:solidFill>
                  <a:prstClr val="black"/>
                </a:solidFill>
                <a:latin typeface="Aptos" panose="02110004020202020204"/>
              </a:rPr>
              <a:t>verenigde</a:t>
            </a:r>
            <a:r>
              <a:rPr lang="en-ZA" b="1" dirty="0">
                <a:solidFill>
                  <a:prstClr val="black"/>
                </a:solidFill>
                <a:latin typeface="Aptos" panose="02110004020202020204"/>
              </a:rPr>
              <a:t> </a:t>
            </a:r>
            <a:r>
              <a:rPr lang="en-ZA" b="1" dirty="0" err="1">
                <a:solidFill>
                  <a:prstClr val="black"/>
                </a:solidFill>
                <a:latin typeface="Aptos" panose="02110004020202020204"/>
              </a:rPr>
              <a:t>kerk</a:t>
            </a:r>
            <a:r>
              <a:rPr lang="en-ZA" b="1" dirty="0">
                <a:solidFill>
                  <a:prstClr val="black"/>
                </a:solidFill>
                <a:latin typeface="Aptos" panose="02110004020202020204"/>
              </a:rPr>
              <a:t> </a:t>
            </a:r>
            <a:r>
              <a:rPr lang="en-ZA" b="1" dirty="0" err="1">
                <a:solidFill>
                  <a:prstClr val="black"/>
                </a:solidFill>
                <a:latin typeface="Aptos" panose="02110004020202020204"/>
              </a:rPr>
              <a:t>te</a:t>
            </a:r>
            <a:r>
              <a:rPr lang="en-ZA" b="1" dirty="0">
                <a:solidFill>
                  <a:prstClr val="black"/>
                </a:solidFill>
                <a:latin typeface="Aptos" panose="02110004020202020204"/>
              </a:rPr>
              <a:t> </a:t>
            </a:r>
            <a:r>
              <a:rPr lang="en-ZA" b="1" dirty="0" err="1">
                <a:solidFill>
                  <a:prstClr val="black"/>
                </a:solidFill>
                <a:latin typeface="Aptos" panose="02110004020202020204"/>
              </a:rPr>
              <a:t>hê</a:t>
            </a:r>
            <a:r>
              <a:rPr lang="en-ZA" b="1" dirty="0">
                <a:solidFill>
                  <a:prstClr val="black"/>
                </a:solidFill>
                <a:latin typeface="Aptos" panose="02110004020202020204"/>
              </a:rPr>
              <a:t> wat </a:t>
            </a:r>
            <a:r>
              <a:rPr lang="en-ZA" b="1" dirty="0" err="1">
                <a:solidFill>
                  <a:prstClr val="black"/>
                </a:solidFill>
                <a:latin typeface="Aptos" panose="02110004020202020204"/>
              </a:rPr>
              <a:t>saamwerk</a:t>
            </a:r>
            <a:r>
              <a:rPr lang="en-ZA" b="1" dirty="0">
                <a:solidFill>
                  <a:prstClr val="black"/>
                </a:solidFill>
                <a:latin typeface="Aptos" panose="02110004020202020204"/>
              </a:rPr>
              <a:t> </a:t>
            </a:r>
            <a:r>
              <a:rPr lang="en-ZA" b="1" dirty="0" err="1">
                <a:solidFill>
                  <a:prstClr val="black"/>
                </a:solidFill>
                <a:latin typeface="Aptos" panose="02110004020202020204"/>
              </a:rPr>
              <a:t>aan</a:t>
            </a:r>
            <a:r>
              <a:rPr lang="en-ZA" b="1" dirty="0">
                <a:solidFill>
                  <a:prstClr val="black"/>
                </a:solidFill>
                <a:latin typeface="Aptos" panose="02110004020202020204"/>
              </a:rPr>
              <a:t> ’n </a:t>
            </a:r>
            <a:r>
              <a:rPr lang="en-ZA" b="1" dirty="0" err="1">
                <a:solidFill>
                  <a:prstClr val="black"/>
                </a:solidFill>
                <a:latin typeface="Aptos" panose="02110004020202020204"/>
              </a:rPr>
              <a:t>gemeenskaplike</a:t>
            </a:r>
            <a:r>
              <a:rPr lang="en-ZA" b="1" dirty="0">
                <a:solidFill>
                  <a:prstClr val="black"/>
                </a:solidFill>
                <a:latin typeface="Aptos" panose="02110004020202020204"/>
              </a:rPr>
              <a:t> </a:t>
            </a:r>
            <a:r>
              <a:rPr lang="en-ZA" b="1" dirty="0" err="1">
                <a:solidFill>
                  <a:prstClr val="black"/>
                </a:solidFill>
                <a:latin typeface="Aptos" panose="02110004020202020204"/>
              </a:rPr>
              <a:t>doel</a:t>
            </a:r>
            <a:r>
              <a:rPr lang="en-ZA" b="1" dirty="0">
                <a:solidFill>
                  <a:prstClr val="black"/>
                </a:solidFill>
                <a:latin typeface="Aptos" panose="02110004020202020204"/>
              </a:rPr>
              <a:t>: die </a:t>
            </a:r>
            <a:r>
              <a:rPr lang="en-ZA" b="1" dirty="0" err="1">
                <a:solidFill>
                  <a:prstClr val="black"/>
                </a:solidFill>
                <a:latin typeface="Aptos" panose="02110004020202020204"/>
              </a:rPr>
              <a:t>verkondiging</a:t>
            </a:r>
            <a:r>
              <a:rPr lang="en-ZA" b="1" dirty="0">
                <a:solidFill>
                  <a:prstClr val="black"/>
                </a:solidFill>
                <a:latin typeface="Aptos" panose="02110004020202020204"/>
              </a:rPr>
              <a:t> van die </a:t>
            </a:r>
            <a:r>
              <a:rPr lang="en-ZA" b="1" dirty="0" err="1">
                <a:solidFill>
                  <a:prstClr val="black"/>
                </a:solidFill>
                <a:latin typeface="Aptos" panose="02110004020202020204"/>
              </a:rPr>
              <a:t>evangelie</a:t>
            </a:r>
            <a:r>
              <a:rPr lang="en-ZA" b="1" dirty="0">
                <a:solidFill>
                  <a:prstClr val="black"/>
                </a:solidFill>
                <a:latin typeface="Aptos" panose="02110004020202020204"/>
              </a:rPr>
              <a:t>.</a:t>
            </a: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2382348995"/>
              </p:ext>
            </p:extLst>
          </p:nvPr>
        </p:nvGraphicFramePr>
        <p:xfrm>
          <a:off x="7513381" y="1543336"/>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DIE </a:t>
            </a:r>
            <a:r>
              <a:rPr lang="en" sz="4400" b="1" spc="60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latin typeface="Aptos" panose="02110004020202020204"/>
              </a:rPr>
              <a:t>LERAAR</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Epafras</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wat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een</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van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julle</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is, ’n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dienskneg</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van Christus,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groet</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julle</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hy bid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altyd</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vurig</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vir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julle</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dat</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julle</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volmaak</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en</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volkome</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mag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staan</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in die hele </a:t>
            </a:r>
            <a:r>
              <a:rPr lang="en-ZA"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wil</a:t>
            </a:r>
            <a:r>
              <a:rPr lang="en-ZA"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van God.” </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(Kolossense 4:12)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46269" y="1595606"/>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es-ES" sz="2400" b="1" dirty="0" err="1">
                <a:solidFill>
                  <a:prstClr val="white"/>
                </a:solidFill>
                <a:effectLst>
                  <a:outerShdw blurRad="38100" dist="38100" dir="2700000" algn="tl">
                    <a:srgbClr val="000000">
                      <a:alpha val="43137"/>
                    </a:srgbClr>
                  </a:outerShdw>
                </a:effectLst>
              </a:rPr>
              <a:t>EPAPHRAS</a:t>
            </a:r>
            <a:r>
              <a:rPr lang="es-ES" sz="2400" b="1" dirty="0">
                <a:solidFill>
                  <a:prstClr val="white"/>
                </a:solidFill>
                <a:effectLst>
                  <a:outerShdw blurRad="38100" dist="38100" dir="2700000" algn="tl">
                    <a:srgbClr val="000000">
                      <a:alpha val="43137"/>
                    </a:srgbClr>
                  </a:outerShdw>
                </a:effectLst>
              </a:rPr>
              <a:t>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323439"/>
          </a:xfrm>
          <a:prstGeom prst="rect">
            <a:avLst/>
          </a:prstGeom>
          <a:noFill/>
        </p:spPr>
        <p:txBody>
          <a:bodyPr wrap="square" rtlCol="0">
            <a:spAutoFit/>
          </a:bodyPr>
          <a:lstStyle/>
          <a:p>
            <a:pPr>
              <a:spcBef>
                <a:spcPts val="600"/>
              </a:spcBef>
              <a:defRPr/>
            </a:pPr>
            <a:r>
              <a:rPr lang="en-ZA" sz="2000" b="1" dirty="0" err="1">
                <a:solidFill>
                  <a:prstClr val="black"/>
                </a:solidFill>
                <a:latin typeface="Aptos" panose="02110004020202020204"/>
              </a:rPr>
              <a:t>Epafras</a:t>
            </a:r>
            <a:r>
              <a:rPr lang="en-ZA" sz="2000" b="1" dirty="0">
                <a:solidFill>
                  <a:prstClr val="black"/>
                </a:solidFill>
                <a:latin typeface="Aptos" panose="02110004020202020204"/>
              </a:rPr>
              <a:t> het </a:t>
            </a:r>
            <a:r>
              <a:rPr lang="en-ZA" sz="2000" b="1" dirty="0" err="1">
                <a:solidFill>
                  <a:prstClr val="black"/>
                </a:solidFill>
                <a:latin typeface="Aptos" panose="02110004020202020204"/>
              </a:rPr>
              <a:t>gehelp</a:t>
            </a:r>
            <a:r>
              <a:rPr lang="en-ZA" sz="2000" b="1" dirty="0">
                <a:solidFill>
                  <a:prstClr val="black"/>
                </a:solidFill>
                <a:latin typeface="Aptos" panose="02110004020202020204"/>
              </a:rPr>
              <a:t> om die </a:t>
            </a:r>
            <a:r>
              <a:rPr lang="en-ZA" sz="2000" b="1" dirty="0" err="1">
                <a:solidFill>
                  <a:prstClr val="black"/>
                </a:solidFill>
                <a:latin typeface="Aptos" panose="02110004020202020204"/>
              </a:rPr>
              <a:t>evangelie</a:t>
            </a:r>
            <a:r>
              <a:rPr lang="en-ZA" sz="2000" b="1" dirty="0">
                <a:solidFill>
                  <a:prstClr val="black"/>
                </a:solidFill>
                <a:latin typeface="Aptos" panose="02110004020202020204"/>
              </a:rPr>
              <a:t> in </a:t>
            </a:r>
            <a:r>
              <a:rPr lang="en-ZA" sz="2000" b="1" dirty="0" err="1">
                <a:solidFill>
                  <a:prstClr val="black"/>
                </a:solidFill>
                <a:latin typeface="Aptos" panose="02110004020202020204"/>
              </a:rPr>
              <a:t>Kolosse</a:t>
            </a:r>
            <a:r>
              <a:rPr lang="en-ZA" sz="2000" b="1" dirty="0">
                <a:solidFill>
                  <a:prstClr val="black"/>
                </a:solidFill>
                <a:latin typeface="Aptos" panose="02110004020202020204"/>
              </a:rPr>
              <a:t>, </a:t>
            </a:r>
            <a:r>
              <a:rPr lang="en-ZA" sz="2000" b="1" dirty="0" err="1">
                <a:solidFill>
                  <a:prstClr val="black"/>
                </a:solidFill>
                <a:latin typeface="Aptos" panose="02110004020202020204"/>
              </a:rPr>
              <a:t>Hiërapolis</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a:t>
            </a:r>
            <a:r>
              <a:rPr lang="en-ZA" sz="2000" b="1" dirty="0" err="1">
                <a:solidFill>
                  <a:prstClr val="black"/>
                </a:solidFill>
                <a:latin typeface="Aptos" panose="02110004020202020204"/>
              </a:rPr>
              <a:t>Laodisea</a:t>
            </a:r>
            <a:r>
              <a:rPr lang="en-ZA" sz="2000" b="1" dirty="0">
                <a:solidFill>
                  <a:prstClr val="black"/>
                </a:solidFill>
                <a:latin typeface="Aptos" panose="02110004020202020204"/>
              </a:rPr>
              <a:t> </a:t>
            </a:r>
            <a:r>
              <a:rPr lang="en-ZA" sz="2000" b="1" dirty="0" err="1">
                <a:solidFill>
                  <a:prstClr val="black"/>
                </a:solidFill>
                <a:latin typeface="Aptos" panose="02110004020202020204"/>
              </a:rPr>
              <a:t>te</a:t>
            </a:r>
            <a:r>
              <a:rPr lang="en-ZA" sz="2000" b="1" dirty="0">
                <a:solidFill>
                  <a:prstClr val="black"/>
                </a:solidFill>
                <a:latin typeface="Aptos" panose="02110004020202020204"/>
              </a:rPr>
              <a:t> </a:t>
            </a:r>
            <a:r>
              <a:rPr lang="en-ZA" sz="2000" b="1" dirty="0" err="1">
                <a:solidFill>
                  <a:prstClr val="black"/>
                </a:solidFill>
                <a:latin typeface="Aptos" panose="02110004020202020204"/>
              </a:rPr>
              <a:t>versprei</a:t>
            </a:r>
            <a:r>
              <a:rPr lang="en-ZA" sz="2000" b="1" dirty="0">
                <a:solidFill>
                  <a:prstClr val="black"/>
                </a:solidFill>
                <a:latin typeface="Aptos" panose="02110004020202020204"/>
              </a:rPr>
              <a:t>, </a:t>
            </a:r>
            <a:r>
              <a:rPr lang="en-ZA" sz="2000" b="1" dirty="0" err="1">
                <a:solidFill>
                  <a:prstClr val="black"/>
                </a:solidFill>
                <a:latin typeface="Aptos" panose="02110004020202020204"/>
              </a:rPr>
              <a:t>gemeentes</a:t>
            </a:r>
            <a:r>
              <a:rPr lang="en-ZA" sz="2000" b="1" dirty="0">
                <a:solidFill>
                  <a:prstClr val="black"/>
                </a:solidFill>
                <a:latin typeface="Aptos" panose="02110004020202020204"/>
              </a:rPr>
              <a:t> wat hy </a:t>
            </a:r>
            <a:r>
              <a:rPr lang="en-ZA" sz="2000" b="1" dirty="0" err="1">
                <a:solidFill>
                  <a:prstClr val="black"/>
                </a:solidFill>
                <a:latin typeface="Aptos" panose="02110004020202020204"/>
              </a:rPr>
              <a:t>innig</a:t>
            </a:r>
            <a:r>
              <a:rPr lang="en-ZA" sz="2000" b="1" dirty="0">
                <a:solidFill>
                  <a:prstClr val="black"/>
                </a:solidFill>
                <a:latin typeface="Aptos" panose="02110004020202020204"/>
              </a:rPr>
              <a:t> </a:t>
            </a:r>
            <a:r>
              <a:rPr lang="en-ZA" sz="2000" b="1" dirty="0" err="1">
                <a:solidFill>
                  <a:prstClr val="black"/>
                </a:solidFill>
                <a:latin typeface="Aptos" panose="02110004020202020204"/>
              </a:rPr>
              <a:t>liefgehad</a:t>
            </a:r>
            <a:r>
              <a:rPr lang="en-ZA" sz="2000" b="1" dirty="0">
                <a:solidFill>
                  <a:prstClr val="black"/>
                </a:solidFill>
                <a:latin typeface="Aptos" panose="02110004020202020204"/>
              </a:rPr>
              <a:t> het (Kol. 4:13). Saam met </a:t>
            </a:r>
            <a:r>
              <a:rPr lang="en-ZA" sz="2000" b="1" dirty="0" err="1">
                <a:solidFill>
                  <a:prstClr val="black"/>
                </a:solidFill>
                <a:latin typeface="Aptos" panose="02110004020202020204"/>
              </a:rPr>
              <a:t>Epafras</a:t>
            </a:r>
            <a:r>
              <a:rPr lang="en-ZA" sz="2000" b="1" dirty="0">
                <a:solidFill>
                  <a:prstClr val="black"/>
                </a:solidFill>
                <a:latin typeface="Aptos" panose="02110004020202020204"/>
              </a:rPr>
              <a:t> se </a:t>
            </a:r>
            <a:r>
              <a:rPr lang="en-ZA" sz="2000" b="1" dirty="0" err="1">
                <a:solidFill>
                  <a:prstClr val="black"/>
                </a:solidFill>
                <a:latin typeface="Aptos" panose="02110004020202020204"/>
              </a:rPr>
              <a:t>groete</a:t>
            </a:r>
            <a:r>
              <a:rPr lang="en-ZA" sz="2000" b="1" dirty="0">
                <a:solidFill>
                  <a:prstClr val="black"/>
                </a:solidFill>
                <a:latin typeface="Aptos" panose="02110004020202020204"/>
              </a:rPr>
              <a:t> </a:t>
            </a:r>
            <a:r>
              <a:rPr lang="en-ZA" sz="2000" b="1" dirty="0" err="1">
                <a:solidFill>
                  <a:prstClr val="black"/>
                </a:solidFill>
                <a:latin typeface="Aptos" panose="02110004020202020204"/>
              </a:rPr>
              <a:t>voeg</a:t>
            </a:r>
            <a:r>
              <a:rPr lang="en-ZA" sz="2000" b="1" dirty="0">
                <a:solidFill>
                  <a:prstClr val="black"/>
                </a:solidFill>
                <a:latin typeface="Aptos" panose="02110004020202020204"/>
              </a:rPr>
              <a:t> Paulus </a:t>
            </a:r>
            <a:r>
              <a:rPr lang="en-ZA" sz="2000" b="1" dirty="0" err="1">
                <a:solidFill>
                  <a:prstClr val="black"/>
                </a:solidFill>
                <a:latin typeface="Aptos" panose="02110004020202020204"/>
              </a:rPr>
              <a:t>sy</a:t>
            </a:r>
            <a:r>
              <a:rPr lang="en-ZA" sz="2000" b="1" dirty="0">
                <a:solidFill>
                  <a:prstClr val="black"/>
                </a:solidFill>
                <a:latin typeface="Aptos" panose="02110004020202020204"/>
              </a:rPr>
              <a:t> </a:t>
            </a:r>
            <a:r>
              <a:rPr lang="en-ZA" sz="2000" b="1" dirty="0" err="1">
                <a:solidFill>
                  <a:prstClr val="black"/>
                </a:solidFill>
                <a:latin typeface="Aptos" panose="02110004020202020204"/>
              </a:rPr>
              <a:t>wense</a:t>
            </a:r>
            <a:r>
              <a:rPr lang="en-ZA" sz="2000" b="1" dirty="0">
                <a:solidFill>
                  <a:prstClr val="black"/>
                </a:solidFill>
                <a:latin typeface="Aptos" panose="02110004020202020204"/>
              </a:rPr>
              <a:t> vir die </a:t>
            </a:r>
            <a:r>
              <a:rPr lang="en-ZA" sz="2000" b="1" dirty="0" err="1">
                <a:solidFill>
                  <a:prstClr val="black"/>
                </a:solidFill>
                <a:latin typeface="Aptos" panose="02110004020202020204"/>
              </a:rPr>
              <a:t>Kolossense</a:t>
            </a:r>
            <a:r>
              <a:rPr lang="en-ZA" sz="2000" b="1" dirty="0">
                <a:solidFill>
                  <a:prstClr val="black"/>
                </a:solidFill>
                <a:latin typeface="Aptos" panose="02110004020202020204"/>
              </a:rPr>
              <a:t> by (Kol. 4:12):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654570161"/>
              </p:ext>
            </p:extLst>
          </p:nvPr>
        </p:nvGraphicFramePr>
        <p:xfrm>
          <a:off x="295736" y="2980077"/>
          <a:ext cx="7187380" cy="38779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kumimoji="0" lang="en-ZA" sz="4400" b="1" i="0" u="none" strike="noStrike" kern="1200" cap="none" spc="300" normalizeH="0" baseline="0" noProof="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uLnTx/>
                <a:uFillTx/>
                <a:latin typeface="Aptos" panose="02110004020202020204"/>
                <a:ea typeface="+mn-ea"/>
                <a:cs typeface="+mn-cs"/>
              </a:rPr>
              <a:t>D</a:t>
            </a:r>
            <a:r>
              <a:rPr lang="en" sz="4400" b="1" spc="30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latin typeface="Aptos" panose="02110004020202020204"/>
              </a:rPr>
              <a:t>IE GELIEFDE</a:t>
            </a:r>
            <a:r>
              <a:rPr kumimoji="0" lang="en" sz="4400" b="1" i="0" u="none" strike="noStrike" kern="1200" cap="none" spc="300" normalizeH="0" baseline="0" noProof="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uLnTx/>
                <a:uFillTx/>
                <a:latin typeface="Aptos" panose="02110004020202020204"/>
                <a:ea typeface="+mn-ea"/>
                <a:cs typeface="+mn-cs"/>
              </a:rPr>
              <a:t> </a:t>
            </a:r>
            <a:r>
              <a:rPr kumimoji="0" lang="en" sz="4400" b="1" i="0" u="none" strike="noStrike" kern="1200" cap="none" spc="300" normalizeH="0" baseline="0" noProof="0" dirty="0">
                <a:ln w="10160">
                  <a:solidFill>
                    <a:srgbClr val="D91934"/>
                  </a:solidFill>
                  <a:prstDash val="solid"/>
                </a:ln>
                <a:solidFill>
                  <a:srgbClr val="FF00FF">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EN</a:t>
            </a:r>
            <a:r>
              <a:rPr kumimoji="0" lang="en" sz="4400" b="1" i="0" u="none" strike="noStrike" kern="1200" cap="none" spc="300" normalizeH="0" baseline="0" noProof="0" dirty="0">
                <a:ln w="10160">
                  <a:solidFill>
                    <a:srgbClr val="D91934"/>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 </a:t>
            </a:r>
            <a:r>
              <a:rPr kumimoji="0" lang="en" sz="44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DI</a:t>
            </a:r>
            <a:r>
              <a:rPr lang="en" sz="4400" b="1" spc="30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latin typeface="Aptos" panose="02110004020202020204"/>
              </a:rPr>
              <a:t>E</a:t>
            </a:r>
            <a:r>
              <a:rPr kumimoji="0" lang="en" sz="44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 W</a:t>
            </a:r>
            <a:r>
              <a:rPr lang="en-ZA" sz="4400" b="1" spc="30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latin typeface="Aptos" panose="02110004020202020204"/>
              </a:rPr>
              <a:t>Ê</a:t>
            </a:r>
            <a:r>
              <a:rPr kumimoji="0" lang="en" sz="44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rPr>
              <a:t>RELDLING</a:t>
            </a:r>
            <a:endParaRPr kumimoji="0" lang="es-ES" sz="28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923731" y="545447"/>
            <a:ext cx="9082281"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ZA" b="1" dirty="0">
                <a:solidFill>
                  <a:prstClr val="white"/>
                </a:solidFill>
                <a:effectLst>
                  <a:outerShdw blurRad="38100" dist="38100" dir="2700000" algn="tl">
                    <a:srgbClr val="000000">
                      <a:alpha val="43137"/>
                    </a:srgbClr>
                  </a:outerShdw>
                </a:effectLst>
                <a:latin typeface="Comic Sans MS" panose="030F0702030302020204" pitchFamily="66" charset="0"/>
              </a:rPr>
              <a:t>Die </a:t>
            </a:r>
            <a:r>
              <a:rPr lang="en-ZA" b="1" dirty="0" err="1">
                <a:solidFill>
                  <a:prstClr val="white"/>
                </a:solidFill>
                <a:effectLst>
                  <a:outerShdw blurRad="38100" dist="38100" dir="2700000" algn="tl">
                    <a:srgbClr val="000000">
                      <a:alpha val="43137"/>
                    </a:srgbClr>
                  </a:outerShdw>
                </a:effectLst>
                <a:latin typeface="Comic Sans MS" panose="030F0702030302020204" pitchFamily="66" charset="0"/>
              </a:rPr>
              <a:t>geneesheer</a:t>
            </a:r>
            <a:r>
              <a:rPr lang="en-ZA" b="1" dirty="0">
                <a:solidFill>
                  <a:prstClr val="white"/>
                </a:solidFill>
                <a:effectLst>
                  <a:outerShdw blurRad="38100" dist="38100" dir="2700000" algn="tl">
                    <a:srgbClr val="000000">
                      <a:alpha val="43137"/>
                    </a:srgbClr>
                  </a:outerShdw>
                </a:effectLst>
                <a:latin typeface="Comic Sans MS" panose="030F0702030302020204" pitchFamily="66" charset="0"/>
              </a:rPr>
              <a:t> Lukas, die </a:t>
            </a:r>
            <a:r>
              <a:rPr lang="en-ZA" b="1" dirty="0" err="1">
                <a:solidFill>
                  <a:prstClr val="white"/>
                </a:solidFill>
                <a:effectLst>
                  <a:outerShdw blurRad="38100" dist="38100" dir="2700000" algn="tl">
                    <a:srgbClr val="000000">
                      <a:alpha val="43137"/>
                    </a:srgbClr>
                  </a:outerShdw>
                </a:effectLst>
                <a:latin typeface="Comic Sans MS" panose="030F0702030302020204" pitchFamily="66" charset="0"/>
              </a:rPr>
              <a:t>geliefde</a:t>
            </a:r>
            <a:r>
              <a:rPr lang="en-ZA"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ZA" b="1" dirty="0" err="1">
                <a:solidFill>
                  <a:prstClr val="white"/>
                </a:solidFill>
                <a:effectLst>
                  <a:outerShdw blurRad="38100" dist="38100" dir="2700000" algn="tl">
                    <a:srgbClr val="000000">
                      <a:alpha val="43137"/>
                    </a:srgbClr>
                  </a:outerShdw>
                </a:effectLst>
                <a:latin typeface="Comic Sans MS" panose="030F0702030302020204" pitchFamily="66" charset="0"/>
              </a:rPr>
              <a:t>en</a:t>
            </a:r>
            <a:r>
              <a:rPr lang="en-ZA" b="1" dirty="0">
                <a:solidFill>
                  <a:prstClr val="white"/>
                </a:solidFill>
                <a:effectLst>
                  <a:outerShdw blurRad="38100" dist="38100" dir="2700000" algn="tl">
                    <a:srgbClr val="000000">
                      <a:alpha val="43137"/>
                    </a:srgbClr>
                  </a:outerShdw>
                </a:effectLst>
                <a:latin typeface="Comic Sans MS" panose="030F0702030302020204" pitchFamily="66" charset="0"/>
              </a:rPr>
              <a:t> Demas </a:t>
            </a:r>
            <a:r>
              <a:rPr lang="en-ZA" b="1" dirty="0" err="1">
                <a:solidFill>
                  <a:prstClr val="white"/>
                </a:solidFill>
                <a:effectLst>
                  <a:outerShdw blurRad="38100" dist="38100" dir="2700000" algn="tl">
                    <a:srgbClr val="000000">
                      <a:alpha val="43137"/>
                    </a:srgbClr>
                  </a:outerShdw>
                </a:effectLst>
                <a:latin typeface="Comic Sans MS" panose="030F0702030302020204" pitchFamily="66" charset="0"/>
              </a:rPr>
              <a:t>groet</a:t>
            </a:r>
            <a:r>
              <a:rPr lang="en-ZA"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ZA" b="1" dirty="0" err="1">
                <a:solidFill>
                  <a:prstClr val="white"/>
                </a:solidFill>
                <a:effectLst>
                  <a:outerShdw blurRad="38100" dist="38100" dir="2700000" algn="tl">
                    <a:srgbClr val="000000">
                      <a:alpha val="43137"/>
                    </a:srgbClr>
                  </a:outerShdw>
                </a:effectLst>
                <a:latin typeface="Comic Sans MS" panose="030F0702030302020204" pitchFamily="66" charset="0"/>
              </a:rPr>
              <a:t>julle</a:t>
            </a:r>
            <a:r>
              <a:rPr lang="en-ZA" b="1" dirty="0">
                <a:solidFill>
                  <a:prstClr val="white"/>
                </a:solidFill>
                <a:effectLst>
                  <a:outerShdw blurRad="38100" dist="38100" dir="2700000" algn="tl">
                    <a:srgbClr val="000000">
                      <a:alpha val="43137"/>
                    </a:srgbClr>
                  </a:outerShdw>
                </a:effectLst>
                <a:latin typeface="Comic Sans MS" panose="030F0702030302020204" pitchFamily="66" charset="0"/>
              </a:rPr>
              <a:t>.”</a:t>
            </a: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(Koloss</a:t>
            </a:r>
            <a:r>
              <a:rPr lang="en" sz="1400" b="1" dirty="0">
                <a:solidFill>
                  <a:prstClr val="white"/>
                </a:solidFill>
                <a:effectLst>
                  <a:outerShdw blurRad="38100" dist="38100" dir="2700000" algn="tl">
                    <a:srgbClr val="000000">
                      <a:alpha val="43137"/>
                    </a:srgbClr>
                  </a:outerShdw>
                </a:effectLst>
                <a:latin typeface="Comic Sans MS" panose="030F0702030302020204" pitchFamily="66" charset="0"/>
              </a:rPr>
              <a:t>e</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nse 4:14)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2" y="1035908"/>
            <a:ext cx="4029927" cy="1323439"/>
          </a:xfrm>
          <a:prstGeom prst="rect">
            <a:avLst/>
          </a:prstGeom>
          <a:noFill/>
        </p:spPr>
        <p:txBody>
          <a:bodyPr wrap="square" rtlCol="0">
            <a:spAutoFit/>
          </a:bodyPr>
          <a:lstStyle/>
          <a:p>
            <a:pPr lvl="0">
              <a:spcBef>
                <a:spcPts val="600"/>
              </a:spcBef>
              <a:defRPr/>
            </a:pPr>
            <a:r>
              <a:rPr lang="en-ZA" sz="2000" b="1" dirty="0">
                <a:solidFill>
                  <a:prstClr val="black"/>
                </a:solidFill>
                <a:latin typeface="Aptos" panose="02110004020202020204"/>
              </a:rPr>
              <a:t>As hy net in </a:t>
            </a:r>
            <a:r>
              <a:rPr lang="en-ZA" sz="2000" b="1" dirty="0" err="1">
                <a:solidFill>
                  <a:prstClr val="black"/>
                </a:solidFill>
                <a:latin typeface="Aptos" panose="02110004020202020204"/>
              </a:rPr>
              <a:t>Kolossense</a:t>
            </a:r>
            <a:r>
              <a:rPr lang="en-ZA" sz="2000" b="1" dirty="0">
                <a:solidFill>
                  <a:prstClr val="black"/>
                </a:solidFill>
                <a:latin typeface="Aptos" panose="02110004020202020204"/>
              </a:rPr>
              <a:t> 4:14 </a:t>
            </a:r>
            <a:r>
              <a:rPr lang="en-ZA" sz="2000" b="1" dirty="0" err="1">
                <a:solidFill>
                  <a:prstClr val="black"/>
                </a:solidFill>
                <a:latin typeface="Aptos" panose="02110004020202020204"/>
              </a:rPr>
              <a:t>genoem</a:t>
            </a:r>
            <a:r>
              <a:rPr lang="en-ZA" sz="2000" b="1" dirty="0">
                <a:solidFill>
                  <a:prstClr val="black"/>
                </a:solidFill>
                <a:latin typeface="Aptos" panose="02110004020202020204"/>
              </a:rPr>
              <a:t> was, sou Demas as ’n </a:t>
            </a:r>
            <a:r>
              <a:rPr lang="en-ZA" sz="2000" b="1" dirty="0" err="1">
                <a:solidFill>
                  <a:prstClr val="black"/>
                </a:solidFill>
                <a:latin typeface="Aptos" panose="02110004020202020204"/>
              </a:rPr>
              <a:t>getroue</a:t>
            </a:r>
            <a:r>
              <a:rPr lang="en-ZA" sz="2000" b="1" dirty="0">
                <a:solidFill>
                  <a:prstClr val="black"/>
                </a:solidFill>
                <a:latin typeface="Aptos" panose="02110004020202020204"/>
              </a:rPr>
              <a:t> </a:t>
            </a:r>
            <a:r>
              <a:rPr lang="en-ZA" sz="2000" b="1" dirty="0" err="1">
                <a:solidFill>
                  <a:prstClr val="black"/>
                </a:solidFill>
                <a:latin typeface="Aptos" panose="02110004020202020204"/>
              </a:rPr>
              <a:t>medewerker</a:t>
            </a:r>
            <a:r>
              <a:rPr lang="en-ZA" sz="2000" b="1" dirty="0">
                <a:solidFill>
                  <a:prstClr val="black"/>
                </a:solidFill>
                <a:latin typeface="Aptos" panose="02110004020202020204"/>
              </a:rPr>
              <a:t> van Paulus </a:t>
            </a:r>
            <a:r>
              <a:rPr lang="en-ZA" sz="2000" b="1" dirty="0" err="1">
                <a:solidFill>
                  <a:prstClr val="black"/>
                </a:solidFill>
                <a:latin typeface="Aptos" panose="02110004020202020204"/>
              </a:rPr>
              <a:t>onthou</a:t>
            </a:r>
            <a:r>
              <a:rPr lang="en-ZA" sz="2000" b="1" dirty="0">
                <a:solidFill>
                  <a:prstClr val="black"/>
                </a:solidFill>
                <a:latin typeface="Aptos" panose="02110004020202020204"/>
              </a:rPr>
              <a:t> </a:t>
            </a:r>
            <a:r>
              <a:rPr lang="en-ZA" sz="2000" b="1" dirty="0" err="1">
                <a:solidFill>
                  <a:prstClr val="black"/>
                </a:solidFill>
                <a:latin typeface="Aptos" panose="02110004020202020204"/>
              </a:rPr>
              <a:t>gewees</a:t>
            </a:r>
            <a:r>
              <a:rPr lang="en-ZA" sz="2000" b="1" dirty="0">
                <a:solidFill>
                  <a:prstClr val="black"/>
                </a:solidFill>
                <a:latin typeface="Aptos" panose="02110004020202020204"/>
              </a:rPr>
              <a:t> het.</a:t>
            </a:r>
            <a:endParaRPr lang="en" sz="2000" b="1" dirty="0">
              <a:solidFill>
                <a:prstClr val="black"/>
              </a:solidFill>
              <a:latin typeface="Aptos" panose="02110004020202020204"/>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1540029538"/>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734233"/>
            <a:ext cx="4029927" cy="1015663"/>
          </a:xfrm>
          <a:prstGeom prst="rect">
            <a:avLst/>
          </a:prstGeom>
          <a:noFill/>
        </p:spPr>
        <p:txBody>
          <a:bodyPr wrap="square">
            <a:spAutoFit/>
          </a:bodyPr>
          <a:lstStyle/>
          <a:p>
            <a:r>
              <a:rPr lang="en-ZA" sz="2000" b="1" dirty="0">
                <a:solidFill>
                  <a:prstClr val="black"/>
                </a:solidFill>
                <a:latin typeface="Aptos" panose="02110004020202020204"/>
              </a:rPr>
              <a:t>Hy het </a:t>
            </a:r>
            <a:r>
              <a:rPr lang="en-ZA" sz="2000" b="1" dirty="0" err="1">
                <a:solidFill>
                  <a:prstClr val="black"/>
                </a:solidFill>
                <a:latin typeface="Aptos" panose="02110004020202020204"/>
              </a:rPr>
              <a:t>opgehou</a:t>
            </a:r>
            <a:r>
              <a:rPr lang="en-ZA" sz="2000" b="1" dirty="0">
                <a:solidFill>
                  <a:prstClr val="black"/>
                </a:solidFill>
                <a:latin typeface="Aptos" panose="02110004020202020204"/>
              </a:rPr>
              <a:t> om Jesus lief </a:t>
            </a:r>
            <a:r>
              <a:rPr lang="en-ZA" sz="2000" b="1" dirty="0" err="1">
                <a:solidFill>
                  <a:prstClr val="black"/>
                </a:solidFill>
                <a:latin typeface="Aptos" panose="02110004020202020204"/>
              </a:rPr>
              <a:t>te</a:t>
            </a:r>
            <a:r>
              <a:rPr lang="en-ZA" sz="2000" b="1" dirty="0">
                <a:solidFill>
                  <a:prstClr val="black"/>
                </a:solidFill>
                <a:latin typeface="Aptos" panose="02110004020202020204"/>
              </a:rPr>
              <a:t> </a:t>
            </a:r>
            <a:r>
              <a:rPr lang="en-ZA" sz="2000" b="1" dirty="0" err="1">
                <a:solidFill>
                  <a:prstClr val="black"/>
                </a:solidFill>
                <a:latin typeface="Aptos" panose="02110004020202020204"/>
              </a:rPr>
              <a:t>hê</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a:t>
            </a:r>
            <a:r>
              <a:rPr lang="en-ZA" sz="2000" b="1" dirty="0" err="1">
                <a:solidFill>
                  <a:prstClr val="black"/>
                </a:solidFill>
                <a:latin typeface="Aptos" panose="02110004020202020204"/>
              </a:rPr>
              <a:t>sy</a:t>
            </a:r>
            <a:r>
              <a:rPr lang="en-ZA" sz="2000" b="1" dirty="0">
                <a:solidFill>
                  <a:prstClr val="black"/>
                </a:solidFill>
                <a:latin typeface="Aptos" panose="02110004020202020204"/>
              </a:rPr>
              <a:t> hart </a:t>
            </a:r>
            <a:r>
              <a:rPr lang="en-ZA" sz="2000" b="1" dirty="0" err="1">
                <a:solidFill>
                  <a:prstClr val="black"/>
                </a:solidFill>
                <a:latin typeface="Aptos" panose="02110004020202020204"/>
              </a:rPr>
              <a:t>aan</a:t>
            </a:r>
            <a:r>
              <a:rPr lang="en-ZA" sz="2000" b="1" dirty="0">
                <a:solidFill>
                  <a:prstClr val="black"/>
                </a:solidFill>
                <a:latin typeface="Aptos" panose="02110004020202020204"/>
              </a:rPr>
              <a:t> die </a:t>
            </a:r>
            <a:r>
              <a:rPr lang="en-ZA" sz="2000" b="1" dirty="0" err="1">
                <a:solidFill>
                  <a:prstClr val="black"/>
                </a:solidFill>
                <a:latin typeface="Aptos" panose="02110004020202020204"/>
              </a:rPr>
              <a:t>wêreld</a:t>
            </a:r>
            <a:r>
              <a:rPr lang="en-ZA" sz="2000" b="1" dirty="0">
                <a:solidFill>
                  <a:prstClr val="black"/>
                </a:solidFill>
                <a:latin typeface="Aptos" panose="02110004020202020204"/>
              </a:rPr>
              <a:t> </a:t>
            </a:r>
            <a:r>
              <a:rPr lang="en-ZA" sz="2000" b="1" dirty="0" err="1">
                <a:solidFill>
                  <a:prstClr val="black"/>
                </a:solidFill>
                <a:latin typeface="Aptos" panose="02110004020202020204"/>
              </a:rPr>
              <a:t>gegee</a:t>
            </a:r>
            <a:r>
              <a:rPr lang="en-ZA" sz="2000" b="1" dirty="0">
                <a:solidFill>
                  <a:prstClr val="black"/>
                </a:solidFill>
                <a:latin typeface="Aptos" panose="02110004020202020204"/>
              </a:rPr>
              <a:t> (1 Joh. 2:15).</a:t>
            </a: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3897739"/>
            <a:ext cx="4029927" cy="1938992"/>
          </a:xfrm>
          <a:prstGeom prst="rect">
            <a:avLst/>
          </a:prstGeom>
          <a:noFill/>
        </p:spPr>
        <p:txBody>
          <a:bodyPr wrap="square">
            <a:spAutoFit/>
          </a:bodyPr>
          <a:lstStyle/>
          <a:p>
            <a:r>
              <a:rPr lang="en-ZA" sz="2000" b="1" dirty="0">
                <a:solidFill>
                  <a:prstClr val="black"/>
                </a:solidFill>
                <a:latin typeface="Aptos" panose="02110004020202020204"/>
              </a:rPr>
              <a:t>Lukas het </a:t>
            </a:r>
            <a:r>
              <a:rPr lang="en-ZA" sz="2000" b="1" dirty="0" err="1">
                <a:solidFill>
                  <a:prstClr val="black"/>
                </a:solidFill>
                <a:latin typeface="Aptos" panose="02110004020202020204"/>
              </a:rPr>
              <a:t>vasgestaan</a:t>
            </a:r>
            <a:r>
              <a:rPr lang="en-ZA" sz="2000" b="1" dirty="0">
                <a:solidFill>
                  <a:prstClr val="black"/>
                </a:solidFill>
                <a:latin typeface="Aptos" panose="02110004020202020204"/>
              </a:rPr>
              <a:t> in </a:t>
            </a:r>
            <a:r>
              <a:rPr lang="en-ZA" sz="2000" b="1" dirty="0" err="1">
                <a:solidFill>
                  <a:prstClr val="black"/>
                </a:solidFill>
                <a:latin typeface="Aptos" panose="02110004020202020204"/>
              </a:rPr>
              <a:t>sy</a:t>
            </a:r>
            <a:r>
              <a:rPr lang="en-ZA" sz="2000" b="1" dirty="0">
                <a:solidFill>
                  <a:prstClr val="black"/>
                </a:solidFill>
                <a:latin typeface="Aptos" panose="02110004020202020204"/>
              </a:rPr>
              <a:t> hoop op die </a:t>
            </a:r>
            <a:r>
              <a:rPr lang="en-ZA" sz="2000" b="1" dirty="0" err="1">
                <a:solidFill>
                  <a:prstClr val="black"/>
                </a:solidFill>
                <a:latin typeface="Aptos" panose="02110004020202020204"/>
              </a:rPr>
              <a:t>Wederkoms</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die </a:t>
            </a:r>
            <a:r>
              <a:rPr lang="en-ZA" sz="2000" b="1" dirty="0" err="1">
                <a:solidFill>
                  <a:prstClr val="black"/>
                </a:solidFill>
                <a:latin typeface="Aptos" panose="02110004020202020204"/>
              </a:rPr>
              <a:t>Nuwe</a:t>
            </a:r>
            <a:r>
              <a:rPr lang="en-ZA" sz="2000" b="1" dirty="0">
                <a:solidFill>
                  <a:prstClr val="black"/>
                </a:solidFill>
                <a:latin typeface="Aptos" panose="02110004020202020204"/>
              </a:rPr>
              <a:t> Aarde. Demas het die </a:t>
            </a:r>
            <a:r>
              <a:rPr lang="en-ZA" sz="2000" b="1" dirty="0" err="1">
                <a:solidFill>
                  <a:prstClr val="black"/>
                </a:solidFill>
                <a:latin typeface="Aptos" panose="02110004020202020204"/>
              </a:rPr>
              <a:t>heerlikheid</a:t>
            </a:r>
            <a:r>
              <a:rPr lang="en-ZA" sz="2000" b="1" dirty="0">
                <a:solidFill>
                  <a:prstClr val="black"/>
                </a:solidFill>
                <a:latin typeface="Aptos" panose="02110004020202020204"/>
              </a:rPr>
              <a:t> van </a:t>
            </a:r>
            <a:r>
              <a:rPr lang="en-ZA" sz="2000" b="1" dirty="0" err="1">
                <a:solidFill>
                  <a:prstClr val="black"/>
                </a:solidFill>
                <a:latin typeface="Aptos" panose="02110004020202020204"/>
              </a:rPr>
              <a:t>hierdie</a:t>
            </a:r>
            <a:r>
              <a:rPr lang="en-ZA" sz="2000" b="1" dirty="0">
                <a:solidFill>
                  <a:prstClr val="black"/>
                </a:solidFill>
                <a:latin typeface="Aptos" panose="02110004020202020204"/>
              </a:rPr>
              <a:t> </a:t>
            </a:r>
            <a:r>
              <a:rPr lang="en-ZA" sz="2000" b="1" dirty="0" err="1">
                <a:solidFill>
                  <a:prstClr val="black"/>
                </a:solidFill>
                <a:latin typeface="Aptos" panose="02110004020202020204"/>
              </a:rPr>
              <a:t>wêreld</a:t>
            </a:r>
            <a:r>
              <a:rPr lang="en-ZA" sz="2000" b="1" dirty="0">
                <a:solidFill>
                  <a:prstClr val="black"/>
                </a:solidFill>
                <a:latin typeface="Aptos" panose="02110004020202020204"/>
              </a:rPr>
              <a:t> </a:t>
            </a:r>
            <a:r>
              <a:rPr lang="en-ZA" sz="2000" b="1" dirty="0" err="1">
                <a:solidFill>
                  <a:prstClr val="black"/>
                </a:solidFill>
                <a:latin typeface="Aptos" panose="02110004020202020204"/>
              </a:rPr>
              <a:t>meer</a:t>
            </a:r>
            <a:r>
              <a:rPr lang="en-ZA" sz="2000" b="1" dirty="0">
                <a:solidFill>
                  <a:prstClr val="black"/>
                </a:solidFill>
                <a:latin typeface="Aptos" panose="02110004020202020204"/>
              </a:rPr>
              <a:t> </a:t>
            </a:r>
            <a:r>
              <a:rPr lang="en-ZA" sz="2000" b="1" dirty="0" err="1">
                <a:solidFill>
                  <a:prstClr val="black"/>
                </a:solidFill>
                <a:latin typeface="Aptos" panose="02110004020202020204"/>
              </a:rPr>
              <a:t>liefgehad</a:t>
            </a:r>
            <a:r>
              <a:rPr lang="en-ZA" sz="2000" b="1" dirty="0">
                <a:solidFill>
                  <a:prstClr val="black"/>
                </a:solidFill>
                <a:latin typeface="Aptos" panose="02110004020202020204"/>
              </a:rPr>
              <a:t> as die </a:t>
            </a:r>
            <a:r>
              <a:rPr lang="en-ZA" sz="2000" b="1" dirty="0" err="1">
                <a:solidFill>
                  <a:prstClr val="black"/>
                </a:solidFill>
                <a:latin typeface="Aptos" panose="02110004020202020204"/>
              </a:rPr>
              <a:t>heerlikheid</a:t>
            </a:r>
            <a:r>
              <a:rPr lang="en-ZA" sz="2000" b="1" dirty="0">
                <a:solidFill>
                  <a:prstClr val="black"/>
                </a:solidFill>
                <a:latin typeface="Aptos" panose="02110004020202020204"/>
              </a:rPr>
              <a:t> wat sou </a:t>
            </a:r>
            <a:r>
              <a:rPr lang="en-ZA" sz="2000" b="1" dirty="0" err="1">
                <a:solidFill>
                  <a:prstClr val="black"/>
                </a:solidFill>
                <a:latin typeface="Aptos" panose="02110004020202020204"/>
              </a:rPr>
              <a:t>kom</a:t>
            </a:r>
            <a:r>
              <a:rPr lang="en-ZA" sz="2000" b="1" dirty="0">
                <a:solidFill>
                  <a:prstClr val="black"/>
                </a:solidFill>
                <a:latin typeface="Aptos" panose="02110004020202020204"/>
              </a:rPr>
              <a:t>.</a:t>
            </a: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2" y="2312443"/>
            <a:ext cx="4029927" cy="1631216"/>
          </a:xfrm>
          <a:prstGeom prst="rect">
            <a:avLst/>
          </a:prstGeom>
          <a:noFill/>
        </p:spPr>
        <p:txBody>
          <a:bodyPr wrap="square">
            <a:spAutoFit/>
          </a:bodyPr>
          <a:lstStyle/>
          <a:p>
            <a:pPr>
              <a:spcBef>
                <a:spcPts val="600"/>
              </a:spcBef>
              <a:defRPr/>
            </a:pPr>
            <a:r>
              <a:rPr lang="en-ZA" sz="2000" b="1" dirty="0">
                <a:solidFill>
                  <a:prstClr val="black"/>
                </a:solidFill>
                <a:latin typeface="Aptos" panose="02110004020202020204"/>
              </a:rPr>
              <a:t>Die </a:t>
            </a:r>
            <a:r>
              <a:rPr lang="en-ZA" sz="2000" b="1" dirty="0" err="1">
                <a:solidFill>
                  <a:prstClr val="black"/>
                </a:solidFill>
                <a:latin typeface="Aptos" panose="02110004020202020204"/>
              </a:rPr>
              <a:t>kontras</a:t>
            </a:r>
            <a:r>
              <a:rPr lang="en-ZA" sz="2000" b="1" dirty="0">
                <a:solidFill>
                  <a:prstClr val="black"/>
                </a:solidFill>
                <a:latin typeface="Aptos" panose="02110004020202020204"/>
              </a:rPr>
              <a:t> </a:t>
            </a:r>
            <a:r>
              <a:rPr lang="en-ZA" sz="2000" b="1" dirty="0" err="1">
                <a:solidFill>
                  <a:prstClr val="black"/>
                </a:solidFill>
                <a:latin typeface="Aptos" panose="02110004020202020204"/>
              </a:rPr>
              <a:t>tussen</a:t>
            </a:r>
            <a:r>
              <a:rPr lang="en-ZA" sz="2000" b="1" dirty="0">
                <a:solidFill>
                  <a:prstClr val="black"/>
                </a:solidFill>
                <a:latin typeface="Aptos" panose="02110004020202020204"/>
              </a:rPr>
              <a:t> Lukas </a:t>
            </a:r>
            <a:r>
              <a:rPr lang="en-ZA" sz="2000" b="1" dirty="0" err="1">
                <a:solidFill>
                  <a:prstClr val="black"/>
                </a:solidFill>
                <a:latin typeface="Aptos" panose="02110004020202020204"/>
              </a:rPr>
              <a:t>en</a:t>
            </a:r>
            <a:r>
              <a:rPr lang="en-ZA" sz="2000" b="1" dirty="0">
                <a:solidFill>
                  <a:prstClr val="black"/>
                </a:solidFill>
                <a:latin typeface="Aptos" panose="02110004020202020204"/>
              </a:rPr>
              <a:t> Demas het </a:t>
            </a:r>
            <a:r>
              <a:rPr lang="en-ZA" sz="2000" b="1" dirty="0" err="1">
                <a:solidFill>
                  <a:prstClr val="black"/>
                </a:solidFill>
                <a:latin typeface="Aptos" panose="02110004020202020204"/>
              </a:rPr>
              <a:t>mettertyd</a:t>
            </a:r>
            <a:r>
              <a:rPr lang="en-ZA" sz="2000" b="1" dirty="0">
                <a:solidFill>
                  <a:prstClr val="black"/>
                </a:solidFill>
                <a:latin typeface="Aptos" panose="02110004020202020204"/>
              </a:rPr>
              <a:t> </a:t>
            </a:r>
            <a:r>
              <a:rPr lang="en-ZA" sz="2000" b="1" dirty="0" err="1">
                <a:solidFill>
                  <a:prstClr val="black"/>
                </a:solidFill>
                <a:latin typeface="Aptos" panose="02110004020202020204"/>
              </a:rPr>
              <a:t>duidelik</a:t>
            </a:r>
            <a:r>
              <a:rPr lang="en-ZA" sz="2000" b="1" dirty="0">
                <a:solidFill>
                  <a:prstClr val="black"/>
                </a:solidFill>
                <a:latin typeface="Aptos" panose="02110004020202020204"/>
              </a:rPr>
              <a:t> </a:t>
            </a:r>
            <a:r>
              <a:rPr lang="en-ZA" sz="2000" b="1" dirty="0" err="1">
                <a:solidFill>
                  <a:prstClr val="black"/>
                </a:solidFill>
                <a:latin typeface="Aptos" panose="02110004020202020204"/>
              </a:rPr>
              <a:t>geword</a:t>
            </a:r>
            <a:r>
              <a:rPr lang="en-ZA" sz="2000" b="1" dirty="0">
                <a:solidFill>
                  <a:prstClr val="black"/>
                </a:solidFill>
                <a:latin typeface="Aptos" panose="02110004020202020204"/>
              </a:rPr>
              <a:t>. Lukas was </a:t>
            </a:r>
            <a:r>
              <a:rPr lang="en-ZA" sz="2000" b="1" dirty="0" err="1">
                <a:solidFill>
                  <a:prstClr val="black"/>
                </a:solidFill>
                <a:latin typeface="Aptos" panose="02110004020202020204"/>
              </a:rPr>
              <a:t>geliefd</a:t>
            </a:r>
            <a:r>
              <a:rPr lang="en-ZA" sz="2000" b="1" dirty="0">
                <a:solidFill>
                  <a:prstClr val="black"/>
                </a:solidFill>
                <a:latin typeface="Aptos" panose="02110004020202020204"/>
              </a:rPr>
              <a:t> vir </a:t>
            </a:r>
            <a:r>
              <a:rPr lang="en-ZA" sz="2000" b="1" dirty="0" err="1">
                <a:solidFill>
                  <a:prstClr val="black"/>
                </a:solidFill>
                <a:latin typeface="Aptos" panose="02110004020202020204"/>
              </a:rPr>
              <a:t>sy</a:t>
            </a:r>
            <a:r>
              <a:rPr lang="en-ZA" sz="2000" b="1" dirty="0">
                <a:solidFill>
                  <a:prstClr val="black"/>
                </a:solidFill>
                <a:latin typeface="Aptos" panose="02110004020202020204"/>
              </a:rPr>
              <a:t> </a:t>
            </a:r>
            <a:r>
              <a:rPr lang="en-ZA" sz="2000" b="1" dirty="0" err="1">
                <a:solidFill>
                  <a:prstClr val="black"/>
                </a:solidFill>
                <a:latin typeface="Aptos" panose="02110004020202020204"/>
              </a:rPr>
              <a:t>werk</a:t>
            </a:r>
            <a:r>
              <a:rPr lang="en-ZA" sz="2000" b="1" dirty="0">
                <a:solidFill>
                  <a:prstClr val="black"/>
                </a:solidFill>
                <a:latin typeface="Aptos" panose="02110004020202020204"/>
              </a:rPr>
              <a:t>, </a:t>
            </a:r>
            <a:r>
              <a:rPr lang="en-ZA" sz="2000" b="1" dirty="0" err="1">
                <a:solidFill>
                  <a:prstClr val="black"/>
                </a:solidFill>
                <a:latin typeface="Aptos" panose="02110004020202020204"/>
              </a:rPr>
              <a:t>terwyl</a:t>
            </a:r>
            <a:r>
              <a:rPr lang="en-ZA" sz="2000" b="1" dirty="0">
                <a:solidFill>
                  <a:prstClr val="black"/>
                </a:solidFill>
                <a:latin typeface="Aptos" panose="02110004020202020204"/>
              </a:rPr>
              <a:t> Demas die </a:t>
            </a:r>
            <a:r>
              <a:rPr lang="en-ZA" sz="2000" b="1" dirty="0" err="1">
                <a:solidFill>
                  <a:prstClr val="black"/>
                </a:solidFill>
                <a:latin typeface="Aptos" panose="02110004020202020204"/>
              </a:rPr>
              <a:t>wêreld</a:t>
            </a:r>
            <a:r>
              <a:rPr lang="en-ZA" sz="2000" b="1" dirty="0">
                <a:solidFill>
                  <a:prstClr val="black"/>
                </a:solidFill>
                <a:latin typeface="Aptos" panose="02110004020202020204"/>
              </a:rPr>
              <a:t> </a:t>
            </a:r>
            <a:r>
              <a:rPr lang="en-ZA" sz="2000" b="1" dirty="0" err="1">
                <a:solidFill>
                  <a:prstClr val="black"/>
                </a:solidFill>
                <a:latin typeface="Aptos" panose="02110004020202020204"/>
              </a:rPr>
              <a:t>liefgehad</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Paulus </a:t>
            </a:r>
            <a:r>
              <a:rPr lang="en-ZA" sz="2000" b="1" dirty="0" err="1">
                <a:solidFill>
                  <a:prstClr val="black"/>
                </a:solidFill>
                <a:latin typeface="Aptos" panose="02110004020202020204"/>
              </a:rPr>
              <a:t>verlaat</a:t>
            </a:r>
            <a:r>
              <a:rPr lang="en-ZA" sz="2000" b="1" dirty="0">
                <a:solidFill>
                  <a:prstClr val="black"/>
                </a:solidFill>
                <a:latin typeface="Aptos" panose="02110004020202020204"/>
              </a:rPr>
              <a:t> het</a:t>
            </a:r>
            <a:r>
              <a:rPr lang="en-ZA" dirty="0"/>
              <a:t>.</a:t>
            </a: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FF00FF">
                    <a:lumMod val="75000"/>
                  </a:srgbClr>
                </a:solidFill>
                <a:effectLst/>
                <a:uLnTx/>
                <a:uFillTx/>
                <a:latin typeface="Aptos" panose="02110004020202020204"/>
                <a:ea typeface="+mn-ea"/>
                <a:cs typeface="+mn-cs"/>
              </a:rPr>
              <a:t>KERK</a:t>
            </a:r>
            <a:r>
              <a:rPr kumimoji="0" lang="en" sz="4400" b="1" i="0" u="none" strike="noStrike" kern="1200" cap="none" spc="0" normalizeH="0" noProof="0" dirty="0">
                <a:ln/>
                <a:solidFill>
                  <a:srgbClr val="FF00FF">
                    <a:lumMod val="75000"/>
                  </a:srgbClr>
                </a:solidFill>
                <a:effectLst/>
                <a:uLnTx/>
                <a:uFillTx/>
                <a:latin typeface="Aptos" panose="02110004020202020204"/>
                <a:ea typeface="+mn-ea"/>
                <a:cs typeface="+mn-cs"/>
              </a:rPr>
              <a:t> LEIERS</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r>
              <a:rPr lang="en-US" b="1" dirty="0">
                <a:solidFill>
                  <a:srgbClr val="2FC753">
                    <a:lumMod val="50000"/>
                  </a:srgbClr>
                </a:solidFill>
                <a:latin typeface="Comic Sans MS" panose="030F0702030302020204" pitchFamily="66" charset="0"/>
              </a:rPr>
              <a:t>Gr</a:t>
            </a:r>
            <a:r>
              <a:rPr lang="en-ZA" b="1" dirty="0" err="1">
                <a:solidFill>
                  <a:srgbClr val="2FC753">
                    <a:lumMod val="50000"/>
                  </a:srgbClr>
                </a:solidFill>
                <a:latin typeface="Comic Sans MS" panose="030F0702030302020204" pitchFamily="66" charset="0"/>
              </a:rPr>
              <a:t>oet</a:t>
            </a:r>
            <a:r>
              <a:rPr lang="en-ZA" b="1" dirty="0">
                <a:solidFill>
                  <a:srgbClr val="2FC753">
                    <a:lumMod val="50000"/>
                  </a:srgbClr>
                </a:solidFill>
                <a:latin typeface="Comic Sans MS" panose="030F0702030302020204" pitchFamily="66" charset="0"/>
              </a:rPr>
              <a:t> die </a:t>
            </a:r>
            <a:r>
              <a:rPr lang="en-ZA" b="1" dirty="0" err="1">
                <a:solidFill>
                  <a:srgbClr val="2FC753">
                    <a:lumMod val="50000"/>
                  </a:srgbClr>
                </a:solidFill>
                <a:latin typeface="Comic Sans MS" panose="030F0702030302020204" pitchFamily="66" charset="0"/>
              </a:rPr>
              <a:t>broeders</a:t>
            </a:r>
            <a:r>
              <a:rPr lang="en-ZA" b="1" dirty="0">
                <a:solidFill>
                  <a:srgbClr val="2FC753">
                    <a:lumMod val="50000"/>
                  </a:srgbClr>
                </a:solidFill>
                <a:latin typeface="Comic Sans MS" panose="030F0702030302020204" pitchFamily="66" charset="0"/>
              </a:rPr>
              <a:t> in </a:t>
            </a:r>
            <a:r>
              <a:rPr lang="en-ZA" b="1" dirty="0" err="1">
                <a:solidFill>
                  <a:srgbClr val="2FC753">
                    <a:lumMod val="50000"/>
                  </a:srgbClr>
                </a:solidFill>
                <a:latin typeface="Comic Sans MS" panose="030F0702030302020204" pitchFamily="66" charset="0"/>
              </a:rPr>
              <a:t>Laodicéa</a:t>
            </a:r>
            <a:r>
              <a:rPr lang="en-ZA" b="1" dirty="0">
                <a:solidFill>
                  <a:srgbClr val="2FC753">
                    <a:lumMod val="50000"/>
                  </a:srgbClr>
                </a:solidFill>
                <a:latin typeface="Comic Sans MS" panose="030F0702030302020204" pitchFamily="66" charset="0"/>
              </a:rPr>
              <a:t> </a:t>
            </a:r>
            <a:r>
              <a:rPr lang="en-ZA" b="1" dirty="0" err="1">
                <a:solidFill>
                  <a:srgbClr val="2FC753">
                    <a:lumMod val="50000"/>
                  </a:srgbClr>
                </a:solidFill>
                <a:latin typeface="Comic Sans MS" panose="030F0702030302020204" pitchFamily="66" charset="0"/>
              </a:rPr>
              <a:t>en</a:t>
            </a:r>
            <a:r>
              <a:rPr lang="en-ZA" b="1" dirty="0">
                <a:solidFill>
                  <a:srgbClr val="2FC753">
                    <a:lumMod val="50000"/>
                  </a:srgbClr>
                </a:solidFill>
                <a:latin typeface="Comic Sans MS" panose="030F0702030302020204" pitchFamily="66" charset="0"/>
              </a:rPr>
              <a:t> </a:t>
            </a:r>
            <a:r>
              <a:rPr lang="en-ZA" b="1" dirty="0" err="1">
                <a:solidFill>
                  <a:srgbClr val="2FC753">
                    <a:lumMod val="50000"/>
                  </a:srgbClr>
                </a:solidFill>
                <a:latin typeface="Comic Sans MS" panose="030F0702030302020204" pitchFamily="66" charset="0"/>
              </a:rPr>
              <a:t>Nimfas</a:t>
            </a:r>
            <a:r>
              <a:rPr lang="en-ZA" b="1" dirty="0">
                <a:solidFill>
                  <a:srgbClr val="2FC753">
                    <a:lumMod val="50000"/>
                  </a:srgbClr>
                </a:solidFill>
                <a:latin typeface="Comic Sans MS" panose="030F0702030302020204" pitchFamily="66" charset="0"/>
              </a:rPr>
              <a:t> </a:t>
            </a:r>
            <a:r>
              <a:rPr lang="en-ZA" b="1" dirty="0" err="1">
                <a:solidFill>
                  <a:srgbClr val="2FC753">
                    <a:lumMod val="50000"/>
                  </a:srgbClr>
                </a:solidFill>
                <a:latin typeface="Comic Sans MS" panose="030F0702030302020204" pitchFamily="66" charset="0"/>
              </a:rPr>
              <a:t>en</a:t>
            </a:r>
            <a:r>
              <a:rPr lang="en-ZA" b="1" dirty="0">
                <a:solidFill>
                  <a:srgbClr val="2FC753">
                    <a:lumMod val="50000"/>
                  </a:srgbClr>
                </a:solidFill>
                <a:latin typeface="Comic Sans MS" panose="030F0702030302020204" pitchFamily="66" charset="0"/>
              </a:rPr>
              <a:t> die </a:t>
            </a:r>
            <a:r>
              <a:rPr lang="en-ZA" b="1" dirty="0" err="1">
                <a:solidFill>
                  <a:srgbClr val="2FC753">
                    <a:lumMod val="50000"/>
                  </a:srgbClr>
                </a:solidFill>
                <a:latin typeface="Comic Sans MS" panose="030F0702030302020204" pitchFamily="66" charset="0"/>
              </a:rPr>
              <a:t>gemeente</a:t>
            </a:r>
            <a:r>
              <a:rPr lang="en-ZA" b="1" dirty="0">
                <a:solidFill>
                  <a:srgbClr val="2FC753">
                    <a:lumMod val="50000"/>
                  </a:srgbClr>
                </a:solidFill>
                <a:latin typeface="Comic Sans MS" panose="030F0702030302020204" pitchFamily="66" charset="0"/>
              </a:rPr>
              <a:t> wat in </a:t>
            </a:r>
            <a:r>
              <a:rPr lang="en-ZA" b="1" dirty="0" err="1">
                <a:solidFill>
                  <a:srgbClr val="2FC753">
                    <a:lumMod val="50000"/>
                  </a:srgbClr>
                </a:solidFill>
                <a:latin typeface="Comic Sans MS" panose="030F0702030302020204" pitchFamily="66" charset="0"/>
              </a:rPr>
              <a:t>sy</a:t>
            </a:r>
            <a:r>
              <a:rPr lang="en-ZA" b="1" dirty="0">
                <a:solidFill>
                  <a:srgbClr val="2FC753">
                    <a:lumMod val="50000"/>
                  </a:srgbClr>
                </a:solidFill>
                <a:latin typeface="Comic Sans MS" panose="030F0702030302020204" pitchFamily="66" charset="0"/>
              </a:rPr>
              <a:t> huis is.”</a:t>
            </a: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(Kolossense 4:15)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667120"/>
            <a:ext cx="3866126" cy="1631216"/>
          </a:xfrm>
          <a:prstGeom prst="rect">
            <a:avLst/>
          </a:prstGeom>
          <a:noFill/>
        </p:spPr>
        <p:txBody>
          <a:bodyPr wrap="square" rtlCol="0">
            <a:spAutoFit/>
          </a:bodyPr>
          <a:lstStyle/>
          <a:p>
            <a:r>
              <a:rPr lang="en-ZA" sz="2000" b="1" dirty="0">
                <a:solidFill>
                  <a:prstClr val="black"/>
                </a:solidFill>
                <a:latin typeface="Aptos" panose="02110004020202020204"/>
              </a:rPr>
              <a:t>Paulus </a:t>
            </a:r>
            <a:r>
              <a:rPr lang="en-ZA" sz="2000" b="1" dirty="0" err="1">
                <a:solidFill>
                  <a:prstClr val="black"/>
                </a:solidFill>
                <a:latin typeface="Aptos" panose="02110004020202020204"/>
              </a:rPr>
              <a:t>vra</a:t>
            </a:r>
            <a:r>
              <a:rPr lang="en-ZA" sz="2000" b="1" dirty="0">
                <a:solidFill>
                  <a:prstClr val="black"/>
                </a:solidFill>
                <a:latin typeface="Aptos" panose="02110004020202020204"/>
              </a:rPr>
              <a:t> die </a:t>
            </a:r>
            <a:r>
              <a:rPr lang="en-ZA" sz="2000" b="1" dirty="0" err="1">
                <a:solidFill>
                  <a:prstClr val="black"/>
                </a:solidFill>
                <a:latin typeface="Aptos" panose="02110004020202020204"/>
              </a:rPr>
              <a:t>Kolossense</a:t>
            </a:r>
            <a:r>
              <a:rPr lang="en-ZA" sz="2000" b="1" dirty="0">
                <a:solidFill>
                  <a:prstClr val="black"/>
                </a:solidFill>
                <a:latin typeface="Aptos" panose="02110004020202020204"/>
              </a:rPr>
              <a:t> om </a:t>
            </a:r>
            <a:r>
              <a:rPr lang="en-ZA" sz="2000" b="1" dirty="0" err="1">
                <a:solidFill>
                  <a:prstClr val="black"/>
                </a:solidFill>
                <a:latin typeface="Aptos" panose="02110004020202020204"/>
              </a:rPr>
              <a:t>sy</a:t>
            </a:r>
            <a:r>
              <a:rPr lang="en-ZA" sz="2000" b="1" dirty="0">
                <a:solidFill>
                  <a:prstClr val="black"/>
                </a:solidFill>
                <a:latin typeface="Aptos" panose="02110004020202020204"/>
              </a:rPr>
              <a:t> brief </a:t>
            </a:r>
            <a:r>
              <a:rPr lang="en-ZA" sz="2000" b="1" dirty="0" err="1">
                <a:solidFill>
                  <a:prstClr val="black"/>
                </a:solidFill>
                <a:latin typeface="Aptos" panose="02110004020202020204"/>
              </a:rPr>
              <a:t>ook</a:t>
            </a:r>
            <a:r>
              <a:rPr lang="en-ZA" sz="2000" b="1" dirty="0">
                <a:solidFill>
                  <a:prstClr val="black"/>
                </a:solidFill>
                <a:latin typeface="Aptos" panose="02110004020202020204"/>
              </a:rPr>
              <a:t> in </a:t>
            </a:r>
            <a:r>
              <a:rPr lang="en-ZA" sz="2000" b="1" dirty="0" err="1">
                <a:solidFill>
                  <a:prstClr val="black"/>
                </a:solidFill>
                <a:latin typeface="Aptos" panose="02110004020202020204"/>
              </a:rPr>
              <a:t>Laodicéa</a:t>
            </a:r>
            <a:r>
              <a:rPr lang="en-ZA" sz="2000" b="1" dirty="0">
                <a:solidFill>
                  <a:prstClr val="black"/>
                </a:solidFill>
                <a:latin typeface="Aptos" panose="02110004020202020204"/>
              </a:rPr>
              <a:t> </a:t>
            </a:r>
            <a:r>
              <a:rPr lang="en-ZA" sz="2000" b="1" dirty="0" err="1">
                <a:solidFill>
                  <a:prstClr val="black"/>
                </a:solidFill>
                <a:latin typeface="Aptos" panose="02110004020202020204"/>
              </a:rPr>
              <a:t>voor</a:t>
            </a:r>
            <a:r>
              <a:rPr lang="en-ZA" sz="2000" b="1" dirty="0">
                <a:solidFill>
                  <a:prstClr val="black"/>
                </a:solidFill>
                <a:latin typeface="Aptos" panose="02110004020202020204"/>
              </a:rPr>
              <a:t> </a:t>
            </a:r>
            <a:r>
              <a:rPr lang="en-ZA" sz="2000" b="1" dirty="0" err="1">
                <a:solidFill>
                  <a:prstClr val="black"/>
                </a:solidFill>
                <a:latin typeface="Aptos" panose="02110004020202020204"/>
              </a:rPr>
              <a:t>te</a:t>
            </a:r>
            <a:r>
              <a:rPr lang="en-ZA" sz="2000" b="1" dirty="0">
                <a:solidFill>
                  <a:prstClr val="black"/>
                </a:solidFill>
                <a:latin typeface="Aptos" panose="02110004020202020204"/>
              </a:rPr>
              <a:t> lees, </a:t>
            </a:r>
            <a:r>
              <a:rPr lang="en-ZA" sz="2000" b="1" dirty="0" err="1">
                <a:solidFill>
                  <a:prstClr val="black"/>
                </a:solidFill>
                <a:latin typeface="Aptos" panose="02110004020202020204"/>
              </a:rPr>
              <a:t>en</a:t>
            </a:r>
            <a:r>
              <a:rPr lang="en-ZA" sz="2000" b="1" dirty="0">
                <a:solidFill>
                  <a:prstClr val="black"/>
                </a:solidFill>
                <a:latin typeface="Aptos" panose="02110004020202020204"/>
              </a:rPr>
              <a:t> </a:t>
            </a:r>
            <a:r>
              <a:rPr lang="en-ZA" sz="2000" b="1" dirty="0" err="1">
                <a:solidFill>
                  <a:prstClr val="black"/>
                </a:solidFill>
                <a:latin typeface="Aptos" panose="02110004020202020204"/>
              </a:rPr>
              <a:t>dat</a:t>
            </a:r>
            <a:r>
              <a:rPr lang="en-ZA" sz="2000" b="1" dirty="0">
                <a:solidFill>
                  <a:prstClr val="black"/>
                </a:solidFill>
                <a:latin typeface="Aptos" panose="02110004020202020204"/>
              </a:rPr>
              <a:t> </a:t>
            </a:r>
            <a:r>
              <a:rPr lang="en-ZA" sz="2000" b="1" dirty="0" err="1">
                <a:solidFill>
                  <a:prstClr val="black"/>
                </a:solidFill>
                <a:latin typeface="Aptos" panose="02110004020202020204"/>
              </a:rPr>
              <a:t>hulle</a:t>
            </a:r>
            <a:r>
              <a:rPr lang="en-ZA" sz="2000" b="1" dirty="0">
                <a:solidFill>
                  <a:prstClr val="black"/>
                </a:solidFill>
                <a:latin typeface="Aptos" panose="02110004020202020204"/>
              </a:rPr>
              <a:t> die brief wat hy </a:t>
            </a:r>
            <a:r>
              <a:rPr lang="en-ZA" sz="2000" b="1" dirty="0" err="1">
                <a:solidFill>
                  <a:prstClr val="black"/>
                </a:solidFill>
                <a:latin typeface="Aptos" panose="02110004020202020204"/>
              </a:rPr>
              <a:t>aan</a:t>
            </a:r>
            <a:r>
              <a:rPr lang="en-ZA" sz="2000" b="1" dirty="0">
                <a:solidFill>
                  <a:prstClr val="black"/>
                </a:solidFill>
                <a:latin typeface="Aptos" panose="02110004020202020204"/>
              </a:rPr>
              <a:t> die </a:t>
            </a:r>
            <a:r>
              <a:rPr lang="en-ZA" sz="2000" b="1" dirty="0" err="1">
                <a:solidFill>
                  <a:prstClr val="black"/>
                </a:solidFill>
                <a:latin typeface="Aptos" panose="02110004020202020204"/>
              </a:rPr>
              <a:t>Laodicense</a:t>
            </a:r>
            <a:r>
              <a:rPr lang="en-ZA" sz="2000" b="1" dirty="0">
                <a:solidFill>
                  <a:prstClr val="black"/>
                </a:solidFill>
                <a:latin typeface="Aptos" panose="02110004020202020204"/>
              </a:rPr>
              <a:t> </a:t>
            </a:r>
            <a:r>
              <a:rPr lang="en-ZA" sz="2000" b="1" dirty="0" err="1">
                <a:solidFill>
                  <a:prstClr val="black"/>
                </a:solidFill>
                <a:latin typeface="Aptos" panose="02110004020202020204"/>
              </a:rPr>
              <a:t>geskryf</a:t>
            </a:r>
            <a:r>
              <a:rPr lang="en-ZA" sz="2000" b="1" dirty="0">
                <a:solidFill>
                  <a:prstClr val="black"/>
                </a:solidFill>
                <a:latin typeface="Aptos" panose="02110004020202020204"/>
              </a:rPr>
              <a:t> het, </a:t>
            </a:r>
            <a:r>
              <a:rPr lang="en-ZA" sz="2000" b="1" dirty="0" err="1">
                <a:solidFill>
                  <a:prstClr val="black"/>
                </a:solidFill>
                <a:latin typeface="Aptos" panose="02110004020202020204"/>
              </a:rPr>
              <a:t>moet</a:t>
            </a:r>
            <a:r>
              <a:rPr lang="en-ZA" sz="2000" b="1" dirty="0">
                <a:solidFill>
                  <a:prstClr val="black"/>
                </a:solidFill>
                <a:latin typeface="Aptos" panose="02110004020202020204"/>
              </a:rPr>
              <a:t> lees (Kol. 4:16).</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291661834"/>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es-ES" sz="2400" b="1" dirty="0">
                <a:solidFill>
                  <a:srgbClr val="FF00FF">
                    <a:lumMod val="50000"/>
                  </a:srgbClr>
                </a:solidFill>
              </a:rPr>
              <a:t>NIMFA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3489122292"/>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es-ES" sz="2400" b="1" dirty="0">
                <a:solidFill>
                  <a:srgbClr val="2FC753">
                    <a:lumMod val="50000"/>
                  </a:srgbClr>
                </a:solidFill>
              </a:rPr>
              <a:t>ARGIPPUS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4795629"/>
            <a:ext cx="4192698" cy="1938992"/>
          </a:xfrm>
          <a:prstGeom prst="rect">
            <a:avLst/>
          </a:prstGeom>
          <a:noFill/>
        </p:spPr>
        <p:txBody>
          <a:bodyPr wrap="square">
            <a:spAutoFit/>
          </a:bodyPr>
          <a:lstStyle/>
          <a:p>
            <a:r>
              <a:rPr lang="en-ZA" sz="2000" b="1" dirty="0">
                <a:solidFill>
                  <a:prstClr val="black"/>
                </a:solidFill>
                <a:latin typeface="Aptos" panose="02110004020202020204"/>
              </a:rPr>
              <a:t>Ons </a:t>
            </a:r>
            <a:r>
              <a:rPr lang="en-ZA" sz="2000" b="1" dirty="0" err="1">
                <a:solidFill>
                  <a:prstClr val="black"/>
                </a:solidFill>
                <a:latin typeface="Aptos" panose="02110004020202020204"/>
              </a:rPr>
              <a:t>weet</a:t>
            </a:r>
            <a:r>
              <a:rPr lang="en-ZA" sz="2000" b="1" dirty="0">
                <a:solidFill>
                  <a:prstClr val="black"/>
                </a:solidFill>
                <a:latin typeface="Aptos" panose="02110004020202020204"/>
              </a:rPr>
              <a:t> </a:t>
            </a:r>
            <a:r>
              <a:rPr lang="en-ZA" sz="2000" b="1" dirty="0" err="1">
                <a:solidFill>
                  <a:prstClr val="black"/>
                </a:solidFill>
                <a:latin typeface="Aptos" panose="02110004020202020204"/>
              </a:rPr>
              <a:t>nie</a:t>
            </a:r>
            <a:r>
              <a:rPr lang="en-ZA" sz="2000" b="1" dirty="0">
                <a:solidFill>
                  <a:prstClr val="black"/>
                </a:solidFill>
                <a:latin typeface="Aptos" panose="02110004020202020204"/>
              </a:rPr>
              <a:t> wat Paulus se </a:t>
            </a:r>
            <a:r>
              <a:rPr lang="en-ZA" sz="2000" b="1" dirty="0" err="1">
                <a:solidFill>
                  <a:prstClr val="black"/>
                </a:solidFill>
                <a:latin typeface="Aptos" panose="02110004020202020204"/>
              </a:rPr>
              <a:t>boodskap</a:t>
            </a:r>
            <a:r>
              <a:rPr lang="en-ZA" sz="2000" b="1" dirty="0">
                <a:solidFill>
                  <a:prstClr val="black"/>
                </a:solidFill>
                <a:latin typeface="Aptos" panose="02110004020202020204"/>
              </a:rPr>
              <a:t> </a:t>
            </a:r>
            <a:r>
              <a:rPr lang="en-ZA" sz="2000" b="1" dirty="0" err="1">
                <a:solidFill>
                  <a:prstClr val="black"/>
                </a:solidFill>
                <a:latin typeface="Aptos" panose="02110004020202020204"/>
              </a:rPr>
              <a:t>aan</a:t>
            </a:r>
            <a:r>
              <a:rPr lang="en-ZA" sz="2000" b="1" dirty="0">
                <a:solidFill>
                  <a:prstClr val="black"/>
                </a:solidFill>
                <a:latin typeface="Aptos" panose="02110004020202020204"/>
              </a:rPr>
              <a:t> die </a:t>
            </a:r>
            <a:r>
              <a:rPr lang="en-ZA" sz="2000" b="1" dirty="0" err="1">
                <a:solidFill>
                  <a:prstClr val="black"/>
                </a:solidFill>
                <a:latin typeface="Aptos" panose="02110004020202020204"/>
              </a:rPr>
              <a:t>Laodicense</a:t>
            </a:r>
            <a:r>
              <a:rPr lang="en-ZA" sz="2000" b="1" dirty="0">
                <a:solidFill>
                  <a:prstClr val="black"/>
                </a:solidFill>
                <a:latin typeface="Aptos" panose="02110004020202020204"/>
              </a:rPr>
              <a:t> was </a:t>
            </a:r>
            <a:r>
              <a:rPr lang="en-ZA" sz="2000" b="1" dirty="0" err="1">
                <a:solidFill>
                  <a:prstClr val="black"/>
                </a:solidFill>
                <a:latin typeface="Aptos" panose="02110004020202020204"/>
              </a:rPr>
              <a:t>nie</a:t>
            </a:r>
            <a:r>
              <a:rPr lang="en-ZA" sz="2000" b="1" dirty="0">
                <a:solidFill>
                  <a:prstClr val="black"/>
                </a:solidFill>
                <a:latin typeface="Aptos" panose="02110004020202020204"/>
              </a:rPr>
              <a:t>, maar </a:t>
            </a:r>
            <a:r>
              <a:rPr lang="en-ZA" sz="2000" b="1" dirty="0" err="1">
                <a:solidFill>
                  <a:prstClr val="black"/>
                </a:solidFill>
                <a:latin typeface="Aptos" panose="02110004020202020204"/>
              </a:rPr>
              <a:t>ons</a:t>
            </a:r>
            <a:r>
              <a:rPr lang="en-ZA" sz="2000" b="1" dirty="0">
                <a:solidFill>
                  <a:prstClr val="black"/>
                </a:solidFill>
                <a:latin typeface="Aptos" panose="02110004020202020204"/>
              </a:rPr>
              <a:t> ken </a:t>
            </a:r>
            <a:r>
              <a:rPr lang="en-ZA" sz="2000" b="1" dirty="0" err="1">
                <a:solidFill>
                  <a:prstClr val="black"/>
                </a:solidFill>
                <a:latin typeface="Aptos" panose="02110004020202020204"/>
              </a:rPr>
              <a:t>wel</a:t>
            </a:r>
            <a:r>
              <a:rPr lang="en-ZA" sz="2000" b="1" dirty="0">
                <a:solidFill>
                  <a:prstClr val="black"/>
                </a:solidFill>
                <a:latin typeface="Aptos" panose="02110004020202020204"/>
              </a:rPr>
              <a:t> die </a:t>
            </a:r>
            <a:r>
              <a:rPr lang="en-ZA" sz="2000" b="1" dirty="0" err="1">
                <a:solidFill>
                  <a:prstClr val="black"/>
                </a:solidFill>
                <a:latin typeface="Aptos" panose="02110004020202020204"/>
              </a:rPr>
              <a:t>boodskap</a:t>
            </a:r>
            <a:r>
              <a:rPr lang="en-ZA" sz="2000" b="1" dirty="0">
                <a:solidFill>
                  <a:prstClr val="black"/>
                </a:solidFill>
                <a:latin typeface="Aptos" panose="02110004020202020204"/>
              </a:rPr>
              <a:t> wat die </a:t>
            </a:r>
            <a:r>
              <a:rPr lang="en-ZA" sz="2000" b="1" dirty="0" err="1">
                <a:solidFill>
                  <a:prstClr val="black"/>
                </a:solidFill>
                <a:latin typeface="Aptos" panose="02110004020202020204"/>
              </a:rPr>
              <a:t>apostel</a:t>
            </a:r>
            <a:r>
              <a:rPr lang="en-ZA" sz="2000" b="1" dirty="0">
                <a:solidFill>
                  <a:prstClr val="black"/>
                </a:solidFill>
                <a:latin typeface="Aptos" panose="02110004020202020204"/>
              </a:rPr>
              <a:t> Johannes </a:t>
            </a:r>
            <a:r>
              <a:rPr lang="en-ZA" sz="2000" b="1" dirty="0" err="1">
                <a:solidFill>
                  <a:prstClr val="black"/>
                </a:solidFill>
                <a:latin typeface="Aptos" panose="02110004020202020204"/>
              </a:rPr>
              <a:t>ongeveer</a:t>
            </a:r>
            <a:r>
              <a:rPr lang="en-ZA" sz="2000" b="1" dirty="0">
                <a:solidFill>
                  <a:prstClr val="black"/>
                </a:solidFill>
                <a:latin typeface="Aptos" panose="02110004020202020204"/>
              </a:rPr>
              <a:t> 30 </a:t>
            </a:r>
            <a:r>
              <a:rPr lang="en-ZA" sz="2000" b="1" dirty="0" err="1">
                <a:solidFill>
                  <a:prstClr val="black"/>
                </a:solidFill>
                <a:latin typeface="Aptos" panose="02110004020202020204"/>
              </a:rPr>
              <a:t>jaar</a:t>
            </a:r>
            <a:r>
              <a:rPr lang="en-ZA" sz="2000" b="1" dirty="0">
                <a:solidFill>
                  <a:prstClr val="black"/>
                </a:solidFill>
                <a:latin typeface="Aptos" panose="02110004020202020204"/>
              </a:rPr>
              <a:t> later </a:t>
            </a:r>
            <a:r>
              <a:rPr lang="en-ZA" sz="2000" b="1" dirty="0" err="1">
                <a:solidFill>
                  <a:prstClr val="black"/>
                </a:solidFill>
                <a:latin typeface="Aptos" panose="02110004020202020204"/>
              </a:rPr>
              <a:t>aan</a:t>
            </a:r>
            <a:r>
              <a:rPr lang="en-ZA" sz="2000" b="1" dirty="0">
                <a:solidFill>
                  <a:prstClr val="black"/>
                </a:solidFill>
                <a:latin typeface="Aptos" panose="02110004020202020204"/>
              </a:rPr>
              <a:t> </a:t>
            </a:r>
            <a:r>
              <a:rPr lang="en-ZA" sz="2000" b="1" dirty="0" err="1">
                <a:solidFill>
                  <a:prstClr val="black"/>
                </a:solidFill>
                <a:latin typeface="Aptos" panose="02110004020202020204"/>
              </a:rPr>
              <a:t>hulle</a:t>
            </a:r>
            <a:r>
              <a:rPr lang="en-ZA" sz="2000" b="1" dirty="0">
                <a:solidFill>
                  <a:prstClr val="black"/>
                </a:solidFill>
                <a:latin typeface="Aptos" panose="02110004020202020204"/>
              </a:rPr>
              <a:t> </a:t>
            </a:r>
            <a:r>
              <a:rPr lang="en-ZA" sz="2000" b="1" dirty="0" err="1">
                <a:solidFill>
                  <a:prstClr val="black"/>
                </a:solidFill>
                <a:latin typeface="Aptos" panose="02110004020202020204"/>
              </a:rPr>
              <a:t>geskryf</a:t>
            </a:r>
            <a:r>
              <a:rPr lang="en-ZA" sz="2000" b="1" dirty="0">
                <a:solidFill>
                  <a:prstClr val="black"/>
                </a:solidFill>
                <a:latin typeface="Aptos" panose="02110004020202020204"/>
              </a:rPr>
              <a:t> het (Op. 3:14-22).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208047"/>
            <a:ext cx="3866126" cy="1631216"/>
          </a:xfrm>
          <a:prstGeom prst="rect">
            <a:avLst/>
          </a:prstGeom>
          <a:noFill/>
        </p:spPr>
        <p:txBody>
          <a:bodyPr wrap="square">
            <a:spAutoFit/>
          </a:bodyPr>
          <a:lstStyle/>
          <a:p>
            <a:r>
              <a:rPr lang="en-ZA" sz="2000" b="1" dirty="0" err="1">
                <a:solidFill>
                  <a:prstClr val="black"/>
                </a:solidFill>
                <a:latin typeface="Aptos" panose="02110004020202020204"/>
              </a:rPr>
              <a:t>Daarom</a:t>
            </a:r>
            <a:r>
              <a:rPr lang="en-ZA" sz="2000" b="1" dirty="0">
                <a:solidFill>
                  <a:prstClr val="black"/>
                </a:solidFill>
                <a:latin typeface="Aptos" panose="02110004020202020204"/>
              </a:rPr>
              <a:t> </a:t>
            </a:r>
            <a:r>
              <a:rPr lang="en-ZA" sz="2000" b="1" dirty="0" err="1">
                <a:solidFill>
                  <a:prstClr val="black"/>
                </a:solidFill>
                <a:latin typeface="Aptos" panose="02110004020202020204"/>
              </a:rPr>
              <a:t>noem</a:t>
            </a:r>
            <a:r>
              <a:rPr lang="en-ZA" sz="2000" b="1" dirty="0">
                <a:solidFill>
                  <a:prstClr val="black"/>
                </a:solidFill>
                <a:latin typeface="Aptos" panose="02110004020202020204"/>
              </a:rPr>
              <a:t> hy die twee </a:t>
            </a:r>
            <a:r>
              <a:rPr lang="en-ZA" sz="2000" b="1" dirty="0" err="1">
                <a:solidFill>
                  <a:prstClr val="black"/>
                </a:solidFill>
                <a:latin typeface="Aptos" panose="02110004020202020204"/>
              </a:rPr>
              <a:t>hoofleiers</a:t>
            </a:r>
            <a:r>
              <a:rPr lang="en-ZA" sz="2000" b="1" dirty="0">
                <a:solidFill>
                  <a:prstClr val="black"/>
                </a:solidFill>
                <a:latin typeface="Aptos" panose="02110004020202020204"/>
              </a:rPr>
              <a:t> van </a:t>
            </a:r>
            <a:r>
              <a:rPr lang="en-ZA" sz="2000" b="1" dirty="0" err="1">
                <a:solidFill>
                  <a:prstClr val="black"/>
                </a:solidFill>
                <a:latin typeface="Aptos" panose="02110004020202020204"/>
              </a:rPr>
              <a:t>hierdie</a:t>
            </a:r>
            <a:r>
              <a:rPr lang="en-ZA" sz="2000" b="1" dirty="0">
                <a:solidFill>
                  <a:prstClr val="black"/>
                </a:solidFill>
                <a:latin typeface="Aptos" panose="02110004020202020204"/>
              </a:rPr>
              <a:t> </a:t>
            </a:r>
            <a:r>
              <a:rPr lang="en-ZA" sz="2000" b="1" dirty="0" err="1">
                <a:solidFill>
                  <a:prstClr val="black"/>
                </a:solidFill>
                <a:latin typeface="Aptos" panose="02110004020202020204"/>
              </a:rPr>
              <a:t>gemeentes</a:t>
            </a:r>
            <a:r>
              <a:rPr lang="en-ZA" sz="2000" b="1" dirty="0">
                <a:solidFill>
                  <a:prstClr val="black"/>
                </a:solidFill>
                <a:latin typeface="Aptos" panose="02110004020202020204"/>
              </a:rPr>
              <a:t>: </a:t>
            </a:r>
            <a:r>
              <a:rPr lang="en-ZA" sz="2000" b="1" dirty="0" err="1">
                <a:solidFill>
                  <a:prstClr val="black"/>
                </a:solidFill>
                <a:latin typeface="Aptos" panose="02110004020202020204"/>
              </a:rPr>
              <a:t>Nimfas</a:t>
            </a:r>
            <a:r>
              <a:rPr lang="en-ZA" sz="2000" b="1" dirty="0">
                <a:solidFill>
                  <a:prstClr val="black"/>
                </a:solidFill>
                <a:latin typeface="Aptos" panose="02110004020202020204"/>
              </a:rPr>
              <a:t> [van </a:t>
            </a:r>
            <a:r>
              <a:rPr lang="en-ZA" sz="2000" b="1" dirty="0" err="1">
                <a:solidFill>
                  <a:prstClr val="black"/>
                </a:solidFill>
                <a:latin typeface="Aptos" panose="02110004020202020204"/>
              </a:rPr>
              <a:t>Laodicéa</a:t>
            </a:r>
            <a:r>
              <a:rPr lang="en-ZA" sz="2000" b="1" dirty="0">
                <a:solidFill>
                  <a:prstClr val="black"/>
                </a:solidFill>
                <a:latin typeface="Aptos" panose="02110004020202020204"/>
              </a:rPr>
              <a:t>] </a:t>
            </a:r>
            <a:r>
              <a:rPr lang="en-ZA" sz="2000" b="1" dirty="0" err="1">
                <a:solidFill>
                  <a:prstClr val="black"/>
                </a:solidFill>
                <a:latin typeface="Aptos" panose="02110004020202020204"/>
              </a:rPr>
              <a:t>en</a:t>
            </a:r>
            <a:r>
              <a:rPr lang="en-ZA" sz="2000" b="1" dirty="0">
                <a:solidFill>
                  <a:prstClr val="black"/>
                </a:solidFill>
                <a:latin typeface="Aptos" panose="02110004020202020204"/>
              </a:rPr>
              <a:t> </a:t>
            </a:r>
            <a:r>
              <a:rPr lang="en-ZA" sz="2000" b="1" dirty="0" err="1">
                <a:solidFill>
                  <a:prstClr val="black"/>
                </a:solidFill>
                <a:latin typeface="Aptos" panose="02110004020202020204"/>
              </a:rPr>
              <a:t>Archíppus</a:t>
            </a:r>
            <a:r>
              <a:rPr lang="en-ZA" sz="2000" b="1" dirty="0">
                <a:solidFill>
                  <a:prstClr val="black"/>
                </a:solidFill>
                <a:latin typeface="Aptos" panose="02110004020202020204"/>
              </a:rPr>
              <a:t> [van </a:t>
            </a:r>
            <a:r>
              <a:rPr lang="en-ZA" sz="2000" b="1" dirty="0" err="1">
                <a:solidFill>
                  <a:prstClr val="black"/>
                </a:solidFill>
                <a:latin typeface="Aptos" panose="02110004020202020204"/>
              </a:rPr>
              <a:t>Kolosse</a:t>
            </a:r>
            <a:r>
              <a:rPr lang="en-ZA" sz="2000" b="1" dirty="0">
                <a:solidFill>
                  <a:prstClr val="black"/>
                </a:solidFill>
                <a:latin typeface="Aptos" panose="02110004020202020204"/>
              </a:rPr>
              <a:t>] (Kol. 4:15, 17).</a:t>
            </a: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5293757"/>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a:t>
            </a:r>
            <a:r>
              <a:rPr lang="en-ZA" sz="2600" b="1">
                <a:solidFill>
                  <a:prstClr val="black"/>
                </a:solidFill>
                <a:latin typeface="Constantia" panose="02030602050306030303" pitchFamily="18" charset="0"/>
              </a:rPr>
              <a:t>Diens</a:t>
            </a:r>
            <a:r>
              <a:rPr lang="en-ZA" sz="2600" b="1" dirty="0">
                <a:solidFill>
                  <a:prstClr val="black"/>
                </a:solidFill>
                <a:latin typeface="Constantia" panose="02030602050306030303" pitchFamily="18" charset="0"/>
              </a:rPr>
              <a:t> vir God </a:t>
            </a:r>
            <a:r>
              <a:rPr lang="en-ZA" sz="2600" b="1" dirty="0" err="1">
                <a:solidFill>
                  <a:prstClr val="black"/>
                </a:solidFill>
                <a:latin typeface="Constantia" panose="02030602050306030303" pitchFamily="18" charset="0"/>
              </a:rPr>
              <a:t>vereis</a:t>
            </a:r>
            <a:r>
              <a:rPr lang="en-ZA" sz="2600" b="1" dirty="0">
                <a:solidFill>
                  <a:prstClr val="black"/>
                </a:solidFill>
                <a:latin typeface="Constantia" panose="02030602050306030303" pitchFamily="18" charset="0"/>
              </a:rPr>
              <a:t> die hele </a:t>
            </a:r>
            <a:r>
              <a:rPr lang="en-ZA" sz="2600" b="1" dirty="0" err="1">
                <a:solidFill>
                  <a:prstClr val="black"/>
                </a:solidFill>
                <a:latin typeface="Constantia" panose="02030602050306030303" pitchFamily="18" charset="0"/>
              </a:rPr>
              <a:t>wese</a:t>
            </a:r>
            <a:r>
              <a:rPr lang="en-ZA" sz="2600" b="1" dirty="0">
                <a:solidFill>
                  <a:prstClr val="black"/>
                </a:solidFill>
                <a:latin typeface="Constantia" panose="02030602050306030303" pitchFamily="18" charset="0"/>
              </a:rPr>
              <a:t>—hart, verstand, </a:t>
            </a:r>
            <a:r>
              <a:rPr lang="en-ZA" sz="2600" b="1" dirty="0" err="1">
                <a:solidFill>
                  <a:prstClr val="black"/>
                </a:solidFill>
                <a:latin typeface="Constantia" panose="02030602050306030303" pitchFamily="18" charset="0"/>
              </a:rPr>
              <a:t>siel</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krag</a:t>
            </a:r>
            <a:r>
              <a:rPr lang="en-ZA" sz="2600" b="1" dirty="0">
                <a:solidFill>
                  <a:prstClr val="black"/>
                </a:solidFill>
                <a:latin typeface="Constantia" panose="02030602050306030303" pitchFamily="18" charset="0"/>
              </a:rPr>
              <a:t>. Sonder </a:t>
            </a:r>
            <a:r>
              <a:rPr lang="en-ZA" sz="2600" b="1" dirty="0" err="1">
                <a:solidFill>
                  <a:prstClr val="black"/>
                </a:solidFill>
                <a:latin typeface="Constantia" panose="02030602050306030303" pitchFamily="18" charset="0"/>
              </a:rPr>
              <a:t>voorbehoud</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moet</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ons</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onsself</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aan</a:t>
            </a:r>
            <a:r>
              <a:rPr lang="en-ZA" sz="2600" b="1" dirty="0">
                <a:solidFill>
                  <a:prstClr val="black"/>
                </a:solidFill>
                <a:latin typeface="Constantia" panose="02030602050306030303" pitchFamily="18" charset="0"/>
              </a:rPr>
              <a:t> God </a:t>
            </a:r>
            <a:r>
              <a:rPr lang="en-ZA" sz="2600" b="1" dirty="0" err="1">
                <a:solidFill>
                  <a:prstClr val="black"/>
                </a:solidFill>
                <a:latin typeface="Constantia" panose="02030602050306030303" pitchFamily="18" charset="0"/>
              </a:rPr>
              <a:t>oorgee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sodat</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ons</a:t>
            </a:r>
            <a:r>
              <a:rPr lang="en-ZA" sz="2600" b="1" dirty="0">
                <a:solidFill>
                  <a:prstClr val="black"/>
                </a:solidFill>
                <a:latin typeface="Constantia" panose="02030602050306030303" pitchFamily="18" charset="0"/>
              </a:rPr>
              <a:t> die </a:t>
            </a:r>
            <a:r>
              <a:rPr lang="en-ZA" sz="2600" b="1" dirty="0" err="1">
                <a:solidFill>
                  <a:prstClr val="black"/>
                </a:solidFill>
                <a:latin typeface="Constantia" panose="02030602050306030303" pitchFamily="18" charset="0"/>
              </a:rPr>
              <a:t>beeld</a:t>
            </a:r>
            <a:r>
              <a:rPr lang="en-ZA" sz="2600" b="1" dirty="0">
                <a:solidFill>
                  <a:prstClr val="black"/>
                </a:solidFill>
                <a:latin typeface="Constantia" panose="02030602050306030303" pitchFamily="18" charset="0"/>
              </a:rPr>
              <a:t> van die </a:t>
            </a:r>
            <a:r>
              <a:rPr lang="en-ZA" sz="2600" b="1" dirty="0" err="1">
                <a:solidFill>
                  <a:prstClr val="black"/>
                </a:solidFill>
                <a:latin typeface="Constantia" panose="02030602050306030303" pitchFamily="18" charset="0"/>
              </a:rPr>
              <a:t>hemelse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kan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dra</a:t>
            </a:r>
            <a:r>
              <a:rPr lang="en-ZA" sz="2600" b="1" dirty="0">
                <a:solidFill>
                  <a:prstClr val="black"/>
                </a:solidFill>
                <a:latin typeface="Constantia" panose="02030602050306030303" pitchFamily="18" charset="0"/>
              </a:rPr>
              <a:t> in </a:t>
            </a:r>
            <a:r>
              <a:rPr lang="en-ZA" sz="2600" b="1" dirty="0" err="1">
                <a:solidFill>
                  <a:prstClr val="black"/>
                </a:solidFill>
                <a:latin typeface="Constantia" panose="02030602050306030303" pitchFamily="18" charset="0"/>
              </a:rPr>
              <a:t>plaas</a:t>
            </a:r>
            <a:r>
              <a:rPr lang="en-ZA" sz="2600" b="1" dirty="0">
                <a:solidFill>
                  <a:prstClr val="black"/>
                </a:solidFill>
                <a:latin typeface="Constantia" panose="02030602050306030303" pitchFamily="18" charset="0"/>
              </a:rPr>
              <a:t> van die </a:t>
            </a:r>
            <a:r>
              <a:rPr lang="en-ZA" sz="2600" b="1" dirty="0" err="1">
                <a:solidFill>
                  <a:prstClr val="black"/>
                </a:solidFill>
                <a:latin typeface="Constantia" panose="02030602050306030303" pitchFamily="18" charset="0"/>
              </a:rPr>
              <a:t>beeld</a:t>
            </a:r>
            <a:r>
              <a:rPr lang="en-ZA" sz="2600" b="1" dirty="0">
                <a:solidFill>
                  <a:prstClr val="black"/>
                </a:solidFill>
                <a:latin typeface="Constantia" panose="02030602050306030303" pitchFamily="18" charset="0"/>
              </a:rPr>
              <a:t> van die </a:t>
            </a:r>
            <a:r>
              <a:rPr lang="en-ZA" sz="2600" b="1" dirty="0" err="1">
                <a:solidFill>
                  <a:prstClr val="black"/>
                </a:solidFill>
                <a:latin typeface="Constantia" panose="02030602050306030303" pitchFamily="18" charset="0"/>
              </a:rPr>
              <a:t>aardse</a:t>
            </a:r>
            <a:r>
              <a:rPr lang="en-ZA" sz="2600" b="1" dirty="0">
                <a:solidFill>
                  <a:prstClr val="black"/>
                </a:solidFill>
                <a:latin typeface="Constantia" panose="02030602050306030303" pitchFamily="18" charset="0"/>
              </a:rPr>
              <a:t>. Daar </a:t>
            </a:r>
            <a:r>
              <a:rPr lang="en-ZA" sz="2600" b="1" dirty="0" err="1">
                <a:solidFill>
                  <a:prstClr val="black"/>
                </a:solidFill>
                <a:latin typeface="Constantia" panose="02030602050306030303" pitchFamily="18" charset="0"/>
              </a:rPr>
              <a:t>moet</a:t>
            </a:r>
            <a:r>
              <a:rPr lang="en-ZA" sz="2600" b="1" dirty="0">
                <a:solidFill>
                  <a:prstClr val="black"/>
                </a:solidFill>
                <a:latin typeface="Constantia" panose="02030602050306030303" pitchFamily="18" charset="0"/>
              </a:rPr>
              <a:t> ’n </a:t>
            </a:r>
            <a:r>
              <a:rPr lang="en-ZA" sz="2600" b="1" dirty="0" err="1">
                <a:solidFill>
                  <a:prstClr val="black"/>
                </a:solidFill>
                <a:latin typeface="Constantia" panose="02030602050306030303" pitchFamily="18" charset="0"/>
              </a:rPr>
              <a:t>vernuwing</a:t>
            </a:r>
            <a:r>
              <a:rPr lang="en-ZA" sz="2600" b="1" dirty="0">
                <a:solidFill>
                  <a:prstClr val="black"/>
                </a:solidFill>
                <a:latin typeface="Constantia" panose="02030602050306030303" pitchFamily="18" charset="0"/>
              </a:rPr>
              <a:t> van die </a:t>
            </a:r>
            <a:r>
              <a:rPr lang="en-ZA" sz="2600" b="1" dirty="0" err="1">
                <a:solidFill>
                  <a:prstClr val="black"/>
                </a:solidFill>
                <a:latin typeface="Constantia" panose="02030602050306030303" pitchFamily="18" charset="0"/>
              </a:rPr>
              <a:t>gevoelighede</a:t>
            </a:r>
            <a:r>
              <a:rPr lang="en-ZA" sz="2600" b="1" dirty="0">
                <a:solidFill>
                  <a:prstClr val="black"/>
                </a:solidFill>
                <a:latin typeface="Constantia" panose="02030602050306030303" pitchFamily="18" charset="0"/>
              </a:rPr>
              <a:t> wees, </a:t>
            </a:r>
            <a:r>
              <a:rPr lang="en-ZA" sz="2600" b="1" dirty="0" err="1">
                <a:solidFill>
                  <a:prstClr val="black"/>
                </a:solidFill>
                <a:latin typeface="Constantia" panose="02030602050306030303" pitchFamily="18" charset="0"/>
              </a:rPr>
              <a:t>sodat</a:t>
            </a:r>
            <a:r>
              <a:rPr lang="en-ZA" sz="2600" b="1" dirty="0">
                <a:solidFill>
                  <a:prstClr val="black"/>
                </a:solidFill>
                <a:latin typeface="Constantia" panose="02030602050306030303" pitchFamily="18" charset="0"/>
              </a:rPr>
              <a:t> die verstand </a:t>
            </a:r>
            <a:r>
              <a:rPr lang="en-ZA" sz="2600" b="1" dirty="0" err="1">
                <a:solidFill>
                  <a:prstClr val="black"/>
                </a:solidFill>
                <a:latin typeface="Constantia" panose="02030602050306030303" pitchFamily="18" charset="0"/>
              </a:rPr>
              <a:t>volkome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wakker</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kan</a:t>
            </a:r>
            <a:r>
              <a:rPr lang="en-ZA" sz="2600" b="1" dirty="0">
                <a:solidFill>
                  <a:prstClr val="black"/>
                </a:solidFill>
                <a:latin typeface="Constantia" panose="02030602050306030303" pitchFamily="18" charset="0"/>
              </a:rPr>
              <a:t> wees vir die </a:t>
            </a:r>
            <a:r>
              <a:rPr lang="en-ZA" sz="2600" b="1" dirty="0" err="1">
                <a:solidFill>
                  <a:prstClr val="black"/>
                </a:solidFill>
                <a:latin typeface="Constantia" panose="02030602050306030303" pitchFamily="18" charset="0"/>
              </a:rPr>
              <a:t>werk</a:t>
            </a:r>
            <a:r>
              <a:rPr lang="en-ZA" sz="2600" b="1" dirty="0">
                <a:solidFill>
                  <a:prstClr val="black"/>
                </a:solidFill>
                <a:latin typeface="Constantia" panose="02030602050306030303" pitchFamily="18" charset="0"/>
              </a:rPr>
              <a:t> wat </a:t>
            </a:r>
            <a:r>
              <a:rPr lang="en-ZA" sz="2600" b="1" dirty="0" err="1">
                <a:solidFill>
                  <a:prstClr val="black"/>
                </a:solidFill>
                <a:latin typeface="Constantia" panose="02030602050306030303" pitchFamily="18" charset="0"/>
              </a:rPr>
              <a:t>gedoen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moet</a:t>
            </a:r>
            <a:r>
              <a:rPr lang="en-ZA" sz="2600" b="1" dirty="0">
                <a:solidFill>
                  <a:prstClr val="black"/>
                </a:solidFill>
                <a:latin typeface="Constantia" panose="02030602050306030303" pitchFamily="18" charset="0"/>
              </a:rPr>
              <a:t> word vir alle </a:t>
            </a:r>
            <a:r>
              <a:rPr lang="en-ZA" sz="2600" b="1" dirty="0" err="1">
                <a:solidFill>
                  <a:prstClr val="black"/>
                </a:solidFill>
                <a:latin typeface="Constantia" panose="02030602050306030303" pitchFamily="18" charset="0"/>
              </a:rPr>
              <a:t>klasse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hoog</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laag</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ryk</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arm, </a:t>
            </a:r>
            <a:r>
              <a:rPr lang="en-ZA" sz="2600" b="1" dirty="0" err="1">
                <a:solidFill>
                  <a:prstClr val="black"/>
                </a:solidFill>
                <a:latin typeface="Constantia" panose="02030602050306030303" pitchFamily="18" charset="0"/>
              </a:rPr>
              <a:t>geleerd</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ongeleerd</a:t>
            </a:r>
            <a:r>
              <a:rPr lang="en-ZA" sz="2600" b="1" dirty="0">
                <a:solidFill>
                  <a:prstClr val="black"/>
                </a:solidFill>
                <a:latin typeface="Constantia" panose="02030602050306030303" pitchFamily="18" charset="0"/>
              </a:rPr>
              <a:t>. Ons </a:t>
            </a:r>
            <a:r>
              <a:rPr lang="en-ZA" sz="2600" b="1" dirty="0" err="1">
                <a:solidFill>
                  <a:prstClr val="black"/>
                </a:solidFill>
                <a:latin typeface="Constantia" panose="02030602050306030303" pitchFamily="18" charset="0"/>
              </a:rPr>
              <a:t>moet</a:t>
            </a:r>
            <a:r>
              <a:rPr lang="en-ZA" sz="2600" b="1" dirty="0">
                <a:solidFill>
                  <a:prstClr val="black"/>
                </a:solidFill>
                <a:latin typeface="Constantia" panose="02030602050306030303" pitchFamily="18" charset="0"/>
              </a:rPr>
              <a:t> die </a:t>
            </a:r>
            <a:r>
              <a:rPr lang="en-ZA" sz="2600" b="1" dirty="0" err="1">
                <a:solidFill>
                  <a:prstClr val="black"/>
                </a:solidFill>
                <a:latin typeface="Constantia" panose="02030602050306030303" pitchFamily="18" charset="0"/>
              </a:rPr>
              <a:t>teerheid</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openbaar</a:t>
            </a:r>
            <a:r>
              <a:rPr lang="en-ZA" sz="2600" b="1" dirty="0">
                <a:solidFill>
                  <a:prstClr val="black"/>
                </a:solidFill>
                <a:latin typeface="Constantia" panose="02030602050306030303" pitchFamily="18" charset="0"/>
              </a:rPr>
              <a:t> wat die </a:t>
            </a:r>
            <a:r>
              <a:rPr lang="en-ZA" sz="2600" b="1" dirty="0" err="1">
                <a:solidFill>
                  <a:prstClr val="black"/>
                </a:solidFill>
                <a:latin typeface="Constantia" panose="02030602050306030303" pitchFamily="18" charset="0"/>
              </a:rPr>
              <a:t>groot</a:t>
            </a:r>
            <a:r>
              <a:rPr lang="en-ZA" sz="2600" b="1" dirty="0">
                <a:solidFill>
                  <a:prstClr val="black"/>
                </a:solidFill>
                <a:latin typeface="Constantia" panose="02030602050306030303" pitchFamily="18" charset="0"/>
              </a:rPr>
              <a:t> Herder toon </a:t>
            </a:r>
            <a:r>
              <a:rPr lang="en-ZA" sz="2600" b="1" dirty="0" err="1">
                <a:solidFill>
                  <a:prstClr val="black"/>
                </a:solidFill>
                <a:latin typeface="Constantia" panose="02030602050306030303" pitchFamily="18" charset="0"/>
              </a:rPr>
              <a:t>wanneer</a:t>
            </a:r>
            <a:r>
              <a:rPr lang="en-ZA" sz="2600" b="1" dirty="0">
                <a:solidFill>
                  <a:prstClr val="black"/>
                </a:solidFill>
                <a:latin typeface="Constantia" panose="02030602050306030303" pitchFamily="18" charset="0"/>
              </a:rPr>
              <a:t> Hy die </a:t>
            </a:r>
            <a:r>
              <a:rPr lang="en-ZA" sz="2600" b="1" dirty="0" err="1">
                <a:solidFill>
                  <a:prstClr val="black"/>
                </a:solidFill>
                <a:latin typeface="Constantia" panose="02030602050306030303" pitchFamily="18" charset="0"/>
              </a:rPr>
              <a:t>lammers</a:t>
            </a:r>
            <a:r>
              <a:rPr lang="en-ZA" sz="2600" b="1" dirty="0">
                <a:solidFill>
                  <a:prstClr val="black"/>
                </a:solidFill>
                <a:latin typeface="Constantia" panose="02030602050306030303" pitchFamily="18" charset="0"/>
              </a:rPr>
              <a:t> in </a:t>
            </a:r>
            <a:r>
              <a:rPr lang="en-ZA" sz="2600" b="1" dirty="0" err="1">
                <a:solidFill>
                  <a:prstClr val="black"/>
                </a:solidFill>
                <a:latin typeface="Constantia" panose="02030602050306030303" pitchFamily="18" charset="0"/>
              </a:rPr>
              <a:t>sy</a:t>
            </a:r>
            <a:r>
              <a:rPr lang="en-ZA" sz="2600" b="1" dirty="0">
                <a:solidFill>
                  <a:prstClr val="black"/>
                </a:solidFill>
                <a:latin typeface="Constantia" panose="02030602050306030303" pitchFamily="18" charset="0"/>
              </a:rPr>
              <a:t> arms </a:t>
            </a:r>
            <a:r>
              <a:rPr lang="en-ZA" sz="2600" b="1" dirty="0" err="1">
                <a:solidFill>
                  <a:prstClr val="black"/>
                </a:solidFill>
                <a:latin typeface="Constantia" panose="02030602050306030303" pitchFamily="18" charset="0"/>
              </a:rPr>
              <a:t>versamel</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sy</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kudde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sorgvuldig</a:t>
            </a:r>
            <a:r>
              <a:rPr lang="en-ZA" sz="2600" b="1" dirty="0">
                <a:solidFill>
                  <a:prstClr val="black"/>
                </a:solidFill>
                <a:latin typeface="Constantia" panose="02030602050306030303" pitchFamily="18" charset="0"/>
              </a:rPr>
              <a:t> teen </a:t>
            </a:r>
            <a:r>
              <a:rPr lang="en-ZA" sz="2600" b="1" dirty="0" err="1">
                <a:solidFill>
                  <a:prstClr val="black"/>
                </a:solidFill>
                <a:latin typeface="Constantia" panose="02030602050306030303" pitchFamily="18" charset="0"/>
              </a:rPr>
              <a:t>gevaar</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beskerm</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dit</a:t>
            </a:r>
            <a:r>
              <a:rPr lang="en-ZA" sz="2600" b="1" dirty="0">
                <a:solidFill>
                  <a:prstClr val="black"/>
                </a:solidFill>
                <a:latin typeface="Constantia" panose="02030602050306030303" pitchFamily="18" charset="0"/>
              </a:rPr>
              <a:t> op </a:t>
            </a:r>
            <a:r>
              <a:rPr lang="en-ZA" sz="2600" b="1" dirty="0" err="1">
                <a:solidFill>
                  <a:prstClr val="black"/>
                </a:solidFill>
                <a:latin typeface="Constantia" panose="02030602050306030303" pitchFamily="18" charset="0"/>
              </a:rPr>
              <a:t>veilige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paaie</a:t>
            </a:r>
            <a:r>
              <a:rPr lang="en-ZA" sz="2600" b="1" dirty="0">
                <a:solidFill>
                  <a:prstClr val="black"/>
                </a:solidFill>
                <a:latin typeface="Constantia" panose="02030602050306030303" pitchFamily="18" charset="0"/>
              </a:rPr>
              <a:t> lei. Christus se </a:t>
            </a:r>
            <a:r>
              <a:rPr lang="en-ZA" sz="2600" b="1" dirty="0" err="1">
                <a:solidFill>
                  <a:prstClr val="black"/>
                </a:solidFill>
                <a:latin typeface="Constantia" panose="02030602050306030303" pitchFamily="18" charset="0"/>
              </a:rPr>
              <a:t>volgelinge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moet</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sy</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teerheid</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simpatie</a:t>
            </a:r>
            <a:r>
              <a:rPr lang="en-ZA" sz="2600" b="1" dirty="0">
                <a:solidFill>
                  <a:prstClr val="black"/>
                </a:solidFill>
                <a:latin typeface="Constantia" panose="02030602050306030303" pitchFamily="18" charset="0"/>
              </a:rPr>
              <a:t> toon, </a:t>
            </a:r>
            <a:r>
              <a:rPr lang="en-ZA" sz="2600" b="1" dirty="0" err="1">
                <a:solidFill>
                  <a:prstClr val="black"/>
                </a:solidFill>
                <a:latin typeface="Constantia" panose="02030602050306030303" pitchFamily="18" charset="0"/>
              </a:rPr>
              <a:t>en</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hulle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moet</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ook</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sy</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vurige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begeerte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openbaar</a:t>
            </a:r>
            <a:r>
              <a:rPr lang="en-ZA" sz="2600" b="1" dirty="0">
                <a:solidFill>
                  <a:prstClr val="black"/>
                </a:solidFill>
                <a:latin typeface="Constantia" panose="02030602050306030303" pitchFamily="18" charset="0"/>
              </a:rPr>
              <a:t> om die </a:t>
            </a:r>
            <a:r>
              <a:rPr lang="en-ZA" sz="2600" b="1" dirty="0" err="1">
                <a:solidFill>
                  <a:prstClr val="black"/>
                </a:solidFill>
                <a:latin typeface="Constantia" panose="02030602050306030303" pitchFamily="18" charset="0"/>
              </a:rPr>
              <a:t>waarhede</a:t>
            </a:r>
            <a:r>
              <a:rPr lang="en-ZA" sz="2600" b="1" dirty="0">
                <a:solidFill>
                  <a:prstClr val="black"/>
                </a:solidFill>
                <a:latin typeface="Constantia" panose="02030602050306030303" pitchFamily="18" charset="0"/>
              </a:rPr>
              <a:t> mee </a:t>
            </a:r>
            <a:r>
              <a:rPr lang="en-ZA" sz="2600" b="1" dirty="0" err="1">
                <a:solidFill>
                  <a:prstClr val="black"/>
                </a:solidFill>
                <a:latin typeface="Constantia" panose="02030602050306030303" pitchFamily="18" charset="0"/>
              </a:rPr>
              <a:t>te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deel</a:t>
            </a:r>
            <a:r>
              <a:rPr lang="en-ZA" sz="2600" b="1" dirty="0">
                <a:solidFill>
                  <a:prstClr val="black"/>
                </a:solidFill>
                <a:latin typeface="Constantia" panose="02030602050306030303" pitchFamily="18" charset="0"/>
              </a:rPr>
              <a:t> wat vir die </a:t>
            </a:r>
            <a:r>
              <a:rPr lang="en-ZA" sz="2600" b="1" dirty="0" err="1">
                <a:solidFill>
                  <a:prstClr val="black"/>
                </a:solidFill>
                <a:latin typeface="Constantia" panose="02030602050306030303" pitchFamily="18" charset="0"/>
              </a:rPr>
              <a:t>ontvanger</a:t>
            </a:r>
            <a:r>
              <a:rPr lang="en-ZA" sz="2600" b="1" dirty="0">
                <a:solidFill>
                  <a:prstClr val="black"/>
                </a:solidFill>
                <a:latin typeface="Constantia" panose="02030602050306030303" pitchFamily="18" charset="0"/>
              </a:rPr>
              <a:t> die </a:t>
            </a:r>
            <a:r>
              <a:rPr lang="en-ZA" sz="2600" b="1" dirty="0" err="1">
                <a:solidFill>
                  <a:prstClr val="black"/>
                </a:solidFill>
                <a:latin typeface="Constantia" panose="02030602050306030303" pitchFamily="18" charset="0"/>
              </a:rPr>
              <a:t>ewige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lewe</a:t>
            </a:r>
            <a:r>
              <a:rPr lang="en-ZA" sz="2600" b="1" dirty="0">
                <a:solidFill>
                  <a:prstClr val="black"/>
                </a:solidFill>
                <a:latin typeface="Constantia" panose="02030602050306030303" pitchFamily="18" charset="0"/>
              </a:rPr>
              <a:t> </a:t>
            </a:r>
            <a:r>
              <a:rPr lang="en-ZA" sz="2600" b="1" dirty="0" err="1">
                <a:solidFill>
                  <a:prstClr val="black"/>
                </a:solidFill>
                <a:latin typeface="Constantia" panose="02030602050306030303" pitchFamily="18" charset="0"/>
              </a:rPr>
              <a:t>beteken</a:t>
            </a:r>
            <a:r>
              <a:rPr lang="en-ZA" sz="2600" b="1" dirty="0">
                <a:solidFill>
                  <a:prstClr val="black"/>
                </a:solidFill>
                <a:latin typeface="Constantia" panose="02030602050306030303" pitchFamily="18" charset="0"/>
              </a:rPr>
              <a:t>.”</a:t>
            </a:r>
            <a:endParaRPr lang="en" sz="26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6505555" y="5986911"/>
            <a:ext cx="460465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February 9) Vry vertaal</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199</TotalTime>
  <Words>1515</Words>
  <Application>Microsoft Office PowerPoint</Application>
  <PresentationFormat>Panorámica</PresentationFormat>
  <Paragraphs>67</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Aptos Display</vt:lpstr>
      <vt:lpstr>Arial</vt:lpstr>
      <vt:lpstr>Comic Sans MS</vt:lpstr>
      <vt:lpstr>Constantia</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49</cp:revision>
  <dcterms:created xsi:type="dcterms:W3CDTF">2026-02-16T22:58:20Z</dcterms:created>
  <dcterms:modified xsi:type="dcterms:W3CDTF">2026-03-04T20:35:39Z</dcterms:modified>
</cp:coreProperties>
</file>