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9" r:id="rId4"/>
    <p:sldId id="257" r:id="rId5"/>
    <p:sldId id="258" r:id="rId6"/>
    <p:sldId id="259" r:id="rId7"/>
    <p:sldId id="326" r:id="rId8"/>
    <p:sldId id="325" r:id="rId9"/>
    <p:sldId id="262" r:id="rId10"/>
    <p:sldId id="327" r:id="rId11"/>
    <p:sldId id="328" r:id="rId12"/>
    <p:sldId id="322" r:id="rId13"/>
    <p:sldId id="323" r:id="rId14"/>
  </p:sldIdLst>
  <p:sldSz cx="12192000" cy="6858000"/>
  <p:notesSz cx="6858000" cy="9144000"/>
  <p:embeddedFontLst>
    <p:embeddedFont>
      <p:font typeface="Century Gothic" panose="020B0502020202020204" pitchFamily="34" charset="0"/>
      <p:regular r:id="rId15"/>
      <p:bold r:id="rId16"/>
      <p:italic r:id="rId17"/>
      <p:boldItalic r:id="rId18"/>
    </p:embeddedFont>
    <p:embeddedFont>
      <p:font typeface="Comic Sans MS" panose="030F0702030302020204" pitchFamily="66" charset="0"/>
      <p:regular r:id="rId19"/>
      <p:bold r:id="rId20"/>
      <p:italic r:id="rId21"/>
      <p:boldItalic r:id="rId22"/>
    </p:embeddedFont>
    <p:embeddedFont>
      <p:font typeface="Constantia" panose="02030602050306030303" pitchFamily="18" charset="0"/>
      <p:regular r:id="rId23"/>
      <p:bold r:id="rId24"/>
      <p:italic r:id="rId25"/>
      <p:boldItalic r:id="rId26"/>
    </p:embeddedFont>
    <p:embeddedFont>
      <p:font typeface="Wingdings 3" panose="05040102010807070707" pitchFamily="18" charset="2"/>
      <p:regular r:id="rId2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BCEE"/>
    <a:srgbClr val="6A30BD"/>
    <a:srgbClr val="BBCCEF"/>
    <a:srgbClr val="3064CB"/>
    <a:srgbClr val="D6F2B4"/>
    <a:srgbClr val="C4EC94"/>
    <a:srgbClr val="97DD42"/>
    <a:srgbClr val="EAD4B9"/>
    <a:srgbClr val="E1B74A"/>
    <a:srgbClr val="634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E0BF8-2554-406E-B2DA-DD8FB78B75F1}" type="doc">
      <dgm:prSet loTypeId="urn:microsoft.com/office/officeart/2008/layout/AccentedPicture" loCatId="picture" qsTypeId="urn:microsoft.com/office/officeart/2005/8/quickstyle/3d3" qsCatId="3D" csTypeId="urn:microsoft.com/office/officeart/2005/8/colors/colorful2" csCatId="colorful" phldr="1"/>
      <dgm:spPr/>
      <dgm:t>
        <a:bodyPr/>
        <a:lstStyle/>
        <a:p>
          <a:endParaRPr lang="es-ES"/>
        </a:p>
      </dgm:t>
    </dgm:pt>
    <dgm:pt modelId="{88EEAF80-43A6-4DE8-97E3-87092A5D43F3}">
      <dgm:prSet custT="1"/>
      <dgm:spPr/>
      <dgm:t>
        <a:bodyPr/>
        <a:lstStyle/>
        <a:p>
          <a:endParaRPr lang="es-ES" sz="1800" dirty="0"/>
        </a:p>
      </dgm:t>
    </dgm:pt>
    <dgm:pt modelId="{061B326D-0525-477D-9907-132B6933C77F}" type="parTrans" cxnId="{2946A77E-794C-4628-B006-6EB9E58021E5}">
      <dgm:prSet/>
      <dgm:spPr/>
      <dgm:t>
        <a:bodyPr/>
        <a:lstStyle/>
        <a:p>
          <a:endParaRPr lang="es-ES" sz="1800"/>
        </a:p>
      </dgm:t>
    </dgm:pt>
    <dgm:pt modelId="{1E097680-DCE7-4E0F-AD35-93F7D2298787}" type="sibTrans" cxnId="{2946A77E-794C-4628-B006-6EB9E58021E5}">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dgm:spPr>
      <dgm:t>
        <a:bodyPr/>
        <a:lstStyle/>
        <a:p>
          <a:endParaRPr lang="es-ES" sz="1800"/>
        </a:p>
      </dgm:t>
    </dgm:pt>
    <dgm:pt modelId="{1C26D01D-E21D-4753-981E-7589BCE7EFB6}">
      <dgm:prSet custT="1"/>
      <dgm:spPr/>
      <dgm:t>
        <a:bodyPr/>
        <a:lstStyle/>
        <a:p>
          <a:pPr rtl="0"/>
          <a:r>
            <a:rPr lang="am-ET" sz="1800" b="1" dirty="0"/>
            <a:t>መንፈሳዊ፣ የማይሞት እና የማይበሰብስ አካል ይኖረናል</a:t>
          </a:r>
          <a:r>
            <a:rPr lang="en" sz="1800" b="1" dirty="0"/>
            <a:t> (1 </a:t>
          </a:r>
          <a:r>
            <a:rPr lang="am-ET" sz="1800" b="1" dirty="0"/>
            <a:t>ቆሮ</a:t>
          </a:r>
          <a:r>
            <a:rPr lang="en" sz="1800" b="1" dirty="0"/>
            <a:t> 15:42-44</a:t>
          </a:r>
          <a:r>
            <a:rPr lang="am-ET" sz="1800" b="1" dirty="0"/>
            <a:t>፣</a:t>
          </a:r>
          <a:r>
            <a:rPr lang="en" sz="1800" b="1" dirty="0"/>
            <a:t> 50-54)</a:t>
          </a:r>
          <a:endParaRPr lang="es-ES" sz="1800" dirty="0"/>
        </a:p>
      </dgm:t>
    </dgm:pt>
    <dgm:pt modelId="{1F3A0FF5-A042-4D9A-B425-80385182FC5E}" type="parTrans" cxnId="{428F7C69-94B1-47AF-A207-0AA377CCE740}">
      <dgm:prSet/>
      <dgm:spPr/>
      <dgm:t>
        <a:bodyPr/>
        <a:lstStyle/>
        <a:p>
          <a:endParaRPr lang="es-ES" sz="1800"/>
        </a:p>
      </dgm:t>
    </dgm:pt>
    <dgm:pt modelId="{FD9E7319-AADD-4517-BEDC-A9894446860B}" type="sibTrans" cxnId="{428F7C69-94B1-47AF-A207-0AA377CCE740}">
      <dgm:prSet/>
      <dgm:spPr/>
      <dgm:t>
        <a:bodyPr/>
        <a:lstStyle/>
        <a:p>
          <a:endParaRPr lang="es-ES" sz="1800"/>
        </a:p>
      </dgm:t>
    </dgm:pt>
    <dgm:pt modelId="{551222C8-B2F5-44E4-B38C-C20763E5183E}">
      <dgm:prSet custT="1"/>
      <dgm:spPr/>
      <dgm:t>
        <a:bodyPr/>
        <a:lstStyle/>
        <a:p>
          <a:r>
            <a:rPr lang="am-ET" sz="1800" b="1" dirty="0"/>
            <a:t>ከክርስቶስ ጋር እንከብራለን </a:t>
          </a:r>
          <a:r>
            <a:rPr lang="en" sz="1800" b="1" dirty="0"/>
            <a:t>(</a:t>
          </a:r>
          <a:r>
            <a:rPr lang="am-ET" sz="1800" b="1" dirty="0"/>
            <a:t>ቆላ</a:t>
          </a:r>
          <a:r>
            <a:rPr lang="en" sz="1800" b="1" dirty="0"/>
            <a:t> 3:4</a:t>
          </a:r>
          <a:r>
            <a:rPr lang="am-ET" sz="1800" b="1" dirty="0"/>
            <a:t>፣ፊል</a:t>
          </a:r>
          <a:r>
            <a:rPr lang="en" sz="1800" b="1" dirty="0"/>
            <a:t> 3:21)</a:t>
          </a:r>
          <a:endParaRPr lang="es-ES" sz="1800" dirty="0"/>
        </a:p>
      </dgm:t>
    </dgm:pt>
    <dgm:pt modelId="{516B24EE-4005-4FAD-A7C0-2D29E01470B3}" type="parTrans" cxnId="{12E7F866-EAA0-4CA1-AB88-2BED37A8193D}">
      <dgm:prSet/>
      <dgm:spPr/>
      <dgm:t>
        <a:bodyPr/>
        <a:lstStyle/>
        <a:p>
          <a:endParaRPr lang="es-ES" sz="1800"/>
        </a:p>
      </dgm:t>
    </dgm:pt>
    <dgm:pt modelId="{5A36B896-D018-46ED-BC3A-7FDF65104462}" type="sibTrans" cxnId="{12E7F866-EAA0-4CA1-AB88-2BED37A8193D}">
      <dgm:prSet/>
      <dgm:spPr/>
      <dgm:t>
        <a:bodyPr/>
        <a:lstStyle/>
        <a:p>
          <a:endParaRPr lang="es-ES" sz="1800"/>
        </a:p>
      </dgm:t>
    </dgm:pt>
    <dgm:pt modelId="{0406ED2B-D24D-41AB-8523-9C26A2B5A9B2}">
      <dgm:prSet custT="1"/>
      <dgm:spPr/>
      <dgm:t>
        <a:bodyPr/>
        <a:lstStyle/>
        <a:p>
          <a:r>
            <a:rPr lang="am-ET" sz="1800" b="1" dirty="0"/>
            <a:t>የሚታይ አካል ይኖረንና በራሳችን አይኖች እግዚአብሔርን እናየዋለን።</a:t>
          </a:r>
          <a:r>
            <a:rPr lang="en" sz="1800" b="1" dirty="0"/>
            <a:t>                               (</a:t>
          </a:r>
          <a:r>
            <a:rPr lang="am-ET" sz="1800" b="1" dirty="0"/>
            <a:t>ኢዮብ</a:t>
          </a:r>
          <a:r>
            <a:rPr lang="en" sz="1800" b="1" dirty="0"/>
            <a:t> 19:25-27)</a:t>
          </a:r>
          <a:endParaRPr lang="es-ES" sz="1800" dirty="0"/>
        </a:p>
      </dgm:t>
    </dgm:pt>
    <dgm:pt modelId="{61FA359D-43B2-4C27-9BF0-6428751D61A3}" type="parTrans" cxnId="{444DE647-4D51-4846-BFDE-97371422ED38}">
      <dgm:prSet/>
      <dgm:spPr/>
      <dgm:t>
        <a:bodyPr/>
        <a:lstStyle/>
        <a:p>
          <a:endParaRPr lang="es-ES" sz="1800"/>
        </a:p>
      </dgm:t>
    </dgm:pt>
    <dgm:pt modelId="{3CC97DD1-A204-4B42-95A1-F7421BDD5A62}" type="sibTrans" cxnId="{444DE647-4D51-4846-BFDE-97371422ED38}">
      <dgm:prSet/>
      <dgm:spPr/>
      <dgm:t>
        <a:bodyPr/>
        <a:lstStyle/>
        <a:p>
          <a:endParaRPr lang="es-ES" sz="1800"/>
        </a:p>
      </dgm:t>
    </dgm:pt>
    <dgm:pt modelId="{1BAF05B4-2AF1-44E8-A907-0F22D8FFDCAD}" type="pres">
      <dgm:prSet presAssocID="{ECDE0BF8-2554-406E-B2DA-DD8FB78B75F1}" presName="Name0" presStyleCnt="0">
        <dgm:presLayoutVars>
          <dgm:dir/>
        </dgm:presLayoutVars>
      </dgm:prSet>
      <dgm:spPr/>
    </dgm:pt>
    <dgm:pt modelId="{B54F2A49-C638-4298-93A5-B15F20B73CC8}" type="pres">
      <dgm:prSet presAssocID="{1E097680-DCE7-4E0F-AD35-93F7D2298787}" presName="picture_1" presStyleLbl="bgImgPlace1" presStyleIdx="0" presStyleCnt="1" custScaleY="123531"/>
      <dgm:spPr/>
    </dgm:pt>
    <dgm:pt modelId="{B413F3CB-1B79-483D-9265-0DE1F8CC58C1}" type="pres">
      <dgm:prSet presAssocID="{88EEAF80-43A6-4DE8-97E3-87092A5D43F3}" presName="text_1" presStyleLbl="node1" presStyleIdx="0" presStyleCnt="0">
        <dgm:presLayoutVars>
          <dgm:bulletEnabled val="1"/>
        </dgm:presLayoutVars>
      </dgm:prSet>
      <dgm:spPr/>
    </dgm:pt>
    <dgm:pt modelId="{FB72FB49-30E9-4ADB-8182-8C68B85817A6}" type="pres">
      <dgm:prSet presAssocID="{ECDE0BF8-2554-406E-B2DA-DD8FB78B75F1}" presName="linV" presStyleCnt="0"/>
      <dgm:spPr/>
    </dgm:pt>
    <dgm:pt modelId="{371BE4FC-D75E-4746-8370-E818D9D8E630}" type="pres">
      <dgm:prSet presAssocID="{0406ED2B-D24D-41AB-8523-9C26A2B5A9B2}" presName="pair" presStyleCnt="0"/>
      <dgm:spPr/>
    </dgm:pt>
    <dgm:pt modelId="{C9E9D897-4C9B-41FB-AD33-98B84A2667B6}" type="pres">
      <dgm:prSet presAssocID="{0406ED2B-D24D-41AB-8523-9C26A2B5A9B2}" presName="spaceH" presStyleLbl="node1" presStyleIdx="0" presStyleCnt="0"/>
      <dgm:spPr/>
    </dgm:pt>
    <dgm:pt modelId="{E3B5FC91-B78A-4126-8A8E-103CD1E4413E}" type="pres">
      <dgm:prSet presAssocID="{0406ED2B-D24D-41AB-8523-9C26A2B5A9B2}" presName="desPictures" presStyleLbl="alignImgPlace1" presStyleIdx="0" presStyleCnt="3" custScaleX="78689" custScaleY="78689" custLinFactNeighborX="-2190" custLinFactNeighborY="-26716"/>
      <dgm:spPr>
        <a:solidFill>
          <a:schemeClr val="accent3">
            <a:lumMod val="60000"/>
            <a:lumOff val="40000"/>
          </a:schemeClr>
        </a:solidFill>
      </dgm:spPr>
    </dgm:pt>
    <dgm:pt modelId="{67441515-E187-4938-99C4-00239BA82624}" type="pres">
      <dgm:prSet presAssocID="{0406ED2B-D24D-41AB-8523-9C26A2B5A9B2}" presName="desTextWrapper" presStyleCnt="0"/>
      <dgm:spPr/>
    </dgm:pt>
    <dgm:pt modelId="{67F4EE11-AA03-4495-8272-B640E7A148D5}" type="pres">
      <dgm:prSet presAssocID="{0406ED2B-D24D-41AB-8523-9C26A2B5A9B2}" presName="desText" presStyleLbl="revTx" presStyleIdx="0" presStyleCnt="3">
        <dgm:presLayoutVars>
          <dgm:bulletEnabled val="1"/>
        </dgm:presLayoutVars>
      </dgm:prSet>
      <dgm:spPr/>
    </dgm:pt>
    <dgm:pt modelId="{0B32FB86-C445-4CCA-8416-BFAB35669D43}" type="pres">
      <dgm:prSet presAssocID="{3CC97DD1-A204-4B42-95A1-F7421BDD5A62}" presName="spaceV" presStyleCnt="0"/>
      <dgm:spPr/>
    </dgm:pt>
    <dgm:pt modelId="{3D459D74-4B7D-4C84-958D-4B7A87F1FACD}" type="pres">
      <dgm:prSet presAssocID="{1C26D01D-E21D-4753-981E-7589BCE7EFB6}" presName="pair" presStyleCnt="0"/>
      <dgm:spPr/>
    </dgm:pt>
    <dgm:pt modelId="{6DE142C5-94AE-4522-BD21-00184BD46B49}" type="pres">
      <dgm:prSet presAssocID="{1C26D01D-E21D-4753-981E-7589BCE7EFB6}" presName="spaceH" presStyleLbl="node1" presStyleIdx="0" presStyleCnt="0"/>
      <dgm:spPr/>
    </dgm:pt>
    <dgm:pt modelId="{92B38AFF-B673-4C25-AB6B-57902FB61F66}" type="pres">
      <dgm:prSet presAssocID="{1C26D01D-E21D-4753-981E-7589BCE7EFB6}" presName="desPictures" presStyleLbl="alignImgPlace1" presStyleIdx="1" presStyleCnt="3" custScaleX="78689" custScaleY="78689" custLinFactNeighborX="-2190"/>
      <dgm:spPr>
        <a:solidFill>
          <a:srgbClr val="92D050"/>
        </a:solidFill>
      </dgm:spPr>
    </dgm:pt>
    <dgm:pt modelId="{2E6511FC-BD47-4314-B933-A6F7A5835D53}" type="pres">
      <dgm:prSet presAssocID="{1C26D01D-E21D-4753-981E-7589BCE7EFB6}" presName="desTextWrapper" presStyleCnt="0"/>
      <dgm:spPr/>
    </dgm:pt>
    <dgm:pt modelId="{011F007D-02F5-4465-B084-17942704F459}" type="pres">
      <dgm:prSet presAssocID="{1C26D01D-E21D-4753-981E-7589BCE7EFB6}" presName="desText" presStyleLbl="revTx" presStyleIdx="1" presStyleCnt="3" custLinFactNeighborY="47400">
        <dgm:presLayoutVars>
          <dgm:bulletEnabled val="1"/>
        </dgm:presLayoutVars>
      </dgm:prSet>
      <dgm:spPr/>
    </dgm:pt>
    <dgm:pt modelId="{1CC09F8D-B7FF-44A4-9127-030BCA035685}" type="pres">
      <dgm:prSet presAssocID="{FD9E7319-AADD-4517-BEDC-A9894446860B}" presName="spaceV" presStyleCnt="0"/>
      <dgm:spPr/>
    </dgm:pt>
    <dgm:pt modelId="{EEB65AA6-A948-4DF1-BA27-795DAAAFBC03}" type="pres">
      <dgm:prSet presAssocID="{551222C8-B2F5-44E4-B38C-C20763E5183E}" presName="pair" presStyleCnt="0"/>
      <dgm:spPr/>
    </dgm:pt>
    <dgm:pt modelId="{BB2EE472-5265-491A-9F29-A8B01392E9D3}" type="pres">
      <dgm:prSet presAssocID="{551222C8-B2F5-44E4-B38C-C20763E5183E}" presName="spaceH" presStyleLbl="node1" presStyleIdx="0" presStyleCnt="0"/>
      <dgm:spPr/>
    </dgm:pt>
    <dgm:pt modelId="{89A536DA-7373-4595-BEEC-C02148F19477}" type="pres">
      <dgm:prSet presAssocID="{551222C8-B2F5-44E4-B38C-C20763E5183E}" presName="desPictures" presStyleLbl="alignImgPlace1" presStyleIdx="2" presStyleCnt="3" custScaleX="78689" custScaleY="78689" custLinFactNeighborX="-2190" custLinFactNeighborY="68945"/>
      <dgm:spPr>
        <a:solidFill>
          <a:srgbClr val="29C7FF"/>
        </a:solidFill>
      </dgm:spPr>
    </dgm:pt>
    <dgm:pt modelId="{DE524B0E-440F-4D0D-A083-C17AB5B88CCA}" type="pres">
      <dgm:prSet presAssocID="{551222C8-B2F5-44E4-B38C-C20763E5183E}" presName="desTextWrapper" presStyleCnt="0"/>
      <dgm:spPr/>
    </dgm:pt>
    <dgm:pt modelId="{D48116AF-9848-49AE-8A64-457C7706F376}" type="pres">
      <dgm:prSet presAssocID="{551222C8-B2F5-44E4-B38C-C20763E5183E}" presName="desText" presStyleLbl="revTx" presStyleIdx="2" presStyleCnt="3" custLinFactNeighborY="69809">
        <dgm:presLayoutVars>
          <dgm:bulletEnabled val="1"/>
        </dgm:presLayoutVars>
      </dgm:prSet>
      <dgm:spPr/>
    </dgm:pt>
    <dgm:pt modelId="{D7B17513-A722-41E5-882A-0328A47134AB}" type="pres">
      <dgm:prSet presAssocID="{ECDE0BF8-2554-406E-B2DA-DD8FB78B75F1}" presName="maxNode" presStyleCnt="0"/>
      <dgm:spPr/>
    </dgm:pt>
    <dgm:pt modelId="{B51FD234-8505-4903-A24D-07300D45E210}" type="pres">
      <dgm:prSet presAssocID="{ECDE0BF8-2554-406E-B2DA-DD8FB78B75F1}" presName="Name33" presStyleCnt="0"/>
      <dgm:spPr/>
    </dgm:pt>
  </dgm:ptLst>
  <dgm:cxnLst>
    <dgm:cxn modelId="{2060E60A-9522-4B05-A45A-2BB99B90A1BD}" type="presOf" srcId="{1E097680-DCE7-4E0F-AD35-93F7D2298787}" destId="{B54F2A49-C638-4298-93A5-B15F20B73CC8}" srcOrd="0" destOrd="0" presId="urn:microsoft.com/office/officeart/2008/layout/AccentedPicture"/>
    <dgm:cxn modelId="{FE2C1D0C-8424-4B72-9EF2-E04F8103E956}" type="presOf" srcId="{0406ED2B-D24D-41AB-8523-9C26A2B5A9B2}" destId="{67F4EE11-AA03-4495-8272-B640E7A148D5}" srcOrd="0" destOrd="0" presId="urn:microsoft.com/office/officeart/2008/layout/AccentedPicture"/>
    <dgm:cxn modelId="{12E7F866-EAA0-4CA1-AB88-2BED37A8193D}" srcId="{ECDE0BF8-2554-406E-B2DA-DD8FB78B75F1}" destId="{551222C8-B2F5-44E4-B38C-C20763E5183E}" srcOrd="3" destOrd="0" parTransId="{516B24EE-4005-4FAD-A7C0-2D29E01470B3}" sibTransId="{5A36B896-D018-46ED-BC3A-7FDF65104462}"/>
    <dgm:cxn modelId="{444DE647-4D51-4846-BFDE-97371422ED38}" srcId="{ECDE0BF8-2554-406E-B2DA-DD8FB78B75F1}" destId="{0406ED2B-D24D-41AB-8523-9C26A2B5A9B2}" srcOrd="1" destOrd="0" parTransId="{61FA359D-43B2-4C27-9BF0-6428751D61A3}" sibTransId="{3CC97DD1-A204-4B42-95A1-F7421BDD5A62}"/>
    <dgm:cxn modelId="{428F7C69-94B1-47AF-A207-0AA377CCE740}" srcId="{ECDE0BF8-2554-406E-B2DA-DD8FB78B75F1}" destId="{1C26D01D-E21D-4753-981E-7589BCE7EFB6}" srcOrd="2" destOrd="0" parTransId="{1F3A0FF5-A042-4D9A-B425-80385182FC5E}" sibTransId="{FD9E7319-AADD-4517-BEDC-A9894446860B}"/>
    <dgm:cxn modelId="{C4E9326E-D381-4BC2-B82D-39BF51E9A766}" type="presOf" srcId="{1C26D01D-E21D-4753-981E-7589BCE7EFB6}" destId="{011F007D-02F5-4465-B084-17942704F459}" srcOrd="0" destOrd="0" presId="urn:microsoft.com/office/officeart/2008/layout/AccentedPicture"/>
    <dgm:cxn modelId="{7D04E155-0A57-46D4-A84C-6F0750EE9F79}" type="presOf" srcId="{ECDE0BF8-2554-406E-B2DA-DD8FB78B75F1}" destId="{1BAF05B4-2AF1-44E8-A907-0F22D8FFDCAD}" srcOrd="0" destOrd="0" presId="urn:microsoft.com/office/officeart/2008/layout/AccentedPicture"/>
    <dgm:cxn modelId="{2946A77E-794C-4628-B006-6EB9E58021E5}" srcId="{ECDE0BF8-2554-406E-B2DA-DD8FB78B75F1}" destId="{88EEAF80-43A6-4DE8-97E3-87092A5D43F3}" srcOrd="0" destOrd="0" parTransId="{061B326D-0525-477D-9907-132B6933C77F}" sibTransId="{1E097680-DCE7-4E0F-AD35-93F7D2298787}"/>
    <dgm:cxn modelId="{DBAA9FC1-7C0A-400C-820F-1A0CFB4AFC58}" type="presOf" srcId="{551222C8-B2F5-44E4-B38C-C20763E5183E}" destId="{D48116AF-9848-49AE-8A64-457C7706F376}" srcOrd="0" destOrd="0" presId="urn:microsoft.com/office/officeart/2008/layout/AccentedPicture"/>
    <dgm:cxn modelId="{56E9F4FA-ABA3-45C4-90BE-FB1D7013477A}" type="presOf" srcId="{88EEAF80-43A6-4DE8-97E3-87092A5D43F3}" destId="{B413F3CB-1B79-483D-9265-0DE1F8CC58C1}" srcOrd="0" destOrd="0" presId="urn:microsoft.com/office/officeart/2008/layout/AccentedPicture"/>
    <dgm:cxn modelId="{9886512D-1F8F-4BC7-BFE7-1556B49F5BD1}" type="presParOf" srcId="{1BAF05B4-2AF1-44E8-A907-0F22D8FFDCAD}" destId="{B54F2A49-C638-4298-93A5-B15F20B73CC8}" srcOrd="0" destOrd="0" presId="urn:microsoft.com/office/officeart/2008/layout/AccentedPicture"/>
    <dgm:cxn modelId="{50FDB96D-754A-4707-8A86-E70FEC702A63}" type="presParOf" srcId="{1BAF05B4-2AF1-44E8-A907-0F22D8FFDCAD}" destId="{B413F3CB-1B79-483D-9265-0DE1F8CC58C1}" srcOrd="1" destOrd="0" presId="urn:microsoft.com/office/officeart/2008/layout/AccentedPicture"/>
    <dgm:cxn modelId="{CB80461D-9261-4661-8011-FA188CCA2B46}" type="presParOf" srcId="{1BAF05B4-2AF1-44E8-A907-0F22D8FFDCAD}" destId="{FB72FB49-30E9-4ADB-8182-8C68B85817A6}" srcOrd="2" destOrd="0" presId="urn:microsoft.com/office/officeart/2008/layout/AccentedPicture"/>
    <dgm:cxn modelId="{9395AFB7-67D5-4ED9-AFEB-F5BC0597D38C}" type="presParOf" srcId="{FB72FB49-30E9-4ADB-8182-8C68B85817A6}" destId="{371BE4FC-D75E-4746-8370-E818D9D8E630}" srcOrd="0" destOrd="0" presId="urn:microsoft.com/office/officeart/2008/layout/AccentedPicture"/>
    <dgm:cxn modelId="{78447584-338A-45BA-806D-8DBEDA0812BD}" type="presParOf" srcId="{371BE4FC-D75E-4746-8370-E818D9D8E630}" destId="{C9E9D897-4C9B-41FB-AD33-98B84A2667B6}" srcOrd="0" destOrd="0" presId="urn:microsoft.com/office/officeart/2008/layout/AccentedPicture"/>
    <dgm:cxn modelId="{B48FFD04-9550-4A3C-B45D-CC08042D3ECB}" type="presParOf" srcId="{371BE4FC-D75E-4746-8370-E818D9D8E630}" destId="{E3B5FC91-B78A-4126-8A8E-103CD1E4413E}" srcOrd="1" destOrd="0" presId="urn:microsoft.com/office/officeart/2008/layout/AccentedPicture"/>
    <dgm:cxn modelId="{1ACB1C0C-6FDB-4493-84AF-D5024D503D50}" type="presParOf" srcId="{371BE4FC-D75E-4746-8370-E818D9D8E630}" destId="{67441515-E187-4938-99C4-00239BA82624}" srcOrd="2" destOrd="0" presId="urn:microsoft.com/office/officeart/2008/layout/AccentedPicture"/>
    <dgm:cxn modelId="{C60F14E1-9818-4699-9458-E28F8DF50507}" type="presParOf" srcId="{67441515-E187-4938-99C4-00239BA82624}" destId="{67F4EE11-AA03-4495-8272-B640E7A148D5}" srcOrd="0" destOrd="0" presId="urn:microsoft.com/office/officeart/2008/layout/AccentedPicture"/>
    <dgm:cxn modelId="{C074D1CE-6F83-46C1-87F1-BF02E4EBBD3E}" type="presParOf" srcId="{FB72FB49-30E9-4ADB-8182-8C68B85817A6}" destId="{0B32FB86-C445-4CCA-8416-BFAB35669D43}" srcOrd="1" destOrd="0" presId="urn:microsoft.com/office/officeart/2008/layout/AccentedPicture"/>
    <dgm:cxn modelId="{72789F22-3702-4085-B372-81F6F1A0EEEC}" type="presParOf" srcId="{FB72FB49-30E9-4ADB-8182-8C68B85817A6}" destId="{3D459D74-4B7D-4C84-958D-4B7A87F1FACD}" srcOrd="2" destOrd="0" presId="urn:microsoft.com/office/officeart/2008/layout/AccentedPicture"/>
    <dgm:cxn modelId="{0314131A-183A-46D0-994F-A2ECD975FE4B}" type="presParOf" srcId="{3D459D74-4B7D-4C84-958D-4B7A87F1FACD}" destId="{6DE142C5-94AE-4522-BD21-00184BD46B49}" srcOrd="0" destOrd="0" presId="urn:microsoft.com/office/officeart/2008/layout/AccentedPicture"/>
    <dgm:cxn modelId="{DC6D0563-FF88-42E4-AB30-3FBFBF71B638}" type="presParOf" srcId="{3D459D74-4B7D-4C84-958D-4B7A87F1FACD}" destId="{92B38AFF-B673-4C25-AB6B-57902FB61F66}" srcOrd="1" destOrd="0" presId="urn:microsoft.com/office/officeart/2008/layout/AccentedPicture"/>
    <dgm:cxn modelId="{ABFCBD0A-E4D2-4AC1-8DE3-EFB8D8025877}" type="presParOf" srcId="{3D459D74-4B7D-4C84-958D-4B7A87F1FACD}" destId="{2E6511FC-BD47-4314-B933-A6F7A5835D53}" srcOrd="2" destOrd="0" presId="urn:microsoft.com/office/officeart/2008/layout/AccentedPicture"/>
    <dgm:cxn modelId="{D19A4099-40E5-42C3-A4AD-0A2A701A187E}" type="presParOf" srcId="{2E6511FC-BD47-4314-B933-A6F7A5835D53}" destId="{011F007D-02F5-4465-B084-17942704F459}" srcOrd="0" destOrd="0" presId="urn:microsoft.com/office/officeart/2008/layout/AccentedPicture"/>
    <dgm:cxn modelId="{86CB594F-6CFF-4F75-8C11-89224A706DCA}" type="presParOf" srcId="{FB72FB49-30E9-4ADB-8182-8C68B85817A6}" destId="{1CC09F8D-B7FF-44A4-9127-030BCA035685}" srcOrd="3" destOrd="0" presId="urn:microsoft.com/office/officeart/2008/layout/AccentedPicture"/>
    <dgm:cxn modelId="{7CA8D2F9-1D55-4D73-9D8B-A5F383DEC394}" type="presParOf" srcId="{FB72FB49-30E9-4ADB-8182-8C68B85817A6}" destId="{EEB65AA6-A948-4DF1-BA27-795DAAAFBC03}" srcOrd="4" destOrd="0" presId="urn:microsoft.com/office/officeart/2008/layout/AccentedPicture"/>
    <dgm:cxn modelId="{3D9110D0-02C6-483C-B537-1D0F135BC8A5}" type="presParOf" srcId="{EEB65AA6-A948-4DF1-BA27-795DAAAFBC03}" destId="{BB2EE472-5265-491A-9F29-A8B01392E9D3}" srcOrd="0" destOrd="0" presId="urn:microsoft.com/office/officeart/2008/layout/AccentedPicture"/>
    <dgm:cxn modelId="{C6EB690A-8849-400B-A53E-DAAECD1DC30D}" type="presParOf" srcId="{EEB65AA6-A948-4DF1-BA27-795DAAAFBC03}" destId="{89A536DA-7373-4595-BEEC-C02148F19477}" srcOrd="1" destOrd="0" presId="urn:microsoft.com/office/officeart/2008/layout/AccentedPicture"/>
    <dgm:cxn modelId="{921F270E-9359-44DF-9D2B-A6939C13ACB1}" type="presParOf" srcId="{EEB65AA6-A948-4DF1-BA27-795DAAAFBC03}" destId="{DE524B0E-440F-4D0D-A083-C17AB5B88CCA}" srcOrd="2" destOrd="0" presId="urn:microsoft.com/office/officeart/2008/layout/AccentedPicture"/>
    <dgm:cxn modelId="{C5DC587F-25CC-478A-8276-0A3B02A2AFA2}" type="presParOf" srcId="{DE524B0E-440F-4D0D-A083-C17AB5B88CCA}" destId="{D48116AF-9848-49AE-8A64-457C7706F376}" srcOrd="0" destOrd="0" presId="urn:microsoft.com/office/officeart/2008/layout/AccentedPicture"/>
    <dgm:cxn modelId="{12D5E4EE-1810-4B30-ABCD-53D2052A1A52}" type="presParOf" srcId="{1BAF05B4-2AF1-44E8-A907-0F22D8FFDCAD}" destId="{D7B17513-A722-41E5-882A-0328A47134AB}" srcOrd="3" destOrd="0" presId="urn:microsoft.com/office/officeart/2008/layout/AccentedPicture"/>
    <dgm:cxn modelId="{81D39181-13A6-4E86-88BA-CFE0D23E9925}" type="presParOf" srcId="{D7B17513-A722-41E5-882A-0328A47134AB}" destId="{B51FD234-8505-4903-A24D-07300D45E210}"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A690D5-EAA0-427B-88B2-EEF082277BFC}"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s-ES"/>
        </a:p>
      </dgm:t>
    </dgm:pt>
    <dgm:pt modelId="{F0CF233A-5CB5-4DDD-AF7C-FA538F102708}">
      <dgm:prSet custT="1"/>
      <dgm:spPr>
        <a:solidFill>
          <a:schemeClr val="accent2">
            <a:lumMod val="75000"/>
          </a:schemeClr>
        </a:solidFill>
      </dgm:spPr>
      <dgm:t>
        <a:bodyPr/>
        <a:lstStyle/>
        <a:p>
          <a:r>
            <a:rPr lang="am-ET" sz="1800" b="1" dirty="0">
              <a:effectLst>
                <a:outerShdw blurRad="38100" dist="38100" dir="2700000" algn="tl">
                  <a:srgbClr val="000000">
                    <a:alpha val="43137"/>
                  </a:srgbClr>
                </a:outerShdw>
              </a:effectLst>
            </a:rPr>
            <a:t>እውነተኛ የሆነውን ሁሉ</a:t>
          </a:r>
          <a:endParaRPr lang="es-ES" sz="1800" dirty="0">
            <a:effectLst>
              <a:outerShdw blurRad="38100" dist="38100" dir="2700000" algn="tl">
                <a:srgbClr val="000000">
                  <a:alpha val="43137"/>
                </a:srgbClr>
              </a:outerShdw>
            </a:effectLst>
          </a:endParaRPr>
        </a:p>
      </dgm:t>
    </dgm:pt>
    <dgm:pt modelId="{9793080C-854A-4180-B044-7E2B55282C25}" type="parTrans" cxnId="{D74FC867-86FF-4BED-84AE-9EA5EAE717BA}">
      <dgm:prSet/>
      <dgm:spPr/>
      <dgm:t>
        <a:bodyPr/>
        <a:lstStyle/>
        <a:p>
          <a:endParaRPr lang="es-ES" sz="1800">
            <a:effectLst>
              <a:outerShdw blurRad="38100" dist="38100" dir="2700000" algn="tl">
                <a:srgbClr val="000000">
                  <a:alpha val="43137"/>
                </a:srgbClr>
              </a:outerShdw>
            </a:effectLst>
          </a:endParaRPr>
        </a:p>
      </dgm:t>
    </dgm:pt>
    <dgm:pt modelId="{D7229799-3030-4910-A61A-70CA31B2D52B}" type="sibTrans" cxnId="{D74FC867-86FF-4BED-84AE-9EA5EAE717BA}">
      <dgm:prSet custT="1"/>
      <dgm:spPr>
        <a:solidFill>
          <a:schemeClr val="accent2">
            <a:lumMod val="75000"/>
          </a:schemeClr>
        </a:solidFill>
      </dgm:spPr>
      <dgm:t>
        <a:bodyPr/>
        <a:lstStyle/>
        <a:p>
          <a:endParaRPr lang="es-ES" sz="1800">
            <a:effectLst>
              <a:outerShdw blurRad="38100" dist="38100" dir="2700000" algn="tl">
                <a:srgbClr val="000000">
                  <a:alpha val="43137"/>
                </a:srgbClr>
              </a:outerShdw>
            </a:effectLst>
          </a:endParaRPr>
        </a:p>
      </dgm:t>
    </dgm:pt>
    <dgm:pt modelId="{B2643D6D-33A7-48E3-8C94-015EFC215074}">
      <dgm:prSet custT="1"/>
      <dgm:spPr/>
      <dgm:t>
        <a:bodyPr/>
        <a:lstStyle/>
        <a:p>
          <a:r>
            <a:rPr lang="am-ET" sz="1800" b="1" dirty="0">
              <a:effectLst>
                <a:outerShdw blurRad="38100" dist="38100" dir="2700000" algn="tl">
                  <a:srgbClr val="000000">
                    <a:alpha val="43137"/>
                  </a:srgbClr>
                </a:outerShdw>
              </a:effectLst>
            </a:rPr>
            <a:t>ጭምት የሆነውን ሁሉ</a:t>
          </a:r>
          <a:endParaRPr lang="es-ES" sz="1800" dirty="0">
            <a:effectLst>
              <a:outerShdw blurRad="38100" dist="38100" dir="2700000" algn="tl">
                <a:srgbClr val="000000">
                  <a:alpha val="43137"/>
                </a:srgbClr>
              </a:outerShdw>
            </a:effectLst>
          </a:endParaRPr>
        </a:p>
      </dgm:t>
    </dgm:pt>
    <dgm:pt modelId="{EA50FC4C-0208-447B-A18B-E5DB7ACE34A8}" type="parTrans" cxnId="{24272D08-E834-45C2-95DE-B123B86C5611}">
      <dgm:prSet/>
      <dgm:spPr/>
      <dgm:t>
        <a:bodyPr/>
        <a:lstStyle/>
        <a:p>
          <a:endParaRPr lang="es-ES" sz="1800">
            <a:effectLst>
              <a:outerShdw blurRad="38100" dist="38100" dir="2700000" algn="tl">
                <a:srgbClr val="000000">
                  <a:alpha val="43137"/>
                </a:srgbClr>
              </a:outerShdw>
            </a:effectLst>
          </a:endParaRPr>
        </a:p>
      </dgm:t>
    </dgm:pt>
    <dgm:pt modelId="{EBC951EB-AEC6-4B84-B460-C1FD0329685B}" type="sibTrans" cxnId="{24272D08-E834-45C2-95DE-B123B86C5611}">
      <dgm:prSet custT="1"/>
      <dgm:spPr/>
      <dgm:t>
        <a:bodyPr/>
        <a:lstStyle/>
        <a:p>
          <a:endParaRPr lang="es-ES" sz="1800">
            <a:effectLst>
              <a:outerShdw blurRad="38100" dist="38100" dir="2700000" algn="tl">
                <a:srgbClr val="000000">
                  <a:alpha val="43137"/>
                </a:srgbClr>
              </a:outerShdw>
            </a:effectLst>
          </a:endParaRPr>
        </a:p>
      </dgm:t>
    </dgm:pt>
    <dgm:pt modelId="{6A83FF03-0205-48D2-8C1C-B3A290B35891}">
      <dgm:prSet custT="1"/>
      <dgm:spPr>
        <a:solidFill>
          <a:schemeClr val="accent4">
            <a:lumMod val="75000"/>
          </a:schemeClr>
        </a:solidFill>
      </dgm:spPr>
      <dgm:t>
        <a:bodyPr/>
        <a:lstStyle/>
        <a:p>
          <a:r>
            <a:rPr lang="am-ET" sz="1800" b="1" dirty="0">
              <a:effectLst>
                <a:outerShdw blurRad="38100" dist="38100" dir="2700000" algn="tl">
                  <a:srgbClr val="000000">
                    <a:alpha val="43137"/>
                  </a:srgbClr>
                </a:outerShdw>
              </a:effectLst>
            </a:rPr>
            <a:t>ጽድቅ የሆነውን ሁሉ</a:t>
          </a:r>
          <a:endParaRPr lang="es-ES" sz="1800" dirty="0">
            <a:effectLst>
              <a:outerShdw blurRad="38100" dist="38100" dir="2700000" algn="tl">
                <a:srgbClr val="000000">
                  <a:alpha val="43137"/>
                </a:srgbClr>
              </a:outerShdw>
            </a:effectLst>
          </a:endParaRPr>
        </a:p>
      </dgm:t>
    </dgm:pt>
    <dgm:pt modelId="{41D56E9E-A7C3-48CB-BF5F-008988766FBF}" type="parTrans" cxnId="{C05B215D-FF93-4A13-9869-6CCD3F2F25B2}">
      <dgm:prSet/>
      <dgm:spPr/>
      <dgm:t>
        <a:bodyPr/>
        <a:lstStyle/>
        <a:p>
          <a:endParaRPr lang="es-ES" sz="1800">
            <a:effectLst>
              <a:outerShdw blurRad="38100" dist="38100" dir="2700000" algn="tl">
                <a:srgbClr val="000000">
                  <a:alpha val="43137"/>
                </a:srgbClr>
              </a:outerShdw>
            </a:effectLst>
          </a:endParaRPr>
        </a:p>
      </dgm:t>
    </dgm:pt>
    <dgm:pt modelId="{52906160-F787-41EC-8594-7E4D145CEB66}" type="sibTrans" cxnId="{C05B215D-FF93-4A13-9869-6CCD3F2F25B2}">
      <dgm:prSet custT="1"/>
      <dgm:spPr>
        <a:solidFill>
          <a:schemeClr val="accent4">
            <a:lumMod val="75000"/>
          </a:schemeClr>
        </a:solidFill>
      </dgm:spPr>
      <dgm:t>
        <a:bodyPr/>
        <a:lstStyle/>
        <a:p>
          <a:endParaRPr lang="es-ES" sz="1800">
            <a:effectLst>
              <a:outerShdw blurRad="38100" dist="38100" dir="2700000" algn="tl">
                <a:srgbClr val="000000">
                  <a:alpha val="43137"/>
                </a:srgbClr>
              </a:outerShdw>
            </a:effectLst>
          </a:endParaRPr>
        </a:p>
      </dgm:t>
    </dgm:pt>
    <dgm:pt modelId="{49E7B55F-A7C0-47EA-9012-446B999A3E1A}">
      <dgm:prSet custT="1"/>
      <dgm:spPr/>
      <dgm:t>
        <a:bodyPr/>
        <a:lstStyle/>
        <a:p>
          <a:r>
            <a:rPr lang="am-ET" sz="1800" b="1" dirty="0">
              <a:effectLst>
                <a:outerShdw blurRad="38100" dist="38100" dir="2700000" algn="tl">
                  <a:srgbClr val="000000">
                    <a:alpha val="43137"/>
                  </a:srgbClr>
                </a:outerShdw>
              </a:effectLst>
            </a:rPr>
            <a:t>ንፁህ የሆነውን ሁሉ</a:t>
          </a:r>
          <a:endParaRPr lang="es-ES" sz="1800" dirty="0">
            <a:effectLst>
              <a:outerShdw blurRad="38100" dist="38100" dir="2700000" algn="tl">
                <a:srgbClr val="000000">
                  <a:alpha val="43137"/>
                </a:srgbClr>
              </a:outerShdw>
            </a:effectLst>
          </a:endParaRPr>
        </a:p>
      </dgm:t>
    </dgm:pt>
    <dgm:pt modelId="{30C19949-0B1A-404C-B8B3-E44F52CCEA07}" type="parTrans" cxnId="{22CD77E3-4243-47AA-B4AE-A85018173EF2}">
      <dgm:prSet/>
      <dgm:spPr/>
      <dgm:t>
        <a:bodyPr/>
        <a:lstStyle/>
        <a:p>
          <a:endParaRPr lang="es-ES" sz="1800">
            <a:effectLst>
              <a:outerShdw blurRad="38100" dist="38100" dir="2700000" algn="tl">
                <a:srgbClr val="000000">
                  <a:alpha val="43137"/>
                </a:srgbClr>
              </a:outerShdw>
            </a:effectLst>
          </a:endParaRPr>
        </a:p>
      </dgm:t>
    </dgm:pt>
    <dgm:pt modelId="{F6B3A2EB-D8CA-439C-86E3-EED7E63709FB}" type="sibTrans" cxnId="{22CD77E3-4243-47AA-B4AE-A85018173EF2}">
      <dgm:prSet custT="1"/>
      <dgm:spPr/>
      <dgm:t>
        <a:bodyPr/>
        <a:lstStyle/>
        <a:p>
          <a:endParaRPr lang="es-ES" sz="1800">
            <a:effectLst>
              <a:outerShdw blurRad="38100" dist="38100" dir="2700000" algn="tl">
                <a:srgbClr val="000000">
                  <a:alpha val="43137"/>
                </a:srgbClr>
              </a:outerShdw>
            </a:effectLst>
          </a:endParaRPr>
        </a:p>
      </dgm:t>
    </dgm:pt>
    <dgm:pt modelId="{06320EA7-06DB-4835-B4F6-8B924AC47908}">
      <dgm:prSet custT="1"/>
      <dgm:spPr/>
      <dgm:t>
        <a:bodyPr/>
        <a:lstStyle/>
        <a:p>
          <a:r>
            <a:rPr lang="am-ET" sz="1800" b="1" dirty="0">
              <a:effectLst>
                <a:outerShdw blurRad="38100" dist="38100" dir="2700000" algn="tl">
                  <a:srgbClr val="000000">
                    <a:alpha val="43137"/>
                  </a:srgbClr>
                </a:outerShdw>
              </a:effectLst>
            </a:rPr>
            <a:t>ፍቅርና በጎነት ያለበትን ሁሉ </a:t>
          </a:r>
          <a:endParaRPr lang="es-ES" sz="1800" dirty="0">
            <a:effectLst>
              <a:outerShdw blurRad="38100" dist="38100" dir="2700000" algn="tl">
                <a:srgbClr val="000000">
                  <a:alpha val="43137"/>
                </a:srgbClr>
              </a:outerShdw>
            </a:effectLst>
          </a:endParaRPr>
        </a:p>
      </dgm:t>
    </dgm:pt>
    <dgm:pt modelId="{E562FB3B-792D-4893-BA82-E1383C3D8815}" type="parTrans" cxnId="{5EAF214C-76CC-4C99-B2F8-69D2FD57E825}">
      <dgm:prSet/>
      <dgm:spPr/>
      <dgm:t>
        <a:bodyPr/>
        <a:lstStyle/>
        <a:p>
          <a:endParaRPr lang="es-ES" sz="1800">
            <a:effectLst>
              <a:outerShdw blurRad="38100" dist="38100" dir="2700000" algn="tl">
                <a:srgbClr val="000000">
                  <a:alpha val="43137"/>
                </a:srgbClr>
              </a:outerShdw>
            </a:effectLst>
          </a:endParaRPr>
        </a:p>
      </dgm:t>
    </dgm:pt>
    <dgm:pt modelId="{2ED63D28-8188-41B7-A4DF-0DD8A5839210}" type="sibTrans" cxnId="{5EAF214C-76CC-4C99-B2F8-69D2FD57E825}">
      <dgm:prSet custT="1"/>
      <dgm:spPr/>
      <dgm:t>
        <a:bodyPr/>
        <a:lstStyle/>
        <a:p>
          <a:endParaRPr lang="es-ES" sz="1800">
            <a:effectLst>
              <a:outerShdw blurRad="38100" dist="38100" dir="2700000" algn="tl">
                <a:srgbClr val="000000">
                  <a:alpha val="43137"/>
                </a:srgbClr>
              </a:outerShdw>
            </a:effectLst>
          </a:endParaRPr>
        </a:p>
      </dgm:t>
    </dgm:pt>
    <dgm:pt modelId="{E1CB1385-948A-4B96-909C-50A7A5D030C8}">
      <dgm:prSet custT="1"/>
      <dgm:spPr>
        <a:solidFill>
          <a:srgbClr val="00B050"/>
        </a:solidFill>
      </dgm:spPr>
      <dgm:t>
        <a:bodyPr/>
        <a:lstStyle/>
        <a:p>
          <a:r>
            <a:rPr lang="am-ET" sz="1800" b="1" dirty="0">
              <a:effectLst>
                <a:outerShdw blurRad="38100" dist="38100" dir="2700000" algn="tl">
                  <a:srgbClr val="000000">
                    <a:alpha val="43137"/>
                  </a:srgbClr>
                </a:outerShdw>
              </a:effectLst>
            </a:rPr>
            <a:t>መልካም ወሬ ያለበትን ሁሉ</a:t>
          </a:r>
          <a:endParaRPr lang="es-ES" sz="1800" dirty="0">
            <a:effectLst>
              <a:outerShdw blurRad="38100" dist="38100" dir="2700000" algn="tl">
                <a:srgbClr val="000000">
                  <a:alpha val="43137"/>
                </a:srgbClr>
              </a:outerShdw>
            </a:effectLst>
          </a:endParaRPr>
        </a:p>
      </dgm:t>
    </dgm:pt>
    <dgm:pt modelId="{302C4E03-6B9E-4B12-8F31-6BCEA978FCE2}" type="parTrans" cxnId="{7AEACCB2-3AA9-43F5-B2E9-67CA591A3F9D}">
      <dgm:prSet/>
      <dgm:spPr/>
      <dgm:t>
        <a:bodyPr/>
        <a:lstStyle/>
        <a:p>
          <a:endParaRPr lang="es-ES" sz="1800">
            <a:effectLst>
              <a:outerShdw blurRad="38100" dist="38100" dir="2700000" algn="tl">
                <a:srgbClr val="000000">
                  <a:alpha val="43137"/>
                </a:srgbClr>
              </a:outerShdw>
            </a:effectLst>
          </a:endParaRPr>
        </a:p>
      </dgm:t>
    </dgm:pt>
    <dgm:pt modelId="{16C85C52-87F1-41F0-97C9-86AE4854F445}" type="sibTrans" cxnId="{7AEACCB2-3AA9-43F5-B2E9-67CA591A3F9D}">
      <dgm:prSet custT="1"/>
      <dgm:spPr>
        <a:solidFill>
          <a:srgbClr val="00B050"/>
        </a:solidFill>
      </dgm:spPr>
      <dgm:t>
        <a:bodyPr/>
        <a:lstStyle/>
        <a:p>
          <a:endParaRPr lang="es-ES" sz="1800">
            <a:effectLst>
              <a:outerShdw blurRad="38100" dist="38100" dir="2700000" algn="tl">
                <a:srgbClr val="000000">
                  <a:alpha val="43137"/>
                </a:srgbClr>
              </a:outerShdw>
            </a:effectLst>
          </a:endParaRPr>
        </a:p>
      </dgm:t>
    </dgm:pt>
    <dgm:pt modelId="{96B1FDB1-ACF4-4840-9E2E-8D210ED07C56}" type="pres">
      <dgm:prSet presAssocID="{C7A690D5-EAA0-427B-88B2-EEF082277BFC}" presName="cycle" presStyleCnt="0">
        <dgm:presLayoutVars>
          <dgm:dir/>
          <dgm:resizeHandles val="exact"/>
        </dgm:presLayoutVars>
      </dgm:prSet>
      <dgm:spPr/>
    </dgm:pt>
    <dgm:pt modelId="{E00895E5-6944-4A36-A099-069F28B64C91}" type="pres">
      <dgm:prSet presAssocID="{F0CF233A-5CB5-4DDD-AF7C-FA538F102708}" presName="node" presStyleLbl="node1" presStyleIdx="0" presStyleCnt="6" custScaleX="120792" custScaleY="93366" custRadScaleRad="98064">
        <dgm:presLayoutVars>
          <dgm:bulletEnabled val="1"/>
        </dgm:presLayoutVars>
      </dgm:prSet>
      <dgm:spPr/>
    </dgm:pt>
    <dgm:pt modelId="{9C9976D1-C018-43D5-81A0-6846E4DF5FCA}" type="pres">
      <dgm:prSet presAssocID="{D7229799-3030-4910-A61A-70CA31B2D52B}" presName="sibTrans" presStyleLbl="sibTrans2D1" presStyleIdx="0" presStyleCnt="6" custLinFactNeighborX="-8026" custLinFactNeighborY="6666"/>
      <dgm:spPr/>
    </dgm:pt>
    <dgm:pt modelId="{D19A7A30-8D62-4C1A-BC05-C4771E8B1D77}" type="pres">
      <dgm:prSet presAssocID="{D7229799-3030-4910-A61A-70CA31B2D52B}" presName="connectorText" presStyleLbl="sibTrans2D1" presStyleIdx="0" presStyleCnt="6"/>
      <dgm:spPr/>
    </dgm:pt>
    <dgm:pt modelId="{1141BFDF-95E8-4D91-97CE-5CCE188BFFD9}" type="pres">
      <dgm:prSet presAssocID="{B2643D6D-33A7-48E3-8C94-015EFC215074}" presName="node" presStyleLbl="node1" presStyleIdx="1" presStyleCnt="6" custScaleX="120792">
        <dgm:presLayoutVars>
          <dgm:bulletEnabled val="1"/>
        </dgm:presLayoutVars>
      </dgm:prSet>
      <dgm:spPr/>
    </dgm:pt>
    <dgm:pt modelId="{A0627442-0053-4F4F-B4CA-4D5C4565DAC1}" type="pres">
      <dgm:prSet presAssocID="{EBC951EB-AEC6-4B84-B460-C1FD0329685B}" presName="sibTrans" presStyleLbl="sibTrans2D1" presStyleIdx="1" presStyleCnt="6" custLinFactX="21260" custLinFactNeighborX="100000"/>
      <dgm:spPr/>
    </dgm:pt>
    <dgm:pt modelId="{FC2A3394-DDD4-43B7-8A17-453F6B7C347E}" type="pres">
      <dgm:prSet presAssocID="{EBC951EB-AEC6-4B84-B460-C1FD0329685B}" presName="connectorText" presStyleLbl="sibTrans2D1" presStyleIdx="1" presStyleCnt="6"/>
      <dgm:spPr/>
    </dgm:pt>
    <dgm:pt modelId="{284EC19B-3261-4C0A-BA70-964A610B88E3}" type="pres">
      <dgm:prSet presAssocID="{6A83FF03-0205-48D2-8C1C-B3A290B35891}" presName="node" presStyleLbl="node1" presStyleIdx="2" presStyleCnt="6" custScaleX="120792">
        <dgm:presLayoutVars>
          <dgm:bulletEnabled val="1"/>
        </dgm:presLayoutVars>
      </dgm:prSet>
      <dgm:spPr/>
    </dgm:pt>
    <dgm:pt modelId="{8660691B-A762-4BAF-B0AE-C2619C3AA7A5}" type="pres">
      <dgm:prSet presAssocID="{52906160-F787-41EC-8594-7E4D145CEB66}" presName="sibTrans" presStyleLbl="sibTrans2D1" presStyleIdx="2" presStyleCnt="6" custLinFactNeighborX="11865" custLinFactNeighborY="11110"/>
      <dgm:spPr/>
    </dgm:pt>
    <dgm:pt modelId="{76659567-5B11-4791-9B80-78925CDA4F37}" type="pres">
      <dgm:prSet presAssocID="{52906160-F787-41EC-8594-7E4D145CEB66}" presName="connectorText" presStyleLbl="sibTrans2D1" presStyleIdx="2" presStyleCnt="6"/>
      <dgm:spPr/>
    </dgm:pt>
    <dgm:pt modelId="{DA4F9CAF-A910-41AE-8A10-AE528558652A}" type="pres">
      <dgm:prSet presAssocID="{49E7B55F-A7C0-47EA-9012-446B999A3E1A}" presName="node" presStyleLbl="node1" presStyleIdx="3" presStyleCnt="6" custScaleX="120792">
        <dgm:presLayoutVars>
          <dgm:bulletEnabled val="1"/>
        </dgm:presLayoutVars>
      </dgm:prSet>
      <dgm:spPr/>
    </dgm:pt>
    <dgm:pt modelId="{B9B98085-777F-4896-AE5B-A399E16C839A}" type="pres">
      <dgm:prSet presAssocID="{F6B3A2EB-D8CA-439C-86E3-EED7E63709FB}" presName="sibTrans" presStyleLbl="sibTrans2D1" presStyleIdx="3" presStyleCnt="6" custLinFactNeighborX="-23730" custLinFactNeighborY="17776"/>
      <dgm:spPr/>
    </dgm:pt>
    <dgm:pt modelId="{0FB721F0-A227-46FB-90E7-5D5E664B4DFB}" type="pres">
      <dgm:prSet presAssocID="{F6B3A2EB-D8CA-439C-86E3-EED7E63709FB}" presName="connectorText" presStyleLbl="sibTrans2D1" presStyleIdx="3" presStyleCnt="6"/>
      <dgm:spPr/>
    </dgm:pt>
    <dgm:pt modelId="{8A77F301-51BC-4CD4-9F81-E28C0D908C54}" type="pres">
      <dgm:prSet presAssocID="{06320EA7-06DB-4835-B4F6-8B924AC47908}" presName="node" presStyleLbl="node1" presStyleIdx="4" presStyleCnt="6" custScaleX="120792">
        <dgm:presLayoutVars>
          <dgm:bulletEnabled val="1"/>
        </dgm:presLayoutVars>
      </dgm:prSet>
      <dgm:spPr/>
    </dgm:pt>
    <dgm:pt modelId="{D014681F-0BDE-494B-BF50-85790A42B6FB}" type="pres">
      <dgm:prSet presAssocID="{2ED63D28-8188-41B7-A4DF-0DD8A5839210}" presName="sibTrans" presStyleLbl="sibTrans2D1" presStyleIdx="4" presStyleCnt="6" custLinFactX="-15620" custLinFactNeighborX="-100000"/>
      <dgm:spPr/>
    </dgm:pt>
    <dgm:pt modelId="{387EE960-E637-4DB9-AC76-584C5DF6CB53}" type="pres">
      <dgm:prSet presAssocID="{2ED63D28-8188-41B7-A4DF-0DD8A5839210}" presName="connectorText" presStyleLbl="sibTrans2D1" presStyleIdx="4" presStyleCnt="6"/>
      <dgm:spPr/>
    </dgm:pt>
    <dgm:pt modelId="{B7D9D664-9CC4-4A8B-B2D1-84C252ECE833}" type="pres">
      <dgm:prSet presAssocID="{E1CB1385-948A-4B96-909C-50A7A5D030C8}" presName="node" presStyleLbl="node1" presStyleIdx="5" presStyleCnt="6" custScaleX="120792">
        <dgm:presLayoutVars>
          <dgm:bulletEnabled val="1"/>
        </dgm:presLayoutVars>
      </dgm:prSet>
      <dgm:spPr/>
    </dgm:pt>
    <dgm:pt modelId="{7C41A576-5BE8-40F5-8D86-D486E205AC2F}" type="pres">
      <dgm:prSet presAssocID="{16C85C52-87F1-41F0-97C9-86AE4854F445}" presName="sibTrans" presStyleLbl="sibTrans2D1" presStyleIdx="5" presStyleCnt="6" custLinFactNeighborX="16052" custLinFactNeighborY="13332"/>
      <dgm:spPr/>
    </dgm:pt>
    <dgm:pt modelId="{9759D987-24EE-4565-8A84-260874C492E7}" type="pres">
      <dgm:prSet presAssocID="{16C85C52-87F1-41F0-97C9-86AE4854F445}" presName="connectorText" presStyleLbl="sibTrans2D1" presStyleIdx="5" presStyleCnt="6"/>
      <dgm:spPr/>
    </dgm:pt>
  </dgm:ptLst>
  <dgm:cxnLst>
    <dgm:cxn modelId="{AD969C03-B36D-4F5E-B9CF-DC1C2023E588}" type="presOf" srcId="{2ED63D28-8188-41B7-A4DF-0DD8A5839210}" destId="{387EE960-E637-4DB9-AC76-584C5DF6CB53}" srcOrd="1" destOrd="0" presId="urn:microsoft.com/office/officeart/2005/8/layout/cycle2"/>
    <dgm:cxn modelId="{061E3206-FEFC-49E8-B0ED-7C3CEE0356B3}" type="presOf" srcId="{F0CF233A-5CB5-4DDD-AF7C-FA538F102708}" destId="{E00895E5-6944-4A36-A099-069F28B64C91}" srcOrd="0" destOrd="0" presId="urn:microsoft.com/office/officeart/2005/8/layout/cycle2"/>
    <dgm:cxn modelId="{24272D08-E834-45C2-95DE-B123B86C5611}" srcId="{C7A690D5-EAA0-427B-88B2-EEF082277BFC}" destId="{B2643D6D-33A7-48E3-8C94-015EFC215074}" srcOrd="1" destOrd="0" parTransId="{EA50FC4C-0208-447B-A18B-E5DB7ACE34A8}" sibTransId="{EBC951EB-AEC6-4B84-B460-C1FD0329685B}"/>
    <dgm:cxn modelId="{9F8D130C-B1BC-4BF6-898A-F95306B5DF01}" type="presOf" srcId="{B2643D6D-33A7-48E3-8C94-015EFC215074}" destId="{1141BFDF-95E8-4D91-97CE-5CCE188BFFD9}" srcOrd="0" destOrd="0" presId="urn:microsoft.com/office/officeart/2005/8/layout/cycle2"/>
    <dgm:cxn modelId="{0A74320F-076B-42AF-97CF-72824D5600BE}" type="presOf" srcId="{06320EA7-06DB-4835-B4F6-8B924AC47908}" destId="{8A77F301-51BC-4CD4-9F81-E28C0D908C54}" srcOrd="0" destOrd="0" presId="urn:microsoft.com/office/officeart/2005/8/layout/cycle2"/>
    <dgm:cxn modelId="{B8BD731E-B418-4514-9091-AE6A12265EEC}" type="presOf" srcId="{F6B3A2EB-D8CA-439C-86E3-EED7E63709FB}" destId="{0FB721F0-A227-46FB-90E7-5D5E664B4DFB}" srcOrd="1" destOrd="0" presId="urn:microsoft.com/office/officeart/2005/8/layout/cycle2"/>
    <dgm:cxn modelId="{F0055437-E1DD-43D8-8D8F-C1AF57A67F45}" type="presOf" srcId="{E1CB1385-948A-4B96-909C-50A7A5D030C8}" destId="{B7D9D664-9CC4-4A8B-B2D1-84C252ECE833}" srcOrd="0" destOrd="0" presId="urn:microsoft.com/office/officeart/2005/8/layout/cycle2"/>
    <dgm:cxn modelId="{C05B215D-FF93-4A13-9869-6CCD3F2F25B2}" srcId="{C7A690D5-EAA0-427B-88B2-EEF082277BFC}" destId="{6A83FF03-0205-48D2-8C1C-B3A290B35891}" srcOrd="2" destOrd="0" parTransId="{41D56E9E-A7C3-48CB-BF5F-008988766FBF}" sibTransId="{52906160-F787-41EC-8594-7E4D145CEB66}"/>
    <dgm:cxn modelId="{CE093262-3B79-4D85-9176-5C6ED5297BC3}" type="presOf" srcId="{6A83FF03-0205-48D2-8C1C-B3A290B35891}" destId="{284EC19B-3261-4C0A-BA70-964A610B88E3}" srcOrd="0" destOrd="0" presId="urn:microsoft.com/office/officeart/2005/8/layout/cycle2"/>
    <dgm:cxn modelId="{576EC165-19CC-44A9-808F-115E66244C6C}" type="presOf" srcId="{D7229799-3030-4910-A61A-70CA31B2D52B}" destId="{D19A7A30-8D62-4C1A-BC05-C4771E8B1D77}" srcOrd="1" destOrd="0" presId="urn:microsoft.com/office/officeart/2005/8/layout/cycle2"/>
    <dgm:cxn modelId="{D74FC867-86FF-4BED-84AE-9EA5EAE717BA}" srcId="{C7A690D5-EAA0-427B-88B2-EEF082277BFC}" destId="{F0CF233A-5CB5-4DDD-AF7C-FA538F102708}" srcOrd="0" destOrd="0" parTransId="{9793080C-854A-4180-B044-7E2B55282C25}" sibTransId="{D7229799-3030-4910-A61A-70CA31B2D52B}"/>
    <dgm:cxn modelId="{99F9DC68-BD3A-4109-899A-5A68E8F3BF40}" type="presOf" srcId="{52906160-F787-41EC-8594-7E4D145CEB66}" destId="{8660691B-A762-4BAF-B0AE-C2619C3AA7A5}" srcOrd="0" destOrd="0" presId="urn:microsoft.com/office/officeart/2005/8/layout/cycle2"/>
    <dgm:cxn modelId="{5EAF214C-76CC-4C99-B2F8-69D2FD57E825}" srcId="{C7A690D5-EAA0-427B-88B2-EEF082277BFC}" destId="{06320EA7-06DB-4835-B4F6-8B924AC47908}" srcOrd="4" destOrd="0" parTransId="{E562FB3B-792D-4893-BA82-E1383C3D8815}" sibTransId="{2ED63D28-8188-41B7-A4DF-0DD8A5839210}"/>
    <dgm:cxn modelId="{2E70135A-260F-4684-875A-1BAC98AA4C55}" type="presOf" srcId="{C7A690D5-EAA0-427B-88B2-EEF082277BFC}" destId="{96B1FDB1-ACF4-4840-9E2E-8D210ED07C56}" srcOrd="0" destOrd="0" presId="urn:microsoft.com/office/officeart/2005/8/layout/cycle2"/>
    <dgm:cxn modelId="{6E951D86-3A9C-48A8-86F7-F0695658CA3B}" type="presOf" srcId="{F6B3A2EB-D8CA-439C-86E3-EED7E63709FB}" destId="{B9B98085-777F-4896-AE5B-A399E16C839A}" srcOrd="0" destOrd="0" presId="urn:microsoft.com/office/officeart/2005/8/layout/cycle2"/>
    <dgm:cxn modelId="{240B5586-B562-453C-80A8-ECDD5DF8D39B}" type="presOf" srcId="{49E7B55F-A7C0-47EA-9012-446B999A3E1A}" destId="{DA4F9CAF-A910-41AE-8A10-AE528558652A}" srcOrd="0" destOrd="0" presId="urn:microsoft.com/office/officeart/2005/8/layout/cycle2"/>
    <dgm:cxn modelId="{84175187-C996-411E-98DA-9C9FE82249C7}" type="presOf" srcId="{16C85C52-87F1-41F0-97C9-86AE4854F445}" destId="{9759D987-24EE-4565-8A84-260874C492E7}" srcOrd="1" destOrd="0" presId="urn:microsoft.com/office/officeart/2005/8/layout/cycle2"/>
    <dgm:cxn modelId="{4D30BCA3-0225-4494-B4B9-8F70BA6E963F}" type="presOf" srcId="{D7229799-3030-4910-A61A-70CA31B2D52B}" destId="{9C9976D1-C018-43D5-81A0-6846E4DF5FCA}" srcOrd="0" destOrd="0" presId="urn:microsoft.com/office/officeart/2005/8/layout/cycle2"/>
    <dgm:cxn modelId="{A77CBDA3-2236-4CF8-A770-4CBD98D47B71}" type="presOf" srcId="{16C85C52-87F1-41F0-97C9-86AE4854F445}" destId="{7C41A576-5BE8-40F5-8D86-D486E205AC2F}" srcOrd="0" destOrd="0" presId="urn:microsoft.com/office/officeart/2005/8/layout/cycle2"/>
    <dgm:cxn modelId="{7AEACCB2-3AA9-43F5-B2E9-67CA591A3F9D}" srcId="{C7A690D5-EAA0-427B-88B2-EEF082277BFC}" destId="{E1CB1385-948A-4B96-909C-50A7A5D030C8}" srcOrd="5" destOrd="0" parTransId="{302C4E03-6B9E-4B12-8F31-6BCEA978FCE2}" sibTransId="{16C85C52-87F1-41F0-97C9-86AE4854F445}"/>
    <dgm:cxn modelId="{72A9D8CF-5501-46C3-8276-AB55A77FC7F0}" type="presOf" srcId="{EBC951EB-AEC6-4B84-B460-C1FD0329685B}" destId="{FC2A3394-DDD4-43B7-8A17-453F6B7C347E}" srcOrd="1" destOrd="0" presId="urn:microsoft.com/office/officeart/2005/8/layout/cycle2"/>
    <dgm:cxn modelId="{CFDC0ED7-97BA-46EC-B3C2-4E102ED36FF8}" type="presOf" srcId="{52906160-F787-41EC-8594-7E4D145CEB66}" destId="{76659567-5B11-4791-9B80-78925CDA4F37}" srcOrd="1" destOrd="0" presId="urn:microsoft.com/office/officeart/2005/8/layout/cycle2"/>
    <dgm:cxn modelId="{46E94FDA-B81D-4DF3-AFDA-05301A31F133}" type="presOf" srcId="{EBC951EB-AEC6-4B84-B460-C1FD0329685B}" destId="{A0627442-0053-4F4F-B4CA-4D5C4565DAC1}" srcOrd="0" destOrd="0" presId="urn:microsoft.com/office/officeart/2005/8/layout/cycle2"/>
    <dgm:cxn modelId="{D08CE9DD-E713-4F3F-A9D8-92E706070CE7}" type="presOf" srcId="{2ED63D28-8188-41B7-A4DF-0DD8A5839210}" destId="{D014681F-0BDE-494B-BF50-85790A42B6FB}" srcOrd="0" destOrd="0" presId="urn:microsoft.com/office/officeart/2005/8/layout/cycle2"/>
    <dgm:cxn modelId="{22CD77E3-4243-47AA-B4AE-A85018173EF2}" srcId="{C7A690D5-EAA0-427B-88B2-EEF082277BFC}" destId="{49E7B55F-A7C0-47EA-9012-446B999A3E1A}" srcOrd="3" destOrd="0" parTransId="{30C19949-0B1A-404C-B8B3-E44F52CCEA07}" sibTransId="{F6B3A2EB-D8CA-439C-86E3-EED7E63709FB}"/>
    <dgm:cxn modelId="{69F8E2B7-FA6D-4DC8-B3B9-CD6EA703CE45}" type="presParOf" srcId="{96B1FDB1-ACF4-4840-9E2E-8D210ED07C56}" destId="{E00895E5-6944-4A36-A099-069F28B64C91}" srcOrd="0" destOrd="0" presId="urn:microsoft.com/office/officeart/2005/8/layout/cycle2"/>
    <dgm:cxn modelId="{7CB946F6-16A1-4C1B-AFC7-4A061A4CCE48}" type="presParOf" srcId="{96B1FDB1-ACF4-4840-9E2E-8D210ED07C56}" destId="{9C9976D1-C018-43D5-81A0-6846E4DF5FCA}" srcOrd="1" destOrd="0" presId="urn:microsoft.com/office/officeart/2005/8/layout/cycle2"/>
    <dgm:cxn modelId="{B9C20A14-0C8D-4CEB-8BBC-DC1152C72BE7}" type="presParOf" srcId="{9C9976D1-C018-43D5-81A0-6846E4DF5FCA}" destId="{D19A7A30-8D62-4C1A-BC05-C4771E8B1D77}" srcOrd="0" destOrd="0" presId="urn:microsoft.com/office/officeart/2005/8/layout/cycle2"/>
    <dgm:cxn modelId="{17ED4B93-6104-4D66-A83F-2F8F77AC7608}" type="presParOf" srcId="{96B1FDB1-ACF4-4840-9E2E-8D210ED07C56}" destId="{1141BFDF-95E8-4D91-97CE-5CCE188BFFD9}" srcOrd="2" destOrd="0" presId="urn:microsoft.com/office/officeart/2005/8/layout/cycle2"/>
    <dgm:cxn modelId="{0A5883D2-B23D-480E-A147-9580F351EBDD}" type="presParOf" srcId="{96B1FDB1-ACF4-4840-9E2E-8D210ED07C56}" destId="{A0627442-0053-4F4F-B4CA-4D5C4565DAC1}" srcOrd="3" destOrd="0" presId="urn:microsoft.com/office/officeart/2005/8/layout/cycle2"/>
    <dgm:cxn modelId="{8C319641-C0FA-4EEE-A322-BDBB5B62668D}" type="presParOf" srcId="{A0627442-0053-4F4F-B4CA-4D5C4565DAC1}" destId="{FC2A3394-DDD4-43B7-8A17-453F6B7C347E}" srcOrd="0" destOrd="0" presId="urn:microsoft.com/office/officeart/2005/8/layout/cycle2"/>
    <dgm:cxn modelId="{ED5549C8-21E7-484E-B617-29997A9AB736}" type="presParOf" srcId="{96B1FDB1-ACF4-4840-9E2E-8D210ED07C56}" destId="{284EC19B-3261-4C0A-BA70-964A610B88E3}" srcOrd="4" destOrd="0" presId="urn:microsoft.com/office/officeart/2005/8/layout/cycle2"/>
    <dgm:cxn modelId="{3D49E40D-6AB8-4E97-8399-A5E7CC168D01}" type="presParOf" srcId="{96B1FDB1-ACF4-4840-9E2E-8D210ED07C56}" destId="{8660691B-A762-4BAF-B0AE-C2619C3AA7A5}" srcOrd="5" destOrd="0" presId="urn:microsoft.com/office/officeart/2005/8/layout/cycle2"/>
    <dgm:cxn modelId="{735661E6-CCD8-4FB6-ABCB-F31BD1F3C2F5}" type="presParOf" srcId="{8660691B-A762-4BAF-B0AE-C2619C3AA7A5}" destId="{76659567-5B11-4791-9B80-78925CDA4F37}" srcOrd="0" destOrd="0" presId="urn:microsoft.com/office/officeart/2005/8/layout/cycle2"/>
    <dgm:cxn modelId="{8076E9BB-BBA0-49EF-915C-22F0AD4913A4}" type="presParOf" srcId="{96B1FDB1-ACF4-4840-9E2E-8D210ED07C56}" destId="{DA4F9CAF-A910-41AE-8A10-AE528558652A}" srcOrd="6" destOrd="0" presId="urn:microsoft.com/office/officeart/2005/8/layout/cycle2"/>
    <dgm:cxn modelId="{DED0DB46-AB06-4206-B249-6812E503A7BC}" type="presParOf" srcId="{96B1FDB1-ACF4-4840-9E2E-8D210ED07C56}" destId="{B9B98085-777F-4896-AE5B-A399E16C839A}" srcOrd="7" destOrd="0" presId="urn:microsoft.com/office/officeart/2005/8/layout/cycle2"/>
    <dgm:cxn modelId="{6881BE20-49D8-440C-87F6-6C7E29487F73}" type="presParOf" srcId="{B9B98085-777F-4896-AE5B-A399E16C839A}" destId="{0FB721F0-A227-46FB-90E7-5D5E664B4DFB}" srcOrd="0" destOrd="0" presId="urn:microsoft.com/office/officeart/2005/8/layout/cycle2"/>
    <dgm:cxn modelId="{C47C145F-35A8-46AF-AA78-FD778EB89AC4}" type="presParOf" srcId="{96B1FDB1-ACF4-4840-9E2E-8D210ED07C56}" destId="{8A77F301-51BC-4CD4-9F81-E28C0D908C54}" srcOrd="8" destOrd="0" presId="urn:microsoft.com/office/officeart/2005/8/layout/cycle2"/>
    <dgm:cxn modelId="{E4606FCA-06A7-44BA-BA90-86EC0B9611E0}" type="presParOf" srcId="{96B1FDB1-ACF4-4840-9E2E-8D210ED07C56}" destId="{D014681F-0BDE-494B-BF50-85790A42B6FB}" srcOrd="9" destOrd="0" presId="urn:microsoft.com/office/officeart/2005/8/layout/cycle2"/>
    <dgm:cxn modelId="{7502C394-E8B3-4971-856E-6B158C15A368}" type="presParOf" srcId="{D014681F-0BDE-494B-BF50-85790A42B6FB}" destId="{387EE960-E637-4DB9-AC76-584C5DF6CB53}" srcOrd="0" destOrd="0" presId="urn:microsoft.com/office/officeart/2005/8/layout/cycle2"/>
    <dgm:cxn modelId="{43281026-70F4-49DF-BAE9-FCB1A00DB3F3}" type="presParOf" srcId="{96B1FDB1-ACF4-4840-9E2E-8D210ED07C56}" destId="{B7D9D664-9CC4-4A8B-B2D1-84C252ECE833}" srcOrd="10" destOrd="0" presId="urn:microsoft.com/office/officeart/2005/8/layout/cycle2"/>
    <dgm:cxn modelId="{95E5D610-E30A-48B6-9019-1CB0B0A32102}" type="presParOf" srcId="{96B1FDB1-ACF4-4840-9E2E-8D210ED07C56}" destId="{7C41A576-5BE8-40F5-8D86-D486E205AC2F}" srcOrd="11" destOrd="0" presId="urn:microsoft.com/office/officeart/2005/8/layout/cycle2"/>
    <dgm:cxn modelId="{3986EC62-CF09-4188-A8A5-E38A18FF7FC7}" type="presParOf" srcId="{7C41A576-5BE8-40F5-8D86-D486E205AC2F}" destId="{9759D987-24EE-4565-8A84-260874C492E7}"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60992-AB65-48FE-B9D7-53F33244AF59}"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s-ES"/>
        </a:p>
      </dgm:t>
    </dgm:pt>
    <dgm:pt modelId="{97B8D273-2EF8-4939-9080-87D3FBC8E10D}">
      <dgm:prSet custT="1"/>
      <dgm:spPr/>
      <dgm:t>
        <a:bodyPr lIns="324000"/>
        <a:lstStyle/>
        <a:p>
          <a:r>
            <a:rPr lang="am-ET" sz="2000" b="1" dirty="0">
              <a:solidFill>
                <a:schemeClr val="tx1"/>
              </a:solidFill>
            </a:rPr>
            <a:t>የወዳጆቻችንን መዳን </a:t>
          </a:r>
          <a:r>
            <a:rPr lang="en-US" sz="2000" b="1" dirty="0">
              <a:solidFill>
                <a:schemeClr val="tx1"/>
              </a:solidFill>
            </a:rPr>
            <a:t>(1 </a:t>
          </a:r>
          <a:r>
            <a:rPr lang="am-ET" sz="2000" b="1" dirty="0">
              <a:solidFill>
                <a:schemeClr val="tx1"/>
              </a:solidFill>
            </a:rPr>
            <a:t>ጢሞ</a:t>
          </a:r>
          <a:r>
            <a:rPr lang="en-US" sz="2000" b="1" dirty="0">
              <a:solidFill>
                <a:schemeClr val="tx1"/>
              </a:solidFill>
            </a:rPr>
            <a:t> 2:3</a:t>
          </a:r>
          <a:r>
            <a:rPr lang="am-ET" sz="2000" b="1" dirty="0">
              <a:solidFill>
                <a:schemeClr val="tx1"/>
              </a:solidFill>
            </a:rPr>
            <a:t>፣</a:t>
          </a:r>
          <a:r>
            <a:rPr lang="en-US" sz="2000" b="1" dirty="0">
              <a:solidFill>
                <a:schemeClr val="tx1"/>
              </a:solidFill>
            </a:rPr>
            <a:t> 4</a:t>
          </a:r>
          <a:r>
            <a:rPr lang="en" sz="2000" b="1" dirty="0">
              <a:solidFill>
                <a:schemeClr val="tx1"/>
              </a:solidFill>
            </a:rPr>
            <a:t>)</a:t>
          </a:r>
          <a:endParaRPr lang="es-ES" sz="2000" dirty="0">
            <a:solidFill>
              <a:schemeClr val="tx1"/>
            </a:solidFill>
          </a:endParaRPr>
        </a:p>
      </dgm:t>
    </dgm:pt>
    <dgm:pt modelId="{315C9126-2995-4200-9080-504E7CA0AF1C}" type="parTrans" cxnId="{6EF69560-E7A7-42C5-8766-EFF76D5BBF7B}">
      <dgm:prSet/>
      <dgm:spPr/>
      <dgm:t>
        <a:bodyPr/>
        <a:lstStyle/>
        <a:p>
          <a:endParaRPr lang="es-ES" sz="2000"/>
        </a:p>
      </dgm:t>
    </dgm:pt>
    <dgm:pt modelId="{691D5ACA-DFE4-4020-85A0-FC83782E3F67}" type="sibTrans" cxnId="{6EF69560-E7A7-42C5-8766-EFF76D5BBF7B}">
      <dgm:prSet/>
      <dgm:spPr/>
      <dgm:t>
        <a:bodyPr/>
        <a:lstStyle/>
        <a:p>
          <a:endParaRPr lang="es-ES" sz="2000"/>
        </a:p>
      </dgm:t>
    </dgm:pt>
    <dgm:pt modelId="{182FAFF6-0CB8-45E0-9BB0-E57C50E0C1A2}">
      <dgm:prSet custT="1"/>
      <dgm:spPr/>
      <dgm:t>
        <a:bodyPr lIns="324000"/>
        <a:lstStyle/>
        <a:p>
          <a:r>
            <a:rPr lang="am-ET" sz="2000" b="1" dirty="0">
              <a:solidFill>
                <a:schemeClr val="tx1"/>
              </a:solidFill>
            </a:rPr>
            <a:t>እምነታችንን የማካፈል ድፍረት</a:t>
          </a:r>
          <a:r>
            <a:rPr lang="en-US" sz="2000" b="1" dirty="0">
              <a:solidFill>
                <a:schemeClr val="tx1"/>
              </a:solidFill>
            </a:rPr>
            <a:t> (</a:t>
          </a:r>
          <a:r>
            <a:rPr lang="am-ET" sz="2000" b="1" dirty="0">
              <a:solidFill>
                <a:schemeClr val="tx1"/>
              </a:solidFill>
            </a:rPr>
            <a:t>ራዕ </a:t>
          </a:r>
          <a:r>
            <a:rPr lang="en-US" sz="2000" b="1" dirty="0">
              <a:solidFill>
                <a:schemeClr val="tx1"/>
              </a:solidFill>
            </a:rPr>
            <a:t>22:17</a:t>
          </a:r>
          <a:r>
            <a:rPr lang="en" sz="2000" b="1" dirty="0">
              <a:solidFill>
                <a:schemeClr val="tx1"/>
              </a:solidFill>
            </a:rPr>
            <a:t>)</a:t>
          </a:r>
          <a:endParaRPr lang="es-ES" sz="2000" dirty="0">
            <a:solidFill>
              <a:schemeClr val="tx1"/>
            </a:solidFill>
          </a:endParaRPr>
        </a:p>
      </dgm:t>
    </dgm:pt>
    <dgm:pt modelId="{DF53C1C8-6CBF-4759-BBBC-F2BB59AAE193}" type="parTrans" cxnId="{8DB81E7C-4DC2-4D19-AF06-F4832A961924}">
      <dgm:prSet/>
      <dgm:spPr/>
      <dgm:t>
        <a:bodyPr/>
        <a:lstStyle/>
        <a:p>
          <a:endParaRPr lang="es-ES" sz="2000"/>
        </a:p>
      </dgm:t>
    </dgm:pt>
    <dgm:pt modelId="{3F9DF35A-00C0-42E3-AD30-89DFC2D806CD}" type="sibTrans" cxnId="{8DB81E7C-4DC2-4D19-AF06-F4832A961924}">
      <dgm:prSet/>
      <dgm:spPr/>
      <dgm:t>
        <a:bodyPr/>
        <a:lstStyle/>
        <a:p>
          <a:endParaRPr lang="es-ES" sz="2000"/>
        </a:p>
      </dgm:t>
    </dgm:pt>
    <dgm:pt modelId="{6877BF15-8D10-469B-80D4-7E34AAF0B987}">
      <dgm:prSet custT="1"/>
      <dgm:spPr/>
      <dgm:t>
        <a:bodyPr lIns="324000"/>
        <a:lstStyle/>
        <a:p>
          <a:r>
            <a:rPr lang="am-ET" sz="2000" b="1" dirty="0">
              <a:solidFill>
                <a:schemeClr val="tx1"/>
              </a:solidFill>
            </a:rPr>
            <a:t>ለተናዘዝነው ስህተታችን ይቅርታን</a:t>
          </a:r>
          <a:r>
            <a:rPr lang="en-US" sz="2000" b="1" dirty="0">
              <a:solidFill>
                <a:schemeClr val="tx1"/>
              </a:solidFill>
            </a:rPr>
            <a:t> (1 </a:t>
          </a:r>
          <a:r>
            <a:rPr lang="am-ET" sz="2000" b="1" dirty="0">
              <a:solidFill>
                <a:schemeClr val="tx1"/>
              </a:solidFill>
            </a:rPr>
            <a:t>ዮሐ</a:t>
          </a:r>
          <a:r>
            <a:rPr lang="en-US" sz="2000" b="1" dirty="0">
              <a:solidFill>
                <a:schemeClr val="tx1"/>
              </a:solidFill>
            </a:rPr>
            <a:t> 1:9</a:t>
          </a:r>
          <a:r>
            <a:rPr lang="en" sz="2000" b="1" dirty="0">
              <a:solidFill>
                <a:schemeClr val="tx1"/>
              </a:solidFill>
            </a:rPr>
            <a:t>)</a:t>
          </a:r>
          <a:endParaRPr lang="es-ES" sz="2000" dirty="0">
            <a:solidFill>
              <a:schemeClr val="tx1"/>
            </a:solidFill>
          </a:endParaRPr>
        </a:p>
      </dgm:t>
    </dgm:pt>
    <dgm:pt modelId="{92B8E9D4-FEAD-4F02-8C2F-9DA596E0A906}" type="parTrans" cxnId="{5C7CB8CF-24E5-40A2-B8CD-29F3E6519779}">
      <dgm:prSet/>
      <dgm:spPr/>
      <dgm:t>
        <a:bodyPr/>
        <a:lstStyle/>
        <a:p>
          <a:endParaRPr lang="es-ES" sz="2000"/>
        </a:p>
      </dgm:t>
    </dgm:pt>
    <dgm:pt modelId="{3DAC7362-1FD8-4802-BF07-F0A2C050C730}" type="sibTrans" cxnId="{5C7CB8CF-24E5-40A2-B8CD-29F3E6519779}">
      <dgm:prSet/>
      <dgm:spPr/>
      <dgm:t>
        <a:bodyPr/>
        <a:lstStyle/>
        <a:p>
          <a:endParaRPr lang="es-ES" sz="2000"/>
        </a:p>
      </dgm:t>
    </dgm:pt>
    <dgm:pt modelId="{F5F690CC-8B00-4735-92A8-695195BE69BC}">
      <dgm:prSet custT="1"/>
      <dgm:spPr/>
      <dgm:t>
        <a:bodyPr lIns="324000"/>
        <a:lstStyle/>
        <a:p>
          <a:r>
            <a:rPr lang="am-ET" sz="2000" b="1" dirty="0">
              <a:solidFill>
                <a:schemeClr val="tx1"/>
              </a:solidFill>
            </a:rPr>
            <a:t>የእግዚአብሔርን ትዕዛዛት የመታዘዝ ጉልበት</a:t>
          </a:r>
          <a:r>
            <a:rPr lang="en-US" sz="2000" b="1" dirty="0">
              <a:solidFill>
                <a:schemeClr val="tx1"/>
              </a:solidFill>
            </a:rPr>
            <a:t> (</a:t>
          </a:r>
          <a:r>
            <a:rPr lang="am-ET" sz="2000" b="1" dirty="0">
              <a:solidFill>
                <a:schemeClr val="tx1"/>
              </a:solidFill>
            </a:rPr>
            <a:t>ዕብ</a:t>
          </a:r>
          <a:r>
            <a:rPr lang="en-US" sz="2000" b="1" dirty="0">
              <a:solidFill>
                <a:schemeClr val="tx1"/>
              </a:solidFill>
            </a:rPr>
            <a:t> 13:20</a:t>
          </a:r>
          <a:r>
            <a:rPr lang="am-ET" sz="2000" b="1" dirty="0">
              <a:solidFill>
                <a:schemeClr val="tx1"/>
              </a:solidFill>
            </a:rPr>
            <a:t>፣</a:t>
          </a:r>
          <a:r>
            <a:rPr lang="en-US" sz="2000" b="1" dirty="0">
              <a:solidFill>
                <a:schemeClr val="tx1"/>
              </a:solidFill>
            </a:rPr>
            <a:t> 21</a:t>
          </a:r>
          <a:r>
            <a:rPr lang="en" sz="2000" b="1" dirty="0">
              <a:solidFill>
                <a:schemeClr val="tx1"/>
              </a:solidFill>
            </a:rPr>
            <a:t>)</a:t>
          </a:r>
          <a:endParaRPr lang="es-ES" sz="2000" dirty="0">
            <a:solidFill>
              <a:schemeClr val="tx1"/>
            </a:solidFill>
          </a:endParaRPr>
        </a:p>
      </dgm:t>
    </dgm:pt>
    <dgm:pt modelId="{37075AB0-2FD3-4958-A35A-94FEBB9DF5C5}" type="parTrans" cxnId="{B18C4403-FFD2-4553-9202-26C2994CA07A}">
      <dgm:prSet/>
      <dgm:spPr/>
      <dgm:t>
        <a:bodyPr/>
        <a:lstStyle/>
        <a:p>
          <a:endParaRPr lang="es-ES" sz="2000"/>
        </a:p>
      </dgm:t>
    </dgm:pt>
    <dgm:pt modelId="{F05BDA17-0EEE-4FE7-8AC9-E9008D7D5F3C}" type="sibTrans" cxnId="{B18C4403-FFD2-4553-9202-26C2994CA07A}">
      <dgm:prSet/>
      <dgm:spPr/>
      <dgm:t>
        <a:bodyPr/>
        <a:lstStyle/>
        <a:p>
          <a:endParaRPr lang="es-ES" sz="2000"/>
        </a:p>
      </dgm:t>
    </dgm:pt>
    <dgm:pt modelId="{F168F05B-E73B-4A35-9296-F84B5999A672}">
      <dgm:prSet custT="1"/>
      <dgm:spPr/>
      <dgm:t>
        <a:bodyPr lIns="324000"/>
        <a:lstStyle/>
        <a:p>
          <a:r>
            <a:rPr lang="am-ET" sz="2000" b="1" dirty="0">
              <a:effectLst>
                <a:outerShdw blurRad="38100" dist="38100" dir="2700000" algn="tl">
                  <a:srgbClr val="000000">
                    <a:alpha val="43137"/>
                  </a:srgbClr>
                </a:outerShdw>
              </a:effectLst>
            </a:rPr>
            <a:t>ሊሚጠሉንና ለሚያስቸግሩን ፍቅርን መስጠት</a:t>
          </a:r>
          <a:r>
            <a:rPr lang="en-US" sz="2000" b="1" dirty="0">
              <a:effectLst>
                <a:outerShdw blurRad="38100" dist="38100" dir="2700000" algn="tl">
                  <a:srgbClr val="000000">
                    <a:alpha val="43137"/>
                  </a:srgbClr>
                </a:outerShdw>
              </a:effectLst>
            </a:rPr>
            <a:t> (</a:t>
          </a:r>
          <a:r>
            <a:rPr lang="am-ET" sz="2000" b="1" dirty="0">
              <a:effectLst>
                <a:outerShdw blurRad="38100" dist="38100" dir="2700000" algn="tl">
                  <a:srgbClr val="000000">
                    <a:alpha val="43137"/>
                  </a:srgbClr>
                </a:outerShdw>
              </a:effectLst>
            </a:rPr>
            <a:t>ማቴ</a:t>
          </a:r>
          <a:r>
            <a:rPr lang="en-US" sz="2000" b="1" dirty="0">
              <a:effectLst>
                <a:outerShdw blurRad="38100" dist="38100" dir="2700000" algn="tl">
                  <a:srgbClr val="000000">
                    <a:alpha val="43137"/>
                  </a:srgbClr>
                </a:outerShdw>
              </a:effectLst>
            </a:rPr>
            <a:t> 5:44</a:t>
          </a:r>
          <a:r>
            <a:rPr lang="en"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48B98F97-D9EB-4BE4-A14F-A3D05B41CBE4}" type="parTrans" cxnId="{E691E1FE-5B53-4B82-B7D5-486976671162}">
      <dgm:prSet/>
      <dgm:spPr/>
      <dgm:t>
        <a:bodyPr/>
        <a:lstStyle/>
        <a:p>
          <a:endParaRPr lang="es-ES" sz="2000"/>
        </a:p>
      </dgm:t>
    </dgm:pt>
    <dgm:pt modelId="{D584DC4A-86A4-48B0-BF9F-20AE793051C0}" type="sibTrans" cxnId="{E691E1FE-5B53-4B82-B7D5-486976671162}">
      <dgm:prSet/>
      <dgm:spPr/>
      <dgm:t>
        <a:bodyPr/>
        <a:lstStyle/>
        <a:p>
          <a:endParaRPr lang="es-ES" sz="2000"/>
        </a:p>
      </dgm:t>
    </dgm:pt>
    <dgm:pt modelId="{E40B9A4E-6595-4BC0-B81B-75BBF695DB22}">
      <dgm:prSet custT="1"/>
      <dgm:spPr/>
      <dgm:t>
        <a:bodyPr lIns="324000"/>
        <a:lstStyle/>
        <a:p>
          <a:r>
            <a:rPr lang="am-ET" sz="2000" b="1" dirty="0">
              <a:effectLst>
                <a:outerShdw blurRad="38100" dist="38100" dir="2700000" algn="tl">
                  <a:srgbClr val="000000">
                    <a:alpha val="43137"/>
                  </a:srgbClr>
                </a:outerShdw>
              </a:effectLst>
            </a:rPr>
            <a:t>አስቸጋሪ ሁኔታዎችን ለማለፍ የሚያስችል ጥበብ </a:t>
          </a:r>
          <a:r>
            <a:rPr lang="en-US" sz="2000" b="1" dirty="0">
              <a:effectLst>
                <a:outerShdw blurRad="38100" dist="38100" dir="2700000" algn="tl">
                  <a:srgbClr val="000000">
                    <a:alpha val="43137"/>
                  </a:srgbClr>
                </a:outerShdw>
              </a:effectLst>
            </a:rPr>
            <a:t>(</a:t>
          </a:r>
          <a:r>
            <a:rPr lang="am-ET" sz="2000" b="1" dirty="0">
              <a:effectLst>
                <a:outerShdw blurRad="38100" dist="38100" dir="2700000" algn="tl">
                  <a:srgbClr val="000000">
                    <a:alpha val="43137"/>
                  </a:srgbClr>
                </a:outerShdw>
              </a:effectLst>
            </a:rPr>
            <a:t>ያዕ</a:t>
          </a:r>
          <a:r>
            <a:rPr lang="en-US" sz="2000" b="1" dirty="0">
              <a:effectLst>
                <a:outerShdw blurRad="38100" dist="38100" dir="2700000" algn="tl">
                  <a:srgbClr val="000000">
                    <a:alpha val="43137"/>
                  </a:srgbClr>
                </a:outerShdw>
              </a:effectLst>
            </a:rPr>
            <a:t> 1:5</a:t>
          </a:r>
          <a:r>
            <a:rPr lang="en"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70B058CF-B98D-48EC-813F-7223CE24CC91}" type="parTrans" cxnId="{B30D1580-989B-49C3-A245-B476DB29A87E}">
      <dgm:prSet/>
      <dgm:spPr/>
      <dgm:t>
        <a:bodyPr/>
        <a:lstStyle/>
        <a:p>
          <a:endParaRPr lang="es-ES" sz="2000"/>
        </a:p>
      </dgm:t>
    </dgm:pt>
    <dgm:pt modelId="{45760816-F83D-4BF9-9ABD-E879A5129F89}" type="sibTrans" cxnId="{B30D1580-989B-49C3-A245-B476DB29A87E}">
      <dgm:prSet/>
      <dgm:spPr/>
      <dgm:t>
        <a:bodyPr/>
        <a:lstStyle/>
        <a:p>
          <a:endParaRPr lang="es-ES" sz="2000"/>
        </a:p>
      </dgm:t>
    </dgm:pt>
    <dgm:pt modelId="{30D381E5-2AAD-48C0-878D-F01C62CA5794}">
      <dgm:prSet custT="1"/>
      <dgm:spPr/>
      <dgm:t>
        <a:bodyPr lIns="324000"/>
        <a:lstStyle/>
        <a:p>
          <a:r>
            <a:rPr lang="am-ET" sz="2000" b="1" dirty="0">
              <a:effectLst>
                <a:outerShdw blurRad="38100" dist="38100" dir="2700000" algn="tl">
                  <a:srgbClr val="000000">
                    <a:alpha val="43137"/>
                  </a:srgbClr>
                </a:outerShdw>
              </a:effectLst>
            </a:rPr>
            <a:t>በእግዚአብሔር ቃል ውስጥ ያለውን እውነት መረዳት </a:t>
          </a:r>
          <a:r>
            <a:rPr lang="en-US" sz="2000" b="1" dirty="0">
              <a:effectLst>
                <a:outerShdw blurRad="38100" dist="38100" dir="2700000" algn="tl">
                  <a:srgbClr val="000000">
                    <a:alpha val="43137"/>
                  </a:srgbClr>
                </a:outerShdw>
              </a:effectLst>
            </a:rPr>
            <a:t>(</a:t>
          </a:r>
          <a:r>
            <a:rPr lang="am-ET" sz="2000" b="1" dirty="0">
              <a:effectLst>
                <a:outerShdw blurRad="38100" dist="38100" dir="2700000" algn="tl">
                  <a:srgbClr val="000000">
                    <a:alpha val="43137"/>
                  </a:srgbClr>
                </a:outerShdw>
              </a:effectLst>
            </a:rPr>
            <a:t>ዮሐ</a:t>
          </a:r>
          <a:r>
            <a:rPr lang="en-US" sz="2000" b="1" dirty="0">
              <a:effectLst>
                <a:outerShdw blurRad="38100" dist="38100" dir="2700000" algn="tl">
                  <a:srgbClr val="000000">
                    <a:alpha val="43137"/>
                  </a:srgbClr>
                </a:outerShdw>
              </a:effectLst>
            </a:rPr>
            <a:t> 8:32</a:t>
          </a:r>
          <a:r>
            <a:rPr lang="en"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6653A60B-C948-415B-862F-156605E76231}" type="parTrans" cxnId="{5DE832D6-FC8F-47B4-A300-7C936F69F897}">
      <dgm:prSet/>
      <dgm:spPr/>
      <dgm:t>
        <a:bodyPr/>
        <a:lstStyle/>
        <a:p>
          <a:endParaRPr lang="es-ES" sz="2000"/>
        </a:p>
      </dgm:t>
    </dgm:pt>
    <dgm:pt modelId="{D0C271C2-1959-436D-988C-7CB95C9032EC}" type="sibTrans" cxnId="{5DE832D6-FC8F-47B4-A300-7C936F69F897}">
      <dgm:prSet/>
      <dgm:spPr/>
      <dgm:t>
        <a:bodyPr/>
        <a:lstStyle/>
        <a:p>
          <a:endParaRPr lang="es-ES" sz="2000"/>
        </a:p>
      </dgm:t>
    </dgm:pt>
    <dgm:pt modelId="{01177222-676F-4F7B-9CF1-AA066212E9E3}" type="pres">
      <dgm:prSet presAssocID="{47C60992-AB65-48FE-B9D7-53F33244AF59}" presName="Name0" presStyleCnt="0">
        <dgm:presLayoutVars>
          <dgm:chMax val="7"/>
          <dgm:chPref val="7"/>
          <dgm:dir/>
        </dgm:presLayoutVars>
      </dgm:prSet>
      <dgm:spPr/>
    </dgm:pt>
    <dgm:pt modelId="{F8D24DBF-D47D-4E15-86EA-F2CBBFCD2F90}" type="pres">
      <dgm:prSet presAssocID="{47C60992-AB65-48FE-B9D7-53F33244AF59}" presName="Name1" presStyleCnt="0"/>
      <dgm:spPr/>
    </dgm:pt>
    <dgm:pt modelId="{B95CBE9E-0563-4FE9-9C0F-F4FDFD316793}" type="pres">
      <dgm:prSet presAssocID="{47C60992-AB65-48FE-B9D7-53F33244AF59}" presName="cycle" presStyleCnt="0"/>
      <dgm:spPr/>
    </dgm:pt>
    <dgm:pt modelId="{A5A6B127-6FC9-4B2C-8997-1D4C663991AC}" type="pres">
      <dgm:prSet presAssocID="{47C60992-AB65-48FE-B9D7-53F33244AF59}" presName="srcNode" presStyleLbl="node1" presStyleIdx="0" presStyleCnt="7"/>
      <dgm:spPr/>
    </dgm:pt>
    <dgm:pt modelId="{7AE2E52A-D9DC-4FBE-8909-7F5E2C58B55F}" type="pres">
      <dgm:prSet presAssocID="{47C60992-AB65-48FE-B9D7-53F33244AF59}" presName="conn" presStyleLbl="parChTrans1D2" presStyleIdx="0" presStyleCnt="1"/>
      <dgm:spPr/>
    </dgm:pt>
    <dgm:pt modelId="{DE0FA5DE-8C7E-4B49-AF9E-1A3995CD15F6}" type="pres">
      <dgm:prSet presAssocID="{47C60992-AB65-48FE-B9D7-53F33244AF59}" presName="extraNode" presStyleLbl="node1" presStyleIdx="0" presStyleCnt="7"/>
      <dgm:spPr/>
    </dgm:pt>
    <dgm:pt modelId="{D09331C9-F719-4D80-AE80-731DA8A8A59D}" type="pres">
      <dgm:prSet presAssocID="{47C60992-AB65-48FE-B9D7-53F33244AF59}" presName="dstNode" presStyleLbl="node1" presStyleIdx="0" presStyleCnt="7"/>
      <dgm:spPr/>
    </dgm:pt>
    <dgm:pt modelId="{73CACF93-FD74-4941-9D5C-50A94558A91E}" type="pres">
      <dgm:prSet presAssocID="{97B8D273-2EF8-4939-9080-87D3FBC8E10D}" presName="text_1" presStyleLbl="node1" presStyleIdx="0" presStyleCnt="7" custScaleY="135361">
        <dgm:presLayoutVars>
          <dgm:bulletEnabled val="1"/>
        </dgm:presLayoutVars>
      </dgm:prSet>
      <dgm:spPr/>
    </dgm:pt>
    <dgm:pt modelId="{A9F16022-DE82-4558-B418-3DD17A8234BB}" type="pres">
      <dgm:prSet presAssocID="{97B8D273-2EF8-4939-9080-87D3FBC8E10D}" presName="accent_1" presStyleCnt="0"/>
      <dgm:spPr/>
    </dgm:pt>
    <dgm:pt modelId="{BD42FA9E-E841-4D7B-B006-85DC5375ABFE}" type="pres">
      <dgm:prSet presAssocID="{97B8D273-2EF8-4939-9080-87D3FBC8E10D}" presName="accentRepeatNode" presStyleLbl="solidFgAcc1" presStyleIdx="0" presStyleCnt="7"/>
      <dgm:spPr>
        <a:solidFill>
          <a:schemeClr val="accent2">
            <a:lumMod val="40000"/>
            <a:lumOff val="60000"/>
          </a:schemeClr>
        </a:solidFill>
      </dgm:spPr>
    </dgm:pt>
    <dgm:pt modelId="{3F5DAE58-3530-4C10-A1A4-C70FC03DB653}" type="pres">
      <dgm:prSet presAssocID="{182FAFF6-0CB8-45E0-9BB0-E57C50E0C1A2}" presName="text_2" presStyleLbl="node1" presStyleIdx="1" presStyleCnt="7" custScaleY="135361">
        <dgm:presLayoutVars>
          <dgm:bulletEnabled val="1"/>
        </dgm:presLayoutVars>
      </dgm:prSet>
      <dgm:spPr/>
    </dgm:pt>
    <dgm:pt modelId="{9430B5CE-C225-49CA-9A42-36AA76BE59F5}" type="pres">
      <dgm:prSet presAssocID="{182FAFF6-0CB8-45E0-9BB0-E57C50E0C1A2}" presName="accent_2" presStyleCnt="0"/>
      <dgm:spPr/>
    </dgm:pt>
    <dgm:pt modelId="{64BAB929-A5CF-4649-95FA-1972C0FA05CB}" type="pres">
      <dgm:prSet presAssocID="{182FAFF6-0CB8-45E0-9BB0-E57C50E0C1A2}" presName="accentRepeatNode" presStyleLbl="solidFgAcc1" presStyleIdx="1" presStyleCnt="7"/>
      <dgm:spPr>
        <a:solidFill>
          <a:srgbClr val="D6F2B4"/>
        </a:solidFill>
      </dgm:spPr>
    </dgm:pt>
    <dgm:pt modelId="{FFD7EBCB-6F1A-4FD1-B99D-BFAC37B883A9}" type="pres">
      <dgm:prSet presAssocID="{6877BF15-8D10-469B-80D4-7E34AAF0B987}" presName="text_3" presStyleLbl="node1" presStyleIdx="2" presStyleCnt="7" custScaleY="135361">
        <dgm:presLayoutVars>
          <dgm:bulletEnabled val="1"/>
        </dgm:presLayoutVars>
      </dgm:prSet>
      <dgm:spPr/>
    </dgm:pt>
    <dgm:pt modelId="{3EBDA2A5-6A9C-4C51-A00F-86D328D33C57}" type="pres">
      <dgm:prSet presAssocID="{6877BF15-8D10-469B-80D4-7E34AAF0B987}" presName="accent_3" presStyleCnt="0"/>
      <dgm:spPr/>
    </dgm:pt>
    <dgm:pt modelId="{3A72738E-0745-48BC-9955-CD40C05AFABD}" type="pres">
      <dgm:prSet presAssocID="{6877BF15-8D10-469B-80D4-7E34AAF0B987}" presName="accentRepeatNode" presStyleLbl="solidFgAcc1" presStyleIdx="2" presStyleCnt="7"/>
      <dgm:spPr>
        <a:solidFill>
          <a:schemeClr val="accent1">
            <a:lumMod val="40000"/>
            <a:lumOff val="60000"/>
          </a:schemeClr>
        </a:solidFill>
      </dgm:spPr>
    </dgm:pt>
    <dgm:pt modelId="{6094E473-3CEA-436F-8ED6-B66CE52E4DEE}" type="pres">
      <dgm:prSet presAssocID="{F5F690CC-8B00-4735-92A8-695195BE69BC}" presName="text_4" presStyleLbl="node1" presStyleIdx="3" presStyleCnt="7" custScaleY="135361">
        <dgm:presLayoutVars>
          <dgm:bulletEnabled val="1"/>
        </dgm:presLayoutVars>
      </dgm:prSet>
      <dgm:spPr/>
    </dgm:pt>
    <dgm:pt modelId="{94DA0141-F3FF-4300-9F91-940446199047}" type="pres">
      <dgm:prSet presAssocID="{F5F690CC-8B00-4735-92A8-695195BE69BC}" presName="accent_4" presStyleCnt="0"/>
      <dgm:spPr/>
    </dgm:pt>
    <dgm:pt modelId="{CE3CAA7C-AA9A-48AD-890D-90B5BB34B8A7}" type="pres">
      <dgm:prSet presAssocID="{F5F690CC-8B00-4735-92A8-695195BE69BC}" presName="accentRepeatNode" presStyleLbl="solidFgAcc1" presStyleIdx="3" presStyleCnt="7"/>
      <dgm:spPr>
        <a:solidFill>
          <a:schemeClr val="accent4">
            <a:lumMod val="40000"/>
            <a:lumOff val="60000"/>
          </a:schemeClr>
        </a:solidFill>
      </dgm:spPr>
    </dgm:pt>
    <dgm:pt modelId="{55BEDD87-5A53-4084-A275-13A3C49DF1D0}" type="pres">
      <dgm:prSet presAssocID="{F168F05B-E73B-4A35-9296-F84B5999A672}" presName="text_5" presStyleLbl="node1" presStyleIdx="4" presStyleCnt="7" custScaleY="135361">
        <dgm:presLayoutVars>
          <dgm:bulletEnabled val="1"/>
        </dgm:presLayoutVars>
      </dgm:prSet>
      <dgm:spPr/>
    </dgm:pt>
    <dgm:pt modelId="{8D66EEA8-24FF-4020-A7B9-7E35383E183B}" type="pres">
      <dgm:prSet presAssocID="{F168F05B-E73B-4A35-9296-F84B5999A672}" presName="accent_5" presStyleCnt="0"/>
      <dgm:spPr/>
    </dgm:pt>
    <dgm:pt modelId="{93426230-DC6A-4125-9AAB-BA2117D99ACE}" type="pres">
      <dgm:prSet presAssocID="{F168F05B-E73B-4A35-9296-F84B5999A672}" presName="accentRepeatNode" presStyleLbl="solidFgAcc1" presStyleIdx="4" presStyleCnt="7"/>
      <dgm:spPr>
        <a:solidFill>
          <a:srgbClr val="BBCCEF"/>
        </a:solidFill>
      </dgm:spPr>
    </dgm:pt>
    <dgm:pt modelId="{7300D38C-06D1-4B49-9487-4C039CED7EFA}" type="pres">
      <dgm:prSet presAssocID="{E40B9A4E-6595-4BC0-B81B-75BBF695DB22}" presName="text_6" presStyleLbl="node1" presStyleIdx="5" presStyleCnt="7" custScaleY="135361">
        <dgm:presLayoutVars>
          <dgm:bulletEnabled val="1"/>
        </dgm:presLayoutVars>
      </dgm:prSet>
      <dgm:spPr/>
    </dgm:pt>
    <dgm:pt modelId="{C33A80A7-ED2E-4985-97D7-4DB9052FDF94}" type="pres">
      <dgm:prSet presAssocID="{E40B9A4E-6595-4BC0-B81B-75BBF695DB22}" presName="accent_6" presStyleCnt="0"/>
      <dgm:spPr/>
    </dgm:pt>
    <dgm:pt modelId="{5C04E0FB-F6B3-4440-9E66-6E6042713807}" type="pres">
      <dgm:prSet presAssocID="{E40B9A4E-6595-4BC0-B81B-75BBF695DB22}" presName="accentRepeatNode" presStyleLbl="solidFgAcc1" presStyleIdx="5" presStyleCnt="7"/>
      <dgm:spPr>
        <a:solidFill>
          <a:srgbClr val="D0BCEE"/>
        </a:solidFill>
      </dgm:spPr>
    </dgm:pt>
    <dgm:pt modelId="{7448DE48-949A-456A-9AD4-D413C2B050B3}" type="pres">
      <dgm:prSet presAssocID="{30D381E5-2AAD-48C0-878D-F01C62CA5794}" presName="text_7" presStyleLbl="node1" presStyleIdx="6" presStyleCnt="7" custScaleY="135361">
        <dgm:presLayoutVars>
          <dgm:bulletEnabled val="1"/>
        </dgm:presLayoutVars>
      </dgm:prSet>
      <dgm:spPr/>
    </dgm:pt>
    <dgm:pt modelId="{4451A52F-4682-4CF1-966E-101B0D80C65D}" type="pres">
      <dgm:prSet presAssocID="{30D381E5-2AAD-48C0-878D-F01C62CA5794}" presName="accent_7" presStyleCnt="0"/>
      <dgm:spPr/>
    </dgm:pt>
    <dgm:pt modelId="{53BB8065-6BE0-47E0-AD9A-2E26A6703EF2}" type="pres">
      <dgm:prSet presAssocID="{30D381E5-2AAD-48C0-878D-F01C62CA5794}" presName="accentRepeatNode" presStyleLbl="solidFgAcc1" presStyleIdx="6" presStyleCnt="7"/>
      <dgm:spPr>
        <a:solidFill>
          <a:schemeClr val="tx2">
            <a:lumMod val="20000"/>
            <a:lumOff val="80000"/>
          </a:schemeClr>
        </a:solidFill>
      </dgm:spPr>
    </dgm:pt>
  </dgm:ptLst>
  <dgm:cxnLst>
    <dgm:cxn modelId="{B18C4403-FFD2-4553-9202-26C2994CA07A}" srcId="{47C60992-AB65-48FE-B9D7-53F33244AF59}" destId="{F5F690CC-8B00-4735-92A8-695195BE69BC}" srcOrd="3" destOrd="0" parTransId="{37075AB0-2FD3-4958-A35A-94FEBB9DF5C5}" sibTransId="{F05BDA17-0EEE-4FE7-8AC9-E9008D7D5F3C}"/>
    <dgm:cxn modelId="{E4910117-CF52-4509-B4AF-C54EC017AEE5}" type="presOf" srcId="{182FAFF6-0CB8-45E0-9BB0-E57C50E0C1A2}" destId="{3F5DAE58-3530-4C10-A1A4-C70FC03DB653}" srcOrd="0" destOrd="0" presId="urn:microsoft.com/office/officeart/2008/layout/VerticalCurvedList"/>
    <dgm:cxn modelId="{E167EB1F-B06D-418C-AEE7-B595E8E8CAFF}" type="presOf" srcId="{F168F05B-E73B-4A35-9296-F84B5999A672}" destId="{55BEDD87-5A53-4084-A275-13A3C49DF1D0}" srcOrd="0" destOrd="0" presId="urn:microsoft.com/office/officeart/2008/layout/VerticalCurvedList"/>
    <dgm:cxn modelId="{6EF69560-E7A7-42C5-8766-EFF76D5BBF7B}" srcId="{47C60992-AB65-48FE-B9D7-53F33244AF59}" destId="{97B8D273-2EF8-4939-9080-87D3FBC8E10D}" srcOrd="0" destOrd="0" parTransId="{315C9126-2995-4200-9080-504E7CA0AF1C}" sibTransId="{691D5ACA-DFE4-4020-85A0-FC83782E3F67}"/>
    <dgm:cxn modelId="{F7929C53-60BA-4E1B-B699-C3A7F6D95322}" type="presOf" srcId="{F5F690CC-8B00-4735-92A8-695195BE69BC}" destId="{6094E473-3CEA-436F-8ED6-B66CE52E4DEE}" srcOrd="0" destOrd="0" presId="urn:microsoft.com/office/officeart/2008/layout/VerticalCurvedList"/>
    <dgm:cxn modelId="{6A6E787B-EE2D-46A8-A38D-CD4DAC93B292}" type="presOf" srcId="{30D381E5-2AAD-48C0-878D-F01C62CA5794}" destId="{7448DE48-949A-456A-9AD4-D413C2B050B3}" srcOrd="0" destOrd="0" presId="urn:microsoft.com/office/officeart/2008/layout/VerticalCurvedList"/>
    <dgm:cxn modelId="{8DB81E7C-4DC2-4D19-AF06-F4832A961924}" srcId="{47C60992-AB65-48FE-B9D7-53F33244AF59}" destId="{182FAFF6-0CB8-45E0-9BB0-E57C50E0C1A2}" srcOrd="1" destOrd="0" parTransId="{DF53C1C8-6CBF-4759-BBBC-F2BB59AAE193}" sibTransId="{3F9DF35A-00C0-42E3-AD30-89DFC2D806CD}"/>
    <dgm:cxn modelId="{B30D1580-989B-49C3-A245-B476DB29A87E}" srcId="{47C60992-AB65-48FE-B9D7-53F33244AF59}" destId="{E40B9A4E-6595-4BC0-B81B-75BBF695DB22}" srcOrd="5" destOrd="0" parTransId="{70B058CF-B98D-48EC-813F-7223CE24CC91}" sibTransId="{45760816-F83D-4BF9-9ABD-E879A5129F89}"/>
    <dgm:cxn modelId="{C714C293-C6AA-4B60-A56A-E50AF9F78F4C}" type="presOf" srcId="{6877BF15-8D10-469B-80D4-7E34AAF0B987}" destId="{FFD7EBCB-6F1A-4FD1-B99D-BFAC37B883A9}" srcOrd="0" destOrd="0" presId="urn:microsoft.com/office/officeart/2008/layout/VerticalCurvedList"/>
    <dgm:cxn modelId="{5C7CB8CF-24E5-40A2-B8CD-29F3E6519779}" srcId="{47C60992-AB65-48FE-B9D7-53F33244AF59}" destId="{6877BF15-8D10-469B-80D4-7E34AAF0B987}" srcOrd="2" destOrd="0" parTransId="{92B8E9D4-FEAD-4F02-8C2F-9DA596E0A906}" sibTransId="{3DAC7362-1FD8-4802-BF07-F0A2C050C730}"/>
    <dgm:cxn modelId="{5DE832D6-FC8F-47B4-A300-7C936F69F897}" srcId="{47C60992-AB65-48FE-B9D7-53F33244AF59}" destId="{30D381E5-2AAD-48C0-878D-F01C62CA5794}" srcOrd="6" destOrd="0" parTransId="{6653A60B-C948-415B-862F-156605E76231}" sibTransId="{D0C271C2-1959-436D-988C-7CB95C9032EC}"/>
    <dgm:cxn modelId="{053668E0-8C27-4B7E-81E4-A76FADF16683}" type="presOf" srcId="{47C60992-AB65-48FE-B9D7-53F33244AF59}" destId="{01177222-676F-4F7B-9CF1-AA066212E9E3}" srcOrd="0" destOrd="0" presId="urn:microsoft.com/office/officeart/2008/layout/VerticalCurvedList"/>
    <dgm:cxn modelId="{1493F7E7-B7EE-4C9C-9E91-77965F8845D1}" type="presOf" srcId="{97B8D273-2EF8-4939-9080-87D3FBC8E10D}" destId="{73CACF93-FD74-4941-9D5C-50A94558A91E}" srcOrd="0" destOrd="0" presId="urn:microsoft.com/office/officeart/2008/layout/VerticalCurvedList"/>
    <dgm:cxn modelId="{19ED31F4-BC34-4F24-8616-38B2AF919781}" type="presOf" srcId="{691D5ACA-DFE4-4020-85A0-FC83782E3F67}" destId="{7AE2E52A-D9DC-4FBE-8909-7F5E2C58B55F}" srcOrd="0" destOrd="0" presId="urn:microsoft.com/office/officeart/2008/layout/VerticalCurvedList"/>
    <dgm:cxn modelId="{42971DF8-085E-4CD3-BEF7-C72D52282E94}" type="presOf" srcId="{E40B9A4E-6595-4BC0-B81B-75BBF695DB22}" destId="{7300D38C-06D1-4B49-9487-4C039CED7EFA}" srcOrd="0" destOrd="0" presId="urn:microsoft.com/office/officeart/2008/layout/VerticalCurvedList"/>
    <dgm:cxn modelId="{E691E1FE-5B53-4B82-B7D5-486976671162}" srcId="{47C60992-AB65-48FE-B9D7-53F33244AF59}" destId="{F168F05B-E73B-4A35-9296-F84B5999A672}" srcOrd="4" destOrd="0" parTransId="{48B98F97-D9EB-4BE4-A14F-A3D05B41CBE4}" sibTransId="{D584DC4A-86A4-48B0-BF9F-20AE793051C0}"/>
    <dgm:cxn modelId="{A527FE68-82DC-4936-9C41-FE17088EE45F}" type="presParOf" srcId="{01177222-676F-4F7B-9CF1-AA066212E9E3}" destId="{F8D24DBF-D47D-4E15-86EA-F2CBBFCD2F90}" srcOrd="0" destOrd="0" presId="urn:microsoft.com/office/officeart/2008/layout/VerticalCurvedList"/>
    <dgm:cxn modelId="{0479DF1A-ECB5-44D5-85D8-29D4B06C271C}" type="presParOf" srcId="{F8D24DBF-D47D-4E15-86EA-F2CBBFCD2F90}" destId="{B95CBE9E-0563-4FE9-9C0F-F4FDFD316793}" srcOrd="0" destOrd="0" presId="urn:microsoft.com/office/officeart/2008/layout/VerticalCurvedList"/>
    <dgm:cxn modelId="{4542E108-65D3-4309-BB76-610CADA457DA}" type="presParOf" srcId="{B95CBE9E-0563-4FE9-9C0F-F4FDFD316793}" destId="{A5A6B127-6FC9-4B2C-8997-1D4C663991AC}" srcOrd="0" destOrd="0" presId="urn:microsoft.com/office/officeart/2008/layout/VerticalCurvedList"/>
    <dgm:cxn modelId="{F5AE6C61-0429-4E39-8E9F-A3E535B6CDA1}" type="presParOf" srcId="{B95CBE9E-0563-4FE9-9C0F-F4FDFD316793}" destId="{7AE2E52A-D9DC-4FBE-8909-7F5E2C58B55F}" srcOrd="1" destOrd="0" presId="urn:microsoft.com/office/officeart/2008/layout/VerticalCurvedList"/>
    <dgm:cxn modelId="{35D030D1-FB7B-4036-8846-3693229B8B64}" type="presParOf" srcId="{B95CBE9E-0563-4FE9-9C0F-F4FDFD316793}" destId="{DE0FA5DE-8C7E-4B49-AF9E-1A3995CD15F6}" srcOrd="2" destOrd="0" presId="urn:microsoft.com/office/officeart/2008/layout/VerticalCurvedList"/>
    <dgm:cxn modelId="{09770AA6-F2AF-4158-B81F-71C4416A75E8}" type="presParOf" srcId="{B95CBE9E-0563-4FE9-9C0F-F4FDFD316793}" destId="{D09331C9-F719-4D80-AE80-731DA8A8A59D}" srcOrd="3" destOrd="0" presId="urn:microsoft.com/office/officeart/2008/layout/VerticalCurvedList"/>
    <dgm:cxn modelId="{0EC62902-EBC5-43B7-B0BF-B9E835E37566}" type="presParOf" srcId="{F8D24DBF-D47D-4E15-86EA-F2CBBFCD2F90}" destId="{73CACF93-FD74-4941-9D5C-50A94558A91E}" srcOrd="1" destOrd="0" presId="urn:microsoft.com/office/officeart/2008/layout/VerticalCurvedList"/>
    <dgm:cxn modelId="{4F806378-4D28-4484-AC15-821C10CB5014}" type="presParOf" srcId="{F8D24DBF-D47D-4E15-86EA-F2CBBFCD2F90}" destId="{A9F16022-DE82-4558-B418-3DD17A8234BB}" srcOrd="2" destOrd="0" presId="urn:microsoft.com/office/officeart/2008/layout/VerticalCurvedList"/>
    <dgm:cxn modelId="{F9099FAB-1D70-44A7-945D-322E87E39435}" type="presParOf" srcId="{A9F16022-DE82-4558-B418-3DD17A8234BB}" destId="{BD42FA9E-E841-4D7B-B006-85DC5375ABFE}" srcOrd="0" destOrd="0" presId="urn:microsoft.com/office/officeart/2008/layout/VerticalCurvedList"/>
    <dgm:cxn modelId="{86887D48-F3DD-42F3-8C28-9B255B4F25CF}" type="presParOf" srcId="{F8D24DBF-D47D-4E15-86EA-F2CBBFCD2F90}" destId="{3F5DAE58-3530-4C10-A1A4-C70FC03DB653}" srcOrd="3" destOrd="0" presId="urn:microsoft.com/office/officeart/2008/layout/VerticalCurvedList"/>
    <dgm:cxn modelId="{15302F1E-D4CC-4420-B02B-AC96A7DAC4CF}" type="presParOf" srcId="{F8D24DBF-D47D-4E15-86EA-F2CBBFCD2F90}" destId="{9430B5CE-C225-49CA-9A42-36AA76BE59F5}" srcOrd="4" destOrd="0" presId="urn:microsoft.com/office/officeart/2008/layout/VerticalCurvedList"/>
    <dgm:cxn modelId="{70855A34-5F2D-46CD-BFAF-B88314AD9B51}" type="presParOf" srcId="{9430B5CE-C225-49CA-9A42-36AA76BE59F5}" destId="{64BAB929-A5CF-4649-95FA-1972C0FA05CB}" srcOrd="0" destOrd="0" presId="urn:microsoft.com/office/officeart/2008/layout/VerticalCurvedList"/>
    <dgm:cxn modelId="{0BDDF888-F56A-4995-9609-A93022206873}" type="presParOf" srcId="{F8D24DBF-D47D-4E15-86EA-F2CBBFCD2F90}" destId="{FFD7EBCB-6F1A-4FD1-B99D-BFAC37B883A9}" srcOrd="5" destOrd="0" presId="urn:microsoft.com/office/officeart/2008/layout/VerticalCurvedList"/>
    <dgm:cxn modelId="{8EB8ADD6-2472-4F2D-8714-3BD1880BC1D6}" type="presParOf" srcId="{F8D24DBF-D47D-4E15-86EA-F2CBBFCD2F90}" destId="{3EBDA2A5-6A9C-4C51-A00F-86D328D33C57}" srcOrd="6" destOrd="0" presId="urn:microsoft.com/office/officeart/2008/layout/VerticalCurvedList"/>
    <dgm:cxn modelId="{C69857E2-8338-4999-9C03-71E6CEC8D0DA}" type="presParOf" srcId="{3EBDA2A5-6A9C-4C51-A00F-86D328D33C57}" destId="{3A72738E-0745-48BC-9955-CD40C05AFABD}" srcOrd="0" destOrd="0" presId="urn:microsoft.com/office/officeart/2008/layout/VerticalCurvedList"/>
    <dgm:cxn modelId="{47680559-7B38-4B37-A841-06DEE2A70424}" type="presParOf" srcId="{F8D24DBF-D47D-4E15-86EA-F2CBBFCD2F90}" destId="{6094E473-3CEA-436F-8ED6-B66CE52E4DEE}" srcOrd="7" destOrd="0" presId="urn:microsoft.com/office/officeart/2008/layout/VerticalCurvedList"/>
    <dgm:cxn modelId="{88DF7C27-5C3F-4371-AC96-3513A712A12B}" type="presParOf" srcId="{F8D24DBF-D47D-4E15-86EA-F2CBBFCD2F90}" destId="{94DA0141-F3FF-4300-9F91-940446199047}" srcOrd="8" destOrd="0" presId="urn:microsoft.com/office/officeart/2008/layout/VerticalCurvedList"/>
    <dgm:cxn modelId="{CF236BDC-3171-4D45-AFEC-487B1F9070A6}" type="presParOf" srcId="{94DA0141-F3FF-4300-9F91-940446199047}" destId="{CE3CAA7C-AA9A-48AD-890D-90B5BB34B8A7}" srcOrd="0" destOrd="0" presId="urn:microsoft.com/office/officeart/2008/layout/VerticalCurvedList"/>
    <dgm:cxn modelId="{249439B0-816D-4011-9541-16D72B32789C}" type="presParOf" srcId="{F8D24DBF-D47D-4E15-86EA-F2CBBFCD2F90}" destId="{55BEDD87-5A53-4084-A275-13A3C49DF1D0}" srcOrd="9" destOrd="0" presId="urn:microsoft.com/office/officeart/2008/layout/VerticalCurvedList"/>
    <dgm:cxn modelId="{8A33A3AB-A094-454B-B8D6-61A82E0F05E8}" type="presParOf" srcId="{F8D24DBF-D47D-4E15-86EA-F2CBBFCD2F90}" destId="{8D66EEA8-24FF-4020-A7B9-7E35383E183B}" srcOrd="10" destOrd="0" presId="urn:microsoft.com/office/officeart/2008/layout/VerticalCurvedList"/>
    <dgm:cxn modelId="{A9B7C216-F7F8-4849-867D-4F6BA1EC5FB7}" type="presParOf" srcId="{8D66EEA8-24FF-4020-A7B9-7E35383E183B}" destId="{93426230-DC6A-4125-9AAB-BA2117D99ACE}" srcOrd="0" destOrd="0" presId="urn:microsoft.com/office/officeart/2008/layout/VerticalCurvedList"/>
    <dgm:cxn modelId="{2BA7C3DB-FD98-495D-91AD-001C423CED68}" type="presParOf" srcId="{F8D24DBF-D47D-4E15-86EA-F2CBBFCD2F90}" destId="{7300D38C-06D1-4B49-9487-4C039CED7EFA}" srcOrd="11" destOrd="0" presId="urn:microsoft.com/office/officeart/2008/layout/VerticalCurvedList"/>
    <dgm:cxn modelId="{037FF08C-5E09-400B-96A2-5FBBED97AC93}" type="presParOf" srcId="{F8D24DBF-D47D-4E15-86EA-F2CBBFCD2F90}" destId="{C33A80A7-ED2E-4985-97D7-4DB9052FDF94}" srcOrd="12" destOrd="0" presId="urn:microsoft.com/office/officeart/2008/layout/VerticalCurvedList"/>
    <dgm:cxn modelId="{FED62845-6443-44C8-AE3C-529501E55488}" type="presParOf" srcId="{C33A80A7-ED2E-4985-97D7-4DB9052FDF94}" destId="{5C04E0FB-F6B3-4440-9E66-6E6042713807}" srcOrd="0" destOrd="0" presId="urn:microsoft.com/office/officeart/2008/layout/VerticalCurvedList"/>
    <dgm:cxn modelId="{A13EE71F-4A5A-46CD-911C-F3E75991661B}" type="presParOf" srcId="{F8D24DBF-D47D-4E15-86EA-F2CBBFCD2F90}" destId="{7448DE48-949A-456A-9AD4-D413C2B050B3}" srcOrd="13" destOrd="0" presId="urn:microsoft.com/office/officeart/2008/layout/VerticalCurvedList"/>
    <dgm:cxn modelId="{A919D1D7-795B-48E8-B5F4-080423C53C6E}" type="presParOf" srcId="{F8D24DBF-D47D-4E15-86EA-F2CBBFCD2F90}" destId="{4451A52F-4682-4CF1-966E-101B0D80C65D}" srcOrd="14" destOrd="0" presId="urn:microsoft.com/office/officeart/2008/layout/VerticalCurvedList"/>
    <dgm:cxn modelId="{BD2BBD31-C951-46CA-8505-4A802AB943F4}" type="presParOf" srcId="{4451A52F-4682-4CF1-966E-101B0D80C65D}" destId="{53BB8065-6BE0-47E0-AD9A-2E26A6703EF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2A49-C638-4298-93A5-B15F20B73CC8}">
      <dsp:nvSpPr>
        <dsp:cNvPr id="0" name=""/>
        <dsp:cNvSpPr/>
      </dsp:nvSpPr>
      <dsp:spPr>
        <a:xfrm>
          <a:off x="60785" y="14060"/>
          <a:ext cx="3312904" cy="5219979"/>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413F3CB-1B79-483D-9265-0DE1F8CC58C1}">
      <dsp:nvSpPr>
        <dsp:cNvPr id="0" name=""/>
        <dsp:cNvSpPr/>
      </dsp:nvSpPr>
      <dsp:spPr>
        <a:xfrm>
          <a:off x="193301" y="2032460"/>
          <a:ext cx="2550936" cy="2535385"/>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dirty="0"/>
        </a:p>
      </dsp:txBody>
      <dsp:txXfrm>
        <a:off x="193301" y="2032460"/>
        <a:ext cx="2550936" cy="2535385"/>
      </dsp:txXfrm>
    </dsp:sp>
    <dsp:sp modelId="{E3B5FC91-B78A-4126-8A8E-103CD1E4413E}">
      <dsp:nvSpPr>
        <dsp:cNvPr id="0" name=""/>
        <dsp:cNvSpPr/>
      </dsp:nvSpPr>
      <dsp:spPr>
        <a:xfrm>
          <a:off x="3000800" y="277329"/>
          <a:ext cx="706455" cy="706455"/>
        </a:xfrm>
        <a:prstGeom prst="ellipse">
          <a:avLst/>
        </a:prstGeom>
        <a:solidFill>
          <a:schemeClr val="accent3">
            <a:lumMod val="60000"/>
            <a:lumOff val="4000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7F4EE11-AA03-4495-8272-B640E7A148D5}">
      <dsp:nvSpPr>
        <dsp:cNvPr id="0" name=""/>
        <dsp:cNvSpPr/>
      </dsp:nvSpPr>
      <dsp:spPr>
        <a:xfrm>
          <a:off x="3822580" y="299946"/>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am-ET" sz="1800" b="1" kern="1200" dirty="0"/>
            <a:t>የሚታይ አካል ይኖረንና በራሳችን አይኖች እግዚአብሔርን እናየዋለን።</a:t>
          </a:r>
          <a:r>
            <a:rPr lang="en" sz="1800" b="1" kern="1200" dirty="0"/>
            <a:t>                               (</a:t>
          </a:r>
          <a:r>
            <a:rPr lang="am-ET" sz="1800" b="1" kern="1200" dirty="0"/>
            <a:t>ኢዮብ</a:t>
          </a:r>
          <a:r>
            <a:rPr lang="en" sz="1800" b="1" kern="1200" dirty="0"/>
            <a:t> 19:25-27)</a:t>
          </a:r>
          <a:endParaRPr lang="es-ES" sz="1800" kern="1200" dirty="0"/>
        </a:p>
      </dsp:txBody>
      <dsp:txXfrm>
        <a:off x="3822580" y="299946"/>
        <a:ext cx="1750824" cy="1140923"/>
      </dsp:txXfrm>
    </dsp:sp>
    <dsp:sp modelId="{92B38AFF-B673-4C25-AB6B-57902FB61F66}">
      <dsp:nvSpPr>
        <dsp:cNvPr id="0" name=""/>
        <dsp:cNvSpPr/>
      </dsp:nvSpPr>
      <dsp:spPr>
        <a:xfrm>
          <a:off x="3000800" y="1863470"/>
          <a:ext cx="706455" cy="706455"/>
        </a:xfrm>
        <a:prstGeom prst="ellipse">
          <a:avLst/>
        </a:prstGeom>
        <a:solidFill>
          <a:srgbClr val="92D050"/>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11F007D-02F5-4465-B084-17942704F459}">
      <dsp:nvSpPr>
        <dsp:cNvPr id="0" name=""/>
        <dsp:cNvSpPr/>
      </dsp:nvSpPr>
      <dsp:spPr>
        <a:xfrm>
          <a:off x="3822580" y="2187034"/>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rtl="0">
            <a:lnSpc>
              <a:spcPct val="90000"/>
            </a:lnSpc>
            <a:spcBef>
              <a:spcPct val="0"/>
            </a:spcBef>
            <a:spcAft>
              <a:spcPct val="35000"/>
            </a:spcAft>
            <a:buNone/>
          </a:pPr>
          <a:r>
            <a:rPr lang="am-ET" sz="1800" b="1" kern="1200" dirty="0"/>
            <a:t>መንፈሳዊ፣ የማይሞት እና የማይበሰብስ አካል ይኖረናል</a:t>
          </a:r>
          <a:r>
            <a:rPr lang="en" sz="1800" b="1" kern="1200" dirty="0"/>
            <a:t> (1 </a:t>
          </a:r>
          <a:r>
            <a:rPr lang="am-ET" sz="1800" b="1" kern="1200" dirty="0"/>
            <a:t>ቆሮ</a:t>
          </a:r>
          <a:r>
            <a:rPr lang="en" sz="1800" b="1" kern="1200" dirty="0"/>
            <a:t> 15:42-44</a:t>
          </a:r>
          <a:r>
            <a:rPr lang="am-ET" sz="1800" b="1" kern="1200" dirty="0"/>
            <a:t>፣</a:t>
          </a:r>
          <a:r>
            <a:rPr lang="en" sz="1800" b="1" kern="1200" dirty="0"/>
            <a:t> 50-54)</a:t>
          </a:r>
          <a:endParaRPr lang="es-ES" sz="1800" kern="1200" dirty="0"/>
        </a:p>
      </dsp:txBody>
      <dsp:txXfrm>
        <a:off x="3822580" y="2187034"/>
        <a:ext cx="1750824" cy="1140923"/>
      </dsp:txXfrm>
    </dsp:sp>
    <dsp:sp modelId="{89A536DA-7373-4595-BEEC-C02148F19477}">
      <dsp:nvSpPr>
        <dsp:cNvPr id="0" name=""/>
        <dsp:cNvSpPr/>
      </dsp:nvSpPr>
      <dsp:spPr>
        <a:xfrm>
          <a:off x="3000800" y="3828736"/>
          <a:ext cx="706455" cy="706455"/>
        </a:xfrm>
        <a:prstGeom prst="ellipse">
          <a:avLst/>
        </a:prstGeom>
        <a:solidFill>
          <a:srgbClr val="29C7FF"/>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48116AF-9848-49AE-8A64-457C7706F376}">
      <dsp:nvSpPr>
        <dsp:cNvPr id="0" name=""/>
        <dsp:cNvSpPr/>
      </dsp:nvSpPr>
      <dsp:spPr>
        <a:xfrm>
          <a:off x="3822580" y="3788994"/>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am-ET" sz="1800" b="1" kern="1200" dirty="0"/>
            <a:t>ከክርስቶስ ጋር እንከብራለን </a:t>
          </a:r>
          <a:r>
            <a:rPr lang="en" sz="1800" b="1" kern="1200" dirty="0"/>
            <a:t>(</a:t>
          </a:r>
          <a:r>
            <a:rPr lang="am-ET" sz="1800" b="1" kern="1200" dirty="0"/>
            <a:t>ቆላ</a:t>
          </a:r>
          <a:r>
            <a:rPr lang="en" sz="1800" b="1" kern="1200" dirty="0"/>
            <a:t> 3:4</a:t>
          </a:r>
          <a:r>
            <a:rPr lang="am-ET" sz="1800" b="1" kern="1200" dirty="0"/>
            <a:t>፣ፊል</a:t>
          </a:r>
          <a:r>
            <a:rPr lang="en" sz="1800" b="1" kern="1200" dirty="0"/>
            <a:t> 3:21)</a:t>
          </a:r>
          <a:endParaRPr lang="es-ES" sz="1800" kern="1200" dirty="0"/>
        </a:p>
      </dsp:txBody>
      <dsp:txXfrm>
        <a:off x="3822580" y="3788994"/>
        <a:ext cx="1750824" cy="1140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95E5-6944-4A36-A099-069F28B64C91}">
      <dsp:nvSpPr>
        <dsp:cNvPr id="0" name=""/>
        <dsp:cNvSpPr/>
      </dsp:nvSpPr>
      <dsp:spPr>
        <a:xfrm>
          <a:off x="1850803" y="82846"/>
          <a:ext cx="1583539" cy="1223994"/>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m-ET" sz="1800" b="1" kern="1200" dirty="0">
              <a:effectLst>
                <a:outerShdw blurRad="38100" dist="38100" dir="2700000" algn="tl">
                  <a:srgbClr val="000000">
                    <a:alpha val="43137"/>
                  </a:srgbClr>
                </a:outerShdw>
              </a:effectLst>
            </a:rPr>
            <a:t>እውነተኛ የሆነውን ሁሉ</a:t>
          </a:r>
          <a:endParaRPr lang="es-ES" sz="1800" kern="1200" dirty="0">
            <a:effectLst>
              <a:outerShdw blurRad="38100" dist="38100" dir="2700000" algn="tl">
                <a:srgbClr val="000000">
                  <a:alpha val="43137"/>
                </a:srgbClr>
              </a:outerShdw>
            </a:effectLst>
          </a:endParaRPr>
        </a:p>
      </dsp:txBody>
      <dsp:txXfrm>
        <a:off x="2082707" y="262096"/>
        <a:ext cx="1119731" cy="865494"/>
      </dsp:txXfrm>
    </dsp:sp>
    <dsp:sp modelId="{9C9976D1-C018-43D5-81A0-6846E4DF5FCA}">
      <dsp:nvSpPr>
        <dsp:cNvPr id="0" name=""/>
        <dsp:cNvSpPr/>
      </dsp:nvSpPr>
      <dsp:spPr>
        <a:xfrm rot="1741804">
          <a:off x="3339595" y="968863"/>
          <a:ext cx="245021" cy="442450"/>
        </a:xfrm>
        <a:prstGeom prst="rightArrow">
          <a:avLst>
            <a:gd name="adj1" fmla="val 60000"/>
            <a:gd name="adj2" fmla="val 50000"/>
          </a:avLst>
        </a:prstGeom>
        <a:solidFill>
          <a:schemeClr val="accent2">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3344212" y="1039518"/>
        <a:ext cx="171515" cy="265470"/>
      </dsp:txXfrm>
    </dsp:sp>
    <dsp:sp modelId="{1141BFDF-95E8-4D91-97CE-5CCE188BFFD9}">
      <dsp:nvSpPr>
        <dsp:cNvPr id="0" name=""/>
        <dsp:cNvSpPr/>
      </dsp:nvSpPr>
      <dsp:spPr>
        <a:xfrm>
          <a:off x="3555836" y="985647"/>
          <a:ext cx="1583539" cy="131096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m-ET" sz="1800" b="1" kern="1200" dirty="0">
              <a:effectLst>
                <a:outerShdw blurRad="38100" dist="38100" dir="2700000" algn="tl">
                  <a:srgbClr val="000000">
                    <a:alpha val="43137"/>
                  </a:srgbClr>
                </a:outerShdw>
              </a:effectLst>
            </a:rPr>
            <a:t>ጭምት የሆነውን ሁሉ</a:t>
          </a:r>
          <a:endParaRPr lang="es-ES" sz="1800" kern="1200" dirty="0">
            <a:effectLst>
              <a:outerShdw blurRad="38100" dist="38100" dir="2700000" algn="tl">
                <a:srgbClr val="000000">
                  <a:alpha val="43137"/>
                </a:srgbClr>
              </a:outerShdw>
            </a:effectLst>
          </a:endParaRPr>
        </a:p>
      </dsp:txBody>
      <dsp:txXfrm>
        <a:off x="3787740" y="1177633"/>
        <a:ext cx="1119731" cy="926991"/>
      </dsp:txXfrm>
    </dsp:sp>
    <dsp:sp modelId="{A0627442-0053-4F4F-B4CA-4D5C4565DAC1}">
      <dsp:nvSpPr>
        <dsp:cNvPr id="0" name=""/>
        <dsp:cNvSpPr/>
      </dsp:nvSpPr>
      <dsp:spPr>
        <a:xfrm rot="5400000">
          <a:off x="4596057" y="2394438"/>
          <a:ext cx="348654" cy="442450"/>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648355" y="2430630"/>
        <a:ext cx="244058" cy="265470"/>
      </dsp:txXfrm>
    </dsp:sp>
    <dsp:sp modelId="{284EC19B-3261-4C0A-BA70-964A610B88E3}">
      <dsp:nvSpPr>
        <dsp:cNvPr id="0" name=""/>
        <dsp:cNvSpPr/>
      </dsp:nvSpPr>
      <dsp:spPr>
        <a:xfrm>
          <a:off x="3555836" y="2954450"/>
          <a:ext cx="1583539" cy="1310963"/>
        </a:xfrm>
        <a:prstGeom prst="ellipse">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m-ET" sz="1800" b="1" kern="1200" dirty="0">
              <a:effectLst>
                <a:outerShdw blurRad="38100" dist="38100" dir="2700000" algn="tl">
                  <a:srgbClr val="000000">
                    <a:alpha val="43137"/>
                  </a:srgbClr>
                </a:outerShdw>
              </a:effectLst>
            </a:rPr>
            <a:t>ጽድቅ የሆነውን ሁሉ</a:t>
          </a:r>
          <a:endParaRPr lang="es-ES" sz="1800" kern="1200" dirty="0">
            <a:effectLst>
              <a:outerShdw blurRad="38100" dist="38100" dir="2700000" algn="tl">
                <a:srgbClr val="000000">
                  <a:alpha val="43137"/>
                </a:srgbClr>
              </a:outerShdw>
            </a:effectLst>
          </a:endParaRPr>
        </a:p>
      </dsp:txBody>
      <dsp:txXfrm>
        <a:off x="3787740" y="3146436"/>
        <a:ext cx="1119731" cy="926991"/>
      </dsp:txXfrm>
    </dsp:sp>
    <dsp:sp modelId="{8660691B-A762-4BAF-B0AE-C2619C3AA7A5}">
      <dsp:nvSpPr>
        <dsp:cNvPr id="0" name=""/>
        <dsp:cNvSpPr/>
      </dsp:nvSpPr>
      <dsp:spPr>
        <a:xfrm rot="9000000">
          <a:off x="3406391" y="3926546"/>
          <a:ext cx="248565" cy="442450"/>
        </a:xfrm>
        <a:prstGeom prst="rightArrow">
          <a:avLst>
            <a:gd name="adj1" fmla="val 60000"/>
            <a:gd name="adj2" fmla="val 50000"/>
          </a:avLst>
        </a:prstGeom>
        <a:solidFill>
          <a:schemeClr val="accent4">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3475965" y="3996394"/>
        <a:ext cx="173996" cy="265470"/>
      </dsp:txXfrm>
    </dsp:sp>
    <dsp:sp modelId="{DA4F9CAF-A910-41AE-8A10-AE528558652A}">
      <dsp:nvSpPr>
        <dsp:cNvPr id="0" name=""/>
        <dsp:cNvSpPr/>
      </dsp:nvSpPr>
      <dsp:spPr>
        <a:xfrm>
          <a:off x="1850803" y="3938852"/>
          <a:ext cx="1583539" cy="131096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m-ET" sz="1800" b="1" kern="1200" dirty="0">
              <a:effectLst>
                <a:outerShdw blurRad="38100" dist="38100" dir="2700000" algn="tl">
                  <a:srgbClr val="000000">
                    <a:alpha val="43137"/>
                  </a:srgbClr>
                </a:outerShdw>
              </a:effectLst>
            </a:rPr>
            <a:t>ንፁህ የሆነውን ሁሉ</a:t>
          </a:r>
          <a:endParaRPr lang="es-ES" sz="1800" kern="1200" dirty="0">
            <a:effectLst>
              <a:outerShdw blurRad="38100" dist="38100" dir="2700000" algn="tl">
                <a:srgbClr val="000000">
                  <a:alpha val="43137"/>
                </a:srgbClr>
              </a:outerShdw>
            </a:effectLst>
          </a:endParaRPr>
        </a:p>
      </dsp:txBody>
      <dsp:txXfrm>
        <a:off x="2082707" y="4130838"/>
        <a:ext cx="1119731" cy="926991"/>
      </dsp:txXfrm>
    </dsp:sp>
    <dsp:sp modelId="{B9B98085-777F-4896-AE5B-A399E16C839A}">
      <dsp:nvSpPr>
        <dsp:cNvPr id="0" name=""/>
        <dsp:cNvSpPr/>
      </dsp:nvSpPr>
      <dsp:spPr>
        <a:xfrm rot="12600000">
          <a:off x="1612881" y="3963075"/>
          <a:ext cx="248565" cy="442450"/>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1682455" y="4070207"/>
        <a:ext cx="173996" cy="265470"/>
      </dsp:txXfrm>
    </dsp:sp>
    <dsp:sp modelId="{8A77F301-51BC-4CD4-9F81-E28C0D908C54}">
      <dsp:nvSpPr>
        <dsp:cNvPr id="0" name=""/>
        <dsp:cNvSpPr/>
      </dsp:nvSpPr>
      <dsp:spPr>
        <a:xfrm>
          <a:off x="145769" y="2954450"/>
          <a:ext cx="1583539" cy="131096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m-ET" sz="1800" b="1" kern="1200" dirty="0">
              <a:effectLst>
                <a:outerShdw blurRad="38100" dist="38100" dir="2700000" algn="tl">
                  <a:srgbClr val="000000">
                    <a:alpha val="43137"/>
                  </a:srgbClr>
                </a:outerShdw>
              </a:effectLst>
            </a:rPr>
            <a:t>ፍቅርና በጎነት ያለበትን ሁሉ </a:t>
          </a:r>
          <a:endParaRPr lang="es-ES" sz="1800" kern="1200" dirty="0">
            <a:effectLst>
              <a:outerShdw blurRad="38100" dist="38100" dir="2700000" algn="tl">
                <a:srgbClr val="000000">
                  <a:alpha val="43137"/>
                </a:srgbClr>
              </a:outerShdw>
            </a:effectLst>
          </a:endParaRPr>
        </a:p>
      </dsp:txBody>
      <dsp:txXfrm>
        <a:off x="377673" y="3146436"/>
        <a:ext cx="1119731" cy="926991"/>
      </dsp:txXfrm>
    </dsp:sp>
    <dsp:sp modelId="{D014681F-0BDE-494B-BF50-85790A42B6FB}">
      <dsp:nvSpPr>
        <dsp:cNvPr id="0" name=""/>
        <dsp:cNvSpPr/>
      </dsp:nvSpPr>
      <dsp:spPr>
        <a:xfrm rot="16200000">
          <a:off x="360097" y="2414173"/>
          <a:ext cx="348654" cy="442450"/>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12395" y="2554961"/>
        <a:ext cx="244058" cy="265470"/>
      </dsp:txXfrm>
    </dsp:sp>
    <dsp:sp modelId="{B7D9D664-9CC4-4A8B-B2D1-84C252ECE833}">
      <dsp:nvSpPr>
        <dsp:cNvPr id="0" name=""/>
        <dsp:cNvSpPr/>
      </dsp:nvSpPr>
      <dsp:spPr>
        <a:xfrm>
          <a:off x="145769" y="985647"/>
          <a:ext cx="1583539" cy="1310963"/>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m-ET" sz="1800" b="1" kern="1200" dirty="0">
              <a:effectLst>
                <a:outerShdw blurRad="38100" dist="38100" dir="2700000" algn="tl">
                  <a:srgbClr val="000000">
                    <a:alpha val="43137"/>
                  </a:srgbClr>
                </a:outerShdw>
              </a:effectLst>
            </a:rPr>
            <a:t>መልካም ወሬ ያለበትን ሁሉ</a:t>
          </a:r>
          <a:endParaRPr lang="es-ES" sz="1800" kern="1200" dirty="0">
            <a:effectLst>
              <a:outerShdw blurRad="38100" dist="38100" dir="2700000" algn="tl">
                <a:srgbClr val="000000">
                  <a:alpha val="43137"/>
                </a:srgbClr>
              </a:outerShdw>
            </a:effectLst>
          </a:endParaRPr>
        </a:p>
      </dsp:txBody>
      <dsp:txXfrm>
        <a:off x="377673" y="1177633"/>
        <a:ext cx="1119731" cy="926991"/>
      </dsp:txXfrm>
    </dsp:sp>
    <dsp:sp modelId="{7C41A576-5BE8-40F5-8D86-D486E205AC2F}">
      <dsp:nvSpPr>
        <dsp:cNvPr id="0" name=""/>
        <dsp:cNvSpPr/>
      </dsp:nvSpPr>
      <dsp:spPr>
        <a:xfrm rot="19858196">
          <a:off x="1708067" y="1005087"/>
          <a:ext cx="245021" cy="442450"/>
        </a:xfrm>
        <a:prstGeom prst="rightArrow">
          <a:avLst>
            <a:gd name="adj1" fmla="val 60000"/>
            <a:gd name="adj2" fmla="val 50000"/>
          </a:avLst>
        </a:prstGeom>
        <a:solidFill>
          <a:srgbClr val="00B05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1712684" y="1111412"/>
        <a:ext cx="171515" cy="265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2E52A-D9DC-4FBE-8909-7F5E2C58B55F}">
      <dsp:nvSpPr>
        <dsp:cNvPr id="0" name=""/>
        <dsp:cNvSpPr/>
      </dsp:nvSpPr>
      <dsp:spPr>
        <a:xfrm>
          <a:off x="-3638423" y="-559083"/>
          <a:ext cx="4337260" cy="4337260"/>
        </a:xfrm>
        <a:prstGeom prst="blockArc">
          <a:avLst>
            <a:gd name="adj1" fmla="val 18900000"/>
            <a:gd name="adj2" fmla="val 2700000"/>
            <a:gd name="adj3" fmla="val 498"/>
          </a:avLst>
        </a:pr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CACF93-FD74-4941-9D5C-50A94558A91E}">
      <dsp:nvSpPr>
        <dsp:cNvPr id="0" name=""/>
        <dsp:cNvSpPr/>
      </dsp:nvSpPr>
      <dsp:spPr>
        <a:xfrm>
          <a:off x="226952" y="94615"/>
          <a:ext cx="9031908" cy="39600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am-ET" sz="2000" b="1" kern="1200" dirty="0">
              <a:solidFill>
                <a:schemeClr val="tx1"/>
              </a:solidFill>
            </a:rPr>
            <a:t>የወዳጆቻችንን መዳን </a:t>
          </a:r>
          <a:r>
            <a:rPr lang="en-US" sz="2000" b="1" kern="1200" dirty="0">
              <a:solidFill>
                <a:schemeClr val="tx1"/>
              </a:solidFill>
            </a:rPr>
            <a:t>(1 </a:t>
          </a:r>
          <a:r>
            <a:rPr lang="am-ET" sz="2000" b="1" kern="1200" dirty="0">
              <a:solidFill>
                <a:schemeClr val="tx1"/>
              </a:solidFill>
            </a:rPr>
            <a:t>ጢሞ</a:t>
          </a:r>
          <a:r>
            <a:rPr lang="en-US" sz="2000" b="1" kern="1200" dirty="0">
              <a:solidFill>
                <a:schemeClr val="tx1"/>
              </a:solidFill>
            </a:rPr>
            <a:t> 2:3</a:t>
          </a:r>
          <a:r>
            <a:rPr lang="am-ET" sz="2000" b="1" kern="1200" dirty="0">
              <a:solidFill>
                <a:schemeClr val="tx1"/>
              </a:solidFill>
            </a:rPr>
            <a:t>፣</a:t>
          </a:r>
          <a:r>
            <a:rPr lang="en-US" sz="2000" b="1" kern="1200" dirty="0">
              <a:solidFill>
                <a:schemeClr val="tx1"/>
              </a:solidFill>
            </a:rPr>
            <a:t> 4</a:t>
          </a:r>
          <a:r>
            <a:rPr lang="en" sz="2000" b="1" kern="1200" dirty="0">
              <a:solidFill>
                <a:schemeClr val="tx1"/>
              </a:solidFill>
            </a:rPr>
            <a:t>)</a:t>
          </a:r>
          <a:endParaRPr lang="es-ES" sz="2000" kern="1200" dirty="0">
            <a:solidFill>
              <a:schemeClr val="tx1"/>
            </a:solidFill>
          </a:endParaRPr>
        </a:p>
      </dsp:txBody>
      <dsp:txXfrm>
        <a:off x="226952" y="94615"/>
        <a:ext cx="9031908" cy="396000"/>
      </dsp:txXfrm>
    </dsp:sp>
    <dsp:sp modelId="{BD42FA9E-E841-4D7B-B006-85DC5375ABFE}">
      <dsp:nvSpPr>
        <dsp:cNvPr id="0" name=""/>
        <dsp:cNvSpPr/>
      </dsp:nvSpPr>
      <dsp:spPr>
        <a:xfrm>
          <a:off x="44107" y="109771"/>
          <a:ext cx="365688" cy="365688"/>
        </a:xfrm>
        <a:prstGeom prst="ellipse">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F5DAE58-3530-4C10-A1A4-C70FC03DB653}">
      <dsp:nvSpPr>
        <dsp:cNvPr id="0" name=""/>
        <dsp:cNvSpPr/>
      </dsp:nvSpPr>
      <dsp:spPr>
        <a:xfrm>
          <a:off x="491883" y="533699"/>
          <a:ext cx="8766977" cy="396000"/>
        </a:xfrm>
        <a:prstGeom prst="rect">
          <a:avLst/>
        </a:prstGeom>
        <a:solidFill>
          <a:schemeClr val="accent2">
            <a:hueOff val="2654116"/>
            <a:satOff val="-2740"/>
            <a:lumOff val="-24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am-ET" sz="2000" b="1" kern="1200" dirty="0">
              <a:solidFill>
                <a:schemeClr val="tx1"/>
              </a:solidFill>
            </a:rPr>
            <a:t>እምነታችንን የማካፈል ድፍረት</a:t>
          </a:r>
          <a:r>
            <a:rPr lang="en-US" sz="2000" b="1" kern="1200" dirty="0">
              <a:solidFill>
                <a:schemeClr val="tx1"/>
              </a:solidFill>
            </a:rPr>
            <a:t> (</a:t>
          </a:r>
          <a:r>
            <a:rPr lang="am-ET" sz="2000" b="1" kern="1200" dirty="0">
              <a:solidFill>
                <a:schemeClr val="tx1"/>
              </a:solidFill>
            </a:rPr>
            <a:t>ራዕ </a:t>
          </a:r>
          <a:r>
            <a:rPr lang="en-US" sz="2000" b="1" kern="1200" dirty="0">
              <a:solidFill>
                <a:schemeClr val="tx1"/>
              </a:solidFill>
            </a:rPr>
            <a:t>22:17</a:t>
          </a:r>
          <a:r>
            <a:rPr lang="en" sz="2000" b="1" kern="1200" dirty="0">
              <a:solidFill>
                <a:schemeClr val="tx1"/>
              </a:solidFill>
            </a:rPr>
            <a:t>)</a:t>
          </a:r>
          <a:endParaRPr lang="es-ES" sz="2000" kern="1200" dirty="0">
            <a:solidFill>
              <a:schemeClr val="tx1"/>
            </a:solidFill>
          </a:endParaRPr>
        </a:p>
      </dsp:txBody>
      <dsp:txXfrm>
        <a:off x="491883" y="533699"/>
        <a:ext cx="8766977" cy="396000"/>
      </dsp:txXfrm>
    </dsp:sp>
    <dsp:sp modelId="{64BAB929-A5CF-4649-95FA-1972C0FA05CB}">
      <dsp:nvSpPr>
        <dsp:cNvPr id="0" name=""/>
        <dsp:cNvSpPr/>
      </dsp:nvSpPr>
      <dsp:spPr>
        <a:xfrm>
          <a:off x="309038" y="548855"/>
          <a:ext cx="365688" cy="365688"/>
        </a:xfrm>
        <a:prstGeom prst="ellipse">
          <a:avLst/>
        </a:prstGeom>
        <a:solidFill>
          <a:srgbClr val="D6F2B4"/>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FD7EBCB-6F1A-4FD1-B99D-BFAC37B883A9}">
      <dsp:nvSpPr>
        <dsp:cNvPr id="0" name=""/>
        <dsp:cNvSpPr/>
      </dsp:nvSpPr>
      <dsp:spPr>
        <a:xfrm>
          <a:off x="637064" y="972462"/>
          <a:ext cx="8621796" cy="396000"/>
        </a:xfrm>
        <a:prstGeom prst="rect">
          <a:avLst/>
        </a:prstGeom>
        <a:solidFill>
          <a:schemeClr val="accent2">
            <a:hueOff val="5308231"/>
            <a:satOff val="-5479"/>
            <a:lumOff val="-49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am-ET" sz="2000" b="1" kern="1200" dirty="0">
              <a:solidFill>
                <a:schemeClr val="tx1"/>
              </a:solidFill>
            </a:rPr>
            <a:t>ለተናዘዝነው ስህተታችን ይቅርታን</a:t>
          </a:r>
          <a:r>
            <a:rPr lang="en-US" sz="2000" b="1" kern="1200" dirty="0">
              <a:solidFill>
                <a:schemeClr val="tx1"/>
              </a:solidFill>
            </a:rPr>
            <a:t> (1 </a:t>
          </a:r>
          <a:r>
            <a:rPr lang="am-ET" sz="2000" b="1" kern="1200" dirty="0">
              <a:solidFill>
                <a:schemeClr val="tx1"/>
              </a:solidFill>
            </a:rPr>
            <a:t>ዮሐ</a:t>
          </a:r>
          <a:r>
            <a:rPr lang="en-US" sz="2000" b="1" kern="1200" dirty="0">
              <a:solidFill>
                <a:schemeClr val="tx1"/>
              </a:solidFill>
            </a:rPr>
            <a:t> 1:9</a:t>
          </a:r>
          <a:r>
            <a:rPr lang="en" sz="2000" b="1" kern="1200" dirty="0">
              <a:solidFill>
                <a:schemeClr val="tx1"/>
              </a:solidFill>
            </a:rPr>
            <a:t>)</a:t>
          </a:r>
          <a:endParaRPr lang="es-ES" sz="2000" kern="1200" dirty="0">
            <a:solidFill>
              <a:schemeClr val="tx1"/>
            </a:solidFill>
          </a:endParaRPr>
        </a:p>
      </dsp:txBody>
      <dsp:txXfrm>
        <a:off x="637064" y="972462"/>
        <a:ext cx="8621796" cy="396000"/>
      </dsp:txXfrm>
    </dsp:sp>
    <dsp:sp modelId="{3A72738E-0745-48BC-9955-CD40C05AFABD}">
      <dsp:nvSpPr>
        <dsp:cNvPr id="0" name=""/>
        <dsp:cNvSpPr/>
      </dsp:nvSpPr>
      <dsp:spPr>
        <a:xfrm>
          <a:off x="454220" y="987617"/>
          <a:ext cx="365688" cy="365688"/>
        </a:xfrm>
        <a:prstGeom prst="ellipse">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094E473-3CEA-436F-8ED6-B66CE52E4DEE}">
      <dsp:nvSpPr>
        <dsp:cNvPr id="0" name=""/>
        <dsp:cNvSpPr/>
      </dsp:nvSpPr>
      <dsp:spPr>
        <a:xfrm>
          <a:off x="683419" y="1411546"/>
          <a:ext cx="8575441" cy="396000"/>
        </a:xfrm>
        <a:prstGeom prst="rect">
          <a:avLst/>
        </a:prstGeom>
        <a:solidFill>
          <a:schemeClr val="accent2">
            <a:hueOff val="7962347"/>
            <a:satOff val="-8219"/>
            <a:lumOff val="-74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am-ET" sz="2000" b="1" kern="1200" dirty="0">
              <a:solidFill>
                <a:schemeClr val="tx1"/>
              </a:solidFill>
            </a:rPr>
            <a:t>የእግዚአብሔርን ትዕዛዛት የመታዘዝ ጉልበት</a:t>
          </a:r>
          <a:r>
            <a:rPr lang="en-US" sz="2000" b="1" kern="1200" dirty="0">
              <a:solidFill>
                <a:schemeClr val="tx1"/>
              </a:solidFill>
            </a:rPr>
            <a:t> (</a:t>
          </a:r>
          <a:r>
            <a:rPr lang="am-ET" sz="2000" b="1" kern="1200" dirty="0">
              <a:solidFill>
                <a:schemeClr val="tx1"/>
              </a:solidFill>
            </a:rPr>
            <a:t>ዕብ</a:t>
          </a:r>
          <a:r>
            <a:rPr lang="en-US" sz="2000" b="1" kern="1200" dirty="0">
              <a:solidFill>
                <a:schemeClr val="tx1"/>
              </a:solidFill>
            </a:rPr>
            <a:t> 13:20</a:t>
          </a:r>
          <a:r>
            <a:rPr lang="am-ET" sz="2000" b="1" kern="1200" dirty="0">
              <a:solidFill>
                <a:schemeClr val="tx1"/>
              </a:solidFill>
            </a:rPr>
            <a:t>፣</a:t>
          </a:r>
          <a:r>
            <a:rPr lang="en-US" sz="2000" b="1" kern="1200" dirty="0">
              <a:solidFill>
                <a:schemeClr val="tx1"/>
              </a:solidFill>
            </a:rPr>
            <a:t> 21</a:t>
          </a:r>
          <a:r>
            <a:rPr lang="en" sz="2000" b="1" kern="1200" dirty="0">
              <a:solidFill>
                <a:schemeClr val="tx1"/>
              </a:solidFill>
            </a:rPr>
            <a:t>)</a:t>
          </a:r>
          <a:endParaRPr lang="es-ES" sz="2000" kern="1200" dirty="0">
            <a:solidFill>
              <a:schemeClr val="tx1"/>
            </a:solidFill>
          </a:endParaRPr>
        </a:p>
      </dsp:txBody>
      <dsp:txXfrm>
        <a:off x="683419" y="1411546"/>
        <a:ext cx="8575441" cy="396000"/>
      </dsp:txXfrm>
    </dsp:sp>
    <dsp:sp modelId="{CE3CAA7C-AA9A-48AD-890D-90B5BB34B8A7}">
      <dsp:nvSpPr>
        <dsp:cNvPr id="0" name=""/>
        <dsp:cNvSpPr/>
      </dsp:nvSpPr>
      <dsp:spPr>
        <a:xfrm>
          <a:off x="500575" y="1426702"/>
          <a:ext cx="365688" cy="365688"/>
        </a:xfrm>
        <a:prstGeom prst="ellipse">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5BEDD87-5A53-4084-A275-13A3C49DF1D0}">
      <dsp:nvSpPr>
        <dsp:cNvPr id="0" name=""/>
        <dsp:cNvSpPr/>
      </dsp:nvSpPr>
      <dsp:spPr>
        <a:xfrm>
          <a:off x="637064" y="1850630"/>
          <a:ext cx="8621796" cy="396000"/>
        </a:xfrm>
        <a:prstGeom prst="rect">
          <a:avLst/>
        </a:prstGeom>
        <a:solidFill>
          <a:schemeClr val="accent2">
            <a:hueOff val="10616462"/>
            <a:satOff val="-10959"/>
            <a:lumOff val="-99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am-ET" sz="2000" b="1" kern="1200" dirty="0">
              <a:effectLst>
                <a:outerShdw blurRad="38100" dist="38100" dir="2700000" algn="tl">
                  <a:srgbClr val="000000">
                    <a:alpha val="43137"/>
                  </a:srgbClr>
                </a:outerShdw>
              </a:effectLst>
            </a:rPr>
            <a:t>ሊሚጠሉንና ለሚያስቸግሩን ፍቅርን መስጠት</a:t>
          </a:r>
          <a:r>
            <a:rPr lang="en-US" sz="2000" b="1" kern="1200" dirty="0">
              <a:effectLst>
                <a:outerShdw blurRad="38100" dist="38100" dir="2700000" algn="tl">
                  <a:srgbClr val="000000">
                    <a:alpha val="43137"/>
                  </a:srgbClr>
                </a:outerShdw>
              </a:effectLst>
            </a:rPr>
            <a:t> (</a:t>
          </a:r>
          <a:r>
            <a:rPr lang="am-ET" sz="2000" b="1" kern="1200" dirty="0">
              <a:effectLst>
                <a:outerShdw blurRad="38100" dist="38100" dir="2700000" algn="tl">
                  <a:srgbClr val="000000">
                    <a:alpha val="43137"/>
                  </a:srgbClr>
                </a:outerShdw>
              </a:effectLst>
            </a:rPr>
            <a:t>ማቴ</a:t>
          </a:r>
          <a:r>
            <a:rPr lang="en-US" sz="2000" b="1" kern="1200" dirty="0">
              <a:effectLst>
                <a:outerShdw blurRad="38100" dist="38100" dir="2700000" algn="tl">
                  <a:srgbClr val="000000">
                    <a:alpha val="43137"/>
                  </a:srgbClr>
                </a:outerShdw>
              </a:effectLst>
            </a:rPr>
            <a:t> 5:44</a:t>
          </a:r>
          <a:r>
            <a:rPr lang="en"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637064" y="1850630"/>
        <a:ext cx="8621796" cy="396000"/>
      </dsp:txXfrm>
    </dsp:sp>
    <dsp:sp modelId="{93426230-DC6A-4125-9AAB-BA2117D99ACE}">
      <dsp:nvSpPr>
        <dsp:cNvPr id="0" name=""/>
        <dsp:cNvSpPr/>
      </dsp:nvSpPr>
      <dsp:spPr>
        <a:xfrm>
          <a:off x="454220" y="1865786"/>
          <a:ext cx="365688" cy="365688"/>
        </a:xfrm>
        <a:prstGeom prst="ellipse">
          <a:avLst/>
        </a:prstGeom>
        <a:solidFill>
          <a:srgbClr val="BBCCEF"/>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300D38C-06D1-4B49-9487-4C039CED7EFA}">
      <dsp:nvSpPr>
        <dsp:cNvPr id="0" name=""/>
        <dsp:cNvSpPr/>
      </dsp:nvSpPr>
      <dsp:spPr>
        <a:xfrm>
          <a:off x="491883" y="2289393"/>
          <a:ext cx="8766977" cy="396000"/>
        </a:xfrm>
        <a:prstGeom prst="rect">
          <a:avLst/>
        </a:prstGeom>
        <a:solidFill>
          <a:schemeClr val="accent2">
            <a:hueOff val="13270578"/>
            <a:satOff val="-13698"/>
            <a:lumOff val="-124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am-ET" sz="2000" b="1" kern="1200" dirty="0">
              <a:effectLst>
                <a:outerShdw blurRad="38100" dist="38100" dir="2700000" algn="tl">
                  <a:srgbClr val="000000">
                    <a:alpha val="43137"/>
                  </a:srgbClr>
                </a:outerShdw>
              </a:effectLst>
            </a:rPr>
            <a:t>አስቸጋሪ ሁኔታዎችን ለማለፍ የሚያስችል ጥበብ </a:t>
          </a:r>
          <a:r>
            <a:rPr lang="en-US" sz="2000" b="1" kern="1200" dirty="0">
              <a:effectLst>
                <a:outerShdw blurRad="38100" dist="38100" dir="2700000" algn="tl">
                  <a:srgbClr val="000000">
                    <a:alpha val="43137"/>
                  </a:srgbClr>
                </a:outerShdw>
              </a:effectLst>
            </a:rPr>
            <a:t>(</a:t>
          </a:r>
          <a:r>
            <a:rPr lang="am-ET" sz="2000" b="1" kern="1200" dirty="0">
              <a:effectLst>
                <a:outerShdw blurRad="38100" dist="38100" dir="2700000" algn="tl">
                  <a:srgbClr val="000000">
                    <a:alpha val="43137"/>
                  </a:srgbClr>
                </a:outerShdw>
              </a:effectLst>
            </a:rPr>
            <a:t>ያዕ</a:t>
          </a:r>
          <a:r>
            <a:rPr lang="en-US" sz="2000" b="1" kern="1200" dirty="0">
              <a:effectLst>
                <a:outerShdw blurRad="38100" dist="38100" dir="2700000" algn="tl">
                  <a:srgbClr val="000000">
                    <a:alpha val="43137"/>
                  </a:srgbClr>
                </a:outerShdw>
              </a:effectLst>
            </a:rPr>
            <a:t> 1:5</a:t>
          </a:r>
          <a:r>
            <a:rPr lang="en"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491883" y="2289393"/>
        <a:ext cx="8766977" cy="396000"/>
      </dsp:txXfrm>
    </dsp:sp>
    <dsp:sp modelId="{5C04E0FB-F6B3-4440-9E66-6E6042713807}">
      <dsp:nvSpPr>
        <dsp:cNvPr id="0" name=""/>
        <dsp:cNvSpPr/>
      </dsp:nvSpPr>
      <dsp:spPr>
        <a:xfrm>
          <a:off x="309038" y="2304548"/>
          <a:ext cx="365688" cy="365688"/>
        </a:xfrm>
        <a:prstGeom prst="ellipse">
          <a:avLst/>
        </a:prstGeom>
        <a:solidFill>
          <a:srgbClr val="D0BCEE"/>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448DE48-949A-456A-9AD4-D413C2B050B3}">
      <dsp:nvSpPr>
        <dsp:cNvPr id="0" name=""/>
        <dsp:cNvSpPr/>
      </dsp:nvSpPr>
      <dsp:spPr>
        <a:xfrm>
          <a:off x="226952" y="2728477"/>
          <a:ext cx="9031908" cy="396000"/>
        </a:xfrm>
        <a:prstGeom prst="rect">
          <a:avLst/>
        </a:prstGeom>
        <a:solidFill>
          <a:schemeClr val="accent2">
            <a:hueOff val="15924694"/>
            <a:satOff val="-16438"/>
            <a:lumOff val="-149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am-ET" sz="2000" b="1" kern="1200" dirty="0">
              <a:effectLst>
                <a:outerShdw blurRad="38100" dist="38100" dir="2700000" algn="tl">
                  <a:srgbClr val="000000">
                    <a:alpha val="43137"/>
                  </a:srgbClr>
                </a:outerShdw>
              </a:effectLst>
            </a:rPr>
            <a:t>በእግዚአብሔር ቃል ውስጥ ያለውን እውነት መረዳት </a:t>
          </a:r>
          <a:r>
            <a:rPr lang="en-US" sz="2000" b="1" kern="1200" dirty="0">
              <a:effectLst>
                <a:outerShdw blurRad="38100" dist="38100" dir="2700000" algn="tl">
                  <a:srgbClr val="000000">
                    <a:alpha val="43137"/>
                  </a:srgbClr>
                </a:outerShdw>
              </a:effectLst>
            </a:rPr>
            <a:t>(</a:t>
          </a:r>
          <a:r>
            <a:rPr lang="am-ET" sz="2000" b="1" kern="1200" dirty="0">
              <a:effectLst>
                <a:outerShdw blurRad="38100" dist="38100" dir="2700000" algn="tl">
                  <a:srgbClr val="000000">
                    <a:alpha val="43137"/>
                  </a:srgbClr>
                </a:outerShdw>
              </a:effectLst>
            </a:rPr>
            <a:t>ዮሐ</a:t>
          </a:r>
          <a:r>
            <a:rPr lang="en-US" sz="2000" b="1" kern="1200" dirty="0">
              <a:effectLst>
                <a:outerShdw blurRad="38100" dist="38100" dir="2700000" algn="tl">
                  <a:srgbClr val="000000">
                    <a:alpha val="43137"/>
                  </a:srgbClr>
                </a:outerShdw>
              </a:effectLst>
            </a:rPr>
            <a:t> 8:32</a:t>
          </a:r>
          <a:r>
            <a:rPr lang="en"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226952" y="2728477"/>
        <a:ext cx="9031908" cy="396000"/>
      </dsp:txXfrm>
    </dsp:sp>
    <dsp:sp modelId="{53BB8065-6BE0-47E0-AD9A-2E26A6703EF2}">
      <dsp:nvSpPr>
        <dsp:cNvPr id="0" name=""/>
        <dsp:cNvSpPr/>
      </dsp:nvSpPr>
      <dsp:spPr>
        <a:xfrm>
          <a:off x="44107" y="2743632"/>
          <a:ext cx="365688" cy="365688"/>
        </a:xfrm>
        <a:prstGeom prst="ellipse">
          <a:avLst/>
        </a:prstGeom>
        <a:solidFill>
          <a:schemeClr val="tx2">
            <a:lumMod val="20000"/>
            <a:lumOff val="8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218EE-C0FA-F4F7-48A7-A3580DD5B54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ECE00E-5898-A645-6A8F-EC0445F49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DF83D6-4514-CEA0-CA34-249B09C77D31}"/>
              </a:ext>
            </a:extLst>
          </p:cNvPr>
          <p:cNvSpPr>
            <a:spLocks noGrp="1"/>
          </p:cNvSpPr>
          <p:nvPr>
            <p:ph type="dt" sz="half" idx="10"/>
          </p:nvPr>
        </p:nvSpPr>
        <p:spPr/>
        <p:txBody>
          <a:bodyPr/>
          <a:lstStyle/>
          <a:p>
            <a:fld id="{28C64BF7-19BC-4E76-8C13-F55FE4EEFC6C}" type="datetimeFigureOut">
              <a:rPr lang="es-ES" smtClean="0"/>
              <a:t>04/02/2026</a:t>
            </a:fld>
            <a:endParaRPr lang="es-ES"/>
          </a:p>
        </p:txBody>
      </p:sp>
      <p:sp>
        <p:nvSpPr>
          <p:cNvPr id="5" name="Marcador de pie de página 4">
            <a:extLst>
              <a:ext uri="{FF2B5EF4-FFF2-40B4-BE49-F238E27FC236}">
                <a16:creationId xmlns:a16="http://schemas.microsoft.com/office/drawing/2014/main" id="{3CA667DF-A6CD-A281-9A4C-35B04B6B42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544BA6-4A86-56EE-841A-9BC32530A0D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9648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53CAA-D4C8-432D-B5A9-DC6B96B99E4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C197BC-CEBA-0F0E-971B-D4764829ECB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F851BE-1391-6047-3C0D-6F52649AB0C7}"/>
              </a:ext>
            </a:extLst>
          </p:cNvPr>
          <p:cNvSpPr>
            <a:spLocks noGrp="1"/>
          </p:cNvSpPr>
          <p:nvPr>
            <p:ph type="dt" sz="half" idx="10"/>
          </p:nvPr>
        </p:nvSpPr>
        <p:spPr/>
        <p:txBody>
          <a:bodyPr/>
          <a:lstStyle/>
          <a:p>
            <a:fld id="{28C64BF7-19BC-4E76-8C13-F55FE4EEFC6C}" type="datetimeFigureOut">
              <a:rPr lang="es-ES" smtClean="0"/>
              <a:t>04/02/2026</a:t>
            </a:fld>
            <a:endParaRPr lang="es-ES"/>
          </a:p>
        </p:txBody>
      </p:sp>
      <p:sp>
        <p:nvSpPr>
          <p:cNvPr id="5" name="Marcador de pie de página 4">
            <a:extLst>
              <a:ext uri="{FF2B5EF4-FFF2-40B4-BE49-F238E27FC236}">
                <a16:creationId xmlns:a16="http://schemas.microsoft.com/office/drawing/2014/main" id="{CE11EDDF-90C7-8DC3-9EBF-FD2A80B067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6F8990-595D-7722-1240-1B37C91CBE4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0915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87F398-4523-F032-F396-8851134430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38A271B-A3A3-9B01-CAA6-A1D1005CBFA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5AA473-3CDC-BEF4-131E-EDD23E89BDA9}"/>
              </a:ext>
            </a:extLst>
          </p:cNvPr>
          <p:cNvSpPr>
            <a:spLocks noGrp="1"/>
          </p:cNvSpPr>
          <p:nvPr>
            <p:ph type="dt" sz="half" idx="10"/>
          </p:nvPr>
        </p:nvSpPr>
        <p:spPr/>
        <p:txBody>
          <a:bodyPr/>
          <a:lstStyle/>
          <a:p>
            <a:fld id="{28C64BF7-19BC-4E76-8C13-F55FE4EEFC6C}" type="datetimeFigureOut">
              <a:rPr lang="es-ES" smtClean="0"/>
              <a:t>04/02/2026</a:t>
            </a:fld>
            <a:endParaRPr lang="es-ES"/>
          </a:p>
        </p:txBody>
      </p:sp>
      <p:sp>
        <p:nvSpPr>
          <p:cNvPr id="5" name="Marcador de pie de página 4">
            <a:extLst>
              <a:ext uri="{FF2B5EF4-FFF2-40B4-BE49-F238E27FC236}">
                <a16:creationId xmlns:a16="http://schemas.microsoft.com/office/drawing/2014/main" id="{9E449170-2D88-5EB2-2367-F7A0A0DB71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9BF5F1-D19C-497B-1F8C-7E8B708EB24A}"/>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4540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04/02/2026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62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04/02/2026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3684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04/02/2026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327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04/02/2026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69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04/02/2026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325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04/02/2026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6737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04/02/2026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7006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04/02/2026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075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18071-5E47-71AA-8DFF-39CFC9D725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4CD52F-BEC1-3B0A-83F8-6482127F5A6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5D45FB-915E-DCDC-BCBA-5B4D693BE29B}"/>
              </a:ext>
            </a:extLst>
          </p:cNvPr>
          <p:cNvSpPr>
            <a:spLocks noGrp="1"/>
          </p:cNvSpPr>
          <p:nvPr>
            <p:ph type="dt" sz="half" idx="10"/>
          </p:nvPr>
        </p:nvSpPr>
        <p:spPr/>
        <p:txBody>
          <a:bodyPr/>
          <a:lstStyle/>
          <a:p>
            <a:fld id="{28C64BF7-19BC-4E76-8C13-F55FE4EEFC6C}" type="datetimeFigureOut">
              <a:rPr lang="es-ES" smtClean="0"/>
              <a:t>04/02/2026</a:t>
            </a:fld>
            <a:endParaRPr lang="es-ES"/>
          </a:p>
        </p:txBody>
      </p:sp>
      <p:sp>
        <p:nvSpPr>
          <p:cNvPr id="5" name="Marcador de pie de página 4">
            <a:extLst>
              <a:ext uri="{FF2B5EF4-FFF2-40B4-BE49-F238E27FC236}">
                <a16:creationId xmlns:a16="http://schemas.microsoft.com/office/drawing/2014/main" id="{152DABB1-35E8-43B7-EA68-5E7149B8C2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C60E38-03E8-96B0-EC29-B3DD098CFFE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2810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04/02/2026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4108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72E8027-C3E3-4EBF-8ECC-94EC8C4D01B0}" type="datetimeFigureOut">
              <a:rPr lang="es-ES" smtClean="0"/>
              <a:t>04/02/2026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382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04/02/2026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173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04/02/2026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611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04/02/2026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202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04/02/2026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16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04/02/2026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6668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04/02/2026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0925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04/02/2026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8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A38A8-D188-712E-DEBD-716CFED19F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BFBC1D-933B-AF8E-9706-3A89120CD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520B98-EA64-FFC1-25DB-3903688BD03A}"/>
              </a:ext>
            </a:extLst>
          </p:cNvPr>
          <p:cNvSpPr>
            <a:spLocks noGrp="1"/>
          </p:cNvSpPr>
          <p:nvPr>
            <p:ph type="dt" sz="half" idx="10"/>
          </p:nvPr>
        </p:nvSpPr>
        <p:spPr/>
        <p:txBody>
          <a:bodyPr/>
          <a:lstStyle/>
          <a:p>
            <a:fld id="{28C64BF7-19BC-4E76-8C13-F55FE4EEFC6C}" type="datetimeFigureOut">
              <a:rPr lang="es-ES" smtClean="0"/>
              <a:t>04/02/2026</a:t>
            </a:fld>
            <a:endParaRPr lang="es-ES"/>
          </a:p>
        </p:txBody>
      </p:sp>
      <p:sp>
        <p:nvSpPr>
          <p:cNvPr id="5" name="Marcador de pie de página 4">
            <a:extLst>
              <a:ext uri="{FF2B5EF4-FFF2-40B4-BE49-F238E27FC236}">
                <a16:creationId xmlns:a16="http://schemas.microsoft.com/office/drawing/2014/main" id="{2098DC86-9B6E-F810-7192-B8C9F81F0F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34CDBBC-A563-3E79-6370-ABA75A17FC50}"/>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17200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472AFC-DD5E-4E1A-4F7C-30A9B9E7E69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C1C6AD-D554-5C9D-4B5B-6C8964A855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25355FF-E919-F794-B657-8599B99A7D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FB2462A-4B76-9FC3-77EC-3F0E615D4D5C}"/>
              </a:ext>
            </a:extLst>
          </p:cNvPr>
          <p:cNvSpPr>
            <a:spLocks noGrp="1"/>
          </p:cNvSpPr>
          <p:nvPr>
            <p:ph type="dt" sz="half" idx="10"/>
          </p:nvPr>
        </p:nvSpPr>
        <p:spPr/>
        <p:txBody>
          <a:bodyPr/>
          <a:lstStyle/>
          <a:p>
            <a:fld id="{28C64BF7-19BC-4E76-8C13-F55FE4EEFC6C}" type="datetimeFigureOut">
              <a:rPr lang="es-ES" smtClean="0"/>
              <a:t>04/02/2026</a:t>
            </a:fld>
            <a:endParaRPr lang="es-ES"/>
          </a:p>
        </p:txBody>
      </p:sp>
      <p:sp>
        <p:nvSpPr>
          <p:cNvPr id="6" name="Marcador de pie de página 5">
            <a:extLst>
              <a:ext uri="{FF2B5EF4-FFF2-40B4-BE49-F238E27FC236}">
                <a16:creationId xmlns:a16="http://schemas.microsoft.com/office/drawing/2014/main" id="{3CEF0B93-87E8-83CC-7AB3-AB2DEEAC075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B370E5-B299-F12A-1AC3-182E5CD37B9D}"/>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6873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C6337-CAB6-FC6E-31B3-4BFDD1539DF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8AFA45-2CCB-7CC3-7AA0-77B56428D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284FA5-9242-16EC-CAF9-5FEEE7C74F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8AA3064-1369-0FFB-7B8D-0FE992D9A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4AE43B-F1EE-F4D3-A126-A16BC9A4A0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CD6B1B2-CC68-0898-06C4-8E5B1EB120F1}"/>
              </a:ext>
            </a:extLst>
          </p:cNvPr>
          <p:cNvSpPr>
            <a:spLocks noGrp="1"/>
          </p:cNvSpPr>
          <p:nvPr>
            <p:ph type="dt" sz="half" idx="10"/>
          </p:nvPr>
        </p:nvSpPr>
        <p:spPr/>
        <p:txBody>
          <a:bodyPr/>
          <a:lstStyle/>
          <a:p>
            <a:fld id="{28C64BF7-19BC-4E76-8C13-F55FE4EEFC6C}" type="datetimeFigureOut">
              <a:rPr lang="es-ES" smtClean="0"/>
              <a:t>04/02/2026</a:t>
            </a:fld>
            <a:endParaRPr lang="es-ES"/>
          </a:p>
        </p:txBody>
      </p:sp>
      <p:sp>
        <p:nvSpPr>
          <p:cNvPr id="8" name="Marcador de pie de página 7">
            <a:extLst>
              <a:ext uri="{FF2B5EF4-FFF2-40B4-BE49-F238E27FC236}">
                <a16:creationId xmlns:a16="http://schemas.microsoft.com/office/drawing/2014/main" id="{14036DF8-B76E-560B-C40E-4102842899B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502D44B-B3B7-D2D7-C185-5A4F8AC7F687}"/>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38838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FF786-4C77-2B9F-81F9-B1100C9A3E7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9D94CFA-7A96-35FE-3FF6-E883510DEE74}"/>
              </a:ext>
            </a:extLst>
          </p:cNvPr>
          <p:cNvSpPr>
            <a:spLocks noGrp="1"/>
          </p:cNvSpPr>
          <p:nvPr>
            <p:ph type="dt" sz="half" idx="10"/>
          </p:nvPr>
        </p:nvSpPr>
        <p:spPr/>
        <p:txBody>
          <a:bodyPr/>
          <a:lstStyle/>
          <a:p>
            <a:fld id="{28C64BF7-19BC-4E76-8C13-F55FE4EEFC6C}" type="datetimeFigureOut">
              <a:rPr lang="es-ES" smtClean="0"/>
              <a:t>04/02/2026</a:t>
            </a:fld>
            <a:endParaRPr lang="es-ES"/>
          </a:p>
        </p:txBody>
      </p:sp>
      <p:sp>
        <p:nvSpPr>
          <p:cNvPr id="4" name="Marcador de pie de página 3">
            <a:extLst>
              <a:ext uri="{FF2B5EF4-FFF2-40B4-BE49-F238E27FC236}">
                <a16:creationId xmlns:a16="http://schemas.microsoft.com/office/drawing/2014/main" id="{6BC4AD3C-2953-258B-BBB8-7E8BFA50B6D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9CAB6AC-A59F-C301-4BDD-DE3843C7C863}"/>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94896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3D68827-2773-4C53-899B-6CD57A71C406}"/>
              </a:ext>
            </a:extLst>
          </p:cNvPr>
          <p:cNvSpPr>
            <a:spLocks noGrp="1"/>
          </p:cNvSpPr>
          <p:nvPr>
            <p:ph type="dt" sz="half" idx="10"/>
          </p:nvPr>
        </p:nvSpPr>
        <p:spPr/>
        <p:txBody>
          <a:bodyPr/>
          <a:lstStyle/>
          <a:p>
            <a:fld id="{28C64BF7-19BC-4E76-8C13-F55FE4EEFC6C}" type="datetimeFigureOut">
              <a:rPr lang="es-ES" smtClean="0"/>
              <a:t>04/02/2026</a:t>
            </a:fld>
            <a:endParaRPr lang="es-ES"/>
          </a:p>
        </p:txBody>
      </p:sp>
      <p:sp>
        <p:nvSpPr>
          <p:cNvPr id="3" name="Marcador de pie de página 2">
            <a:extLst>
              <a:ext uri="{FF2B5EF4-FFF2-40B4-BE49-F238E27FC236}">
                <a16:creationId xmlns:a16="http://schemas.microsoft.com/office/drawing/2014/main" id="{A6995145-EAD5-321F-9207-695E4960F39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B8BCBD-086F-8380-68BD-EB0B5C1B7102}"/>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4455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DC335-563B-42E6-E432-0A33A760CA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8F2470A-BA04-A593-9D66-31D7A3DD8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298AAEB-8145-97F2-F9C6-2AA7C236D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38BDA6-B504-21BB-5F58-7ADD96D2ACA1}"/>
              </a:ext>
            </a:extLst>
          </p:cNvPr>
          <p:cNvSpPr>
            <a:spLocks noGrp="1"/>
          </p:cNvSpPr>
          <p:nvPr>
            <p:ph type="dt" sz="half" idx="10"/>
          </p:nvPr>
        </p:nvSpPr>
        <p:spPr/>
        <p:txBody>
          <a:bodyPr/>
          <a:lstStyle/>
          <a:p>
            <a:fld id="{28C64BF7-19BC-4E76-8C13-F55FE4EEFC6C}" type="datetimeFigureOut">
              <a:rPr lang="es-ES" smtClean="0"/>
              <a:t>04/02/2026</a:t>
            </a:fld>
            <a:endParaRPr lang="es-ES"/>
          </a:p>
        </p:txBody>
      </p:sp>
      <p:sp>
        <p:nvSpPr>
          <p:cNvPr id="6" name="Marcador de pie de página 5">
            <a:extLst>
              <a:ext uri="{FF2B5EF4-FFF2-40B4-BE49-F238E27FC236}">
                <a16:creationId xmlns:a16="http://schemas.microsoft.com/office/drawing/2014/main" id="{9A475113-F65E-BA33-2152-D163F153E3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3CE7277-D2B7-191D-09AC-8B03E207B13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78085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33050-F307-A633-1127-2E9A65D1A3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716AA72-3684-5652-4EFE-3DA11969F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FED21E7-94F5-0594-D44C-5BA454624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3FF33C0-DAA4-AFD0-0DB0-495B1051FB08}"/>
              </a:ext>
            </a:extLst>
          </p:cNvPr>
          <p:cNvSpPr>
            <a:spLocks noGrp="1"/>
          </p:cNvSpPr>
          <p:nvPr>
            <p:ph type="dt" sz="half" idx="10"/>
          </p:nvPr>
        </p:nvSpPr>
        <p:spPr/>
        <p:txBody>
          <a:bodyPr/>
          <a:lstStyle/>
          <a:p>
            <a:fld id="{28C64BF7-19BC-4E76-8C13-F55FE4EEFC6C}" type="datetimeFigureOut">
              <a:rPr lang="es-ES" smtClean="0"/>
              <a:t>04/02/2026</a:t>
            </a:fld>
            <a:endParaRPr lang="es-ES"/>
          </a:p>
        </p:txBody>
      </p:sp>
      <p:sp>
        <p:nvSpPr>
          <p:cNvPr id="6" name="Marcador de pie de página 5">
            <a:extLst>
              <a:ext uri="{FF2B5EF4-FFF2-40B4-BE49-F238E27FC236}">
                <a16:creationId xmlns:a16="http://schemas.microsoft.com/office/drawing/2014/main" id="{1E4CADE5-B42C-4049-C1E9-2D243DD1DDA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D5C7F3-73E7-4901-98ED-85B43D86793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2640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4C3C68-32B9-879A-1F25-EC481B0EF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134AFCD-46C5-E9CD-ACF5-A0455BAD8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790A68-309F-D7E8-72E9-407C1E49A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C64BF7-19BC-4E76-8C13-F55FE4EEFC6C}" type="datetimeFigureOut">
              <a:rPr lang="es-ES" smtClean="0"/>
              <a:t>04/02/2026</a:t>
            </a:fld>
            <a:endParaRPr lang="es-ES"/>
          </a:p>
        </p:txBody>
      </p:sp>
      <p:sp>
        <p:nvSpPr>
          <p:cNvPr id="5" name="Marcador de pie de página 4">
            <a:extLst>
              <a:ext uri="{FF2B5EF4-FFF2-40B4-BE49-F238E27FC236}">
                <a16:creationId xmlns:a16="http://schemas.microsoft.com/office/drawing/2014/main" id="{06FBD8D7-37B9-2038-5E60-2F34C63E1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C1C6C48-1552-5885-346C-BE28E7A98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51B581-EE0E-4BF8-9437-1B786F3C1430}" type="slidenum">
              <a:rPr lang="es-ES" smtClean="0"/>
              <a:t>‹Nº›</a:t>
            </a:fld>
            <a:endParaRPr lang="es-ES"/>
          </a:p>
        </p:txBody>
      </p:sp>
    </p:spTree>
    <p:extLst>
      <p:ext uri="{BB962C8B-B14F-4D97-AF65-F5344CB8AC3E}">
        <p14:creationId xmlns:p14="http://schemas.microsoft.com/office/powerpoint/2010/main" val="998348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2E8027-C3E3-4EBF-8ECC-94EC8C4D01B0}" type="datetimeFigureOut">
              <a:rPr lang="es-ES" smtClean="0"/>
              <a:t>04/02/2026</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3877930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8.jpeg"/><Relationship Id="rId7" Type="http://schemas.openxmlformats.org/officeDocument/2006/relationships/diagramColors" Target="../diagrams/colors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g"/><Relationship Id="rId4" Type="http://schemas.openxmlformats.org/officeDocument/2006/relationships/diagramData" Target="../diagrams/data3.xml"/><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1.jpeg"/><Relationship Id="rId4" Type="http://schemas.openxmlformats.org/officeDocument/2006/relationships/diagramLayout" Target="../diagrams/layout1.xm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9.jpeg"/><Relationship Id="rId7" Type="http://schemas.openxmlformats.org/officeDocument/2006/relationships/diagramQuickStyle" Target="../diagrams/quickStyle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1.jpeg"/><Relationship Id="rId4" Type="http://schemas.openxmlformats.org/officeDocument/2006/relationships/image" Target="../media/image30.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EE44A40-A50D-F516-F15D-7748D403D719}"/>
              </a:ext>
            </a:extLst>
          </p:cNvPr>
          <p:cNvSpPr txBox="1"/>
          <p:nvPr/>
        </p:nvSpPr>
        <p:spPr>
          <a:xfrm>
            <a:off x="6313280" y="3429000"/>
            <a:ext cx="5675697" cy="1446550"/>
          </a:xfrm>
          <a:prstGeom prst="rect">
            <a:avLst/>
          </a:prstGeom>
          <a:noFill/>
        </p:spPr>
        <p:txBody>
          <a:bodyPr wrap="square" rtlCol="0">
            <a:spAutoFit/>
            <a:scene3d>
              <a:camera prst="orthographicFront"/>
              <a:lightRig rig="chilly" dir="t"/>
            </a:scene3d>
            <a:sp3d extrusionH="57150" contourW="19050">
              <a:bevelT w="69850" h="38100" prst="cross"/>
              <a:contourClr>
                <a:srgbClr val="836A25"/>
              </a:contourClr>
            </a:sp3d>
          </a:bodyPr>
          <a:lstStyle/>
          <a:p>
            <a:pPr algn="ctr"/>
            <a:r>
              <a:rPr lang="am-ET" sz="8800" b="1" noProof="0" dirty="0">
                <a:ln w="25400">
                  <a:solidFill>
                    <a:schemeClr val="bg2">
                      <a:lumMod val="60000"/>
                      <a:lumOff val="40000"/>
                    </a:schemeClr>
                  </a:solidFill>
                  <a:prstDash val="solid"/>
                </a:ln>
                <a:solidFill>
                  <a:srgbClr val="FEE8AA"/>
                </a:solidFill>
                <a:effectLst>
                  <a:outerShdw dist="38100" dir="3300000" algn="tl" rotWithShape="0">
                    <a:schemeClr val="tx1"/>
                  </a:outerShdw>
                </a:effectLst>
              </a:rPr>
              <a:t>ሰማያዊ ዜግነት</a:t>
            </a:r>
            <a:endParaRPr lang="en" sz="8800" b="1" noProof="0" dirty="0">
              <a:ln w="25400">
                <a:solidFill>
                  <a:schemeClr val="bg2">
                    <a:lumMod val="60000"/>
                    <a:lumOff val="40000"/>
                  </a:schemeClr>
                </a:solidFill>
                <a:prstDash val="solid"/>
              </a:ln>
              <a:solidFill>
                <a:srgbClr val="FEE8AA"/>
              </a:solidFill>
              <a:effectLst>
                <a:outerShdw dist="38100" dir="3300000" algn="tl" rotWithShape="0">
                  <a:schemeClr val="tx1"/>
                </a:outerShdw>
              </a:effectLst>
            </a:endParaRPr>
          </a:p>
        </p:txBody>
      </p:sp>
      <p:sp>
        <p:nvSpPr>
          <p:cNvPr id="5" name="CuadroTexto 4">
            <a:extLst>
              <a:ext uri="{FF2B5EF4-FFF2-40B4-BE49-F238E27FC236}">
                <a16:creationId xmlns:a16="http://schemas.microsoft.com/office/drawing/2014/main" id="{EAB21358-D144-A200-351C-C04D0194FD93}"/>
              </a:ext>
            </a:extLst>
          </p:cNvPr>
          <p:cNvSpPr txBox="1"/>
          <p:nvPr/>
        </p:nvSpPr>
        <p:spPr>
          <a:xfrm>
            <a:off x="4201296" y="6472990"/>
            <a:ext cx="2379177" cy="338554"/>
          </a:xfrm>
          <a:prstGeom prst="rect">
            <a:avLst/>
          </a:prstGeom>
          <a:noFill/>
        </p:spPr>
        <p:txBody>
          <a:bodyPr wrap="none" rtlCol="0">
            <a:spAutoFit/>
          </a:bodyPr>
          <a:lstStyle/>
          <a:p>
            <a:pPr algn="r"/>
            <a:r>
              <a:rPr lang="am-ET" sz="1600" b="1" dirty="0">
                <a:solidFill>
                  <a:srgbClr val="DAC17C"/>
                </a:solidFill>
                <a:effectLst>
                  <a:outerShdw blurRad="38100" dist="38100" dir="2700000" algn="tl">
                    <a:srgbClr val="000000">
                      <a:alpha val="43137"/>
                    </a:srgbClr>
                  </a:outerShdw>
                </a:effectLst>
              </a:rPr>
              <a:t>ትምህርት</a:t>
            </a:r>
            <a:r>
              <a:rPr lang="en" sz="1600" b="1" noProof="0" dirty="0">
                <a:solidFill>
                  <a:srgbClr val="DAC17C"/>
                </a:solidFill>
                <a:effectLst>
                  <a:outerShdw blurRad="38100" dist="38100" dir="2700000" algn="tl">
                    <a:srgbClr val="000000">
                      <a:alpha val="43137"/>
                    </a:srgbClr>
                  </a:outerShdw>
                </a:effectLst>
              </a:rPr>
              <a:t> 7 </a:t>
            </a:r>
            <a:r>
              <a:rPr lang="en-US" sz="1600" b="1" noProof="0" dirty="0">
                <a:solidFill>
                  <a:srgbClr val="DAC17C"/>
                </a:solidFill>
                <a:effectLst>
                  <a:outerShdw blurRad="38100" dist="38100" dir="2700000" algn="tl">
                    <a:srgbClr val="000000">
                      <a:alpha val="43137"/>
                    </a:srgbClr>
                  </a:outerShdw>
                </a:effectLst>
              </a:rPr>
              <a:t>ለ</a:t>
            </a:r>
            <a:r>
              <a:rPr lang="en" sz="1600" b="1" noProof="0" dirty="0">
                <a:solidFill>
                  <a:srgbClr val="DAC17C"/>
                </a:solidFill>
                <a:effectLst>
                  <a:outerShdw blurRad="38100" dist="38100" dir="2700000" algn="tl">
                    <a:srgbClr val="000000">
                      <a:alpha val="43137"/>
                    </a:srgbClr>
                  </a:outerShdw>
                </a:effectLst>
              </a:rPr>
              <a:t> </a:t>
            </a:r>
            <a:r>
              <a:rPr lang="am-ET" sz="1600" b="1" noProof="0" dirty="0">
                <a:solidFill>
                  <a:srgbClr val="DAC17C"/>
                </a:solidFill>
                <a:effectLst>
                  <a:outerShdw blurRad="38100" dist="38100" dir="2700000" algn="tl">
                    <a:srgbClr val="000000">
                      <a:alpha val="43137"/>
                    </a:srgbClr>
                  </a:outerShdw>
                </a:effectLst>
              </a:rPr>
              <a:t>የካቲት</a:t>
            </a:r>
            <a:r>
              <a:rPr lang="en" sz="1600" b="1" noProof="0" dirty="0">
                <a:solidFill>
                  <a:srgbClr val="DAC17C"/>
                </a:solidFill>
                <a:effectLst>
                  <a:outerShdw blurRad="38100" dist="38100" dir="2700000" algn="tl">
                    <a:srgbClr val="000000">
                      <a:alpha val="43137"/>
                    </a:srgbClr>
                  </a:outerShdw>
                </a:effectLst>
              </a:rPr>
              <a:t> 07</a:t>
            </a:r>
            <a:r>
              <a:rPr lang="am-ET" sz="1600" b="1" dirty="0">
                <a:solidFill>
                  <a:srgbClr val="DAC17C"/>
                </a:solidFill>
                <a:effectLst>
                  <a:outerShdw blurRad="38100" dist="38100" dir="2700000" algn="tl">
                    <a:srgbClr val="000000">
                      <a:alpha val="43137"/>
                    </a:srgbClr>
                  </a:outerShdw>
                </a:effectLst>
              </a:rPr>
              <a:t>/</a:t>
            </a:r>
            <a:r>
              <a:rPr lang="en" sz="1600" b="1" noProof="0" dirty="0">
                <a:solidFill>
                  <a:srgbClr val="DAC17C"/>
                </a:solidFill>
                <a:effectLst>
                  <a:outerShdw blurRad="38100" dist="38100" dir="2700000" algn="tl">
                    <a:srgbClr val="000000">
                      <a:alpha val="43137"/>
                    </a:srgbClr>
                  </a:outerShdw>
                </a:effectLst>
              </a:rPr>
              <a:t> 2018</a:t>
            </a:r>
          </a:p>
        </p:txBody>
      </p:sp>
    </p:spTree>
    <p:extLst>
      <p:ext uri="{BB962C8B-B14F-4D97-AF65-F5344CB8AC3E}">
        <p14:creationId xmlns:p14="http://schemas.microsoft.com/office/powerpoint/2010/main" val="297071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6C49A62-E4E9-FAF0-44AE-93EA2928C447}"/>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0840EA97-1D1D-F9BA-3172-2E7CB5AD2DCE}"/>
              </a:ext>
            </a:extLst>
          </p:cNvPr>
          <p:cNvSpPr>
            <a:spLocks noGrp="1" noRot="1" noMove="1" noResize="1" noEditPoints="1" noAdjustHandles="1" noChangeArrowheads="1" noChangeShapeType="1"/>
          </p:cNvSpPr>
          <p:nvPr/>
        </p:nvSpPr>
        <p:spPr>
          <a:xfrm>
            <a:off x="0" y="0"/>
            <a:ext cx="12192000" cy="1110429"/>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o 15">
            <a:extLst>
              <a:ext uri="{FF2B5EF4-FFF2-40B4-BE49-F238E27FC236}">
                <a16:creationId xmlns:a16="http://schemas.microsoft.com/office/drawing/2014/main" id="{67C6529F-A998-97F3-0B34-BF7F3FAD89DD}"/>
              </a:ext>
            </a:extLst>
          </p:cNvPr>
          <p:cNvGrpSpPr/>
          <p:nvPr/>
        </p:nvGrpSpPr>
        <p:grpSpPr>
          <a:xfrm>
            <a:off x="3078935" y="1370157"/>
            <a:ext cx="4727096" cy="5397392"/>
            <a:chOff x="3019943" y="1370157"/>
            <a:chExt cx="4727096" cy="5397392"/>
          </a:xfrm>
        </p:grpSpPr>
        <p:pic>
          <p:nvPicPr>
            <p:cNvPr id="6" name="Imagen 5">
              <a:extLst>
                <a:ext uri="{FF2B5EF4-FFF2-40B4-BE49-F238E27FC236}">
                  <a16:creationId xmlns:a16="http://schemas.microsoft.com/office/drawing/2014/main" id="{CFA8D1C8-7CAC-DD5B-2F53-4EE8584BCAF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81905" y="1370157"/>
              <a:ext cx="3188042" cy="539330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a caricatura de una persona&#10;&#10;El contenido generado por IA puede ser incorrecto.">
              <a:extLst>
                <a:ext uri="{FF2B5EF4-FFF2-40B4-BE49-F238E27FC236}">
                  <a16:creationId xmlns:a16="http://schemas.microsoft.com/office/drawing/2014/main" id="{250BEC39-3AD1-8AEE-0C9A-072F59065C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8395" y="3401963"/>
              <a:ext cx="1158644" cy="3365586"/>
            </a:xfrm>
            <a:prstGeom prst="rect">
              <a:avLst/>
            </a:prstGeom>
            <a:effectLst>
              <a:glow rad="50800">
                <a:schemeClr val="bg1"/>
              </a:glow>
            </a:effectLst>
          </p:spPr>
        </p:pic>
        <p:pic>
          <p:nvPicPr>
            <p:cNvPr id="13" name="Imagen 12" descr="Una caricatura de una persona&#10;&#10;El contenido generado por IA puede ser incorrecto.">
              <a:extLst>
                <a:ext uri="{FF2B5EF4-FFF2-40B4-BE49-F238E27FC236}">
                  <a16:creationId xmlns:a16="http://schemas.microsoft.com/office/drawing/2014/main" id="{BF0738AC-1637-F87B-9490-4963E44C2C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19943" y="3401963"/>
              <a:ext cx="1775461" cy="3365586"/>
            </a:xfrm>
            <a:prstGeom prst="rect">
              <a:avLst/>
            </a:prstGeom>
            <a:effectLst>
              <a:glow rad="50800">
                <a:schemeClr val="bg1"/>
              </a:glow>
            </a:effectLst>
          </p:spPr>
        </p:pic>
      </p:grpSp>
      <p:sp>
        <p:nvSpPr>
          <p:cNvPr id="3" name="CuadroTexto 2">
            <a:extLst>
              <a:ext uri="{FF2B5EF4-FFF2-40B4-BE49-F238E27FC236}">
                <a16:creationId xmlns:a16="http://schemas.microsoft.com/office/drawing/2014/main" id="{FF7D45D4-D609-DF2A-7EC2-DD79D790ED45}"/>
              </a:ext>
            </a:extLst>
          </p:cNvPr>
          <p:cNvSpPr txBox="1"/>
          <p:nvPr/>
        </p:nvSpPr>
        <p:spPr>
          <a:xfrm>
            <a:off x="0" y="-107411"/>
            <a:ext cx="12192000" cy="1015663"/>
          </a:xfrm>
          <a:prstGeom prst="rect">
            <a:avLst/>
          </a:prstGeom>
          <a:noFill/>
        </p:spPr>
        <p:txBody>
          <a:bodyPr wrap="square">
            <a:spAutoFit/>
          </a:bodyPr>
          <a:lstStyle/>
          <a:p>
            <a:pPr algn="ctr"/>
            <a:r>
              <a:rPr lang="am-ET" sz="6000" b="1" spc="600" dirty="0">
                <a:ln w="10160">
                  <a:solidFill>
                    <a:schemeClr val="accent1"/>
                  </a:solidFill>
                  <a:prstDash val="solid"/>
                </a:ln>
                <a:solidFill>
                  <a:srgbClr val="FFFFFF"/>
                </a:solidFill>
                <a:effectLst>
                  <a:outerShdw blurRad="38100" dist="22860" dir="5400000" algn="tl" rotWithShape="0">
                    <a:srgbClr val="000000">
                      <a:alpha val="68000"/>
                    </a:srgbClr>
                  </a:outerShdw>
                </a:effectLst>
              </a:rPr>
              <a:t>ባለው መርካት</a:t>
            </a:r>
            <a:r>
              <a:rPr lang="en" sz="6000" b="1" spc="600" dirty="0">
                <a:ln w="10160">
                  <a:solidFill>
                    <a:schemeClr val="accent1"/>
                  </a:solidFill>
                  <a:prstDash val="solid"/>
                </a:ln>
                <a:solidFill>
                  <a:srgbClr val="FFFFFF"/>
                </a:solidFill>
                <a:effectLst>
                  <a:outerShdw blurRad="38100" dist="22860" dir="5400000" algn="tl" rotWithShape="0">
                    <a:srgbClr val="000000">
                      <a:alpha val="68000"/>
                    </a:srgbClr>
                  </a:outerShdw>
                </a:effectLst>
              </a:rPr>
              <a:t> </a:t>
            </a:r>
          </a:p>
        </p:txBody>
      </p:sp>
      <p:sp>
        <p:nvSpPr>
          <p:cNvPr id="4" name="CuadroTexto 3">
            <a:extLst>
              <a:ext uri="{FF2B5EF4-FFF2-40B4-BE49-F238E27FC236}">
                <a16:creationId xmlns:a16="http://schemas.microsoft.com/office/drawing/2014/main" id="{AED300A5-00F4-ED3A-79F0-4F2DFDDE3406}"/>
              </a:ext>
            </a:extLst>
          </p:cNvPr>
          <p:cNvSpPr txBox="1"/>
          <p:nvPr/>
        </p:nvSpPr>
        <p:spPr>
          <a:xfrm>
            <a:off x="1" y="691247"/>
            <a:ext cx="12192000" cy="400110"/>
          </a:xfrm>
          <a:prstGeom prst="rect">
            <a:avLst/>
          </a:prstGeom>
          <a:noFill/>
        </p:spPr>
        <p:txBody>
          <a:bodyPr wrap="square">
            <a:spAutoFit/>
          </a:bodyPr>
          <a:lstStyle/>
          <a:p>
            <a:pPr algn="ctr"/>
            <a:r>
              <a:rPr lang="en" sz="20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r>
              <a:rPr lang="am-ET" sz="20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አምላኬም እንደ ባለ ጠግነቱ መጠን በክብር በክርስቶስ ኢየሱስ የሚያስፈልጋችሁን ሁሉ ይሞላባችኋል።</a:t>
            </a:r>
            <a:r>
              <a:rPr lang="en" sz="20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 sz="16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r>
              <a:rPr lang="am-ET" sz="16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ፊል</a:t>
            </a:r>
            <a:r>
              <a:rPr lang="en" sz="16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 sz="14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4:19</a:t>
            </a:r>
            <a:r>
              <a:rPr lang="en" sz="16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37171A2E-DC2C-B050-A117-D4D49D248106}"/>
              </a:ext>
            </a:extLst>
          </p:cNvPr>
          <p:cNvSpPr txBox="1"/>
          <p:nvPr/>
        </p:nvSpPr>
        <p:spPr>
          <a:xfrm>
            <a:off x="167150" y="1392138"/>
            <a:ext cx="3298997" cy="1631216"/>
          </a:xfrm>
          <a:prstGeom prst="rect">
            <a:avLst/>
          </a:prstGeom>
          <a:noFill/>
        </p:spPr>
        <p:txBody>
          <a:bodyPr wrap="square" rtlCol="0">
            <a:spAutoFit/>
          </a:bodyPr>
          <a:lstStyle/>
          <a:p>
            <a:pPr>
              <a:spcBef>
                <a:spcPts val="600"/>
              </a:spcBef>
            </a:pPr>
            <a:r>
              <a:rPr lang="am-ET" sz="2000" b="1" dirty="0"/>
              <a:t>እኛ ደስተኞች ነኝ፤</a:t>
            </a:r>
            <a:r>
              <a:rPr lang="en" sz="2000" b="1" dirty="0"/>
              <a:t> </a:t>
            </a:r>
            <a:r>
              <a:rPr lang="am-ET" sz="2000" b="1" dirty="0"/>
              <a:t>የሚያሰጋን ምንም የለም፤ ሰላማችን ተጠብቋል፤</a:t>
            </a:r>
            <a:r>
              <a:rPr lang="en" sz="2000" b="1" dirty="0"/>
              <a:t> </a:t>
            </a:r>
            <a:r>
              <a:rPr lang="am-ET" sz="2000" b="1" dirty="0"/>
              <a:t>አሳባችንም ንፁህ ነው።</a:t>
            </a:r>
            <a:r>
              <a:rPr lang="en" sz="2000" b="1" dirty="0"/>
              <a:t> </a:t>
            </a:r>
            <a:r>
              <a:rPr lang="am-ET" sz="2000" b="1" dirty="0"/>
              <a:t>ይህ ማለት ታዲያ ፍፁምና ሙሉ የሆነ ህይወት አለን ማለት ነው</a:t>
            </a:r>
            <a:r>
              <a:rPr lang="en" sz="2000" b="1" dirty="0"/>
              <a:t>?</a:t>
            </a:r>
          </a:p>
        </p:txBody>
      </p:sp>
      <p:sp>
        <p:nvSpPr>
          <p:cNvPr id="7" name="CuadroTexto 6">
            <a:extLst>
              <a:ext uri="{FF2B5EF4-FFF2-40B4-BE49-F238E27FC236}">
                <a16:creationId xmlns:a16="http://schemas.microsoft.com/office/drawing/2014/main" id="{5EB961A8-7862-06C3-39F0-48F905C7F12C}"/>
              </a:ext>
            </a:extLst>
          </p:cNvPr>
          <p:cNvSpPr txBox="1"/>
          <p:nvPr/>
        </p:nvSpPr>
        <p:spPr>
          <a:xfrm>
            <a:off x="7177549" y="1392138"/>
            <a:ext cx="4975122" cy="707886"/>
          </a:xfrm>
          <a:prstGeom prst="rect">
            <a:avLst/>
          </a:prstGeom>
          <a:noFill/>
        </p:spPr>
        <p:txBody>
          <a:bodyPr wrap="square">
            <a:spAutoFit/>
          </a:bodyPr>
          <a:lstStyle/>
          <a:p>
            <a:pPr>
              <a:spcBef>
                <a:spcPts val="600"/>
              </a:spcBef>
            </a:pPr>
            <a:r>
              <a:rPr lang="am-ET" sz="2000" b="1" dirty="0"/>
              <a:t>ልክ እንደ አጉር</a:t>
            </a:r>
            <a:r>
              <a:rPr lang="en" sz="2000" b="1" dirty="0"/>
              <a:t> </a:t>
            </a:r>
            <a:r>
              <a:rPr lang="am-ET" sz="2000" b="1" dirty="0"/>
              <a:t>እግዚአብሔር የሚጠቅመንን ሳያጎድልና ሳያተርፍ እንደሚሰጠን እንታመናለን</a:t>
            </a:r>
            <a:r>
              <a:rPr lang="en" sz="2000" b="1" dirty="0"/>
              <a:t> (</a:t>
            </a:r>
            <a:r>
              <a:rPr lang="am-ET" sz="2000" b="1" dirty="0"/>
              <a:t>ምሳ</a:t>
            </a:r>
            <a:r>
              <a:rPr lang="en" sz="2000" b="1" dirty="0"/>
              <a:t> 30:8-9)</a:t>
            </a:r>
            <a:r>
              <a:rPr lang="am-ET" sz="2000" b="1" dirty="0"/>
              <a:t>።</a:t>
            </a:r>
            <a:endParaRPr lang="en" sz="2000" b="1" dirty="0"/>
          </a:p>
        </p:txBody>
      </p:sp>
      <p:pic>
        <p:nvPicPr>
          <p:cNvPr id="24" name="Imagen 23" descr="Un par de personas en una montaña de roca&#10;&#10;El contenido generado por IA puede ser incorrecto.">
            <a:extLst>
              <a:ext uri="{FF2B5EF4-FFF2-40B4-BE49-F238E27FC236}">
                <a16:creationId xmlns:a16="http://schemas.microsoft.com/office/drawing/2014/main" id="{0488F0D7-E336-48B1-1F3B-8902765EB722}"/>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18000" contrast="-19000"/>
                    </a14:imgEffect>
                  </a14:imgLayer>
                </a14:imgProps>
              </a:ext>
              <a:ext uri="{28A0092B-C50C-407E-A947-70E740481C1C}">
                <a14:useLocalDpi xmlns:a14="http://schemas.microsoft.com/office/drawing/2010/main"/>
              </a:ext>
            </a:extLst>
          </a:blip>
          <a:srcRect/>
          <a:stretch>
            <a:fillRect/>
          </a:stretch>
        </p:blipFill>
        <p:spPr>
          <a:xfrm>
            <a:off x="8200103" y="3497295"/>
            <a:ext cx="3706762" cy="3124200"/>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303AE179-7DE4-F682-8187-F275FE4EABFD}"/>
              </a:ext>
            </a:extLst>
          </p:cNvPr>
          <p:cNvSpPr txBox="1"/>
          <p:nvPr/>
        </p:nvSpPr>
        <p:spPr>
          <a:xfrm>
            <a:off x="167150" y="3497295"/>
            <a:ext cx="3298997" cy="2246769"/>
          </a:xfrm>
          <a:prstGeom prst="rect">
            <a:avLst/>
          </a:prstGeom>
          <a:noFill/>
        </p:spPr>
        <p:txBody>
          <a:bodyPr wrap="square">
            <a:spAutoFit/>
          </a:bodyPr>
          <a:lstStyle/>
          <a:p>
            <a:pPr>
              <a:spcBef>
                <a:spcPts val="600"/>
              </a:spcBef>
            </a:pPr>
            <a:r>
              <a:rPr lang="am-ET" sz="2000" b="1" dirty="0"/>
              <a:t>ገንዘብ ሊኖረን ይችላል፤</a:t>
            </a:r>
            <a:r>
              <a:rPr lang="en" sz="2000" b="1" dirty="0"/>
              <a:t> </a:t>
            </a:r>
            <a:r>
              <a:rPr lang="am-ET" sz="2000" b="1" dirty="0"/>
              <a:t>እጦት ወይም ችግርም ሊኖርብን ይችላል።</a:t>
            </a:r>
            <a:r>
              <a:rPr lang="en" sz="2000" b="1" dirty="0"/>
              <a:t> </a:t>
            </a:r>
            <a:r>
              <a:rPr lang="am-ET" sz="2000" b="1" dirty="0"/>
              <a:t>እንደ ጳውሎስ ሕይወታችን በእግዚአብሔር ምሪት ስር እንደሆነ እርግጠኞች ከሆንን</a:t>
            </a:r>
            <a:r>
              <a:rPr lang="en" sz="2000" b="1" dirty="0"/>
              <a:t> </a:t>
            </a:r>
            <a:r>
              <a:rPr lang="am-ET" sz="2000" b="1" dirty="0"/>
              <a:t>ሁኔታችን ምንም አይነት ቢሆን በእርሱ ተማምነን እንኖራለን</a:t>
            </a:r>
            <a:br>
              <a:rPr lang="en" sz="2000" b="1" dirty="0"/>
            </a:br>
            <a:r>
              <a:rPr lang="en" sz="2000" b="1" dirty="0"/>
              <a:t>(</a:t>
            </a:r>
            <a:r>
              <a:rPr lang="am-ET" sz="2000" b="1" dirty="0"/>
              <a:t>ፊል</a:t>
            </a:r>
            <a:r>
              <a:rPr lang="en" sz="2000" b="1" dirty="0"/>
              <a:t> 4:11-12, 19)</a:t>
            </a:r>
            <a:r>
              <a:rPr lang="am-ET" sz="2000" b="1" dirty="0"/>
              <a:t>።</a:t>
            </a:r>
            <a:endParaRPr lang="en" sz="2000" b="1" dirty="0"/>
          </a:p>
        </p:txBody>
      </p:sp>
      <p:sp>
        <p:nvSpPr>
          <p:cNvPr id="10" name="CuadroTexto 9">
            <a:extLst>
              <a:ext uri="{FF2B5EF4-FFF2-40B4-BE49-F238E27FC236}">
                <a16:creationId xmlns:a16="http://schemas.microsoft.com/office/drawing/2014/main" id="{FC1E3D07-603C-8921-0D82-F1E718CBD13D}"/>
              </a:ext>
            </a:extLst>
          </p:cNvPr>
          <p:cNvSpPr txBox="1"/>
          <p:nvPr/>
        </p:nvSpPr>
        <p:spPr>
          <a:xfrm>
            <a:off x="7226709" y="2413337"/>
            <a:ext cx="4925962" cy="1015663"/>
          </a:xfrm>
          <a:prstGeom prst="rect">
            <a:avLst/>
          </a:prstGeom>
          <a:noFill/>
        </p:spPr>
        <p:txBody>
          <a:bodyPr wrap="square">
            <a:spAutoFit/>
          </a:bodyPr>
          <a:lstStyle/>
          <a:p>
            <a:pPr>
              <a:spcBef>
                <a:spcPts val="600"/>
              </a:spcBef>
            </a:pPr>
            <a:r>
              <a:rPr lang="am-ET" sz="2000" b="1" dirty="0"/>
              <a:t>በዚህ እምነት ኑሮአችንን ስንኖር </a:t>
            </a:r>
            <a:r>
              <a:rPr lang="en" sz="2000" b="1" dirty="0"/>
              <a:t>“</a:t>
            </a:r>
            <a:r>
              <a:rPr lang="am-ET" sz="2000" b="1" dirty="0"/>
              <a:t>ኃይልን በሚሰጠኝ በክርስቶስ ሁሉን እችላለሁ።</a:t>
            </a:r>
            <a:r>
              <a:rPr lang="en" sz="2000" b="1" dirty="0"/>
              <a:t>” </a:t>
            </a:r>
            <a:r>
              <a:rPr lang="am-ET" sz="2000" b="1" dirty="0"/>
              <a:t>ማለት እንችላለን</a:t>
            </a:r>
            <a:r>
              <a:rPr lang="en" sz="2000" b="1" dirty="0"/>
              <a:t>(</a:t>
            </a:r>
            <a:r>
              <a:rPr lang="am-ET" sz="2000" b="1" dirty="0"/>
              <a:t>ፊል</a:t>
            </a:r>
            <a:r>
              <a:rPr lang="en" sz="2000" b="1" dirty="0"/>
              <a:t> 4:13)</a:t>
            </a:r>
            <a:r>
              <a:rPr lang="am-ET" sz="2000" b="1" dirty="0"/>
              <a:t>።</a:t>
            </a:r>
            <a:endParaRPr lang="en" sz="2000" b="1" dirty="0"/>
          </a:p>
        </p:txBody>
      </p:sp>
    </p:spTree>
    <p:extLst>
      <p:ext uri="{BB962C8B-B14F-4D97-AF65-F5344CB8AC3E}">
        <p14:creationId xmlns:p14="http://schemas.microsoft.com/office/powerpoint/2010/main" val="385038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strVal val="#ppt_w+.3"/>
                                          </p:val>
                                        </p:tav>
                                        <p:tav tm="100000">
                                          <p:val>
                                            <p:strVal val="#ppt_w"/>
                                          </p:val>
                                        </p:tav>
                                      </p:tavLst>
                                    </p:anim>
                                    <p:anim calcmode="lin" valueType="num">
                                      <p:cBhvr>
                                        <p:cTn id="29" dur="1000" fill="hold"/>
                                        <p:tgtEl>
                                          <p:spTgt spid="16"/>
                                        </p:tgtEl>
                                        <p:attrNameLst>
                                          <p:attrName>ppt_h</p:attrName>
                                        </p:attrNameLst>
                                      </p:cBhvr>
                                      <p:tavLst>
                                        <p:tav tm="0">
                                          <p:val>
                                            <p:strVal val="#ppt_h"/>
                                          </p:val>
                                        </p:tav>
                                        <p:tav tm="100000">
                                          <p:val>
                                            <p:strVal val="#ppt_h"/>
                                          </p:val>
                                        </p:tav>
                                      </p:tavLst>
                                    </p:anim>
                                    <p:animEffect transition="in" filter="fade">
                                      <p:cBhvr>
                                        <p:cTn id="30" dur="1000"/>
                                        <p:tgtEl>
                                          <p:spTgt spid="1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9" presetClass="entr" presetSubtype="5"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strVal val="#ppt_w"/>
                                          </p:val>
                                        </p:tav>
                                        <p:tav tm="100000">
                                          <p:val>
                                            <p:strVal val="#ppt_w"/>
                                          </p:val>
                                        </p:tav>
                                      </p:tavLst>
                                    </p:anim>
                                    <p:anim calcmode="lin" valueType="num">
                                      <p:cBhvr>
                                        <p:cTn id="45" dur="1000" fill="hold"/>
                                        <p:tgtEl>
                                          <p:spTgt spid="24"/>
                                        </p:tgtEl>
                                        <p:attrNameLst>
                                          <p:attrName>ppt_h</p:attrName>
                                        </p:attrNameLst>
                                      </p:cBhvr>
                                      <p:tavLst>
                                        <p:tav tm="0" fmla="#ppt_h*sin(2.5*pi*$)">
                                          <p:val>
                                            <p:fltVal val="0"/>
                                          </p:val>
                                        </p:tav>
                                        <p:tav tm="100000">
                                          <p:val>
                                            <p:fltVal val="1"/>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058973C-8064-8C8D-3BC8-AD54D871F0F7}"/>
            </a:ext>
          </a:extLst>
        </p:cNvPr>
        <p:cNvGrpSpPr/>
        <p:nvPr/>
      </p:nvGrpSpPr>
      <p:grpSpPr>
        <a:xfrm>
          <a:off x="0" y="0"/>
          <a:ext cx="0" cy="0"/>
          <a:chOff x="0" y="0"/>
          <a:chExt cx="0" cy="0"/>
        </a:xfrm>
      </p:grpSpPr>
      <p:sp>
        <p:nvSpPr>
          <p:cNvPr id="11" name="Diagrama de flujo: retraso 10">
            <a:extLst>
              <a:ext uri="{FF2B5EF4-FFF2-40B4-BE49-F238E27FC236}">
                <a16:creationId xmlns:a16="http://schemas.microsoft.com/office/drawing/2014/main" id="{ED2AA162-6802-EE83-418A-1098EBC0A46B}"/>
              </a:ext>
            </a:extLst>
          </p:cNvPr>
          <p:cNvSpPr/>
          <p:nvPr/>
        </p:nvSpPr>
        <p:spPr>
          <a:xfrm>
            <a:off x="191742" y="3703704"/>
            <a:ext cx="3196803" cy="3060004"/>
          </a:xfrm>
          <a:custGeom>
            <a:avLst/>
            <a:gdLst>
              <a:gd name="csX0" fmla="*/ 0 w 3196699"/>
              <a:gd name="csY0" fmla="*/ 0 h 3030505"/>
              <a:gd name="csX1" fmla="*/ 1598350 w 3196699"/>
              <a:gd name="csY1" fmla="*/ 0 h 3030505"/>
              <a:gd name="csX2" fmla="*/ 3196700 w 3196699"/>
              <a:gd name="csY2" fmla="*/ 1515253 h 3030505"/>
              <a:gd name="csX3" fmla="*/ 1598350 w 3196699"/>
              <a:gd name="csY3" fmla="*/ 3030506 h 3030505"/>
              <a:gd name="csX4" fmla="*/ 0 w 3196699"/>
              <a:gd name="csY4" fmla="*/ 3030505 h 3030505"/>
              <a:gd name="csX5" fmla="*/ 0 w 3196699"/>
              <a:gd name="csY5" fmla="*/ 0 h 3030505"/>
              <a:gd name="csX0" fmla="*/ 0 w 3283466"/>
              <a:gd name="csY0" fmla="*/ 29497 h 3060003"/>
              <a:gd name="csX1" fmla="*/ 2512750 w 3283466"/>
              <a:gd name="csY1" fmla="*/ 0 h 3060003"/>
              <a:gd name="csX2" fmla="*/ 3196700 w 3283466"/>
              <a:gd name="csY2" fmla="*/ 1544750 h 3060003"/>
              <a:gd name="csX3" fmla="*/ 1598350 w 3283466"/>
              <a:gd name="csY3" fmla="*/ 3060003 h 3060003"/>
              <a:gd name="csX4" fmla="*/ 0 w 3283466"/>
              <a:gd name="csY4" fmla="*/ 3060002 h 3060003"/>
              <a:gd name="csX5" fmla="*/ 0 w 3283466"/>
              <a:gd name="csY5" fmla="*/ 29497 h 3060003"/>
              <a:gd name="csX0" fmla="*/ 0 w 3218047"/>
              <a:gd name="csY0" fmla="*/ 29497 h 3079668"/>
              <a:gd name="csX1" fmla="*/ 2512750 w 3218047"/>
              <a:gd name="csY1" fmla="*/ 0 h 3079668"/>
              <a:gd name="csX2" fmla="*/ 3196700 w 3218047"/>
              <a:gd name="csY2" fmla="*/ 1544750 h 3079668"/>
              <a:gd name="csX3" fmla="*/ 2483253 w 3218047"/>
              <a:gd name="csY3" fmla="*/ 3079668 h 3079668"/>
              <a:gd name="csX4" fmla="*/ 0 w 3218047"/>
              <a:gd name="csY4" fmla="*/ 3060002 h 3079668"/>
              <a:gd name="csX5" fmla="*/ 0 w 321804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32747"/>
              <a:gd name="csY0" fmla="*/ 29497 h 3079668"/>
              <a:gd name="csX1" fmla="*/ 2512750 w 3232747"/>
              <a:gd name="csY1" fmla="*/ 0 h 3079668"/>
              <a:gd name="csX2" fmla="*/ 3196700 w 3232747"/>
              <a:gd name="csY2" fmla="*/ 1544750 h 3079668"/>
              <a:gd name="csX3" fmla="*/ 2483253 w 3232747"/>
              <a:gd name="csY3" fmla="*/ 3079668 h 3079668"/>
              <a:gd name="csX4" fmla="*/ 0 w 3232747"/>
              <a:gd name="csY4" fmla="*/ 3060002 h 3079668"/>
              <a:gd name="csX5" fmla="*/ 0 w 3232747"/>
              <a:gd name="csY5" fmla="*/ 29497 h 3079668"/>
              <a:gd name="csX0" fmla="*/ 0 w 3227866"/>
              <a:gd name="csY0" fmla="*/ 29497 h 3079668"/>
              <a:gd name="csX1" fmla="*/ 2512750 w 3227866"/>
              <a:gd name="csY1" fmla="*/ 0 h 3079668"/>
              <a:gd name="csX2" fmla="*/ 3196700 w 3227866"/>
              <a:gd name="csY2" fmla="*/ 1544750 h 3079668"/>
              <a:gd name="csX3" fmla="*/ 2483253 w 3227866"/>
              <a:gd name="csY3" fmla="*/ 3079668 h 3079668"/>
              <a:gd name="csX4" fmla="*/ 0 w 3227866"/>
              <a:gd name="csY4" fmla="*/ 3060002 h 3079668"/>
              <a:gd name="csX5" fmla="*/ 0 w 3227866"/>
              <a:gd name="csY5" fmla="*/ 29497 h 3079668"/>
              <a:gd name="csX0" fmla="*/ 0 w 3209244"/>
              <a:gd name="csY0" fmla="*/ 29497 h 3079668"/>
              <a:gd name="csX1" fmla="*/ 2512750 w 3209244"/>
              <a:gd name="csY1" fmla="*/ 0 h 3079668"/>
              <a:gd name="csX2" fmla="*/ 3196700 w 3209244"/>
              <a:gd name="csY2" fmla="*/ 1544750 h 3079668"/>
              <a:gd name="csX3" fmla="*/ 2483253 w 3209244"/>
              <a:gd name="csY3" fmla="*/ 3079668 h 3079668"/>
              <a:gd name="csX4" fmla="*/ 0 w 3209244"/>
              <a:gd name="csY4" fmla="*/ 3060002 h 3079668"/>
              <a:gd name="csX5" fmla="*/ 0 w 3209244"/>
              <a:gd name="csY5" fmla="*/ 29497 h 3079668"/>
              <a:gd name="csX0" fmla="*/ 0 w 3201818"/>
              <a:gd name="csY0" fmla="*/ 29497 h 3079668"/>
              <a:gd name="csX1" fmla="*/ 2512750 w 3201818"/>
              <a:gd name="csY1" fmla="*/ 0 h 3079668"/>
              <a:gd name="csX2" fmla="*/ 3196700 w 3201818"/>
              <a:gd name="csY2" fmla="*/ 1544750 h 3079668"/>
              <a:gd name="csX3" fmla="*/ 2483253 w 3201818"/>
              <a:gd name="csY3" fmla="*/ 3079668 h 3079668"/>
              <a:gd name="csX4" fmla="*/ 0 w 3201818"/>
              <a:gd name="csY4" fmla="*/ 3060002 h 3079668"/>
              <a:gd name="csX5" fmla="*/ 0 w 3201818"/>
              <a:gd name="csY5" fmla="*/ 29497 h 3079668"/>
              <a:gd name="csX0" fmla="*/ 0 w 3199968"/>
              <a:gd name="csY0" fmla="*/ 29497 h 3060004"/>
              <a:gd name="csX1" fmla="*/ 2512750 w 3199968"/>
              <a:gd name="csY1" fmla="*/ 0 h 3060004"/>
              <a:gd name="csX2" fmla="*/ 3196700 w 3199968"/>
              <a:gd name="csY2" fmla="*/ 1544750 h 3060004"/>
              <a:gd name="csX3" fmla="*/ 2611073 w 3199968"/>
              <a:gd name="csY3" fmla="*/ 3060004 h 3060004"/>
              <a:gd name="csX4" fmla="*/ 0 w 3199968"/>
              <a:gd name="csY4" fmla="*/ 3060002 h 3060004"/>
              <a:gd name="csX5" fmla="*/ 0 w 3199968"/>
              <a:gd name="csY5" fmla="*/ 29497 h 3060004"/>
              <a:gd name="csX0" fmla="*/ 0 w 3197596"/>
              <a:gd name="csY0" fmla="*/ 29497 h 3060004"/>
              <a:gd name="csX1" fmla="*/ 2512750 w 3197596"/>
              <a:gd name="csY1" fmla="*/ 0 h 3060004"/>
              <a:gd name="csX2" fmla="*/ 3196700 w 3197596"/>
              <a:gd name="csY2" fmla="*/ 1544750 h 3060004"/>
              <a:gd name="csX3" fmla="*/ 2611073 w 3197596"/>
              <a:gd name="csY3" fmla="*/ 3060004 h 3060004"/>
              <a:gd name="csX4" fmla="*/ 0 w 3197596"/>
              <a:gd name="csY4" fmla="*/ 3060002 h 3060004"/>
              <a:gd name="csX5" fmla="*/ 0 w 3197596"/>
              <a:gd name="csY5" fmla="*/ 29497 h 3060004"/>
              <a:gd name="csX0" fmla="*/ 0 w 3208107"/>
              <a:gd name="csY0" fmla="*/ 29497 h 3060004"/>
              <a:gd name="csX1" fmla="*/ 2581576 w 3208107"/>
              <a:gd name="csY1" fmla="*/ 0 h 3060004"/>
              <a:gd name="csX2" fmla="*/ 3196700 w 3208107"/>
              <a:gd name="csY2" fmla="*/ 1544750 h 3060004"/>
              <a:gd name="csX3" fmla="*/ 2611073 w 3208107"/>
              <a:gd name="csY3" fmla="*/ 3060004 h 3060004"/>
              <a:gd name="csX4" fmla="*/ 0 w 3208107"/>
              <a:gd name="csY4" fmla="*/ 3060002 h 3060004"/>
              <a:gd name="csX5" fmla="*/ 0 w 3208107"/>
              <a:gd name="csY5" fmla="*/ 29497 h 3060004"/>
              <a:gd name="csX0" fmla="*/ 0 w 3197287"/>
              <a:gd name="csY0" fmla="*/ 29497 h 3060004"/>
              <a:gd name="csX1" fmla="*/ 2581576 w 3197287"/>
              <a:gd name="csY1" fmla="*/ 0 h 3060004"/>
              <a:gd name="csX2" fmla="*/ 3196700 w 3197287"/>
              <a:gd name="csY2" fmla="*/ 1544750 h 3060004"/>
              <a:gd name="csX3" fmla="*/ 2611073 w 3197287"/>
              <a:gd name="csY3" fmla="*/ 3060004 h 3060004"/>
              <a:gd name="csX4" fmla="*/ 0 w 3197287"/>
              <a:gd name="csY4" fmla="*/ 3060002 h 3060004"/>
              <a:gd name="csX5" fmla="*/ 0 w 3197287"/>
              <a:gd name="csY5" fmla="*/ 29497 h 3060004"/>
              <a:gd name="csX0" fmla="*/ 0 w 3196753"/>
              <a:gd name="csY0" fmla="*/ 29497 h 3060004"/>
              <a:gd name="csX1" fmla="*/ 2581576 w 3196753"/>
              <a:gd name="csY1" fmla="*/ 0 h 3060004"/>
              <a:gd name="csX2" fmla="*/ 3196700 w 3196753"/>
              <a:gd name="csY2" fmla="*/ 1544750 h 3060004"/>
              <a:gd name="csX3" fmla="*/ 2611073 w 3196753"/>
              <a:gd name="csY3" fmla="*/ 3060004 h 3060004"/>
              <a:gd name="csX4" fmla="*/ 0 w 3196753"/>
              <a:gd name="csY4" fmla="*/ 3060002 h 3060004"/>
              <a:gd name="csX5" fmla="*/ 0 w 3196753"/>
              <a:gd name="csY5" fmla="*/ 29497 h 3060004"/>
              <a:gd name="csX0" fmla="*/ 0 w 3196803"/>
              <a:gd name="csY0" fmla="*/ 29497 h 3060004"/>
              <a:gd name="csX1" fmla="*/ 2581576 w 3196803"/>
              <a:gd name="csY1" fmla="*/ 0 h 3060004"/>
              <a:gd name="csX2" fmla="*/ 3196700 w 3196803"/>
              <a:gd name="csY2" fmla="*/ 1544750 h 3060004"/>
              <a:gd name="csX3" fmla="*/ 2611073 w 3196803"/>
              <a:gd name="csY3" fmla="*/ 3060004 h 3060004"/>
              <a:gd name="csX4" fmla="*/ 0 w 3196803"/>
              <a:gd name="csY4" fmla="*/ 3060002 h 3060004"/>
              <a:gd name="csX5" fmla="*/ 0 w 3196803"/>
              <a:gd name="csY5" fmla="*/ 29497 h 3060004"/>
            </a:gdLst>
            <a:ahLst/>
            <a:cxnLst>
              <a:cxn ang="0">
                <a:pos x="csX0" y="csY0"/>
              </a:cxn>
              <a:cxn ang="0">
                <a:pos x="csX1" y="csY1"/>
              </a:cxn>
              <a:cxn ang="0">
                <a:pos x="csX2" y="csY2"/>
              </a:cxn>
              <a:cxn ang="0">
                <a:pos x="csX3" y="csY3"/>
              </a:cxn>
              <a:cxn ang="0">
                <a:pos x="csX4" y="csY4"/>
              </a:cxn>
              <a:cxn ang="0">
                <a:pos x="csX5" y="csY5"/>
              </a:cxn>
            </a:cxnLst>
            <a:rect l="l" t="t" r="r" b="b"/>
            <a:pathLst>
              <a:path w="3196803" h="3060004">
                <a:moveTo>
                  <a:pt x="0" y="29497"/>
                </a:moveTo>
                <a:cubicBezTo>
                  <a:pt x="532783" y="29497"/>
                  <a:pt x="2048793" y="0"/>
                  <a:pt x="2581576" y="0"/>
                </a:cubicBezTo>
                <a:cubicBezTo>
                  <a:pt x="3061197" y="334297"/>
                  <a:pt x="3191784" y="1034749"/>
                  <a:pt x="3196700" y="1544750"/>
                </a:cubicBezTo>
                <a:cubicBezTo>
                  <a:pt x="3201616" y="2054751"/>
                  <a:pt x="3031702" y="2656881"/>
                  <a:pt x="2611073" y="3060004"/>
                </a:cubicBezTo>
                <a:lnTo>
                  <a:pt x="0" y="3060002"/>
                </a:lnTo>
                <a:lnTo>
                  <a:pt x="0" y="29497"/>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A7A9A890-FFAC-1818-7C6B-7C34E9F589AE}"/>
              </a:ext>
            </a:extLst>
          </p:cNvPr>
          <p:cNvSpPr txBox="1"/>
          <p:nvPr/>
        </p:nvSpPr>
        <p:spPr>
          <a:xfrm>
            <a:off x="285749" y="1238250"/>
            <a:ext cx="7285087" cy="400110"/>
          </a:xfrm>
          <a:prstGeom prst="rect">
            <a:avLst/>
          </a:prstGeom>
          <a:noFill/>
        </p:spPr>
        <p:txBody>
          <a:bodyPr wrap="square" rtlCol="0">
            <a:spAutoFit/>
          </a:bodyPr>
          <a:lstStyle/>
          <a:p>
            <a:pPr>
              <a:spcBef>
                <a:spcPts val="600"/>
              </a:spcBef>
            </a:pPr>
            <a:r>
              <a:rPr lang="am-ET" sz="2000" b="1" dirty="0"/>
              <a:t>ያስፈልገናል ብለን ያሰብነውን ባጣን ጊዜ ምን ልንሆን ነው</a:t>
            </a:r>
            <a:r>
              <a:rPr lang="en" sz="2000" b="1" dirty="0"/>
              <a:t>?</a:t>
            </a:r>
          </a:p>
        </p:txBody>
      </p:sp>
      <p:graphicFrame>
        <p:nvGraphicFramePr>
          <p:cNvPr id="8" name="Diagrama 7">
            <a:extLst>
              <a:ext uri="{FF2B5EF4-FFF2-40B4-BE49-F238E27FC236}">
                <a16:creationId xmlns:a16="http://schemas.microsoft.com/office/drawing/2014/main" id="{26C5DBF1-B301-764E-4180-9DBC6EE5A905}"/>
              </a:ext>
            </a:extLst>
          </p:cNvPr>
          <p:cNvGraphicFramePr/>
          <p:nvPr>
            <p:extLst>
              <p:ext uri="{D42A27DB-BD31-4B8C-83A1-F6EECF244321}">
                <p14:modId xmlns:p14="http://schemas.microsoft.com/office/powerpoint/2010/main" val="2678770226"/>
              </p:ext>
            </p:extLst>
          </p:nvPr>
        </p:nvGraphicFramePr>
        <p:xfrm>
          <a:off x="2719848" y="3638907"/>
          <a:ext cx="9300703" cy="3219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9" descr="Un dibujo de una persona&#10;&#10;El contenido generado por IA puede ser incorrecto.">
            <a:extLst>
              <a:ext uri="{FF2B5EF4-FFF2-40B4-BE49-F238E27FC236}">
                <a16:creationId xmlns:a16="http://schemas.microsoft.com/office/drawing/2014/main" id="{FFE47AE8-731B-35E4-6017-D54060E02B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93742" y="1238249"/>
            <a:ext cx="4212509" cy="2384319"/>
          </a:xfrm>
          <a:prstGeom prst="rect">
            <a:avLst/>
          </a:prstGeom>
          <a:effectLst>
            <a:innerShdw blurRad="114300">
              <a:prstClr val="black"/>
            </a:innerShdw>
          </a:effectLst>
        </p:spPr>
      </p:pic>
      <p:sp>
        <p:nvSpPr>
          <p:cNvPr id="12" name="Rectángulo 11">
            <a:extLst>
              <a:ext uri="{FF2B5EF4-FFF2-40B4-BE49-F238E27FC236}">
                <a16:creationId xmlns:a16="http://schemas.microsoft.com/office/drawing/2014/main" id="{104A488A-04D9-C671-A374-136280793FC4}"/>
              </a:ext>
            </a:extLst>
          </p:cNvPr>
          <p:cNvSpPr/>
          <p:nvPr/>
        </p:nvSpPr>
        <p:spPr>
          <a:xfrm>
            <a:off x="0" y="0"/>
            <a:ext cx="12192000" cy="1110429"/>
          </a:xfrm>
          <a:prstGeom prst="rect">
            <a:avLst/>
          </a:prstGeom>
          <a:blipFill dpi="0" rotWithShape="1">
            <a:blip r:embed="rId10"/>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2A3E3243-1C1D-6142-8306-2B916C84C903}"/>
              </a:ext>
            </a:extLst>
          </p:cNvPr>
          <p:cNvSpPr txBox="1"/>
          <p:nvPr/>
        </p:nvSpPr>
        <p:spPr>
          <a:xfrm>
            <a:off x="0" y="-127821"/>
            <a:ext cx="12192000" cy="1015663"/>
          </a:xfrm>
          <a:prstGeom prst="rect">
            <a:avLst/>
          </a:prstGeom>
          <a:noFill/>
        </p:spPr>
        <p:txBody>
          <a:bodyPr wrap="square">
            <a:spAutoFit/>
          </a:bodyPr>
          <a:lstStyle/>
          <a:p>
            <a:pPr algn="ctr"/>
            <a:r>
              <a:rPr lang="am-ET" sz="6000" b="1" spc="600" dirty="0">
                <a:ln w="10160">
                  <a:solidFill>
                    <a:schemeClr val="accent1"/>
                  </a:solidFill>
                  <a:prstDash val="solid"/>
                </a:ln>
                <a:solidFill>
                  <a:srgbClr val="FFFFFF"/>
                </a:solidFill>
                <a:effectLst>
                  <a:outerShdw blurRad="38100" dist="22860" dir="5400000" algn="tl" rotWithShape="0">
                    <a:srgbClr val="000000">
                      <a:alpha val="68000"/>
                    </a:srgbClr>
                  </a:outerShdw>
                </a:effectLst>
              </a:rPr>
              <a:t>ባለው መርካት</a:t>
            </a:r>
            <a:r>
              <a:rPr lang="en" sz="6000" b="1" spc="600" dirty="0">
                <a:ln w="10160">
                  <a:solidFill>
                    <a:schemeClr val="accent1"/>
                  </a:solidFill>
                  <a:prstDash val="solid"/>
                </a:ln>
                <a:solidFill>
                  <a:srgbClr val="FFFFFF"/>
                </a:solidFill>
                <a:effectLst>
                  <a:outerShdw blurRad="38100" dist="22860" dir="5400000" algn="tl" rotWithShape="0">
                    <a:srgbClr val="000000">
                      <a:alpha val="68000"/>
                    </a:srgbClr>
                  </a:outerShdw>
                </a:effectLst>
              </a:rPr>
              <a:t> </a:t>
            </a:r>
          </a:p>
        </p:txBody>
      </p:sp>
      <p:sp>
        <p:nvSpPr>
          <p:cNvPr id="14" name="CuadroTexto 13">
            <a:extLst>
              <a:ext uri="{FF2B5EF4-FFF2-40B4-BE49-F238E27FC236}">
                <a16:creationId xmlns:a16="http://schemas.microsoft.com/office/drawing/2014/main" id="{AA3FA490-B026-E158-9475-5D2383FA0829}"/>
              </a:ext>
            </a:extLst>
          </p:cNvPr>
          <p:cNvSpPr txBox="1"/>
          <p:nvPr/>
        </p:nvSpPr>
        <p:spPr>
          <a:xfrm>
            <a:off x="1" y="691247"/>
            <a:ext cx="12192000" cy="400110"/>
          </a:xfrm>
          <a:prstGeom prst="rect">
            <a:avLst/>
          </a:prstGeom>
          <a:noFill/>
        </p:spPr>
        <p:txBody>
          <a:bodyPr wrap="square">
            <a:spAutoFit/>
          </a:bodyPr>
          <a:lstStyle/>
          <a:p>
            <a:pPr algn="ctr"/>
            <a:r>
              <a:rPr lang="en" sz="20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r>
              <a:rPr lang="am-ET" sz="2000" b="1" dirty="0">
                <a:solidFill>
                  <a:srgbClr val="FFFF00"/>
                </a:solidFill>
                <a:effectLst>
                  <a:glow rad="101600">
                    <a:srgbClr val="634B27"/>
                  </a:glow>
                  <a:outerShdw blurRad="38100" dist="38100" dir="2700000" algn="tl">
                    <a:srgbClr val="000000">
                      <a:alpha val="43137"/>
                    </a:srgbClr>
                  </a:outerShdw>
                </a:effectLst>
              </a:rPr>
              <a:t>አምላኬም እንደ ባለ ጠግነቱ መጠን በክብር በክርስቶስ ኢየሱስ የሚያስፈልጋችሁን ሁሉ ይሞላባችኋል።</a:t>
            </a:r>
            <a:r>
              <a:rPr lang="en" sz="20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r>
              <a:rPr lang="am-ET" b="1" dirty="0">
                <a:solidFill>
                  <a:srgbClr val="FFFF00"/>
                </a:solidFill>
                <a:effectLst>
                  <a:glow rad="101600">
                    <a:srgbClr val="634B27"/>
                  </a:glow>
                  <a:outerShdw blurRad="38100" dist="38100" dir="2700000" algn="tl">
                    <a:srgbClr val="000000">
                      <a:alpha val="43137"/>
                    </a:srgbClr>
                  </a:outerShdw>
                </a:effectLst>
              </a:rPr>
              <a:t>ፊል</a:t>
            </a:r>
            <a:r>
              <a:rPr lang="en" sz="20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a:t>
            </a:r>
            <a:r>
              <a:rPr lang="en" sz="14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4:19</a:t>
            </a:r>
            <a:r>
              <a:rPr lang="en"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endParaRPr lang="en" sz="20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endParaRPr>
          </a:p>
        </p:txBody>
      </p:sp>
      <p:sp>
        <p:nvSpPr>
          <p:cNvPr id="3" name="CuadroTexto 2">
            <a:extLst>
              <a:ext uri="{FF2B5EF4-FFF2-40B4-BE49-F238E27FC236}">
                <a16:creationId xmlns:a16="http://schemas.microsoft.com/office/drawing/2014/main" id="{4819ACD2-A04E-3F83-84A9-3F7B24AA6E64}"/>
              </a:ext>
            </a:extLst>
          </p:cNvPr>
          <p:cNvSpPr txBox="1"/>
          <p:nvPr/>
        </p:nvSpPr>
        <p:spPr>
          <a:xfrm>
            <a:off x="285749" y="2527009"/>
            <a:ext cx="7285088" cy="707886"/>
          </a:xfrm>
          <a:prstGeom prst="rect">
            <a:avLst/>
          </a:prstGeom>
          <a:noFill/>
        </p:spPr>
        <p:txBody>
          <a:bodyPr wrap="square">
            <a:spAutoFit/>
          </a:bodyPr>
          <a:lstStyle/>
          <a:p>
            <a:pPr>
              <a:spcBef>
                <a:spcPts val="600"/>
              </a:spcBef>
            </a:pPr>
            <a:r>
              <a:rPr lang="am-ET" sz="2000" b="1" dirty="0"/>
              <a:t>የምንጠይቀው ነገር ሁልጊዜ የእርሱ ፈቅድ መሆኑን ላናውቅ እንችላለን፤</a:t>
            </a:r>
            <a:r>
              <a:rPr lang="en" sz="2000" b="1" dirty="0"/>
              <a:t> </a:t>
            </a:r>
            <a:r>
              <a:rPr lang="am-ET" sz="2000" b="1" dirty="0"/>
              <a:t>ነገር ግን</a:t>
            </a:r>
            <a:r>
              <a:rPr lang="en" sz="2000" b="1" dirty="0"/>
              <a:t> </a:t>
            </a:r>
            <a:r>
              <a:rPr lang="am-ET" sz="2000" b="1" dirty="0"/>
              <a:t>የእርሱ ፈቃድ መሆናቸውን እርግጠኞች መሆን የምንችላቸው አንዳንድ ጥያቄዎች አሉ</a:t>
            </a:r>
            <a:r>
              <a:rPr lang="en" sz="2000" b="1" dirty="0"/>
              <a:t>:</a:t>
            </a:r>
          </a:p>
        </p:txBody>
      </p:sp>
      <p:sp>
        <p:nvSpPr>
          <p:cNvPr id="6" name="CuadroTexto 5">
            <a:extLst>
              <a:ext uri="{FF2B5EF4-FFF2-40B4-BE49-F238E27FC236}">
                <a16:creationId xmlns:a16="http://schemas.microsoft.com/office/drawing/2014/main" id="{79430898-FCF1-0DFC-01B1-5AC688F7AF12}"/>
              </a:ext>
            </a:extLst>
          </p:cNvPr>
          <p:cNvSpPr txBox="1"/>
          <p:nvPr/>
        </p:nvSpPr>
        <p:spPr>
          <a:xfrm>
            <a:off x="285749" y="1763959"/>
            <a:ext cx="7285087" cy="707886"/>
          </a:xfrm>
          <a:prstGeom prst="rect">
            <a:avLst/>
          </a:prstGeom>
          <a:noFill/>
        </p:spPr>
        <p:txBody>
          <a:bodyPr wrap="square">
            <a:spAutoFit/>
          </a:bodyPr>
          <a:lstStyle/>
          <a:p>
            <a:pPr>
              <a:spcBef>
                <a:spcPts val="600"/>
              </a:spcBef>
            </a:pPr>
            <a:r>
              <a:rPr lang="am-ET" sz="2000" b="1" dirty="0"/>
              <a:t>ፍላጎታችንን ጌታን እንለምነው፤</a:t>
            </a:r>
            <a:r>
              <a:rPr lang="en" sz="2000" b="1" dirty="0"/>
              <a:t> </a:t>
            </a:r>
            <a:r>
              <a:rPr lang="am-ET" sz="2000" b="1" dirty="0"/>
              <a:t>እናም እንደ እርሱ ፈቅድ ከሆነ ለእኛ ይፈቅድልናል</a:t>
            </a:r>
            <a:r>
              <a:rPr lang="en" sz="2000" b="1" dirty="0"/>
              <a:t> (</a:t>
            </a:r>
            <a:r>
              <a:rPr lang="am-ET" sz="2000" b="1" dirty="0"/>
              <a:t>ያዕ</a:t>
            </a:r>
            <a:r>
              <a:rPr lang="en" sz="2000" b="1" dirty="0"/>
              <a:t> 4:2</a:t>
            </a:r>
            <a:r>
              <a:rPr lang="am-ET" sz="2000" b="1" dirty="0"/>
              <a:t>ለ፣</a:t>
            </a:r>
            <a:r>
              <a:rPr lang="en" sz="2000" b="1" dirty="0"/>
              <a:t> 1 </a:t>
            </a:r>
            <a:r>
              <a:rPr lang="am-ET" sz="2000" b="1" dirty="0"/>
              <a:t>ዮሐ</a:t>
            </a:r>
            <a:r>
              <a:rPr lang="en" sz="2000" b="1" dirty="0"/>
              <a:t> 5:14-15)</a:t>
            </a:r>
            <a:r>
              <a:rPr lang="am-ET" sz="2000" b="1" dirty="0"/>
              <a:t>።</a:t>
            </a:r>
            <a:endParaRPr lang="en" sz="2000" b="1" dirty="0"/>
          </a:p>
        </p:txBody>
      </p:sp>
    </p:spTree>
    <p:extLst>
      <p:ext uri="{BB962C8B-B14F-4D97-AF65-F5344CB8AC3E}">
        <p14:creationId xmlns:p14="http://schemas.microsoft.com/office/powerpoint/2010/main" val="25309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ppt_w/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graphicEl>
                                              <a:dgm id="{7AE2E52A-D9DC-4FBE-8909-7F5E2C58B55F}"/>
                                            </p:graphicEl>
                                          </p:spTgt>
                                        </p:tgtEl>
                                        <p:attrNameLst>
                                          <p:attrName>style.visibility</p:attrName>
                                        </p:attrNameLst>
                                      </p:cBhvr>
                                      <p:to>
                                        <p:strVal val="visible"/>
                                      </p:to>
                                    </p:set>
                                    <p:animEffect transition="in" filter="wipe(left)">
                                      <p:cBhvr>
                                        <p:cTn id="35" dur="500"/>
                                        <p:tgtEl>
                                          <p:spTgt spid="8">
                                            <p:graphicEl>
                                              <a:dgm id="{7AE2E52A-D9DC-4FBE-8909-7F5E2C58B55F}"/>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graphicEl>
                                              <a:dgm id="{BD42FA9E-E841-4D7B-B006-85DC5375ABFE}"/>
                                            </p:graphicEl>
                                          </p:spTgt>
                                        </p:tgtEl>
                                        <p:attrNameLst>
                                          <p:attrName>style.visibility</p:attrName>
                                        </p:attrNameLst>
                                      </p:cBhvr>
                                      <p:to>
                                        <p:strVal val="visible"/>
                                      </p:to>
                                    </p:set>
                                    <p:anim calcmode="lin" valueType="num">
                                      <p:cBhvr>
                                        <p:cTn id="38" dur="500" fill="hold"/>
                                        <p:tgtEl>
                                          <p:spTgt spid="8">
                                            <p:graphicEl>
                                              <a:dgm id="{BD42FA9E-E841-4D7B-B006-85DC5375ABFE}"/>
                                            </p:graphicEl>
                                          </p:spTgt>
                                        </p:tgtEl>
                                        <p:attrNameLst>
                                          <p:attrName>ppt_w</p:attrName>
                                        </p:attrNameLst>
                                      </p:cBhvr>
                                      <p:tavLst>
                                        <p:tav tm="0">
                                          <p:val>
                                            <p:fltVal val="0"/>
                                          </p:val>
                                        </p:tav>
                                        <p:tav tm="100000">
                                          <p:val>
                                            <p:strVal val="#ppt_w"/>
                                          </p:val>
                                        </p:tav>
                                      </p:tavLst>
                                    </p:anim>
                                    <p:anim calcmode="lin" valueType="num">
                                      <p:cBhvr>
                                        <p:cTn id="39" dur="500" fill="hold"/>
                                        <p:tgtEl>
                                          <p:spTgt spid="8">
                                            <p:graphicEl>
                                              <a:dgm id="{BD42FA9E-E841-4D7B-B006-85DC5375ABFE}"/>
                                            </p:graphicEl>
                                          </p:spTgt>
                                        </p:tgtEl>
                                        <p:attrNameLst>
                                          <p:attrName>ppt_h</p:attrName>
                                        </p:attrNameLst>
                                      </p:cBhvr>
                                      <p:tavLst>
                                        <p:tav tm="0">
                                          <p:val>
                                            <p:fltVal val="0"/>
                                          </p:val>
                                        </p:tav>
                                        <p:tav tm="100000">
                                          <p:val>
                                            <p:strVal val="#ppt_h"/>
                                          </p:val>
                                        </p:tav>
                                      </p:tavLst>
                                    </p:anim>
                                    <p:animEffect transition="in" filter="fade">
                                      <p:cBhvr>
                                        <p:cTn id="40" dur="500"/>
                                        <p:tgtEl>
                                          <p:spTgt spid="8">
                                            <p:graphicEl>
                                              <a:dgm id="{BD42FA9E-E841-4D7B-B006-85DC5375ABFE}"/>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graphicEl>
                                              <a:dgm id="{73CACF93-FD74-4941-9D5C-50A94558A91E}"/>
                                            </p:graphicEl>
                                          </p:spTgt>
                                        </p:tgtEl>
                                        <p:attrNameLst>
                                          <p:attrName>style.visibility</p:attrName>
                                        </p:attrNameLst>
                                      </p:cBhvr>
                                      <p:to>
                                        <p:strVal val="visible"/>
                                      </p:to>
                                    </p:set>
                                    <p:animEffect transition="in" filter="wipe(left)">
                                      <p:cBhvr>
                                        <p:cTn id="44" dur="500"/>
                                        <p:tgtEl>
                                          <p:spTgt spid="8">
                                            <p:graphicEl>
                                              <a:dgm id="{73CACF93-FD74-4941-9D5C-50A94558A91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graphicEl>
                                              <a:dgm id="{64BAB929-A5CF-4649-95FA-1972C0FA05CB}"/>
                                            </p:graphicEl>
                                          </p:spTgt>
                                        </p:tgtEl>
                                        <p:attrNameLst>
                                          <p:attrName>style.visibility</p:attrName>
                                        </p:attrNameLst>
                                      </p:cBhvr>
                                      <p:to>
                                        <p:strVal val="visible"/>
                                      </p:to>
                                    </p:set>
                                    <p:anim calcmode="lin" valueType="num">
                                      <p:cBhvr>
                                        <p:cTn id="49" dur="500" fill="hold"/>
                                        <p:tgtEl>
                                          <p:spTgt spid="8">
                                            <p:graphicEl>
                                              <a:dgm id="{64BAB929-A5CF-4649-95FA-1972C0FA05CB}"/>
                                            </p:graphicEl>
                                          </p:spTgt>
                                        </p:tgtEl>
                                        <p:attrNameLst>
                                          <p:attrName>ppt_w</p:attrName>
                                        </p:attrNameLst>
                                      </p:cBhvr>
                                      <p:tavLst>
                                        <p:tav tm="0">
                                          <p:val>
                                            <p:fltVal val="0"/>
                                          </p:val>
                                        </p:tav>
                                        <p:tav tm="100000">
                                          <p:val>
                                            <p:strVal val="#ppt_w"/>
                                          </p:val>
                                        </p:tav>
                                      </p:tavLst>
                                    </p:anim>
                                    <p:anim calcmode="lin" valueType="num">
                                      <p:cBhvr>
                                        <p:cTn id="50" dur="500" fill="hold"/>
                                        <p:tgtEl>
                                          <p:spTgt spid="8">
                                            <p:graphicEl>
                                              <a:dgm id="{64BAB929-A5CF-4649-95FA-1972C0FA05CB}"/>
                                            </p:graphicEl>
                                          </p:spTgt>
                                        </p:tgtEl>
                                        <p:attrNameLst>
                                          <p:attrName>ppt_h</p:attrName>
                                        </p:attrNameLst>
                                      </p:cBhvr>
                                      <p:tavLst>
                                        <p:tav tm="0">
                                          <p:val>
                                            <p:fltVal val="0"/>
                                          </p:val>
                                        </p:tav>
                                        <p:tav tm="100000">
                                          <p:val>
                                            <p:strVal val="#ppt_h"/>
                                          </p:val>
                                        </p:tav>
                                      </p:tavLst>
                                    </p:anim>
                                    <p:animEffect transition="in" filter="fade">
                                      <p:cBhvr>
                                        <p:cTn id="51" dur="500"/>
                                        <p:tgtEl>
                                          <p:spTgt spid="8">
                                            <p:graphicEl>
                                              <a:dgm id="{64BAB929-A5CF-4649-95FA-1972C0FA05CB}"/>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8">
                                            <p:graphicEl>
                                              <a:dgm id="{3F5DAE58-3530-4C10-A1A4-C70FC03DB653}"/>
                                            </p:graphicEl>
                                          </p:spTgt>
                                        </p:tgtEl>
                                        <p:attrNameLst>
                                          <p:attrName>style.visibility</p:attrName>
                                        </p:attrNameLst>
                                      </p:cBhvr>
                                      <p:to>
                                        <p:strVal val="visible"/>
                                      </p:to>
                                    </p:set>
                                    <p:animEffect transition="in" filter="wipe(left)">
                                      <p:cBhvr>
                                        <p:cTn id="55" dur="500"/>
                                        <p:tgtEl>
                                          <p:spTgt spid="8">
                                            <p:graphicEl>
                                              <a:dgm id="{3F5DAE58-3530-4C10-A1A4-C70FC03DB65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8">
                                            <p:graphicEl>
                                              <a:dgm id="{3A72738E-0745-48BC-9955-CD40C05AFABD}"/>
                                            </p:graphicEl>
                                          </p:spTgt>
                                        </p:tgtEl>
                                        <p:attrNameLst>
                                          <p:attrName>style.visibility</p:attrName>
                                        </p:attrNameLst>
                                      </p:cBhvr>
                                      <p:to>
                                        <p:strVal val="visible"/>
                                      </p:to>
                                    </p:set>
                                    <p:anim calcmode="lin" valueType="num">
                                      <p:cBhvr>
                                        <p:cTn id="60" dur="500" fill="hold"/>
                                        <p:tgtEl>
                                          <p:spTgt spid="8">
                                            <p:graphicEl>
                                              <a:dgm id="{3A72738E-0745-48BC-9955-CD40C05AFABD}"/>
                                            </p:graphicEl>
                                          </p:spTgt>
                                        </p:tgtEl>
                                        <p:attrNameLst>
                                          <p:attrName>ppt_w</p:attrName>
                                        </p:attrNameLst>
                                      </p:cBhvr>
                                      <p:tavLst>
                                        <p:tav tm="0">
                                          <p:val>
                                            <p:fltVal val="0"/>
                                          </p:val>
                                        </p:tav>
                                        <p:tav tm="100000">
                                          <p:val>
                                            <p:strVal val="#ppt_w"/>
                                          </p:val>
                                        </p:tav>
                                      </p:tavLst>
                                    </p:anim>
                                    <p:anim calcmode="lin" valueType="num">
                                      <p:cBhvr>
                                        <p:cTn id="61" dur="500" fill="hold"/>
                                        <p:tgtEl>
                                          <p:spTgt spid="8">
                                            <p:graphicEl>
                                              <a:dgm id="{3A72738E-0745-48BC-9955-CD40C05AFABD}"/>
                                            </p:graphicEl>
                                          </p:spTgt>
                                        </p:tgtEl>
                                        <p:attrNameLst>
                                          <p:attrName>ppt_h</p:attrName>
                                        </p:attrNameLst>
                                      </p:cBhvr>
                                      <p:tavLst>
                                        <p:tav tm="0">
                                          <p:val>
                                            <p:fltVal val="0"/>
                                          </p:val>
                                        </p:tav>
                                        <p:tav tm="100000">
                                          <p:val>
                                            <p:strVal val="#ppt_h"/>
                                          </p:val>
                                        </p:tav>
                                      </p:tavLst>
                                    </p:anim>
                                    <p:animEffect transition="in" filter="fade">
                                      <p:cBhvr>
                                        <p:cTn id="62" dur="500"/>
                                        <p:tgtEl>
                                          <p:spTgt spid="8">
                                            <p:graphicEl>
                                              <a:dgm id="{3A72738E-0745-48BC-9955-CD40C05AFABD}"/>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8">
                                            <p:graphicEl>
                                              <a:dgm id="{FFD7EBCB-6F1A-4FD1-B99D-BFAC37B883A9}"/>
                                            </p:graphicEl>
                                          </p:spTgt>
                                        </p:tgtEl>
                                        <p:attrNameLst>
                                          <p:attrName>style.visibility</p:attrName>
                                        </p:attrNameLst>
                                      </p:cBhvr>
                                      <p:to>
                                        <p:strVal val="visible"/>
                                      </p:to>
                                    </p:set>
                                    <p:animEffect transition="in" filter="wipe(left)">
                                      <p:cBhvr>
                                        <p:cTn id="66" dur="500"/>
                                        <p:tgtEl>
                                          <p:spTgt spid="8">
                                            <p:graphicEl>
                                              <a:dgm id="{FFD7EBCB-6F1A-4FD1-B99D-BFAC37B883A9}"/>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CE3CAA7C-AA9A-48AD-890D-90B5BB34B8A7}"/>
                                            </p:graphicEl>
                                          </p:spTgt>
                                        </p:tgtEl>
                                        <p:attrNameLst>
                                          <p:attrName>style.visibility</p:attrName>
                                        </p:attrNameLst>
                                      </p:cBhvr>
                                      <p:to>
                                        <p:strVal val="visible"/>
                                      </p:to>
                                    </p:set>
                                    <p:anim calcmode="lin" valueType="num">
                                      <p:cBhvr>
                                        <p:cTn id="71" dur="500" fill="hold"/>
                                        <p:tgtEl>
                                          <p:spTgt spid="8">
                                            <p:graphicEl>
                                              <a:dgm id="{CE3CAA7C-AA9A-48AD-890D-90B5BB34B8A7}"/>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CE3CAA7C-AA9A-48AD-890D-90B5BB34B8A7}"/>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CE3CAA7C-AA9A-48AD-890D-90B5BB34B8A7}"/>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8">
                                            <p:graphicEl>
                                              <a:dgm id="{6094E473-3CEA-436F-8ED6-B66CE52E4DEE}"/>
                                            </p:graphicEl>
                                          </p:spTgt>
                                        </p:tgtEl>
                                        <p:attrNameLst>
                                          <p:attrName>style.visibility</p:attrName>
                                        </p:attrNameLst>
                                      </p:cBhvr>
                                      <p:to>
                                        <p:strVal val="visible"/>
                                      </p:to>
                                    </p:set>
                                    <p:animEffect transition="in" filter="wipe(left)">
                                      <p:cBhvr>
                                        <p:cTn id="77" dur="500"/>
                                        <p:tgtEl>
                                          <p:spTgt spid="8">
                                            <p:graphicEl>
                                              <a:dgm id="{6094E473-3CEA-436F-8ED6-B66CE52E4DEE}"/>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8">
                                            <p:graphicEl>
                                              <a:dgm id="{93426230-DC6A-4125-9AAB-BA2117D99ACE}"/>
                                            </p:graphicEl>
                                          </p:spTgt>
                                        </p:tgtEl>
                                        <p:attrNameLst>
                                          <p:attrName>style.visibility</p:attrName>
                                        </p:attrNameLst>
                                      </p:cBhvr>
                                      <p:to>
                                        <p:strVal val="visible"/>
                                      </p:to>
                                    </p:set>
                                    <p:anim calcmode="lin" valueType="num">
                                      <p:cBhvr>
                                        <p:cTn id="82" dur="500" fill="hold"/>
                                        <p:tgtEl>
                                          <p:spTgt spid="8">
                                            <p:graphicEl>
                                              <a:dgm id="{93426230-DC6A-4125-9AAB-BA2117D99ACE}"/>
                                            </p:graphicEl>
                                          </p:spTgt>
                                        </p:tgtEl>
                                        <p:attrNameLst>
                                          <p:attrName>ppt_w</p:attrName>
                                        </p:attrNameLst>
                                      </p:cBhvr>
                                      <p:tavLst>
                                        <p:tav tm="0">
                                          <p:val>
                                            <p:fltVal val="0"/>
                                          </p:val>
                                        </p:tav>
                                        <p:tav tm="100000">
                                          <p:val>
                                            <p:strVal val="#ppt_w"/>
                                          </p:val>
                                        </p:tav>
                                      </p:tavLst>
                                    </p:anim>
                                    <p:anim calcmode="lin" valueType="num">
                                      <p:cBhvr>
                                        <p:cTn id="83" dur="500" fill="hold"/>
                                        <p:tgtEl>
                                          <p:spTgt spid="8">
                                            <p:graphicEl>
                                              <a:dgm id="{93426230-DC6A-4125-9AAB-BA2117D99ACE}"/>
                                            </p:graphicEl>
                                          </p:spTgt>
                                        </p:tgtEl>
                                        <p:attrNameLst>
                                          <p:attrName>ppt_h</p:attrName>
                                        </p:attrNameLst>
                                      </p:cBhvr>
                                      <p:tavLst>
                                        <p:tav tm="0">
                                          <p:val>
                                            <p:fltVal val="0"/>
                                          </p:val>
                                        </p:tav>
                                        <p:tav tm="100000">
                                          <p:val>
                                            <p:strVal val="#ppt_h"/>
                                          </p:val>
                                        </p:tav>
                                      </p:tavLst>
                                    </p:anim>
                                    <p:animEffect transition="in" filter="fade">
                                      <p:cBhvr>
                                        <p:cTn id="84" dur="500"/>
                                        <p:tgtEl>
                                          <p:spTgt spid="8">
                                            <p:graphicEl>
                                              <a:dgm id="{93426230-DC6A-4125-9AAB-BA2117D99ACE}"/>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8">
                                            <p:graphicEl>
                                              <a:dgm id="{55BEDD87-5A53-4084-A275-13A3C49DF1D0}"/>
                                            </p:graphicEl>
                                          </p:spTgt>
                                        </p:tgtEl>
                                        <p:attrNameLst>
                                          <p:attrName>style.visibility</p:attrName>
                                        </p:attrNameLst>
                                      </p:cBhvr>
                                      <p:to>
                                        <p:strVal val="visible"/>
                                      </p:to>
                                    </p:set>
                                    <p:animEffect transition="in" filter="wipe(left)">
                                      <p:cBhvr>
                                        <p:cTn id="88" dur="500"/>
                                        <p:tgtEl>
                                          <p:spTgt spid="8">
                                            <p:graphicEl>
                                              <a:dgm id="{55BEDD87-5A53-4084-A275-13A3C49DF1D0}"/>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8">
                                            <p:graphicEl>
                                              <a:dgm id="{5C04E0FB-F6B3-4440-9E66-6E6042713807}"/>
                                            </p:graphicEl>
                                          </p:spTgt>
                                        </p:tgtEl>
                                        <p:attrNameLst>
                                          <p:attrName>style.visibility</p:attrName>
                                        </p:attrNameLst>
                                      </p:cBhvr>
                                      <p:to>
                                        <p:strVal val="visible"/>
                                      </p:to>
                                    </p:set>
                                    <p:anim calcmode="lin" valueType="num">
                                      <p:cBhvr>
                                        <p:cTn id="93" dur="500" fill="hold"/>
                                        <p:tgtEl>
                                          <p:spTgt spid="8">
                                            <p:graphicEl>
                                              <a:dgm id="{5C04E0FB-F6B3-4440-9E66-6E6042713807}"/>
                                            </p:graphicEl>
                                          </p:spTgt>
                                        </p:tgtEl>
                                        <p:attrNameLst>
                                          <p:attrName>ppt_w</p:attrName>
                                        </p:attrNameLst>
                                      </p:cBhvr>
                                      <p:tavLst>
                                        <p:tav tm="0">
                                          <p:val>
                                            <p:fltVal val="0"/>
                                          </p:val>
                                        </p:tav>
                                        <p:tav tm="100000">
                                          <p:val>
                                            <p:strVal val="#ppt_w"/>
                                          </p:val>
                                        </p:tav>
                                      </p:tavLst>
                                    </p:anim>
                                    <p:anim calcmode="lin" valueType="num">
                                      <p:cBhvr>
                                        <p:cTn id="94" dur="500" fill="hold"/>
                                        <p:tgtEl>
                                          <p:spTgt spid="8">
                                            <p:graphicEl>
                                              <a:dgm id="{5C04E0FB-F6B3-4440-9E66-6E6042713807}"/>
                                            </p:graphicEl>
                                          </p:spTgt>
                                        </p:tgtEl>
                                        <p:attrNameLst>
                                          <p:attrName>ppt_h</p:attrName>
                                        </p:attrNameLst>
                                      </p:cBhvr>
                                      <p:tavLst>
                                        <p:tav tm="0">
                                          <p:val>
                                            <p:fltVal val="0"/>
                                          </p:val>
                                        </p:tav>
                                        <p:tav tm="100000">
                                          <p:val>
                                            <p:strVal val="#ppt_h"/>
                                          </p:val>
                                        </p:tav>
                                      </p:tavLst>
                                    </p:anim>
                                    <p:animEffect transition="in" filter="fade">
                                      <p:cBhvr>
                                        <p:cTn id="95" dur="500"/>
                                        <p:tgtEl>
                                          <p:spTgt spid="8">
                                            <p:graphicEl>
                                              <a:dgm id="{5C04E0FB-F6B3-4440-9E66-6E60427138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8">
                                            <p:graphicEl>
                                              <a:dgm id="{7300D38C-06D1-4B49-9487-4C039CED7EFA}"/>
                                            </p:graphicEl>
                                          </p:spTgt>
                                        </p:tgtEl>
                                        <p:attrNameLst>
                                          <p:attrName>style.visibility</p:attrName>
                                        </p:attrNameLst>
                                      </p:cBhvr>
                                      <p:to>
                                        <p:strVal val="visible"/>
                                      </p:to>
                                    </p:set>
                                    <p:animEffect transition="in" filter="wipe(left)">
                                      <p:cBhvr>
                                        <p:cTn id="99" dur="500"/>
                                        <p:tgtEl>
                                          <p:spTgt spid="8">
                                            <p:graphicEl>
                                              <a:dgm id="{7300D38C-06D1-4B49-9487-4C039CED7EF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8">
                                            <p:graphicEl>
                                              <a:dgm id="{53BB8065-6BE0-47E0-AD9A-2E26A6703EF2}"/>
                                            </p:graphicEl>
                                          </p:spTgt>
                                        </p:tgtEl>
                                        <p:attrNameLst>
                                          <p:attrName>style.visibility</p:attrName>
                                        </p:attrNameLst>
                                      </p:cBhvr>
                                      <p:to>
                                        <p:strVal val="visible"/>
                                      </p:to>
                                    </p:set>
                                    <p:anim calcmode="lin" valueType="num">
                                      <p:cBhvr>
                                        <p:cTn id="104" dur="500" fill="hold"/>
                                        <p:tgtEl>
                                          <p:spTgt spid="8">
                                            <p:graphicEl>
                                              <a:dgm id="{53BB8065-6BE0-47E0-AD9A-2E26A6703EF2}"/>
                                            </p:graphicEl>
                                          </p:spTgt>
                                        </p:tgtEl>
                                        <p:attrNameLst>
                                          <p:attrName>ppt_w</p:attrName>
                                        </p:attrNameLst>
                                      </p:cBhvr>
                                      <p:tavLst>
                                        <p:tav tm="0">
                                          <p:val>
                                            <p:fltVal val="0"/>
                                          </p:val>
                                        </p:tav>
                                        <p:tav tm="100000">
                                          <p:val>
                                            <p:strVal val="#ppt_w"/>
                                          </p:val>
                                        </p:tav>
                                      </p:tavLst>
                                    </p:anim>
                                    <p:anim calcmode="lin" valueType="num">
                                      <p:cBhvr>
                                        <p:cTn id="105" dur="500" fill="hold"/>
                                        <p:tgtEl>
                                          <p:spTgt spid="8">
                                            <p:graphicEl>
                                              <a:dgm id="{53BB8065-6BE0-47E0-AD9A-2E26A6703EF2}"/>
                                            </p:graphicEl>
                                          </p:spTgt>
                                        </p:tgtEl>
                                        <p:attrNameLst>
                                          <p:attrName>ppt_h</p:attrName>
                                        </p:attrNameLst>
                                      </p:cBhvr>
                                      <p:tavLst>
                                        <p:tav tm="0">
                                          <p:val>
                                            <p:fltVal val="0"/>
                                          </p:val>
                                        </p:tav>
                                        <p:tav tm="100000">
                                          <p:val>
                                            <p:strVal val="#ppt_h"/>
                                          </p:val>
                                        </p:tav>
                                      </p:tavLst>
                                    </p:anim>
                                    <p:animEffect transition="in" filter="fade">
                                      <p:cBhvr>
                                        <p:cTn id="106" dur="500"/>
                                        <p:tgtEl>
                                          <p:spTgt spid="8">
                                            <p:graphicEl>
                                              <a:dgm id="{53BB8065-6BE0-47E0-AD9A-2E26A6703EF2}"/>
                                            </p:graphicEl>
                                          </p:spTgt>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8">
                                            <p:graphicEl>
                                              <a:dgm id="{7448DE48-949A-456A-9AD4-D413C2B050B3}"/>
                                            </p:graphicEl>
                                          </p:spTgt>
                                        </p:tgtEl>
                                        <p:attrNameLst>
                                          <p:attrName>style.visibility</p:attrName>
                                        </p:attrNameLst>
                                      </p:cBhvr>
                                      <p:to>
                                        <p:strVal val="visible"/>
                                      </p:to>
                                    </p:set>
                                    <p:animEffect transition="in" filter="wipe(left)">
                                      <p:cBhvr>
                                        <p:cTn id="110" dur="500"/>
                                        <p:tgtEl>
                                          <p:spTgt spid="8">
                                            <p:graphicEl>
                                              <a:dgm id="{7448DE48-949A-456A-9AD4-D413C2B050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Graphic spid="8" grpId="0" uiExpand="1">
        <p:bldSub>
          <a:bldDgm bld="one"/>
        </p:bldSub>
      </p:bldGraphic>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5CA1E506-8093-7796-67D2-8E2F13D5058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8E8AB2-8023-EAF1-5ED7-658105846E2F}"/>
              </a:ext>
            </a:extLst>
          </p:cNvPr>
          <p:cNvSpPr txBox="1"/>
          <p:nvPr/>
        </p:nvSpPr>
        <p:spPr>
          <a:xfrm>
            <a:off x="1767762" y="1440844"/>
            <a:ext cx="8464499" cy="4031873"/>
          </a:xfrm>
          <a:prstGeom prst="rect">
            <a:avLst/>
          </a:prstGeom>
          <a:noFill/>
        </p:spPr>
        <p:txBody>
          <a:bodyPr wrap="square">
            <a:spAutoFit/>
          </a:bodyPr>
          <a:lstStyle/>
          <a:p>
            <a:pPr>
              <a:spcBef>
                <a:spcPts val="600"/>
              </a:spcBef>
            </a:pPr>
            <a:r>
              <a:rPr lang="en" sz="3200" b="1" dirty="0">
                <a:latin typeface="Constantia" panose="02030602050306030303" pitchFamily="18" charset="0"/>
              </a:rPr>
              <a:t>“</a:t>
            </a:r>
            <a:r>
              <a:rPr lang="am-ET" sz="3200" b="1" dirty="0">
                <a:latin typeface="Constantia" panose="02030602050306030303" pitchFamily="18" charset="0"/>
              </a:rPr>
              <a:t>ለሚመጣው ዓለም መኖር አለብን።</a:t>
            </a:r>
            <a:r>
              <a:rPr lang="en-US" sz="3200" b="1" dirty="0">
                <a:latin typeface="Constantia" panose="02030602050306030303" pitchFamily="18" charset="0"/>
              </a:rPr>
              <a:t> </a:t>
            </a:r>
            <a:r>
              <a:rPr lang="am-ET" sz="3200" b="1" dirty="0">
                <a:latin typeface="Constantia" panose="02030602050306030303" pitchFamily="18" charset="0"/>
              </a:rPr>
              <a:t>ህይወትን ያለ ዓላማ በደመነፍስ መኖር እጅግ አበሳ ነው።</a:t>
            </a:r>
            <a:r>
              <a:rPr lang="en-US" sz="3200" b="1" dirty="0">
                <a:latin typeface="Constantia" panose="02030602050306030303" pitchFamily="18" charset="0"/>
              </a:rPr>
              <a:t> </a:t>
            </a:r>
            <a:r>
              <a:rPr lang="am-ET" sz="3200" b="1" dirty="0">
                <a:latin typeface="Constantia" panose="02030602050306030303" pitchFamily="18" charset="0"/>
              </a:rPr>
              <a:t>ለህይወታችን ግብ፣ ለመኖራችን ዓላማ ያስፈልገናል።</a:t>
            </a:r>
            <a:r>
              <a:rPr lang="en-US" sz="3200" b="1" dirty="0">
                <a:latin typeface="Constantia" panose="02030602050306030303" pitchFamily="18" charset="0"/>
              </a:rPr>
              <a:t> </a:t>
            </a:r>
            <a:r>
              <a:rPr lang="am-ET" sz="3200" b="1" dirty="0">
                <a:latin typeface="Constantia" panose="02030602050306030303" pitchFamily="18" charset="0"/>
              </a:rPr>
              <a:t>ራሳችንን መስዋዕት የምናደርግ፣</a:t>
            </a:r>
            <a:r>
              <a:rPr lang="en-US" sz="3200" b="1" dirty="0">
                <a:latin typeface="Constantia" panose="02030602050306030303" pitchFamily="18" charset="0"/>
              </a:rPr>
              <a:t> </a:t>
            </a:r>
            <a:r>
              <a:rPr lang="am-ET" sz="3200" b="1" dirty="0">
                <a:latin typeface="Constantia" panose="02030602050306030303" pitchFamily="18" charset="0"/>
              </a:rPr>
              <a:t>ለራሳችን እምብዛም የማንጨነቅ፣ ራሳችንንና የስስት ፍላጎታችንን የበለጠ የምንከዳ እንድንሆን እና እንዲሰጠን ለምንጠብቀው ክብር ብለን ሳይሆን የህይወታችን ዓላማና የመኖራችን ግብ ጥያቄ ምላሽ በመሆኑ ብቻ መልካምን የምናደርግ እንድንሆን እግዚአብሔር ሁላችንን ይርዳን።</a:t>
            </a:r>
            <a:endParaRPr lang="en" sz="3200" b="1" dirty="0">
              <a:latin typeface="Constantia" panose="02030602050306030303" pitchFamily="18" charset="0"/>
            </a:endParaRPr>
          </a:p>
        </p:txBody>
      </p:sp>
      <p:sp>
        <p:nvSpPr>
          <p:cNvPr id="4" name="CuadroTexto 3">
            <a:extLst>
              <a:ext uri="{FF2B5EF4-FFF2-40B4-BE49-F238E27FC236}">
                <a16:creationId xmlns:a16="http://schemas.microsoft.com/office/drawing/2014/main" id="{DD10B89B-1DBC-EBAF-7763-A9370DA1A74F}"/>
              </a:ext>
            </a:extLst>
          </p:cNvPr>
          <p:cNvSpPr txBox="1"/>
          <p:nvPr/>
        </p:nvSpPr>
        <p:spPr>
          <a:xfrm>
            <a:off x="5582847" y="5472717"/>
            <a:ext cx="4726037" cy="338554"/>
          </a:xfrm>
          <a:prstGeom prst="rect">
            <a:avLst/>
          </a:prstGeom>
          <a:noFill/>
        </p:spPr>
        <p:txBody>
          <a:bodyPr wrap="none" rtlCol="0">
            <a:spAutoFit/>
          </a:bodyPr>
          <a:lstStyle/>
          <a:p>
            <a:pPr algn="r"/>
            <a:r>
              <a:rPr lang="en" sz="1600" b="1" dirty="0"/>
              <a:t>EGW (Our High Calling, August 24 )</a:t>
            </a:r>
            <a:endParaRPr lang="es-ES" sz="1600" b="1" dirty="0"/>
          </a:p>
        </p:txBody>
      </p:sp>
    </p:spTree>
    <p:extLst>
      <p:ext uri="{BB962C8B-B14F-4D97-AF65-F5344CB8AC3E}">
        <p14:creationId xmlns:p14="http://schemas.microsoft.com/office/powerpoint/2010/main" val="163136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0E51E673-AA9A-75B1-7ADD-31730212EDF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Imagen 4" descr="Un par de personas sentadas en una mesa&#10;&#10;El contenido generado por IA puede ser incorrecto.">
            <a:extLst>
              <a:ext uri="{FF2B5EF4-FFF2-40B4-BE49-F238E27FC236}">
                <a16:creationId xmlns:a16="http://schemas.microsoft.com/office/drawing/2014/main" id="{61B6113E-0817-C03E-7894-CC18E329F56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60" r="11325"/>
          <a:stretch>
            <a:fillRect/>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21" name="Group 20">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a:off x="8730719" y="4649258"/>
            <a:ext cx="2981858" cy="3208867"/>
            <a:chOff x="9206969" y="2963333"/>
            <a:chExt cx="2981858" cy="3208867"/>
          </a:xfrm>
        </p:grpSpPr>
        <p:cxnSp>
          <p:nvCxnSpPr>
            <p:cNvPr id="22" name="Straight Connector 21">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4" name="Group 20">
            <a:extLst>
              <a:ext uri="{FF2B5EF4-FFF2-40B4-BE49-F238E27FC236}">
                <a16:creationId xmlns:a16="http://schemas.microsoft.com/office/drawing/2014/main" id="{6B209F1D-03E0-3A9F-BACF-630CCF2DA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flipH="1" flipV="1">
            <a:off x="321649" y="4936410"/>
            <a:ext cx="2981858" cy="3208867"/>
            <a:chOff x="9206969" y="2963333"/>
            <a:chExt cx="2981858" cy="3208867"/>
          </a:xfrm>
        </p:grpSpPr>
        <p:cxnSp>
          <p:nvCxnSpPr>
            <p:cNvPr id="6" name="Straight Connector 21">
              <a:extLst>
                <a:ext uri="{FF2B5EF4-FFF2-40B4-BE49-F238E27FC236}">
                  <a16:creationId xmlns:a16="http://schemas.microsoft.com/office/drawing/2014/main" id="{90EE6EDA-29AD-A587-41AC-D7A8041C6BD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22">
              <a:extLst>
                <a:ext uri="{FF2B5EF4-FFF2-40B4-BE49-F238E27FC236}">
                  <a16:creationId xmlns:a16="http://schemas.microsoft.com/office/drawing/2014/main" id="{87FDE8E9-14A0-2893-049B-BE5F2537BC8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23">
              <a:extLst>
                <a:ext uri="{FF2B5EF4-FFF2-40B4-BE49-F238E27FC236}">
                  <a16:creationId xmlns:a16="http://schemas.microsoft.com/office/drawing/2014/main" id="{B846D4BA-4187-5910-C3AD-C910174BA85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24">
              <a:extLst>
                <a:ext uri="{FF2B5EF4-FFF2-40B4-BE49-F238E27FC236}">
                  <a16:creationId xmlns:a16="http://schemas.microsoft.com/office/drawing/2014/main" id="{00BDBD0D-F0A2-1362-63C0-8306BFCB37F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25">
              <a:extLst>
                <a:ext uri="{FF2B5EF4-FFF2-40B4-BE49-F238E27FC236}">
                  <a16:creationId xmlns:a16="http://schemas.microsoft.com/office/drawing/2014/main" id="{27CB16B8-3944-A97A-2D56-CDF87D530C6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066B2F9A-0436-5240-F5A9-7B54B072322C}"/>
              </a:ext>
            </a:extLst>
          </p:cNvPr>
          <p:cNvSpPr txBox="1"/>
          <p:nvPr/>
        </p:nvSpPr>
        <p:spPr>
          <a:xfrm>
            <a:off x="7371706" y="297758"/>
            <a:ext cx="4603170" cy="6155531"/>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kumimoji="0" lang="es-ES" sz="48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a:t>
            </a:r>
            <a:r>
              <a:rPr lang="am-ET" sz="4800" b="1" dirty="0">
                <a:ln w="12700" cmpd="sng">
                  <a:noFill/>
                  <a:prstDash val="solid"/>
                </a:ln>
                <a:solidFill>
                  <a:srgbClr val="FFFF99"/>
                </a:solidFill>
                <a:effectLst>
                  <a:outerShdw blurRad="38100" dist="12700" dir="2700000" algn="tl">
                    <a:srgbClr val="000000"/>
                  </a:outerShdw>
                </a:effectLst>
              </a:rPr>
              <a:t>ጌታ ቅርብ ነው። በነገር ሁሉ በጸሎትና በምልጃ ከምስጋና ጋር በእግዚአብሔር ዘንድ ልመናችሁን አስታውቁ እንጂ በአንዳች አትጨነቁ።</a:t>
            </a:r>
            <a:r>
              <a:rPr kumimoji="0" lang="es-ES" sz="48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am-ET" sz="44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ፊልጵስዩስ</a:t>
            </a:r>
            <a:r>
              <a:rPr kumimoji="0" lang="es-ES" sz="44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 </a:t>
            </a:r>
            <a:r>
              <a:rPr kumimoji="0" lang="es-ES" sz="40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rPr>
              <a:t>4:6</a:t>
            </a:r>
            <a:endParaRPr kumimoji="0" lang="es-ES" sz="44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0385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84DB504-2CE9-BDB1-CFD6-630B82AB1F91}"/>
              </a:ext>
            </a:extLst>
          </p:cNvPr>
          <p:cNvSpPr>
            <a:spLocks noGrp="1" noRot="1" noMove="1" noResize="1" noEditPoints="1" noAdjustHandles="1" noChangeArrowheads="1" noChangeShapeType="1"/>
          </p:cNvSpPr>
          <p:nvPr/>
        </p:nvSpPr>
        <p:spPr>
          <a:xfrm rot="20955748">
            <a:off x="-367910" y="2749126"/>
            <a:ext cx="12927816" cy="500492"/>
          </a:xfrm>
          <a:prstGeom prst="rect">
            <a:avLst/>
          </a:prstGeom>
          <a:gradFill flip="none" rotWithShape="1">
            <a:gsLst>
              <a:gs pos="0">
                <a:srgbClr val="3EB47D">
                  <a:alpha val="70000"/>
                </a:srgbClr>
              </a:gs>
              <a:gs pos="100000">
                <a:srgbClr val="8D51A6">
                  <a:alpha val="67000"/>
                </a:srgbClr>
              </a:gs>
            </a:gsLst>
            <a:lin ang="16200000" scaled="1"/>
            <a:tileRect/>
          </a:gradFill>
          <a:ln>
            <a:noFill/>
          </a:ln>
          <a:effectLst>
            <a:softEdge rad="63500"/>
          </a:effectLst>
          <a:scene3d>
            <a:camera prst="orthographicFront"/>
            <a:lightRig rig="threePt" dir="t"/>
          </a:scene3d>
          <a:sp3d>
            <a:bevelT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EC64F87-C8B0-4963-816D-21F7A7960A4B}"/>
              </a:ext>
            </a:extLst>
          </p:cNvPr>
          <p:cNvSpPr txBox="1"/>
          <p:nvPr/>
        </p:nvSpPr>
        <p:spPr>
          <a:xfrm>
            <a:off x="5708055" y="3858628"/>
            <a:ext cx="6336461" cy="2862322"/>
          </a:xfrm>
          <a:prstGeom prst="rect">
            <a:avLst/>
          </a:prstGeom>
          <a:noFill/>
        </p:spPr>
        <p:txBody>
          <a:bodyPr wrap="square" rtlCol="0">
            <a:spAutoFit/>
          </a:bodyPr>
          <a:lstStyle/>
          <a:p>
            <a:pPr>
              <a:spcBef>
                <a:spcPts val="600"/>
              </a:spcBef>
            </a:pPr>
            <a:r>
              <a:rPr lang="en" sz="2000" b="1" noProof="0" dirty="0">
                <a:solidFill>
                  <a:srgbClr val="6DFFBD"/>
                </a:solidFill>
                <a:effectLst>
                  <a:outerShdw blurRad="38100" dist="38100" dir="2700000" algn="tl">
                    <a:srgbClr val="000000">
                      <a:alpha val="43137"/>
                    </a:srgbClr>
                  </a:outerShdw>
                </a:effectLst>
                <a:highlight>
                  <a:srgbClr val="9E007A"/>
                </a:highlight>
              </a:rPr>
              <a:t> </a:t>
            </a:r>
            <a:r>
              <a:rPr lang="am-ET" sz="2000" b="1" noProof="0" dirty="0">
                <a:solidFill>
                  <a:srgbClr val="6DFFBD"/>
                </a:solidFill>
                <a:effectLst>
                  <a:outerShdw blurRad="38100" dist="38100" dir="2700000" algn="tl">
                    <a:srgbClr val="000000">
                      <a:alpha val="43137"/>
                    </a:srgbClr>
                  </a:outerShdw>
                </a:effectLst>
                <a:highlight>
                  <a:srgbClr val="9E007A"/>
                </a:highlight>
              </a:rPr>
              <a:t>ሰማያዊ ዜግነት</a:t>
            </a:r>
            <a:r>
              <a:rPr lang="en" sz="2000" b="1" noProof="0" dirty="0">
                <a:solidFill>
                  <a:srgbClr val="6DFFBD"/>
                </a:solidFill>
                <a:effectLst>
                  <a:outerShdw blurRad="38100" dist="38100" dir="2700000" algn="tl">
                    <a:srgbClr val="000000">
                      <a:alpha val="43137"/>
                    </a:srgbClr>
                  </a:outerShdw>
                </a:effectLst>
                <a:highlight>
                  <a:srgbClr val="9E007A"/>
                </a:highlight>
              </a:rPr>
              <a:t>:</a:t>
            </a:r>
          </a:p>
          <a:p>
            <a:pPr lvl="1">
              <a:spcBef>
                <a:spcPts val="600"/>
              </a:spcBef>
            </a:pPr>
            <a:r>
              <a:rPr lang="am-ET" sz="2000" b="1" dirty="0"/>
              <a:t>የታማኞችን ምሳሌ መከተል</a:t>
            </a:r>
            <a:r>
              <a:rPr lang="en" sz="2000" b="1" noProof="0" dirty="0"/>
              <a:t> (</a:t>
            </a:r>
            <a:r>
              <a:rPr lang="am-ET" sz="2000" b="1" noProof="0" dirty="0"/>
              <a:t>ፊልጵስዩስ</a:t>
            </a:r>
            <a:r>
              <a:rPr lang="en" sz="2000" b="1" noProof="0" dirty="0"/>
              <a:t> 3:17-19)</a:t>
            </a:r>
          </a:p>
          <a:p>
            <a:pPr lvl="1">
              <a:spcBef>
                <a:spcPts val="600"/>
              </a:spcBef>
            </a:pPr>
            <a:r>
              <a:rPr lang="am-ET" sz="2000" b="1" noProof="0" dirty="0"/>
              <a:t>ሙሉ ዜግነት </a:t>
            </a:r>
            <a:r>
              <a:rPr lang="en" sz="2000" b="1" noProof="0" dirty="0"/>
              <a:t>(</a:t>
            </a:r>
            <a:r>
              <a:rPr lang="am-ET" sz="2000" b="1" dirty="0"/>
              <a:t>ፊልጵስዩስ</a:t>
            </a:r>
            <a:r>
              <a:rPr lang="en" sz="2000" b="1" noProof="0" dirty="0"/>
              <a:t> 3:20-21)</a:t>
            </a:r>
          </a:p>
          <a:p>
            <a:pPr>
              <a:spcBef>
                <a:spcPts val="1800"/>
              </a:spcBef>
            </a:pPr>
            <a:r>
              <a:rPr lang="en" sz="2000" b="1" noProof="0" dirty="0">
                <a:solidFill>
                  <a:srgbClr val="FFC679"/>
                </a:solidFill>
                <a:effectLst>
                  <a:outerShdw blurRad="38100" dist="38100" dir="2700000" algn="tl">
                    <a:srgbClr val="000000">
                      <a:alpha val="43137"/>
                    </a:srgbClr>
                  </a:outerShdw>
                </a:effectLst>
                <a:highlight>
                  <a:srgbClr val="00789E"/>
                </a:highlight>
              </a:rPr>
              <a:t> </a:t>
            </a:r>
            <a:r>
              <a:rPr lang="am-ET" sz="2000" b="1" noProof="0" dirty="0">
                <a:solidFill>
                  <a:srgbClr val="FFC679"/>
                </a:solidFill>
                <a:effectLst>
                  <a:outerShdw blurRad="38100" dist="38100" dir="2700000" algn="tl">
                    <a:srgbClr val="000000">
                      <a:alpha val="43137"/>
                    </a:srgbClr>
                  </a:outerShdw>
                </a:effectLst>
                <a:highlight>
                  <a:srgbClr val="00789E"/>
                </a:highlight>
              </a:rPr>
              <a:t>በዚያ እስክንደርስ</a:t>
            </a:r>
            <a:r>
              <a:rPr lang="en" sz="2000" b="1" noProof="0" dirty="0">
                <a:solidFill>
                  <a:srgbClr val="FFC679"/>
                </a:solidFill>
                <a:effectLst>
                  <a:outerShdw blurRad="38100" dist="38100" dir="2700000" algn="tl">
                    <a:srgbClr val="000000">
                      <a:alpha val="43137"/>
                    </a:srgbClr>
                  </a:outerShdw>
                </a:effectLst>
                <a:highlight>
                  <a:srgbClr val="00789E"/>
                </a:highlight>
              </a:rPr>
              <a:t>:</a:t>
            </a:r>
          </a:p>
          <a:p>
            <a:pPr lvl="1">
              <a:spcBef>
                <a:spcPts val="600"/>
              </a:spcBef>
            </a:pPr>
            <a:r>
              <a:rPr lang="am-ET" sz="2000" b="1" dirty="0"/>
              <a:t>መስማማት</a:t>
            </a:r>
            <a:r>
              <a:rPr lang="am-ET" sz="2000" b="1" noProof="0" dirty="0"/>
              <a:t>ና መደሰት </a:t>
            </a:r>
            <a:r>
              <a:rPr lang="en" sz="2000" b="1" noProof="0" dirty="0"/>
              <a:t>(</a:t>
            </a:r>
            <a:r>
              <a:rPr lang="am-ET" sz="2000" b="1" dirty="0"/>
              <a:t>ፊልጵስዩስ</a:t>
            </a:r>
            <a:r>
              <a:rPr lang="en" sz="2000" b="1" noProof="0" dirty="0"/>
              <a:t> 4:1-6)</a:t>
            </a:r>
          </a:p>
          <a:p>
            <a:pPr lvl="1">
              <a:spcBef>
                <a:spcPts val="600"/>
              </a:spcBef>
            </a:pPr>
            <a:r>
              <a:rPr lang="am-ET" sz="2000" b="1" noProof="0" dirty="0"/>
              <a:t>ንፁህ አሳብ</a:t>
            </a:r>
            <a:r>
              <a:rPr lang="en" sz="2000" b="1" noProof="0" dirty="0"/>
              <a:t> (</a:t>
            </a:r>
            <a:r>
              <a:rPr lang="am-ET" sz="2000" b="1" dirty="0"/>
              <a:t>ፊልጵስዩስ</a:t>
            </a:r>
            <a:r>
              <a:rPr lang="en" sz="2000" b="1" noProof="0" dirty="0"/>
              <a:t> 4:7-9)</a:t>
            </a:r>
          </a:p>
          <a:p>
            <a:pPr lvl="1">
              <a:spcBef>
                <a:spcPts val="600"/>
              </a:spcBef>
            </a:pPr>
            <a:r>
              <a:rPr lang="am-ET" sz="2000" b="1" noProof="0" dirty="0"/>
              <a:t>ባለው መርካት</a:t>
            </a:r>
            <a:r>
              <a:rPr lang="en" sz="2000" b="1" noProof="0" dirty="0"/>
              <a:t> (</a:t>
            </a:r>
            <a:r>
              <a:rPr lang="am-ET" sz="2000" b="1" dirty="0"/>
              <a:t>ፊልጵስዩስ</a:t>
            </a:r>
            <a:r>
              <a:rPr lang="en" sz="2000" b="1" noProof="0" dirty="0"/>
              <a:t> 4:10-13, 19)</a:t>
            </a:r>
          </a:p>
        </p:txBody>
      </p:sp>
      <p:sp>
        <p:nvSpPr>
          <p:cNvPr id="3" name="CuadroTexto 2">
            <a:extLst>
              <a:ext uri="{FF2B5EF4-FFF2-40B4-BE49-F238E27FC236}">
                <a16:creationId xmlns:a16="http://schemas.microsoft.com/office/drawing/2014/main" id="{B47E5D33-E479-EA5E-36F5-83162EA36CC9}"/>
              </a:ext>
            </a:extLst>
          </p:cNvPr>
          <p:cNvSpPr txBox="1"/>
          <p:nvPr/>
        </p:nvSpPr>
        <p:spPr>
          <a:xfrm>
            <a:off x="211755" y="153353"/>
            <a:ext cx="7047698" cy="1015663"/>
          </a:xfrm>
          <a:prstGeom prst="rect">
            <a:avLst/>
          </a:prstGeom>
          <a:noFill/>
        </p:spPr>
        <p:txBody>
          <a:bodyPr wrap="square" rtlCol="0">
            <a:spAutoFit/>
          </a:bodyPr>
          <a:lstStyle/>
          <a:p>
            <a:pPr>
              <a:spcBef>
                <a:spcPts val="600"/>
              </a:spcBef>
            </a:pPr>
            <a:r>
              <a:rPr lang="am-ET" sz="2000" b="1" noProof="0" dirty="0"/>
              <a:t>ጳውሎስ በመልዕክቶቹ ሁሉ የዚህ ዓለም ዜጎች አለመሆናችንን በግልጽ ተናግሯል።</a:t>
            </a:r>
            <a:r>
              <a:rPr lang="en" sz="2000" b="1" noProof="0" dirty="0"/>
              <a:t> </a:t>
            </a:r>
            <a:r>
              <a:rPr lang="am-ET" sz="2000" b="1" noProof="0" dirty="0"/>
              <a:t>ኢየሱስን እንደ አዳኛችን በመቀበላችን ዳግም ተወልደናል።</a:t>
            </a:r>
            <a:r>
              <a:rPr lang="en" sz="2000" b="1" noProof="0" dirty="0"/>
              <a:t> </a:t>
            </a:r>
            <a:r>
              <a:rPr lang="am-ET" sz="2000" b="1" noProof="0" dirty="0"/>
              <a:t>በዚህ አዲስ ውልደትም ሳቢያ የሰማይ ዜጎችም ሆነናል።</a:t>
            </a:r>
            <a:endParaRPr lang="en" sz="2000" b="1" noProof="0" dirty="0"/>
          </a:p>
        </p:txBody>
      </p:sp>
      <p:pic>
        <p:nvPicPr>
          <p:cNvPr id="5" name="Imagen 4" descr="Una mujer parada al lado de un río&#10;&#10;El contenido generado por IA puede ser incorrecto.">
            <a:extLst>
              <a:ext uri="{FF2B5EF4-FFF2-40B4-BE49-F238E27FC236}">
                <a16:creationId xmlns:a16="http://schemas.microsoft.com/office/drawing/2014/main" id="{21B9D3AE-ACEC-EF86-C7D2-35066DB771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5729" y="233303"/>
            <a:ext cx="4376221" cy="3282166"/>
          </a:xfrm>
          <a:prstGeom prst="roundRect">
            <a:avLst>
              <a:gd name="adj" fmla="val 0"/>
            </a:avLst>
          </a:prstGeom>
          <a:solidFill>
            <a:srgbClr val="FFFFFF"/>
          </a:solidFill>
          <a:ln w="76200" cap="sq">
            <a:solidFill>
              <a:srgbClr val="9E007A"/>
            </a:solidFill>
            <a:miter lim="800000"/>
          </a:ln>
          <a:effectLst>
            <a:reflection blurRad="12700" stA="33000" endPos="7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Hombre caminando por la playa&#10;&#10;El contenido generado por IA puede ser incorrecto.">
            <a:extLst>
              <a:ext uri="{FF2B5EF4-FFF2-40B4-BE49-F238E27FC236}">
                <a16:creationId xmlns:a16="http://schemas.microsoft.com/office/drawing/2014/main" id="{5F6A25F5-D55E-D98C-D1A0-01206DA1AC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423" y="2698683"/>
            <a:ext cx="3926014" cy="3926014"/>
          </a:xfrm>
          <a:prstGeom prst="rect">
            <a:avLst/>
          </a:prstGeom>
          <a:solidFill>
            <a:srgbClr val="FFFFFF">
              <a:shade val="85000"/>
            </a:srgbClr>
          </a:solidFill>
          <a:ln w="88900" cap="sq">
            <a:solidFill>
              <a:srgbClr val="0078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DF9CBED3-7600-9255-6F0B-97AF96E33B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8777" y="4331697"/>
            <a:ext cx="276339" cy="216000"/>
          </a:xfrm>
          <a:prstGeom prst="rect">
            <a:avLst/>
          </a:prstGeom>
          <a:effectLst>
            <a:outerShdw blurRad="50800" dist="38100" algn="l" rotWithShape="0">
              <a:schemeClr val="bg1"/>
            </a:outerShdw>
          </a:effectLst>
        </p:spPr>
      </p:pic>
      <p:pic>
        <p:nvPicPr>
          <p:cNvPr id="13" name="Imagen 12" descr="Icono&#10;&#10;El contenido generado por IA puede ser incorrecto.">
            <a:extLst>
              <a:ext uri="{FF2B5EF4-FFF2-40B4-BE49-F238E27FC236}">
                <a16:creationId xmlns:a16="http://schemas.microsoft.com/office/drawing/2014/main" id="{458775CB-8930-CC36-BF49-8409BF98E2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38777" y="5625577"/>
            <a:ext cx="276339" cy="216000"/>
          </a:xfrm>
          <a:prstGeom prst="rect">
            <a:avLst/>
          </a:prstGeom>
          <a:effectLst>
            <a:outerShdw blurRad="50800" dist="38100" algn="l" rotWithShape="0">
              <a:schemeClr val="bg1"/>
            </a:outerShdw>
          </a:effectLst>
        </p:spPr>
      </p:pic>
      <p:pic>
        <p:nvPicPr>
          <p:cNvPr id="14" name="Imagen 13" descr="Icono&#10;&#10;El contenido generado por IA puede ser incorrecto.">
            <a:extLst>
              <a:ext uri="{FF2B5EF4-FFF2-40B4-BE49-F238E27FC236}">
                <a16:creationId xmlns:a16="http://schemas.microsoft.com/office/drawing/2014/main" id="{80CB1209-08B6-FA3D-6444-CF455BB080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38777" y="4698272"/>
            <a:ext cx="276339" cy="216000"/>
          </a:xfrm>
          <a:prstGeom prst="rect">
            <a:avLst/>
          </a:prstGeom>
          <a:effectLst>
            <a:outerShdw blurRad="50800" dist="38100" algn="l" rotWithShape="0">
              <a:schemeClr val="bg1"/>
            </a:outerShdw>
          </a:effectLst>
        </p:spPr>
      </p:pic>
      <p:pic>
        <p:nvPicPr>
          <p:cNvPr id="18" name="Imagen 17" descr="Icono&#10;&#10;El contenido generado por IA puede ser incorrecto.">
            <a:extLst>
              <a:ext uri="{FF2B5EF4-FFF2-40B4-BE49-F238E27FC236}">
                <a16:creationId xmlns:a16="http://schemas.microsoft.com/office/drawing/2014/main" id="{23A39905-E859-13DB-D8E0-B4C8FB944E05}"/>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a:off x="5838777" y="6389677"/>
            <a:ext cx="276339" cy="216000"/>
          </a:xfrm>
          <a:prstGeom prst="rect">
            <a:avLst/>
          </a:prstGeom>
          <a:effectLst>
            <a:outerShdw blurRad="50800" dist="38100" algn="l" rotWithShape="0">
              <a:schemeClr val="bg1"/>
            </a:outerShdw>
          </a:effectLst>
        </p:spPr>
      </p:pic>
      <p:pic>
        <p:nvPicPr>
          <p:cNvPr id="20" name="Imagen 19" descr="Icono&#10;&#10;El contenido generado por IA puede ser incorrecto.">
            <a:extLst>
              <a:ext uri="{FF2B5EF4-FFF2-40B4-BE49-F238E27FC236}">
                <a16:creationId xmlns:a16="http://schemas.microsoft.com/office/drawing/2014/main" id="{595C2A13-6869-215B-1661-1CD6B605CF0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38777" y="6009528"/>
            <a:ext cx="276339" cy="216000"/>
          </a:xfrm>
          <a:prstGeom prst="rect">
            <a:avLst/>
          </a:prstGeom>
          <a:effectLst>
            <a:outerShdw blurRad="50800" dist="38100" algn="l" rotWithShape="0">
              <a:schemeClr val="bg1"/>
            </a:outerShdw>
          </a:effectLst>
        </p:spPr>
      </p:pic>
      <p:pic>
        <p:nvPicPr>
          <p:cNvPr id="26" name="Imagen 25" descr="Flecha&#10;&#10;El contenido generado por IA puede ser incorrecto.">
            <a:extLst>
              <a:ext uri="{FF2B5EF4-FFF2-40B4-BE49-F238E27FC236}">
                <a16:creationId xmlns:a16="http://schemas.microsoft.com/office/drawing/2014/main" id="{788AB298-DC88-EB5B-5785-0E5802ACB35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5237671" y="3897927"/>
            <a:ext cx="457695" cy="316431"/>
          </a:xfrm>
          <a:prstGeom prst="rect">
            <a:avLst/>
          </a:prstGeom>
          <a:effectLst>
            <a:outerShdw blurRad="50800" dist="38100" dir="8100000" algn="tr" rotWithShape="0">
              <a:schemeClr val="bg1"/>
            </a:outerShdw>
          </a:effectLst>
        </p:spPr>
      </p:pic>
      <p:pic>
        <p:nvPicPr>
          <p:cNvPr id="35" name="Imagen 34" descr="Imagen que contiene luz, reloj&#10;&#10;El contenido generado por IA puede ser incorrecto.">
            <a:extLst>
              <a:ext uri="{FF2B5EF4-FFF2-40B4-BE49-F238E27FC236}">
                <a16:creationId xmlns:a16="http://schemas.microsoft.com/office/drawing/2014/main" id="{EA961EBE-2449-39E0-737A-DD0912B13ED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5237671" y="5201017"/>
            <a:ext cx="457695" cy="316431"/>
          </a:xfrm>
          <a:prstGeom prst="rect">
            <a:avLst/>
          </a:prstGeom>
          <a:effectLst>
            <a:outerShdw blurRad="50800" dist="38100" dir="8100000" algn="tr" rotWithShape="0">
              <a:schemeClr val="bg1"/>
            </a:outerShdw>
          </a:effectLst>
        </p:spPr>
      </p:pic>
      <p:sp>
        <p:nvSpPr>
          <p:cNvPr id="6" name="CuadroTexto 5">
            <a:extLst>
              <a:ext uri="{FF2B5EF4-FFF2-40B4-BE49-F238E27FC236}">
                <a16:creationId xmlns:a16="http://schemas.microsoft.com/office/drawing/2014/main" id="{04C2E95A-288B-0FBE-CFB8-A249F7BB1A38}"/>
              </a:ext>
            </a:extLst>
          </p:cNvPr>
          <p:cNvSpPr txBox="1"/>
          <p:nvPr/>
        </p:nvSpPr>
        <p:spPr>
          <a:xfrm>
            <a:off x="211755" y="1479546"/>
            <a:ext cx="7047697" cy="707886"/>
          </a:xfrm>
          <a:prstGeom prst="rect">
            <a:avLst/>
          </a:prstGeom>
          <a:noFill/>
        </p:spPr>
        <p:txBody>
          <a:bodyPr wrap="square">
            <a:spAutoFit/>
          </a:bodyPr>
          <a:lstStyle/>
          <a:p>
            <a:pPr>
              <a:spcBef>
                <a:spcPts val="600"/>
              </a:spcBef>
            </a:pPr>
            <a:r>
              <a:rPr lang="am-ET" sz="2000" b="1" noProof="0" dirty="0"/>
              <a:t>ምንም እንኳን የዚህን ዓለም ሥርዐት የምናከብርና ለደንቡም የምንገዛ ቢሆን እውነታው ግን </a:t>
            </a:r>
            <a:r>
              <a:rPr lang="am-ET" sz="2000" b="1" dirty="0"/>
              <a:t>አኗኗራ</a:t>
            </a:r>
            <a:r>
              <a:rPr lang="am-ET" sz="2000" b="1" noProof="0" dirty="0"/>
              <a:t>ችን ከግብረገብ አንፃር በእጅጉ የሚበልጥ ነው።</a:t>
            </a:r>
            <a:endParaRPr lang="en" sz="2000" b="1" noProof="0" dirty="0"/>
          </a:p>
        </p:txBody>
      </p:sp>
    </p:spTree>
    <p:extLst>
      <p:ext uri="{BB962C8B-B14F-4D97-AF65-F5344CB8AC3E}">
        <p14:creationId xmlns:p14="http://schemas.microsoft.com/office/powerpoint/2010/main" val="160680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800" decel="100000"/>
                                        <p:tgtEl>
                                          <p:spTgt spid="9"/>
                                        </p:tgtEl>
                                      </p:cBhvr>
                                    </p:animEffect>
                                    <p:anim calcmode="lin" valueType="num">
                                      <p:cBhvr>
                                        <p:cTn id="20" dur="800" decel="100000" fill="hold"/>
                                        <p:tgtEl>
                                          <p:spTgt spid="9"/>
                                        </p:tgtEl>
                                        <p:attrNameLst>
                                          <p:attrName>style.rotation</p:attrName>
                                        </p:attrNameLst>
                                      </p:cBhvr>
                                      <p:tavLst>
                                        <p:tav tm="0">
                                          <p:val>
                                            <p:fltVal val="-90"/>
                                          </p:val>
                                        </p:tav>
                                        <p:tav tm="100000">
                                          <p:val>
                                            <p:fltVal val="0"/>
                                          </p:val>
                                        </p:tav>
                                      </p:tavLst>
                                    </p:anim>
                                    <p:anim calcmode="lin" valueType="num">
                                      <p:cBhvr>
                                        <p:cTn id="21" dur="800" decel="100000" fill="hold"/>
                                        <p:tgtEl>
                                          <p:spTgt spid="9"/>
                                        </p:tgtEl>
                                        <p:attrNameLst>
                                          <p:attrName>ppt_x</p:attrName>
                                        </p:attrNameLst>
                                      </p:cBhvr>
                                      <p:tavLst>
                                        <p:tav tm="0">
                                          <p:val>
                                            <p:strVal val="#ppt_x+0.4"/>
                                          </p:val>
                                        </p:tav>
                                        <p:tav tm="100000">
                                          <p:val>
                                            <p:strVal val="#ppt_x-0.05"/>
                                          </p:val>
                                        </p:tav>
                                      </p:tavLst>
                                    </p:anim>
                                    <p:anim calcmode="lin" valueType="num">
                                      <p:cBhvr>
                                        <p:cTn id="22" dur="800" decel="100000" fill="hold"/>
                                        <p:tgtEl>
                                          <p:spTgt spid="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88"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strVal val="4/3*#ppt_w"/>
                                          </p:val>
                                        </p:tav>
                                        <p:tav tm="100000">
                                          <p:val>
                                            <p:strVal val="#ppt_w"/>
                                          </p:val>
                                        </p:tav>
                                      </p:tavLst>
                                    </p:anim>
                                    <p:anim calcmode="lin" valueType="num">
                                      <p:cBhvr>
                                        <p:cTn id="34" dur="500" fill="hold"/>
                                        <p:tgtEl>
                                          <p:spTgt spid="26"/>
                                        </p:tgtEl>
                                        <p:attrNameLst>
                                          <p:attrName>ppt_h</p:attrName>
                                        </p:attrNameLst>
                                      </p:cBhvr>
                                      <p:tavLst>
                                        <p:tav tm="0">
                                          <p:val>
                                            <p:strVal val="4/3*#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par>
                          <p:cTn id="39" fill="hold">
                            <p:stCondLst>
                              <p:cond delay="1000"/>
                            </p:stCondLst>
                            <p:childTnLst>
                              <p:par>
                                <p:cTn id="40" presetID="49" presetClass="entr" presetSubtype="0" decel="10000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49" presetClass="entr" presetSubtype="0" decel="10000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 calcmode="lin" valueType="num">
                                      <p:cBhvr>
                                        <p:cTn id="55" dur="500" fill="hold"/>
                                        <p:tgtEl>
                                          <p:spTgt spid="14"/>
                                        </p:tgtEl>
                                        <p:attrNameLst>
                                          <p:attrName>style.rotation</p:attrName>
                                        </p:attrNameLst>
                                      </p:cBhvr>
                                      <p:tavLst>
                                        <p:tav tm="0">
                                          <p:val>
                                            <p:fltVal val="360"/>
                                          </p:val>
                                        </p:tav>
                                        <p:tav tm="100000">
                                          <p:val>
                                            <p:fltVal val="0"/>
                                          </p:val>
                                        </p:tav>
                                      </p:tavLst>
                                    </p:anim>
                                    <p:animEffect transition="in" filter="fade">
                                      <p:cBhvr>
                                        <p:cTn id="56" dur="500"/>
                                        <p:tgtEl>
                                          <p:spTgt spid="14"/>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288"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strVal val="4/3*#ppt_w"/>
                                          </p:val>
                                        </p:tav>
                                        <p:tav tm="100000">
                                          <p:val>
                                            <p:strVal val="#ppt_w"/>
                                          </p:val>
                                        </p:tav>
                                      </p:tavLst>
                                    </p:anim>
                                    <p:anim calcmode="lin" valueType="num">
                                      <p:cBhvr>
                                        <p:cTn id="66" dur="500" fill="hold"/>
                                        <p:tgtEl>
                                          <p:spTgt spid="35"/>
                                        </p:tgtEl>
                                        <p:attrNameLst>
                                          <p:attrName>ppt_h</p:attrName>
                                        </p:attrNameLst>
                                      </p:cBhvr>
                                      <p:tavLst>
                                        <p:tav tm="0">
                                          <p:val>
                                            <p:strVal val="4/3*#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par>
                          <p:cTn id="71" fill="hold">
                            <p:stCondLst>
                              <p:cond delay="1000"/>
                            </p:stCondLst>
                            <p:childTnLst>
                              <p:par>
                                <p:cTn id="72" presetID="49" presetClass="entr" presetSubtype="0" decel="100000"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360"/>
                                          </p:val>
                                        </p:tav>
                                        <p:tav tm="100000">
                                          <p:val>
                                            <p:fltVal val="0"/>
                                          </p:val>
                                        </p:tav>
                                      </p:tavLst>
                                    </p:anim>
                                    <p:animEffect transition="in" filter="fade">
                                      <p:cBhvr>
                                        <p:cTn id="77" dur="500"/>
                                        <p:tgtEl>
                                          <p:spTgt spid="13"/>
                                        </p:tgtEl>
                                      </p:cBhvr>
                                    </p:animEffect>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2000"/>
                            </p:stCondLst>
                            <p:childTnLst>
                              <p:par>
                                <p:cTn id="83" presetID="49" presetClass="entr" presetSubtype="0" decel="100000"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 calcmode="lin" valueType="num">
                                      <p:cBhvr>
                                        <p:cTn id="87" dur="500" fill="hold"/>
                                        <p:tgtEl>
                                          <p:spTgt spid="20"/>
                                        </p:tgtEl>
                                        <p:attrNameLst>
                                          <p:attrName>style.rotation</p:attrName>
                                        </p:attrNameLst>
                                      </p:cBhvr>
                                      <p:tavLst>
                                        <p:tav tm="0">
                                          <p:val>
                                            <p:fltVal val="360"/>
                                          </p:val>
                                        </p:tav>
                                        <p:tav tm="100000">
                                          <p:val>
                                            <p:fltVal val="0"/>
                                          </p:val>
                                        </p:tav>
                                      </p:tavLst>
                                    </p:anim>
                                    <p:animEffect transition="in" filter="fade">
                                      <p:cBhvr>
                                        <p:cTn id="88" dur="500"/>
                                        <p:tgtEl>
                                          <p:spTgt spid="20"/>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3000"/>
                            </p:stCondLst>
                            <p:childTnLst>
                              <p:par>
                                <p:cTn id="94" presetID="49" presetClass="entr" presetSubtype="0" decel="100000"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 calcmode="lin" valueType="num">
                                      <p:cBhvr>
                                        <p:cTn id="98" dur="500" fill="hold"/>
                                        <p:tgtEl>
                                          <p:spTgt spid="18"/>
                                        </p:tgtEl>
                                        <p:attrNameLst>
                                          <p:attrName>style.rotation</p:attrName>
                                        </p:attrNameLst>
                                      </p:cBhvr>
                                      <p:tavLst>
                                        <p:tav tm="0">
                                          <p:val>
                                            <p:fltVal val="360"/>
                                          </p:val>
                                        </p:tav>
                                        <p:tav tm="100000">
                                          <p:val>
                                            <p:fltVal val="0"/>
                                          </p:val>
                                        </p:tav>
                                      </p:tavLst>
                                    </p:anim>
                                    <p:animEffect transition="in" filter="fade">
                                      <p:cBhvr>
                                        <p:cTn id="99" dur="500"/>
                                        <p:tgtEl>
                                          <p:spTgt spid="18"/>
                                        </p:tgtEl>
                                      </p:cBhvr>
                                    </p:animEffect>
                                  </p:childTnLst>
                                </p:cTn>
                              </p:par>
                            </p:childTnLst>
                          </p:cTn>
                        </p:par>
                        <p:par>
                          <p:cTn id="100" fill="hold">
                            <p:stCondLst>
                              <p:cond delay="3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DFF041-0588-48E8-5FD6-6F8E9290A9ED}"/>
              </a:ext>
            </a:extLst>
          </p:cNvPr>
          <p:cNvSpPr txBox="1"/>
          <p:nvPr/>
        </p:nvSpPr>
        <p:spPr>
          <a:xfrm>
            <a:off x="0" y="2911522"/>
            <a:ext cx="12192000" cy="1446550"/>
          </a:xfrm>
          <a:prstGeom prst="rect">
            <a:avLst/>
          </a:prstGeom>
          <a:noFill/>
        </p:spPr>
        <p:txBody>
          <a:bodyPr wrap="square">
            <a:spAutoFit/>
          </a:bodyPr>
          <a:lstStyle/>
          <a:p>
            <a:pPr algn="ctr"/>
            <a:r>
              <a:rPr lang="am-ET" sz="8800" b="1" dirty="0">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rPr>
              <a:t>ሰማያዊ ዜግነት</a:t>
            </a:r>
            <a:endParaRPr lang="en" sz="8800" b="1" dirty="0">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487181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2ED0193B-A753-6391-99FA-152D502B89EE}"/>
              </a:ext>
            </a:extLst>
          </p:cNvPr>
          <p:cNvSpPr>
            <a:spLocks noGrp="1" noRot="1" noMove="1" noResize="1" noEditPoints="1" noAdjustHandles="1" noChangeArrowheads="1" noChangeShapeType="1"/>
          </p:cNvSpPr>
          <p:nvPr/>
        </p:nvSpPr>
        <p:spPr>
          <a:xfrm>
            <a:off x="0" y="0"/>
            <a:ext cx="12192000" cy="1282966"/>
          </a:xfrm>
          <a:prstGeom prst="rect">
            <a:avLst/>
          </a:prstGeom>
          <a:solidFill>
            <a:schemeClr val="tx1">
              <a:alpha val="1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Conector recto 15">
            <a:extLst>
              <a:ext uri="{FF2B5EF4-FFF2-40B4-BE49-F238E27FC236}">
                <a16:creationId xmlns:a16="http://schemas.microsoft.com/office/drawing/2014/main" id="{E74DD9DA-C95F-4023-D6BD-E113152337C4}"/>
              </a:ext>
            </a:extLst>
          </p:cNvPr>
          <p:cNvCxnSpPr>
            <a:cxnSpLocks noGrp="1" noRot="1" noMove="1" noResize="1" noEditPoints="1" noAdjustHandles="1" noChangeArrowheads="1" noChangeShapeType="1"/>
          </p:cNvCxnSpPr>
          <p:nvPr/>
        </p:nvCxnSpPr>
        <p:spPr>
          <a:xfrm>
            <a:off x="-104775" y="1282969"/>
            <a:ext cx="12392025" cy="0"/>
          </a:xfrm>
          <a:prstGeom prst="line">
            <a:avLst/>
          </a:prstGeom>
          <a:ln w="104775">
            <a:solidFill>
              <a:srgbClr val="537570"/>
            </a:solidFill>
          </a:ln>
          <a:effectLst/>
          <a:scene3d>
            <a:camera prst="orthographicFront"/>
            <a:lightRig rig="threePt" dir="t"/>
          </a:scene3d>
          <a:sp3d>
            <a:bevelT prst="convex"/>
          </a:sp3d>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453CA46B-2BEA-C21B-400D-7A6A04AB56D5}"/>
              </a:ext>
            </a:extLst>
          </p:cNvPr>
          <p:cNvSpPr txBox="1"/>
          <p:nvPr/>
        </p:nvSpPr>
        <p:spPr>
          <a:xfrm>
            <a:off x="0" y="-78658"/>
            <a:ext cx="12192000" cy="830997"/>
          </a:xfrm>
          <a:prstGeom prst="rect">
            <a:avLst/>
          </a:prstGeom>
          <a:noFill/>
        </p:spPr>
        <p:txBody>
          <a:bodyPr wrap="square">
            <a:spAutoFit/>
            <a:scene3d>
              <a:camera prst="orthographicFront"/>
              <a:lightRig rig="chilly" dir="t"/>
            </a:scene3d>
            <a:sp3d extrusionH="57150" contourW="25400">
              <a:bevelT w="38100" h="38100"/>
              <a:contourClr>
                <a:schemeClr val="bg2">
                  <a:lumMod val="40000"/>
                  <a:lumOff val="60000"/>
                </a:schemeClr>
              </a:contourClr>
            </a:sp3d>
          </a:bodyPr>
          <a:lstStyle/>
          <a:p>
            <a:pPr algn="ctr"/>
            <a:r>
              <a:rPr lang="am-ET" sz="4800" b="1" spc="600" dirty="0">
                <a:ln w="22225">
                  <a:noFill/>
                  <a:prstDash val="solid"/>
                </a:ln>
                <a:solidFill>
                  <a:schemeClr val="accent2">
                    <a:lumMod val="40000"/>
                    <a:lumOff val="60000"/>
                  </a:schemeClr>
                </a:solidFill>
                <a:effectLst>
                  <a:outerShdw blurRad="38100" dist="38100" dir="2700000" algn="tl">
                    <a:srgbClr val="000000"/>
                  </a:outerShdw>
                </a:effectLst>
              </a:rPr>
              <a:t>የታማኞችን ምሳሌ መከተል</a:t>
            </a:r>
            <a:r>
              <a:rPr lang="en" sz="4800" b="1" spc="600" dirty="0">
                <a:ln w="22225">
                  <a:noFill/>
                  <a:prstDash val="solid"/>
                </a:ln>
                <a:solidFill>
                  <a:schemeClr val="accent2">
                    <a:lumMod val="40000"/>
                    <a:lumOff val="60000"/>
                  </a:schemeClr>
                </a:solidFill>
                <a:effectLst>
                  <a:outerShdw blurRad="38100" dist="38100" dir="2700000" algn="tl">
                    <a:srgbClr val="000000"/>
                  </a:outerShdw>
                </a:effectLst>
              </a:rPr>
              <a:t> </a:t>
            </a:r>
          </a:p>
        </p:txBody>
      </p:sp>
      <p:sp>
        <p:nvSpPr>
          <p:cNvPr id="5" name="CuadroTexto 4">
            <a:extLst>
              <a:ext uri="{FF2B5EF4-FFF2-40B4-BE49-F238E27FC236}">
                <a16:creationId xmlns:a16="http://schemas.microsoft.com/office/drawing/2014/main" id="{3399D213-5AB2-140C-2D14-28933AEE0E79}"/>
              </a:ext>
            </a:extLst>
          </p:cNvPr>
          <p:cNvSpPr txBox="1"/>
          <p:nvPr/>
        </p:nvSpPr>
        <p:spPr>
          <a:xfrm>
            <a:off x="1104900" y="566342"/>
            <a:ext cx="9982200"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noProof="0" dirty="0">
                <a:solidFill>
                  <a:srgbClr val="C00000"/>
                </a:solidFill>
                <a:latin typeface="Comic Sans MS" panose="030F0702030302020204" pitchFamily="66" charset="0"/>
              </a:rPr>
              <a:t>“</a:t>
            </a:r>
            <a:r>
              <a:rPr lang="am-ET" sz="2000" dirty="0"/>
              <a:t>ወ</a:t>
            </a:r>
            <a:r>
              <a:rPr lang="am-ET" sz="2000" b="1" dirty="0">
                <a:solidFill>
                  <a:srgbClr val="C00000"/>
                </a:solidFill>
                <a:latin typeface="Comic Sans MS" panose="030F0702030302020204" pitchFamily="66" charset="0"/>
              </a:rPr>
              <a:t>ንድሞች ሆይ፥ እኔን የምትመስሉ ሁኑ፥ እኛም እንደ ምሳሌ እንደምንሆንላችሁ፥ እንዲሁ የሚመላለሱትን ተመልከቱ።</a:t>
            </a:r>
            <a:r>
              <a:rPr lang="en" sz="2000" b="1" noProof="0" dirty="0">
                <a:solidFill>
                  <a:srgbClr val="C00000"/>
                </a:solidFill>
                <a:latin typeface="Comic Sans MS" panose="030F0702030302020204" pitchFamily="66" charset="0"/>
              </a:rPr>
              <a:t>” </a:t>
            </a:r>
            <a:r>
              <a:rPr lang="en" sz="1600" b="1" noProof="0" dirty="0">
                <a:solidFill>
                  <a:srgbClr val="C00000"/>
                </a:solidFill>
                <a:latin typeface="Comic Sans MS" panose="030F0702030302020204" pitchFamily="66" charset="0"/>
              </a:rPr>
              <a:t>(</a:t>
            </a:r>
            <a:r>
              <a:rPr lang="am-ET" sz="1600" b="1" noProof="0" dirty="0">
                <a:solidFill>
                  <a:srgbClr val="C00000"/>
                </a:solidFill>
                <a:latin typeface="Comic Sans MS" panose="030F0702030302020204" pitchFamily="66" charset="0"/>
              </a:rPr>
              <a:t>ፊልጵስዩስ</a:t>
            </a:r>
            <a:r>
              <a:rPr lang="en" sz="1600" b="1" noProof="0" dirty="0">
                <a:solidFill>
                  <a:srgbClr val="C00000"/>
                </a:solidFill>
                <a:latin typeface="Comic Sans MS" panose="030F0702030302020204" pitchFamily="66" charset="0"/>
              </a:rPr>
              <a:t> </a:t>
            </a:r>
            <a:r>
              <a:rPr lang="en" sz="1400" b="1" noProof="0" dirty="0">
                <a:solidFill>
                  <a:srgbClr val="C00000"/>
                </a:solidFill>
                <a:latin typeface="Comic Sans MS" panose="030F0702030302020204" pitchFamily="66" charset="0"/>
              </a:rPr>
              <a:t>3:17</a:t>
            </a:r>
            <a:r>
              <a:rPr lang="en" sz="1600" b="1" noProof="0" dirty="0">
                <a:solidFill>
                  <a:srgbClr val="C00000"/>
                </a:solidFill>
                <a:latin typeface="Comic Sans MS" panose="030F0702030302020204" pitchFamily="66" charset="0"/>
              </a:rPr>
              <a:t>)</a:t>
            </a:r>
          </a:p>
        </p:txBody>
      </p:sp>
      <p:sp>
        <p:nvSpPr>
          <p:cNvPr id="6" name="CuadroTexto 5">
            <a:extLst>
              <a:ext uri="{FF2B5EF4-FFF2-40B4-BE49-F238E27FC236}">
                <a16:creationId xmlns:a16="http://schemas.microsoft.com/office/drawing/2014/main" id="{28E35107-3E3E-AA10-57E6-6F279DEFC829}"/>
              </a:ext>
            </a:extLst>
          </p:cNvPr>
          <p:cNvSpPr txBox="1"/>
          <p:nvPr/>
        </p:nvSpPr>
        <p:spPr>
          <a:xfrm>
            <a:off x="78659" y="1381291"/>
            <a:ext cx="12113341" cy="1015663"/>
          </a:xfrm>
          <a:prstGeom prst="rect">
            <a:avLst/>
          </a:prstGeom>
          <a:noFill/>
        </p:spPr>
        <p:txBody>
          <a:bodyPr wrap="square" rtlCol="0">
            <a:spAutoFit/>
          </a:bodyPr>
          <a:lstStyle/>
          <a:p>
            <a:pPr>
              <a:spcBef>
                <a:spcPts val="600"/>
              </a:spcBef>
            </a:pPr>
            <a:r>
              <a:rPr lang="am-ET" sz="2000" b="1" dirty="0"/>
              <a:t>ሁላችንም በአንድም </a:t>
            </a:r>
            <a:r>
              <a:rPr lang="am-ET" sz="2000" b="1" noProof="0" dirty="0"/>
              <a:t>ሆነ በሌላ መንገድ ህይወታችንንና አሳባችንን የቀረጹት ሰዎች በህይወታችን ውስጥ አሉን።</a:t>
            </a:r>
            <a:r>
              <a:rPr lang="en" sz="2000" b="1" noProof="0" dirty="0"/>
              <a:t> </a:t>
            </a:r>
            <a:r>
              <a:rPr lang="am-ET" sz="2000" b="1" noProof="0" dirty="0"/>
              <a:t>እነዚህ ምናልባት ተዋናይ፣ አትሌት፣ ሙዚቀኛ ወይም ዘፋኝ ሊሆኑ ይችላሉ።</a:t>
            </a:r>
            <a:r>
              <a:rPr lang="en" sz="2000" b="1" noProof="0" dirty="0"/>
              <a:t> </a:t>
            </a:r>
            <a:r>
              <a:rPr lang="am-ET" sz="2000" b="1" noProof="0" dirty="0"/>
              <a:t>ደግሞ ምናልባት</a:t>
            </a:r>
            <a:r>
              <a:rPr lang="en" sz="2000" b="1" noProof="0" dirty="0"/>
              <a:t> </a:t>
            </a:r>
            <a:r>
              <a:rPr lang="am-ET" sz="2000" b="1" noProof="0" dirty="0"/>
              <a:t>ፓስተር፣ ሰባኪ፣ አንድ በእምነቱ የታመነ ወንድም ወይም በእምነቷ የታመነች እህት ሊሆኑም ይችላሉ።</a:t>
            </a:r>
            <a:endParaRPr lang="en" sz="2000" b="1" noProof="0" dirty="0"/>
          </a:p>
        </p:txBody>
      </p:sp>
      <p:pic>
        <p:nvPicPr>
          <p:cNvPr id="4" name="Imagen 3" descr="Un hombre con un traje de color negro&#10;&#10;El contenido generado por IA puede ser incorrecto.">
            <a:extLst>
              <a:ext uri="{FF2B5EF4-FFF2-40B4-BE49-F238E27FC236}">
                <a16:creationId xmlns:a16="http://schemas.microsoft.com/office/drawing/2014/main" id="{84F93A8F-D44E-836E-4FF4-17AF7F0AEA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78672" y="2474893"/>
            <a:ext cx="3624724" cy="3174988"/>
          </a:xfrm>
          <a:prstGeom prst="rect">
            <a:avLst/>
          </a:prstGeom>
          <a:solidFill>
            <a:srgbClr val="FFFFFF">
              <a:shade val="85000"/>
            </a:srgbClr>
          </a:solidFill>
          <a:ln w="88900" cap="sq">
            <a:solidFill>
              <a:srgbClr val="9E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persona, hombre, ropa, sostener&#10;&#10;El contenido generado por IA puede ser incorrecto.">
            <a:extLst>
              <a:ext uri="{FF2B5EF4-FFF2-40B4-BE49-F238E27FC236}">
                <a16:creationId xmlns:a16="http://schemas.microsoft.com/office/drawing/2014/main" id="{D1E22287-D07A-6AD4-FC69-4892F8DAA2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367251" y="2231923"/>
            <a:ext cx="3646077" cy="4409767"/>
          </a:xfrm>
          <a:prstGeom prst="rect">
            <a:avLst/>
          </a:prstGeom>
          <a:solidFill>
            <a:srgbClr val="FFFFFF">
              <a:shade val="85000"/>
            </a:srgbClr>
          </a:solidFill>
          <a:ln w="88900" cap="sq">
            <a:solidFill>
              <a:srgbClr val="F3F6E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129F2321-A401-8B38-3930-026C4B4EBC45}"/>
              </a:ext>
            </a:extLst>
          </p:cNvPr>
          <p:cNvSpPr txBox="1"/>
          <p:nvPr/>
        </p:nvSpPr>
        <p:spPr>
          <a:xfrm>
            <a:off x="3962503" y="2138208"/>
            <a:ext cx="4288351" cy="1015663"/>
          </a:xfrm>
          <a:prstGeom prst="rect">
            <a:avLst/>
          </a:prstGeom>
          <a:noFill/>
        </p:spPr>
        <p:txBody>
          <a:bodyPr wrap="square">
            <a:spAutoFit/>
          </a:bodyPr>
          <a:lstStyle/>
          <a:p>
            <a:pPr>
              <a:spcBef>
                <a:spcPts val="600"/>
              </a:spcBef>
            </a:pPr>
            <a:r>
              <a:rPr lang="am-ET" sz="2000" b="1" noProof="0" dirty="0"/>
              <a:t>እነዚህ</a:t>
            </a:r>
            <a:r>
              <a:rPr lang="en" sz="2000" b="1" noProof="0" dirty="0"/>
              <a:t> “</a:t>
            </a:r>
            <a:r>
              <a:rPr lang="am-ET" sz="2000" b="1" noProof="0" dirty="0"/>
              <a:t>አርአያዎቻችን</a:t>
            </a:r>
            <a:r>
              <a:rPr lang="en" sz="2000" b="1" noProof="0" dirty="0"/>
              <a:t>" </a:t>
            </a:r>
            <a:r>
              <a:rPr lang="am-ET" sz="2000" b="1" noProof="0" dirty="0"/>
              <a:t>በግል ህይወታችን እንድናድግ አድርገውናል ወይስ ወደ የማይገባ መንገድ መርተውናል</a:t>
            </a:r>
            <a:r>
              <a:rPr lang="en" sz="2000" b="1" noProof="0" dirty="0"/>
              <a:t>?</a:t>
            </a:r>
          </a:p>
        </p:txBody>
      </p:sp>
      <p:sp>
        <p:nvSpPr>
          <p:cNvPr id="12" name="CuadroTexto 11">
            <a:extLst>
              <a:ext uri="{FF2B5EF4-FFF2-40B4-BE49-F238E27FC236}">
                <a16:creationId xmlns:a16="http://schemas.microsoft.com/office/drawing/2014/main" id="{9837E04D-50C0-6D3E-C668-B9CC7E656C47}"/>
              </a:ext>
            </a:extLst>
          </p:cNvPr>
          <p:cNvSpPr txBox="1"/>
          <p:nvPr/>
        </p:nvSpPr>
        <p:spPr>
          <a:xfrm>
            <a:off x="3941148" y="3510678"/>
            <a:ext cx="4309706" cy="1938992"/>
          </a:xfrm>
          <a:prstGeom prst="rect">
            <a:avLst/>
          </a:prstGeom>
          <a:noFill/>
        </p:spPr>
        <p:txBody>
          <a:bodyPr wrap="square">
            <a:spAutoFit/>
          </a:bodyPr>
          <a:lstStyle/>
          <a:p>
            <a:pPr>
              <a:spcBef>
                <a:spcPts val="600"/>
              </a:spcBef>
            </a:pPr>
            <a:r>
              <a:rPr lang="am-ET" sz="2000" b="1" noProof="0" dirty="0"/>
              <a:t>ጳውሎስ</a:t>
            </a:r>
            <a:r>
              <a:rPr lang="en" sz="2000" b="1" noProof="0" dirty="0"/>
              <a:t> </a:t>
            </a:r>
            <a:r>
              <a:rPr lang="am-ET" sz="2000" b="1" noProof="0" dirty="0"/>
              <a:t>ምሳሌነታቸው የሚያሳድገንንና የተሻሉ እንድንሆን የሚያደርጉንን ሰዎች እንድንከተል ጥሪ ያቀርባል</a:t>
            </a:r>
            <a:r>
              <a:rPr lang="en" sz="2000" b="1" noProof="0" dirty="0"/>
              <a:t> (</a:t>
            </a:r>
            <a:r>
              <a:rPr lang="am-ET" sz="2000" b="1" noProof="0" dirty="0"/>
              <a:t>ፊል</a:t>
            </a:r>
            <a:r>
              <a:rPr lang="en" sz="2000" b="1" noProof="0" dirty="0"/>
              <a:t> 3:17)</a:t>
            </a:r>
            <a:r>
              <a:rPr lang="am-ET" sz="2000" b="1" noProof="0" dirty="0"/>
              <a:t>።</a:t>
            </a:r>
            <a:r>
              <a:rPr lang="en" sz="2000" b="1" noProof="0" dirty="0"/>
              <a:t> </a:t>
            </a:r>
            <a:r>
              <a:rPr lang="am-ET" sz="2000" b="1" noProof="0" dirty="0"/>
              <a:t>ነገር ግን በዚሁ በአማኞች መካከል እንኳን ሆነው ለአርአያነት ያልተገባ ምሳሌነት ያላቸው ሰዎች መኖራቸውን ያስጠነቅቀናል</a:t>
            </a:r>
            <a:r>
              <a:rPr lang="en" sz="2000" b="1" noProof="0" dirty="0"/>
              <a:t> (</a:t>
            </a:r>
            <a:r>
              <a:rPr lang="am-ET" sz="2000" b="1" noProof="0" dirty="0"/>
              <a:t>ፊል </a:t>
            </a:r>
            <a:r>
              <a:rPr lang="en" sz="2000" b="1" noProof="0" dirty="0"/>
              <a:t>3:18-19)</a:t>
            </a:r>
            <a:r>
              <a:rPr lang="am-ET" sz="2000" b="1" noProof="0" dirty="0"/>
              <a:t>።</a:t>
            </a:r>
            <a:endParaRPr lang="en" sz="2000" b="1" noProof="0" dirty="0"/>
          </a:p>
        </p:txBody>
      </p:sp>
      <p:sp>
        <p:nvSpPr>
          <p:cNvPr id="14" name="CuadroTexto 13">
            <a:extLst>
              <a:ext uri="{FF2B5EF4-FFF2-40B4-BE49-F238E27FC236}">
                <a16:creationId xmlns:a16="http://schemas.microsoft.com/office/drawing/2014/main" id="{8F258AAF-4F55-FD40-49DC-C69EB21A16D9}"/>
              </a:ext>
            </a:extLst>
          </p:cNvPr>
          <p:cNvSpPr txBox="1"/>
          <p:nvPr/>
        </p:nvSpPr>
        <p:spPr>
          <a:xfrm>
            <a:off x="178671" y="5806479"/>
            <a:ext cx="8029373" cy="1015663"/>
          </a:xfrm>
          <a:prstGeom prst="rect">
            <a:avLst/>
          </a:prstGeom>
          <a:noFill/>
        </p:spPr>
        <p:txBody>
          <a:bodyPr wrap="square">
            <a:spAutoFit/>
          </a:bodyPr>
          <a:lstStyle/>
          <a:p>
            <a:pPr>
              <a:spcBef>
                <a:spcPts val="600"/>
              </a:spcBef>
            </a:pPr>
            <a:r>
              <a:rPr lang="am-ET" sz="2000" b="1" noProof="0" dirty="0"/>
              <a:t>ልዩነቱ ምንድን ነው</a:t>
            </a:r>
            <a:r>
              <a:rPr lang="en" sz="2000" b="1" noProof="0" dirty="0"/>
              <a:t>? </a:t>
            </a:r>
            <a:r>
              <a:rPr lang="am-ET" sz="2000" b="1" noProof="0" dirty="0"/>
              <a:t>አንዳንዶች ምድራዊ ነገርን ብቻ ያስባሉ፣</a:t>
            </a:r>
            <a:r>
              <a:rPr lang="en" sz="2000" b="1" noProof="0" dirty="0"/>
              <a:t> </a:t>
            </a:r>
            <a:r>
              <a:rPr lang="am-ET" sz="2000" b="1" noProof="0" dirty="0"/>
              <a:t>ሌሎች ግን</a:t>
            </a:r>
            <a:r>
              <a:rPr lang="en" sz="2000" b="1" noProof="0" dirty="0"/>
              <a:t> </a:t>
            </a:r>
            <a:r>
              <a:rPr lang="am-ET" sz="2000" b="1" noProof="0" dirty="0"/>
              <a:t>አሳባቸውን በኢየሱስ ላይ አተኩረው ይገኛሉ።</a:t>
            </a:r>
            <a:r>
              <a:rPr lang="en" sz="2000" b="1" noProof="0" dirty="0"/>
              <a:t> </a:t>
            </a:r>
            <a:r>
              <a:rPr lang="am-ET" sz="2000" b="1" noProof="0" dirty="0"/>
              <a:t>መልካም አርአያዎች</a:t>
            </a:r>
            <a:r>
              <a:rPr lang="en" sz="2000" b="1" noProof="0" dirty="0"/>
              <a:t> </a:t>
            </a:r>
            <a:r>
              <a:rPr lang="am-ET" sz="2000" b="1" noProof="0" dirty="0"/>
              <a:t>እራሳቸው ደግሞ የኢየሱስን አርአያነት የሚከተሉ ናቸው</a:t>
            </a:r>
            <a:r>
              <a:rPr lang="en" sz="2000" b="1" noProof="0" dirty="0"/>
              <a:t> (1 </a:t>
            </a:r>
            <a:r>
              <a:rPr lang="am-ET" sz="2000" b="1" noProof="0" dirty="0"/>
              <a:t>ቆሮ</a:t>
            </a:r>
            <a:r>
              <a:rPr lang="en" sz="2000" b="1" noProof="0" dirty="0"/>
              <a:t> 11:1)</a:t>
            </a:r>
            <a:r>
              <a:rPr lang="am-ET" sz="2000" b="1" noProof="0" dirty="0"/>
              <a:t>።</a:t>
            </a:r>
            <a:endParaRPr lang="en" sz="2000" b="1" noProof="0" dirty="0"/>
          </a:p>
        </p:txBody>
      </p:sp>
    </p:spTree>
    <p:extLst>
      <p:ext uri="{BB962C8B-B14F-4D97-AF65-F5344CB8AC3E}">
        <p14:creationId xmlns:p14="http://schemas.microsoft.com/office/powerpoint/2010/main" val="425028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900" decel="100000" fill="hold"/>
                                        <p:tgtEl>
                                          <p:spTgt spid="1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900" decel="100000" fill="hold"/>
                                        <p:tgtEl>
                                          <p:spTgt spid="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4EA4F89-B08C-0BBE-E465-68D6DBAE2E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CB658B7-7A60-5295-DA6C-8D89F42E58F3}"/>
              </a:ext>
            </a:extLst>
          </p:cNvPr>
          <p:cNvSpPr txBox="1"/>
          <p:nvPr/>
        </p:nvSpPr>
        <p:spPr>
          <a:xfrm>
            <a:off x="1114500" y="-42892"/>
            <a:ext cx="7905135"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m-ET" sz="5400" b="1" dirty="0">
                <a:ln/>
                <a:solidFill>
                  <a:schemeClr val="accent3"/>
                </a:solidFill>
              </a:rPr>
              <a:t>ሙሉ ዜግነት </a:t>
            </a:r>
            <a:endParaRPr lang="en" sz="5400" b="1" dirty="0">
              <a:ln/>
              <a:solidFill>
                <a:schemeClr val="accent3"/>
              </a:solidFill>
            </a:endParaRPr>
          </a:p>
        </p:txBody>
      </p:sp>
      <p:sp>
        <p:nvSpPr>
          <p:cNvPr id="5" name="CuadroTexto 4">
            <a:extLst>
              <a:ext uri="{FF2B5EF4-FFF2-40B4-BE49-F238E27FC236}">
                <a16:creationId xmlns:a16="http://schemas.microsoft.com/office/drawing/2014/main" id="{8C924662-6353-0FD5-EC50-B91021509E6F}"/>
              </a:ext>
            </a:extLst>
          </p:cNvPr>
          <p:cNvSpPr txBox="1"/>
          <p:nvPr/>
        </p:nvSpPr>
        <p:spPr>
          <a:xfrm>
            <a:off x="1175491" y="641696"/>
            <a:ext cx="7783154"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noProof="0" dirty="0">
                <a:solidFill>
                  <a:schemeClr val="accent1">
                    <a:lumMod val="75000"/>
                  </a:schemeClr>
                </a:solidFill>
                <a:latin typeface="Comic Sans MS" panose="030F0702030302020204" pitchFamily="66" charset="0"/>
              </a:rPr>
              <a:t>“</a:t>
            </a:r>
            <a:r>
              <a:rPr lang="am-ET" sz="2000" b="1" dirty="0">
                <a:solidFill>
                  <a:schemeClr val="accent1">
                    <a:lumMod val="75000"/>
                  </a:schemeClr>
                </a:solidFill>
                <a:latin typeface="Comic Sans MS" panose="030F0702030302020204" pitchFamily="66" charset="0"/>
              </a:rPr>
              <a:t>እኛ አገራችን በሰማይ ነውና፥ ከዚያም ደግሞ የሚመጣ መድኃኒትን እርሱንም ጌታን ኢየሱስ ክርስቶስን እንጠባበቃለን፤</a:t>
            </a:r>
            <a:r>
              <a:rPr lang="en" sz="2000" b="1" noProof="0" dirty="0">
                <a:solidFill>
                  <a:schemeClr val="accent1">
                    <a:lumMod val="75000"/>
                  </a:schemeClr>
                </a:solidFill>
                <a:latin typeface="Comic Sans MS" panose="030F0702030302020204" pitchFamily="66" charset="0"/>
              </a:rPr>
              <a:t>” </a:t>
            </a:r>
            <a:r>
              <a:rPr lang="en" sz="1600" b="1" noProof="0" dirty="0">
                <a:solidFill>
                  <a:schemeClr val="accent1">
                    <a:lumMod val="75000"/>
                  </a:schemeClr>
                </a:solidFill>
                <a:latin typeface="Comic Sans MS" panose="030F0702030302020204" pitchFamily="66" charset="0"/>
              </a:rPr>
              <a:t>(</a:t>
            </a:r>
            <a:r>
              <a:rPr lang="am-ET" sz="1600" b="1" noProof="0" dirty="0">
                <a:solidFill>
                  <a:schemeClr val="accent1">
                    <a:lumMod val="75000"/>
                  </a:schemeClr>
                </a:solidFill>
                <a:latin typeface="Comic Sans MS" panose="030F0702030302020204" pitchFamily="66" charset="0"/>
              </a:rPr>
              <a:t>ፊልጵስዩስ</a:t>
            </a:r>
            <a:r>
              <a:rPr lang="en" sz="1600" b="1" noProof="0" dirty="0">
                <a:solidFill>
                  <a:schemeClr val="accent1">
                    <a:lumMod val="75000"/>
                  </a:schemeClr>
                </a:solidFill>
                <a:latin typeface="Comic Sans MS" panose="030F0702030302020204" pitchFamily="66" charset="0"/>
              </a:rPr>
              <a:t> </a:t>
            </a:r>
            <a:r>
              <a:rPr lang="en" sz="1400" b="1" noProof="0" dirty="0">
                <a:solidFill>
                  <a:schemeClr val="accent1">
                    <a:lumMod val="75000"/>
                  </a:schemeClr>
                </a:solidFill>
                <a:latin typeface="Comic Sans MS" panose="030F0702030302020204" pitchFamily="66" charset="0"/>
              </a:rPr>
              <a:t>3:20</a:t>
            </a:r>
            <a:r>
              <a:rPr lang="en" sz="1600" b="1" noProof="0" dirty="0">
                <a:solidFill>
                  <a:schemeClr val="accent1">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611E7B2D-051B-4BB0-2B5F-FCEDDF8408B2}"/>
              </a:ext>
            </a:extLst>
          </p:cNvPr>
          <p:cNvSpPr txBox="1"/>
          <p:nvPr/>
        </p:nvSpPr>
        <p:spPr>
          <a:xfrm>
            <a:off x="2733366" y="1512965"/>
            <a:ext cx="3647769" cy="1938992"/>
          </a:xfrm>
          <a:prstGeom prst="rect">
            <a:avLst/>
          </a:prstGeom>
          <a:noFill/>
        </p:spPr>
        <p:txBody>
          <a:bodyPr wrap="square" rtlCol="0">
            <a:spAutoFit/>
          </a:bodyPr>
          <a:lstStyle/>
          <a:p>
            <a:pPr>
              <a:spcBef>
                <a:spcPts val="600"/>
              </a:spcBef>
            </a:pPr>
            <a:r>
              <a:rPr lang="am-ET" sz="2000" b="1" noProof="0" dirty="0"/>
              <a:t>ይህን </a:t>
            </a:r>
            <a:r>
              <a:rPr lang="am-ET" sz="2000" b="1" dirty="0"/>
              <a:t>ልብ እንበል</a:t>
            </a:r>
            <a:r>
              <a:rPr lang="am-ET" sz="2000" b="1" noProof="0" dirty="0"/>
              <a:t>።</a:t>
            </a:r>
            <a:r>
              <a:rPr lang="en" sz="2000" b="1" noProof="0" dirty="0"/>
              <a:t> </a:t>
            </a:r>
            <a:r>
              <a:rPr lang="am-ET" sz="2000" b="1" noProof="0" dirty="0"/>
              <a:t>እኛ ክርስቲያኖች</a:t>
            </a:r>
            <a:r>
              <a:rPr lang="en" sz="2000" b="1" noProof="0" dirty="0"/>
              <a:t> </a:t>
            </a:r>
            <a:r>
              <a:rPr lang="am-ET" sz="2000" b="1" noProof="0" dirty="0"/>
              <a:t>አንድ ችግር አለብን፤ እርሱም የሁለት ዜግነት ባለቤቶች መሆናችን ነው።</a:t>
            </a:r>
            <a:r>
              <a:rPr lang="en" sz="2000" b="1" noProof="0" dirty="0"/>
              <a:t> </a:t>
            </a:r>
            <a:r>
              <a:rPr lang="am-ET" sz="2000" b="1" noProof="0" dirty="0"/>
              <a:t>የዚህ ዓለም ዜጎችና የሰማይም ዜጎች ነን።</a:t>
            </a:r>
            <a:r>
              <a:rPr lang="en" sz="2000" b="1" noProof="0" dirty="0"/>
              <a:t> </a:t>
            </a:r>
            <a:r>
              <a:rPr lang="am-ET" sz="2000" b="1" noProof="0" dirty="0"/>
              <a:t>ይህ በእኛ ውስጥ ከባድ ፍጭትን ይፈጥርብናል</a:t>
            </a:r>
            <a:r>
              <a:rPr lang="en" sz="2000" b="1" noProof="0" dirty="0"/>
              <a:t> (</a:t>
            </a:r>
            <a:r>
              <a:rPr lang="am-ET" sz="2000" b="1" noProof="0" dirty="0"/>
              <a:t>ሮሜ</a:t>
            </a:r>
            <a:r>
              <a:rPr lang="en" sz="2000" b="1" noProof="0" dirty="0"/>
              <a:t> 7:22-23)</a:t>
            </a:r>
            <a:r>
              <a:rPr lang="am-ET" sz="2000" b="1" noProof="0" dirty="0"/>
              <a:t>።</a:t>
            </a:r>
            <a:endParaRPr lang="en" sz="2000" b="1" noProof="0" dirty="0"/>
          </a:p>
        </p:txBody>
      </p:sp>
      <p:graphicFrame>
        <p:nvGraphicFramePr>
          <p:cNvPr id="2" name="Diagrama 1">
            <a:extLst>
              <a:ext uri="{FF2B5EF4-FFF2-40B4-BE49-F238E27FC236}">
                <a16:creationId xmlns:a16="http://schemas.microsoft.com/office/drawing/2014/main" id="{E344DB45-FA1B-D3BD-3F17-E8330A7567F3}"/>
              </a:ext>
            </a:extLst>
          </p:cNvPr>
          <p:cNvGraphicFramePr/>
          <p:nvPr>
            <p:extLst>
              <p:ext uri="{D42A27DB-BD31-4B8C-83A1-F6EECF244321}">
                <p14:modId xmlns:p14="http://schemas.microsoft.com/office/powerpoint/2010/main" val="932420122"/>
              </p:ext>
            </p:extLst>
          </p:nvPr>
        </p:nvGraphicFramePr>
        <p:xfrm>
          <a:off x="6488984" y="1435510"/>
          <a:ext cx="5634191" cy="5248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Una caricatura de una persona&#10;&#10;El contenido generado por IA puede ser incorrecto.">
            <a:extLst>
              <a:ext uri="{FF2B5EF4-FFF2-40B4-BE49-F238E27FC236}">
                <a16:creationId xmlns:a16="http://schemas.microsoft.com/office/drawing/2014/main" id="{28939CC8-98AE-B4AB-9C1F-5382B269D55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19075" y="3755923"/>
            <a:ext cx="2406440" cy="2927688"/>
          </a:xfrm>
          <a:prstGeom prst="roundRect">
            <a:avLst>
              <a:gd name="adj" fmla="val 10947"/>
            </a:avLst>
          </a:prstGeom>
          <a:ln w="5715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dibujo de una persona&#10;&#10;El contenido generado por IA puede ser incorrecto.">
            <a:extLst>
              <a:ext uri="{FF2B5EF4-FFF2-40B4-BE49-F238E27FC236}">
                <a16:creationId xmlns:a16="http://schemas.microsoft.com/office/drawing/2014/main" id="{C6ED2BF5-C286-DE82-D37D-F4615EFE05B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085006" y="174390"/>
            <a:ext cx="2887919" cy="1093972"/>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3" name="Imagen 12" descr="Imagen que contiene persona, hombre, agua, viendo&#10;&#10;El contenido generado por IA puede ser incorrecto.">
            <a:extLst>
              <a:ext uri="{FF2B5EF4-FFF2-40B4-BE49-F238E27FC236}">
                <a16:creationId xmlns:a16="http://schemas.microsoft.com/office/drawing/2014/main" id="{A3D560E3-BA86-BC1C-1B73-9F31E7399D4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19075" y="1479754"/>
            <a:ext cx="2406440" cy="2089355"/>
          </a:xfrm>
          <a:prstGeom prst="rect">
            <a:avLst/>
          </a:prstGeom>
          <a:ln w="88900" cap="sq" cmpd="thickThin">
            <a:solidFill>
              <a:schemeClr val="tx2">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67FF6DD3-6FE7-DF4B-229D-99424B0EFF76}"/>
              </a:ext>
            </a:extLst>
          </p:cNvPr>
          <p:cNvSpPr txBox="1"/>
          <p:nvPr/>
        </p:nvSpPr>
        <p:spPr>
          <a:xfrm>
            <a:off x="2733364" y="5375561"/>
            <a:ext cx="3647769" cy="1015663"/>
          </a:xfrm>
          <a:prstGeom prst="rect">
            <a:avLst/>
          </a:prstGeom>
          <a:noFill/>
        </p:spPr>
        <p:txBody>
          <a:bodyPr wrap="square">
            <a:spAutoFit/>
          </a:bodyPr>
          <a:lstStyle/>
          <a:p>
            <a:pPr>
              <a:spcBef>
                <a:spcPts val="600"/>
              </a:spcBef>
            </a:pPr>
            <a:r>
              <a:rPr lang="am-ET" sz="2000" b="1" dirty="0"/>
              <a:t>ከሙታን ስንነሳ</a:t>
            </a:r>
            <a:r>
              <a:rPr lang="en" sz="2000" b="1" noProof="0" dirty="0"/>
              <a:t> (</a:t>
            </a:r>
            <a:r>
              <a:rPr lang="am-ET" sz="2000" b="1" noProof="0" dirty="0"/>
              <a:t>ወይም ስንለወጥ</a:t>
            </a:r>
            <a:r>
              <a:rPr lang="en" sz="2000" b="1" noProof="0" dirty="0"/>
              <a:t>) </a:t>
            </a:r>
            <a:r>
              <a:rPr lang="am-ET" sz="2000" b="1" noProof="0" dirty="0"/>
              <a:t>እና ሞት በእኛ ላይ </a:t>
            </a:r>
            <a:r>
              <a:rPr lang="am-ET" sz="2000" b="1" dirty="0"/>
              <a:t>አንዳች</a:t>
            </a:r>
            <a:r>
              <a:rPr lang="am-ET" sz="2000" b="1" noProof="0" dirty="0"/>
              <a:t> ኃይል ሲያጣ</a:t>
            </a:r>
            <a:r>
              <a:rPr lang="en" sz="2000" b="1" noProof="0" dirty="0"/>
              <a:t> </a:t>
            </a:r>
            <a:r>
              <a:rPr lang="am-ET" sz="2000" b="1" noProof="0" dirty="0"/>
              <a:t>ያን ጊዜ ምን ይሆናል</a:t>
            </a:r>
            <a:r>
              <a:rPr lang="en" sz="2000" b="1" noProof="0" dirty="0"/>
              <a:t>?</a:t>
            </a:r>
          </a:p>
        </p:txBody>
      </p:sp>
      <p:sp>
        <p:nvSpPr>
          <p:cNvPr id="11" name="CuadroTexto 10">
            <a:extLst>
              <a:ext uri="{FF2B5EF4-FFF2-40B4-BE49-F238E27FC236}">
                <a16:creationId xmlns:a16="http://schemas.microsoft.com/office/drawing/2014/main" id="{282DD627-2296-C015-D41C-DBA2B4E8001D}"/>
              </a:ext>
            </a:extLst>
          </p:cNvPr>
          <p:cNvSpPr txBox="1"/>
          <p:nvPr/>
        </p:nvSpPr>
        <p:spPr>
          <a:xfrm>
            <a:off x="2733364" y="3764083"/>
            <a:ext cx="3647769" cy="1323439"/>
          </a:xfrm>
          <a:prstGeom prst="rect">
            <a:avLst/>
          </a:prstGeom>
          <a:noFill/>
        </p:spPr>
        <p:txBody>
          <a:bodyPr wrap="square">
            <a:spAutoFit/>
          </a:bodyPr>
          <a:lstStyle/>
          <a:p>
            <a:pPr>
              <a:spcBef>
                <a:spcPts val="600"/>
              </a:spcBef>
            </a:pPr>
            <a:r>
              <a:rPr lang="am-ET" sz="2000" b="1" noProof="0" dirty="0"/>
              <a:t>ሙሉ ዜግነትን የምናገኘው መቼ ነው</a:t>
            </a:r>
            <a:r>
              <a:rPr lang="en" sz="2000" b="1" noProof="0" dirty="0"/>
              <a:t>? </a:t>
            </a:r>
            <a:r>
              <a:rPr lang="am-ET" sz="2000" b="1" noProof="0" dirty="0"/>
              <a:t>የዚህስ ኃጥያተኛ ዓለም ዜጎች መሆን የምናቆመው መቼ ነው</a:t>
            </a:r>
            <a:r>
              <a:rPr lang="en" sz="2000" b="1" noProof="0" dirty="0"/>
              <a:t>? </a:t>
            </a:r>
            <a:r>
              <a:rPr lang="am-ET" sz="2000" b="1" noProof="0" dirty="0"/>
              <a:t>በዳግም ምፅአቱ ነው</a:t>
            </a:r>
            <a:r>
              <a:rPr lang="en" sz="2000" b="1" noProof="0" dirty="0"/>
              <a:t> (</a:t>
            </a:r>
            <a:r>
              <a:rPr lang="am-ET" sz="2000" b="1" noProof="0" dirty="0"/>
              <a:t>ፊል </a:t>
            </a:r>
            <a:r>
              <a:rPr lang="en" sz="2000" b="1" noProof="0" dirty="0"/>
              <a:t>3:20)</a:t>
            </a:r>
            <a:r>
              <a:rPr lang="am-ET" sz="2000" b="1" noProof="0" dirty="0"/>
              <a:t>።</a:t>
            </a:r>
            <a:endParaRPr lang="en" sz="2000" b="1" noProof="0" dirty="0"/>
          </a:p>
        </p:txBody>
      </p:sp>
    </p:spTree>
    <p:extLst>
      <p:ext uri="{BB962C8B-B14F-4D97-AF65-F5344CB8AC3E}">
        <p14:creationId xmlns:p14="http://schemas.microsoft.com/office/powerpoint/2010/main" val="304721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500"/>
                                        <p:tgtEl>
                                          <p:spTgt spid="9"/>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graphicEl>
                                              <a:dgm id="{B413F3CB-1B79-483D-9265-0DE1F8CC58C1}"/>
                                            </p:graphicEl>
                                          </p:spTgt>
                                        </p:tgtEl>
                                        <p:attrNameLst>
                                          <p:attrName>style.visibility</p:attrName>
                                        </p:attrNameLst>
                                      </p:cBhvr>
                                      <p:to>
                                        <p:strVal val="visible"/>
                                      </p:to>
                                    </p:set>
                                  </p:childTnLst>
                                </p:cTn>
                              </p:par>
                              <p:par>
                                <p:cTn id="50" presetID="21" presetClass="entr" presetSubtype="8" fill="hold" grpId="0" nodeType="withEffect">
                                  <p:stCondLst>
                                    <p:cond delay="0"/>
                                  </p:stCondLst>
                                  <p:childTnLst>
                                    <p:set>
                                      <p:cBhvr>
                                        <p:cTn id="51" dur="1" fill="hold">
                                          <p:stCondLst>
                                            <p:cond delay="0"/>
                                          </p:stCondLst>
                                        </p:cTn>
                                        <p:tgtEl>
                                          <p:spTgt spid="2">
                                            <p:graphicEl>
                                              <a:dgm id="{B54F2A49-C638-4298-93A5-B15F20B73CC8}"/>
                                            </p:graphicEl>
                                          </p:spTgt>
                                        </p:tgtEl>
                                        <p:attrNameLst>
                                          <p:attrName>style.visibility</p:attrName>
                                        </p:attrNameLst>
                                      </p:cBhvr>
                                      <p:to>
                                        <p:strVal val="visible"/>
                                      </p:to>
                                    </p:set>
                                    <p:animEffect transition="in" filter="wheel(8)">
                                      <p:cBhvr>
                                        <p:cTn id="52" dur="500"/>
                                        <p:tgtEl>
                                          <p:spTgt spid="2">
                                            <p:graphicEl>
                                              <a:dgm id="{B54F2A49-C638-4298-93A5-B15F20B73CC8}"/>
                                            </p:graphicEl>
                                          </p:spTgt>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2">
                                            <p:graphicEl>
                                              <a:dgm id="{E3B5FC91-B78A-4126-8A8E-103CD1E4413E}"/>
                                            </p:graphicEl>
                                          </p:spTgt>
                                        </p:tgtEl>
                                        <p:attrNameLst>
                                          <p:attrName>style.visibility</p:attrName>
                                        </p:attrNameLst>
                                      </p:cBhvr>
                                      <p:to>
                                        <p:strVal val="visible"/>
                                      </p:to>
                                    </p:set>
                                    <p:anim calcmode="lin" valueType="num">
                                      <p:cBhvr>
                                        <p:cTn id="56" dur="500" fill="hold"/>
                                        <p:tgtEl>
                                          <p:spTgt spid="2">
                                            <p:graphicEl>
                                              <a:dgm id="{E3B5FC91-B78A-4126-8A8E-103CD1E441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3B5FC91-B78A-4126-8A8E-103CD1E441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3B5FC91-B78A-4126-8A8E-103CD1E4413E}"/>
                                            </p:graphicEl>
                                          </p:spTgt>
                                        </p:tgtEl>
                                      </p:cBhvr>
                                    </p:animEffect>
                                  </p:childTnLst>
                                </p:cTn>
                              </p:par>
                            </p:childTnLst>
                          </p:cTn>
                        </p:par>
                        <p:par>
                          <p:cTn id="59" fill="hold">
                            <p:stCondLst>
                              <p:cond delay="1000"/>
                            </p:stCondLst>
                            <p:childTnLst>
                              <p:par>
                                <p:cTn id="60" presetID="14" presetClass="entr" presetSubtype="10" fill="hold" grpId="0" nodeType="afterEffect">
                                  <p:stCondLst>
                                    <p:cond delay="0"/>
                                  </p:stCondLst>
                                  <p:childTnLst>
                                    <p:set>
                                      <p:cBhvr>
                                        <p:cTn id="61" dur="1" fill="hold">
                                          <p:stCondLst>
                                            <p:cond delay="0"/>
                                          </p:stCondLst>
                                        </p:cTn>
                                        <p:tgtEl>
                                          <p:spTgt spid="2">
                                            <p:graphicEl>
                                              <a:dgm id="{67F4EE11-AA03-4495-8272-B640E7A148D5}"/>
                                            </p:graphicEl>
                                          </p:spTgt>
                                        </p:tgtEl>
                                        <p:attrNameLst>
                                          <p:attrName>style.visibility</p:attrName>
                                        </p:attrNameLst>
                                      </p:cBhvr>
                                      <p:to>
                                        <p:strVal val="visible"/>
                                      </p:to>
                                    </p:set>
                                    <p:animEffect transition="in" filter="randombar(horizontal)">
                                      <p:cBhvr>
                                        <p:cTn id="62" dur="500"/>
                                        <p:tgtEl>
                                          <p:spTgt spid="2">
                                            <p:graphicEl>
                                              <a:dgm id="{67F4EE11-AA03-4495-8272-B640E7A148D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92B38AFF-B673-4C25-AB6B-57902FB61F66}"/>
                                            </p:graphicEl>
                                          </p:spTgt>
                                        </p:tgtEl>
                                        <p:attrNameLst>
                                          <p:attrName>style.visibility</p:attrName>
                                        </p:attrNameLst>
                                      </p:cBhvr>
                                      <p:to>
                                        <p:strVal val="visible"/>
                                      </p:to>
                                    </p:set>
                                    <p:anim calcmode="lin" valueType="num">
                                      <p:cBhvr>
                                        <p:cTn id="67" dur="500" fill="hold"/>
                                        <p:tgtEl>
                                          <p:spTgt spid="2">
                                            <p:graphicEl>
                                              <a:dgm id="{92B38AFF-B673-4C25-AB6B-57902FB61F66}"/>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92B38AFF-B673-4C25-AB6B-57902FB61F66}"/>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92B38AFF-B673-4C25-AB6B-57902FB61F66}"/>
                                            </p:graphicEl>
                                          </p:spTgt>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2">
                                            <p:graphicEl>
                                              <a:dgm id="{011F007D-02F5-4465-B084-17942704F459}"/>
                                            </p:graphicEl>
                                          </p:spTgt>
                                        </p:tgtEl>
                                        <p:attrNameLst>
                                          <p:attrName>style.visibility</p:attrName>
                                        </p:attrNameLst>
                                      </p:cBhvr>
                                      <p:to>
                                        <p:strVal val="visible"/>
                                      </p:to>
                                    </p:set>
                                    <p:animEffect transition="in" filter="randombar(horizontal)">
                                      <p:cBhvr>
                                        <p:cTn id="73" dur="500"/>
                                        <p:tgtEl>
                                          <p:spTgt spid="2">
                                            <p:graphicEl>
                                              <a:dgm id="{011F007D-02F5-4465-B084-17942704F4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
                                            <p:graphicEl>
                                              <a:dgm id="{89A536DA-7373-4595-BEEC-C02148F19477}"/>
                                            </p:graphicEl>
                                          </p:spTgt>
                                        </p:tgtEl>
                                        <p:attrNameLst>
                                          <p:attrName>style.visibility</p:attrName>
                                        </p:attrNameLst>
                                      </p:cBhvr>
                                      <p:to>
                                        <p:strVal val="visible"/>
                                      </p:to>
                                    </p:set>
                                    <p:anim calcmode="lin" valueType="num">
                                      <p:cBhvr>
                                        <p:cTn id="78" dur="500" fill="hold"/>
                                        <p:tgtEl>
                                          <p:spTgt spid="2">
                                            <p:graphicEl>
                                              <a:dgm id="{89A536DA-7373-4595-BEEC-C02148F19477}"/>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89A536DA-7373-4595-BEEC-C02148F19477}"/>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89A536DA-7373-4595-BEEC-C02148F19477}"/>
                                            </p:graphicEl>
                                          </p:spTgt>
                                        </p:tgtEl>
                                      </p:cBhvr>
                                    </p:animEffect>
                                  </p:childTnLst>
                                </p:cTn>
                              </p:par>
                            </p:childTnLst>
                          </p:cTn>
                        </p:par>
                        <p:par>
                          <p:cTn id="81" fill="hold">
                            <p:stCondLst>
                              <p:cond delay="500"/>
                            </p:stCondLst>
                            <p:childTnLst>
                              <p:par>
                                <p:cTn id="82" presetID="14" presetClass="entr" presetSubtype="10" fill="hold" grpId="0" nodeType="afterEffect">
                                  <p:stCondLst>
                                    <p:cond delay="0"/>
                                  </p:stCondLst>
                                  <p:childTnLst>
                                    <p:set>
                                      <p:cBhvr>
                                        <p:cTn id="83" dur="1" fill="hold">
                                          <p:stCondLst>
                                            <p:cond delay="0"/>
                                          </p:stCondLst>
                                        </p:cTn>
                                        <p:tgtEl>
                                          <p:spTgt spid="2">
                                            <p:graphicEl>
                                              <a:dgm id="{D48116AF-9848-49AE-8A64-457C7706F376}"/>
                                            </p:graphicEl>
                                          </p:spTgt>
                                        </p:tgtEl>
                                        <p:attrNameLst>
                                          <p:attrName>style.visibility</p:attrName>
                                        </p:attrNameLst>
                                      </p:cBhvr>
                                      <p:to>
                                        <p:strVal val="visible"/>
                                      </p:to>
                                    </p:set>
                                    <p:animEffect transition="in" filter="randombar(horizontal)">
                                      <p:cBhvr>
                                        <p:cTn id="84" dur="500"/>
                                        <p:tgtEl>
                                          <p:spTgt spid="2">
                                            <p:graphicEl>
                                              <a:dgm id="{D48116AF-9848-49AE-8A64-457C7706F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BBD3C08-03B9-147E-18C3-3DC1054B4B6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3664E7-1EA4-3786-E50E-F3EF96E1279E}"/>
              </a:ext>
            </a:extLst>
          </p:cNvPr>
          <p:cNvSpPr txBox="1"/>
          <p:nvPr/>
        </p:nvSpPr>
        <p:spPr>
          <a:xfrm>
            <a:off x="0" y="3096579"/>
            <a:ext cx="12192000" cy="1446550"/>
          </a:xfrm>
          <a:prstGeom prst="rect">
            <a:avLst/>
          </a:prstGeom>
          <a:noFill/>
        </p:spPr>
        <p:txBody>
          <a:bodyPr wrap="square">
            <a:spAutoFit/>
          </a:bodyPr>
          <a:lstStyle/>
          <a:p>
            <a:pPr algn="ctr"/>
            <a:r>
              <a:rPr lang="am-ET"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በዚያ እስክንደርስ</a:t>
            </a:r>
            <a:endParaRPr lang="en"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085353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47649839-10ED-BF58-2176-40579E5AE1CB}"/>
              </a:ext>
            </a:extLst>
          </p:cNvPr>
          <p:cNvSpPr>
            <a:spLocks noGrp="1" noRot="1" noMove="1" noResize="1" noEditPoints="1" noAdjustHandles="1" noChangeArrowheads="1" noChangeShapeType="1"/>
          </p:cNvSpPr>
          <p:nvPr/>
        </p:nvSpPr>
        <p:spPr>
          <a:xfrm>
            <a:off x="0" y="0"/>
            <a:ext cx="12192000" cy="124635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1E6C22A-850E-4EBE-2660-B5BDB2083E0A}"/>
              </a:ext>
            </a:extLst>
          </p:cNvPr>
          <p:cNvSpPr txBox="1"/>
          <p:nvPr/>
        </p:nvSpPr>
        <p:spPr>
          <a:xfrm>
            <a:off x="0" y="20780"/>
            <a:ext cx="12192000" cy="923330"/>
          </a:xfrm>
          <a:prstGeom prst="rect">
            <a:avLst/>
          </a:prstGeom>
          <a:noFill/>
        </p:spPr>
        <p:txBody>
          <a:bodyPr wrap="square">
            <a:spAutoFit/>
            <a:scene3d>
              <a:camera prst="orthographicFront"/>
              <a:lightRig rig="threePt" dir="t"/>
            </a:scene3d>
            <a:sp3d extrusionH="57150" contourW="12700">
              <a:bevelT h="25400" prst="softRound"/>
              <a:contourClr>
                <a:schemeClr val="accent5"/>
              </a:contourClr>
            </a:sp3d>
          </a:bodyPr>
          <a:lstStyle/>
          <a:p>
            <a:pPr algn="ctr"/>
            <a:r>
              <a:rPr lang="am-ET" sz="5400" b="1" spc="600" dirty="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rPr>
              <a:t>መስማማትና መደሰት </a:t>
            </a:r>
            <a:endParaRPr lang="en" sz="5400" b="1" spc="600" dirty="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endParaRPr>
          </a:p>
        </p:txBody>
      </p:sp>
      <p:sp>
        <p:nvSpPr>
          <p:cNvPr id="4" name="CuadroTexto 3">
            <a:extLst>
              <a:ext uri="{FF2B5EF4-FFF2-40B4-BE49-F238E27FC236}">
                <a16:creationId xmlns:a16="http://schemas.microsoft.com/office/drawing/2014/main" id="{094A205C-D0E6-9B0B-203D-EC46C3DB4381}"/>
              </a:ext>
            </a:extLst>
          </p:cNvPr>
          <p:cNvSpPr txBox="1"/>
          <p:nvPr/>
        </p:nvSpPr>
        <p:spPr>
          <a:xfrm>
            <a:off x="1347787" y="733183"/>
            <a:ext cx="9496425" cy="400110"/>
          </a:xfrm>
          <a:prstGeom prst="rect">
            <a:avLst/>
          </a:prstGeom>
          <a:noFill/>
        </p:spPr>
        <p:txBody>
          <a:bodyPr wrap="square">
            <a:spAutoFit/>
            <a:scene3d>
              <a:camera prst="orthographicFront"/>
              <a:lightRig rig="threePt" dir="t"/>
            </a:scene3d>
            <a:sp3d extrusionH="57150">
              <a:bevelT w="38100" h="38100"/>
            </a:sp3d>
          </a:bodyPr>
          <a:lstStyle/>
          <a:p>
            <a:pPr algn="ctr"/>
            <a:r>
              <a:rPr lang="en" sz="2000" b="1" noProof="0" dirty="0">
                <a:solidFill>
                  <a:schemeClr val="accent3">
                    <a:lumMod val="75000"/>
                  </a:schemeClr>
                </a:solidFill>
                <a:latin typeface="Comic Sans MS" panose="030F0702030302020204" pitchFamily="66" charset="0"/>
              </a:rPr>
              <a:t>“</a:t>
            </a:r>
            <a:r>
              <a:rPr lang="am-ET" sz="2000" b="1" dirty="0">
                <a:solidFill>
                  <a:schemeClr val="accent3">
                    <a:lumMod val="75000"/>
                  </a:schemeClr>
                </a:solidFill>
                <a:latin typeface="Comic Sans MS" panose="030F0702030302020204" pitchFamily="66" charset="0"/>
              </a:rPr>
              <a:t>ሁልጊዜ በጌታ ደስ ይበላችሁ፤ ደግሜ እላለሁ፥ ደስ ይበላችሁ።</a:t>
            </a:r>
            <a:r>
              <a:rPr lang="en" sz="2000" b="1" noProof="0" dirty="0">
                <a:solidFill>
                  <a:schemeClr val="accent3">
                    <a:lumMod val="75000"/>
                  </a:schemeClr>
                </a:solidFill>
                <a:latin typeface="Comic Sans MS" panose="030F0702030302020204" pitchFamily="66" charset="0"/>
              </a:rPr>
              <a:t>” </a:t>
            </a:r>
            <a:r>
              <a:rPr lang="en" sz="1600" b="1" noProof="0" dirty="0">
                <a:solidFill>
                  <a:schemeClr val="accent3">
                    <a:lumMod val="75000"/>
                  </a:schemeClr>
                </a:solidFill>
                <a:latin typeface="Comic Sans MS" panose="030F0702030302020204" pitchFamily="66" charset="0"/>
              </a:rPr>
              <a:t>(</a:t>
            </a:r>
            <a:r>
              <a:rPr lang="am-ET" sz="1600" b="1" noProof="0" dirty="0">
                <a:solidFill>
                  <a:schemeClr val="accent3">
                    <a:lumMod val="75000"/>
                  </a:schemeClr>
                </a:solidFill>
                <a:latin typeface="Comic Sans MS" panose="030F0702030302020204" pitchFamily="66" charset="0"/>
              </a:rPr>
              <a:t>ፊልጵስዩስ</a:t>
            </a:r>
            <a:r>
              <a:rPr lang="en" sz="1600" b="1" noProof="0" dirty="0">
                <a:solidFill>
                  <a:schemeClr val="accent3">
                    <a:lumMod val="75000"/>
                  </a:schemeClr>
                </a:solidFill>
                <a:latin typeface="Comic Sans MS" panose="030F0702030302020204" pitchFamily="66" charset="0"/>
              </a:rPr>
              <a:t> </a:t>
            </a:r>
            <a:r>
              <a:rPr lang="en" sz="1400" b="1" noProof="0" dirty="0">
                <a:solidFill>
                  <a:schemeClr val="accent3">
                    <a:lumMod val="75000"/>
                  </a:schemeClr>
                </a:solidFill>
                <a:latin typeface="Comic Sans MS" panose="030F0702030302020204" pitchFamily="66" charset="0"/>
              </a:rPr>
              <a:t>4:4</a:t>
            </a:r>
            <a:r>
              <a:rPr lang="en" sz="1600" b="1" noProof="0" dirty="0">
                <a:solidFill>
                  <a:schemeClr val="accent3">
                    <a:lumMod val="75000"/>
                  </a:schemeClr>
                </a:solidFill>
                <a:latin typeface="Comic Sans MS" panose="030F0702030302020204" pitchFamily="66" charset="0"/>
              </a:rPr>
              <a:t>)</a:t>
            </a:r>
          </a:p>
        </p:txBody>
      </p:sp>
      <p:sp>
        <p:nvSpPr>
          <p:cNvPr id="5" name="CuadroTexto 4">
            <a:extLst>
              <a:ext uri="{FF2B5EF4-FFF2-40B4-BE49-F238E27FC236}">
                <a16:creationId xmlns:a16="http://schemas.microsoft.com/office/drawing/2014/main" id="{D8076166-A941-7B43-3088-7677B25E0A79}"/>
              </a:ext>
            </a:extLst>
          </p:cNvPr>
          <p:cNvSpPr txBox="1"/>
          <p:nvPr/>
        </p:nvSpPr>
        <p:spPr>
          <a:xfrm>
            <a:off x="266700" y="1323975"/>
            <a:ext cx="8186302" cy="1323439"/>
          </a:xfrm>
          <a:prstGeom prst="rect">
            <a:avLst/>
          </a:prstGeom>
          <a:noFill/>
        </p:spPr>
        <p:txBody>
          <a:bodyPr wrap="square" rtlCol="0">
            <a:spAutoFit/>
          </a:bodyPr>
          <a:lstStyle/>
          <a:p>
            <a:pPr>
              <a:spcBef>
                <a:spcPts val="600"/>
              </a:spcBef>
            </a:pPr>
            <a:r>
              <a:rPr lang="am-ET" sz="2000" b="1" noProof="0" dirty="0"/>
              <a:t>ጳውሎስ መልዕክቱን </a:t>
            </a:r>
            <a:r>
              <a:rPr lang="am-ET" sz="2000" b="1" noProof="0"/>
              <a:t>ሲጠቀልል ስንብቱ ተግባራዊ ምክርን ያዘለ ነበር።</a:t>
            </a:r>
            <a:r>
              <a:rPr lang="en" sz="2000" b="1" noProof="0"/>
              <a:t> </a:t>
            </a:r>
            <a:r>
              <a:rPr lang="am-ET" sz="2000" b="1" noProof="0" dirty="0"/>
              <a:t>ኤዎድያንንና ሲንጤኪንን እንዲያስማሟቸው </a:t>
            </a:r>
            <a:r>
              <a:rPr lang="am-ET" sz="2000" b="1" dirty="0"/>
              <a:t>ሲዚጎስ የተባለውን ታማኝ ባልደረባውን እና ቀሌምንጦስን</a:t>
            </a:r>
            <a:r>
              <a:rPr lang="en" sz="2000" b="1" noProof="0" dirty="0"/>
              <a:t> </a:t>
            </a:r>
            <a:r>
              <a:rPr lang="am-ET" sz="2000" b="1" dirty="0"/>
              <a:t>ጠየቃቸው</a:t>
            </a:r>
            <a:r>
              <a:rPr lang="am-ET" sz="2000" b="1" noProof="0" dirty="0"/>
              <a:t>።</a:t>
            </a:r>
            <a:r>
              <a:rPr lang="en" sz="2000" b="1" noProof="0" dirty="0"/>
              <a:t> </a:t>
            </a:r>
            <a:r>
              <a:rPr lang="am-ET" sz="2000" b="1" noProof="0" dirty="0"/>
              <a:t>ጳውሎስ ስለ ባልደረባዎቹ በሙሉ</a:t>
            </a:r>
            <a:r>
              <a:rPr lang="en" sz="2000" b="1" noProof="0" dirty="0"/>
              <a:t> “</a:t>
            </a:r>
            <a:r>
              <a:rPr lang="am-ET" sz="2000" b="1" dirty="0"/>
              <a:t>ስሞቻቸው በሕይወት መጽሐፍ ከተጻፉት ጋር</a:t>
            </a:r>
            <a:r>
              <a:rPr lang="en" sz="2000" b="1" noProof="0" dirty="0"/>
              <a:t>” </a:t>
            </a:r>
            <a:r>
              <a:rPr lang="am-ET" sz="2000" b="1" noProof="0" dirty="0"/>
              <a:t> በማለት ይናገራል </a:t>
            </a:r>
            <a:r>
              <a:rPr lang="en" sz="2000" b="1" noProof="0" dirty="0"/>
              <a:t>(</a:t>
            </a:r>
            <a:r>
              <a:rPr lang="am-ET" sz="2000" b="1" noProof="0" dirty="0"/>
              <a:t>ፊል</a:t>
            </a:r>
            <a:r>
              <a:rPr lang="en" sz="2000" b="1" noProof="0" dirty="0"/>
              <a:t> </a:t>
            </a:r>
            <a:r>
              <a:rPr lang="en" sz="2000" b="1" dirty="0"/>
              <a:t>4:2-3)</a:t>
            </a:r>
            <a:r>
              <a:rPr lang="am-ET" sz="2000" b="1" dirty="0"/>
              <a:t>።</a:t>
            </a:r>
            <a:endParaRPr lang="en" sz="2000" b="1" dirty="0"/>
          </a:p>
        </p:txBody>
      </p:sp>
      <p:pic>
        <p:nvPicPr>
          <p:cNvPr id="6" name="Imagen 5" descr="Un grupo de personas disfrazadas&#10;&#10;El contenido generado por IA puede ser incorrecto.">
            <a:extLst>
              <a:ext uri="{FF2B5EF4-FFF2-40B4-BE49-F238E27FC236}">
                <a16:creationId xmlns:a16="http://schemas.microsoft.com/office/drawing/2014/main" id="{E7744345-ECA5-594C-72E1-0316A66EB6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3002" y="1416593"/>
            <a:ext cx="3588774" cy="2691581"/>
          </a:xfrm>
          <a:prstGeom prst="snip2DiagRect">
            <a:avLst>
              <a:gd name="adj1" fmla="val 10959"/>
              <a:gd name="adj2" fmla="val 14475"/>
            </a:avLst>
          </a:prstGeom>
          <a:solidFill>
            <a:srgbClr val="FFFFFF">
              <a:shade val="85000"/>
            </a:srgbClr>
          </a:solidFill>
          <a:ln w="57150" cap="sq">
            <a:solidFill>
              <a:srgbClr val="AFDB8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par de personas sentadas en una sala&#10;&#10;El contenido generado por IA puede ser incorrecto.">
            <a:extLst>
              <a:ext uri="{FF2B5EF4-FFF2-40B4-BE49-F238E27FC236}">
                <a16:creationId xmlns:a16="http://schemas.microsoft.com/office/drawing/2014/main" id="{70029341-ADFA-959B-7592-491122EB588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50224" y="3020758"/>
            <a:ext cx="2681466" cy="3638587"/>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Hombre con fuego en la mano&#10;&#10;El contenido generado por IA puede ser incorrecto.">
            <a:extLst>
              <a:ext uri="{FF2B5EF4-FFF2-40B4-BE49-F238E27FC236}">
                <a16:creationId xmlns:a16="http://schemas.microsoft.com/office/drawing/2014/main" id="{901EE88D-A75C-7872-D87D-218B904D236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68697" y="4385187"/>
            <a:ext cx="3173079" cy="2315946"/>
          </a:xfrm>
          <a:prstGeom prst="snip2DiagRect">
            <a:avLst>
              <a:gd name="adj1" fmla="val 18680"/>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5DCDF085-2E6B-C57F-A385-5056E3EB929B}"/>
              </a:ext>
            </a:extLst>
          </p:cNvPr>
          <p:cNvSpPr txBox="1"/>
          <p:nvPr/>
        </p:nvSpPr>
        <p:spPr>
          <a:xfrm>
            <a:off x="2902633" y="2875492"/>
            <a:ext cx="5444954" cy="1323439"/>
          </a:xfrm>
          <a:prstGeom prst="rect">
            <a:avLst/>
          </a:prstGeom>
          <a:noFill/>
        </p:spPr>
        <p:txBody>
          <a:bodyPr wrap="square">
            <a:spAutoFit/>
          </a:bodyPr>
          <a:lstStyle/>
          <a:p>
            <a:pPr>
              <a:spcBef>
                <a:spcPts val="600"/>
              </a:spcBef>
            </a:pPr>
            <a:r>
              <a:rPr lang="en" sz="2000" b="1" dirty="0"/>
              <a:t>“</a:t>
            </a:r>
            <a:r>
              <a:rPr lang="am-ET" sz="2000" b="1" dirty="0"/>
              <a:t>ሁልጊዜ ደስ ይበላችሁ</a:t>
            </a:r>
            <a:r>
              <a:rPr lang="en" sz="2000" b="1" dirty="0"/>
              <a:t> […] </a:t>
            </a:r>
            <a:r>
              <a:rPr lang="am-ET" sz="2000" b="1" dirty="0"/>
              <a:t>በምንም ነገር አትጨነቁ</a:t>
            </a:r>
            <a:r>
              <a:rPr lang="en" sz="2000" b="1" dirty="0"/>
              <a:t>” </a:t>
            </a:r>
            <a:r>
              <a:rPr lang="am-ET" sz="2000" b="1" noProof="0" dirty="0"/>
              <a:t>ይህ ምክር ትንሽ ግራ ሊያጋባን ይችላል</a:t>
            </a:r>
            <a:r>
              <a:rPr lang="en" sz="2000" b="1" dirty="0"/>
              <a:t> (</a:t>
            </a:r>
            <a:r>
              <a:rPr lang="am-ET" sz="2000" b="1" dirty="0"/>
              <a:t>ፊል</a:t>
            </a:r>
            <a:r>
              <a:rPr lang="en" sz="2000" b="1" dirty="0"/>
              <a:t> 4:4</a:t>
            </a:r>
            <a:r>
              <a:rPr lang="am-ET" sz="2000" b="1" dirty="0"/>
              <a:t>፣</a:t>
            </a:r>
            <a:r>
              <a:rPr lang="en" sz="2000" b="1" dirty="0"/>
              <a:t> 6) </a:t>
            </a:r>
            <a:r>
              <a:rPr lang="am-ET" sz="2000" b="1" dirty="0"/>
              <a:t>።</a:t>
            </a:r>
            <a:r>
              <a:rPr lang="en" sz="2000" b="1" dirty="0"/>
              <a:t> </a:t>
            </a:r>
            <a:r>
              <a:rPr lang="am-ET" sz="2000" b="1" dirty="0"/>
              <a:t>በችግርና በአበሳ በተሞላች በዚህች ዓለም ውስጥ ይህ እንዴት ሊሆን ይችላል</a:t>
            </a:r>
            <a:r>
              <a:rPr lang="en" sz="2000" b="1" noProof="0" dirty="0"/>
              <a:t>?</a:t>
            </a:r>
          </a:p>
        </p:txBody>
      </p:sp>
      <p:sp>
        <p:nvSpPr>
          <p:cNvPr id="14" name="CuadroTexto 13">
            <a:extLst>
              <a:ext uri="{FF2B5EF4-FFF2-40B4-BE49-F238E27FC236}">
                <a16:creationId xmlns:a16="http://schemas.microsoft.com/office/drawing/2014/main" id="{58972F14-0FE1-7DF7-A335-B8897880559F}"/>
              </a:ext>
            </a:extLst>
          </p:cNvPr>
          <p:cNvSpPr txBox="1"/>
          <p:nvPr/>
        </p:nvSpPr>
        <p:spPr>
          <a:xfrm>
            <a:off x="2902633" y="4427009"/>
            <a:ext cx="5867741" cy="1015663"/>
          </a:xfrm>
          <a:prstGeom prst="rect">
            <a:avLst/>
          </a:prstGeom>
          <a:noFill/>
        </p:spPr>
        <p:txBody>
          <a:bodyPr wrap="square">
            <a:spAutoFit/>
          </a:bodyPr>
          <a:lstStyle/>
          <a:p>
            <a:pPr>
              <a:spcBef>
                <a:spcPts val="600"/>
              </a:spcBef>
            </a:pPr>
            <a:r>
              <a:rPr lang="am-ET" sz="2000" b="1" noProof="0" dirty="0"/>
              <a:t>ይህ ሊሆን የሚችለው ደስታችን </a:t>
            </a:r>
            <a:r>
              <a:rPr lang="en" sz="2000" b="1" noProof="0" dirty="0"/>
              <a:t>“</a:t>
            </a:r>
            <a:r>
              <a:rPr lang="am-ET" sz="2000" b="1" noProof="0" dirty="0"/>
              <a:t>በጌታ</a:t>
            </a:r>
            <a:r>
              <a:rPr lang="en" sz="2000" b="1" noProof="0" dirty="0"/>
              <a:t>” </a:t>
            </a:r>
            <a:r>
              <a:rPr lang="am-ET" sz="2000" b="1" dirty="0"/>
              <a:t>ከሆነ</a:t>
            </a:r>
            <a:r>
              <a:rPr lang="am-ET" sz="2000" b="1" noProof="0" dirty="0"/>
              <a:t> ነው</a:t>
            </a:r>
            <a:r>
              <a:rPr lang="en" sz="2000" b="1" noProof="0" dirty="0"/>
              <a:t> (</a:t>
            </a:r>
            <a:r>
              <a:rPr lang="am-ET" sz="2000" b="1" dirty="0"/>
              <a:t>ፊል</a:t>
            </a:r>
            <a:r>
              <a:rPr lang="en" sz="2000" b="1" noProof="0" dirty="0"/>
              <a:t> 4:4)</a:t>
            </a:r>
            <a:r>
              <a:rPr lang="am-ET" sz="2000" b="1" noProof="0" dirty="0"/>
              <a:t>።</a:t>
            </a:r>
            <a:r>
              <a:rPr lang="en" sz="2000" b="1" noProof="0" dirty="0"/>
              <a:t> </a:t>
            </a:r>
            <a:r>
              <a:rPr lang="am-ET" sz="2000" b="1" noProof="0" dirty="0"/>
              <a:t>እርሱ ጭንቀታችንን ሁሉ ለእኛ እንደሚሸከም በመተማመን በእርሱ ላይ ስንጥለው ነው </a:t>
            </a:r>
            <a:r>
              <a:rPr lang="en" sz="2000" b="1" noProof="0" dirty="0"/>
              <a:t>(</a:t>
            </a:r>
            <a:r>
              <a:rPr lang="am-ET" sz="2000" b="1" dirty="0"/>
              <a:t>ማቴ</a:t>
            </a:r>
            <a:r>
              <a:rPr lang="en" sz="2000" b="1" noProof="0" dirty="0"/>
              <a:t> 6:31-34</a:t>
            </a:r>
            <a:r>
              <a:rPr lang="am-ET" sz="2000" b="1" noProof="0" dirty="0"/>
              <a:t>፣</a:t>
            </a:r>
            <a:r>
              <a:rPr lang="en" sz="2000" b="1" noProof="0" dirty="0"/>
              <a:t> 1 </a:t>
            </a:r>
            <a:r>
              <a:rPr lang="am-ET" sz="2000" b="1" noProof="0" dirty="0"/>
              <a:t>ጴጥ</a:t>
            </a:r>
            <a:r>
              <a:rPr lang="en" sz="2000" b="1" noProof="0" dirty="0"/>
              <a:t> 5:7)</a:t>
            </a:r>
            <a:r>
              <a:rPr lang="am-ET" sz="2000" b="1" noProof="0" dirty="0"/>
              <a:t>።</a:t>
            </a:r>
            <a:endParaRPr lang="en" sz="2000" b="1" noProof="0" dirty="0"/>
          </a:p>
        </p:txBody>
      </p:sp>
      <p:sp>
        <p:nvSpPr>
          <p:cNvPr id="7" name="CuadroTexto 6">
            <a:extLst>
              <a:ext uri="{FF2B5EF4-FFF2-40B4-BE49-F238E27FC236}">
                <a16:creationId xmlns:a16="http://schemas.microsoft.com/office/drawing/2014/main" id="{0FDE26B0-E4EE-CDD2-39A4-081905911EA7}"/>
              </a:ext>
            </a:extLst>
          </p:cNvPr>
          <p:cNvSpPr txBox="1"/>
          <p:nvPr/>
        </p:nvSpPr>
        <p:spPr>
          <a:xfrm>
            <a:off x="2898946" y="5978527"/>
            <a:ext cx="5867741" cy="707886"/>
          </a:xfrm>
          <a:prstGeom prst="rect">
            <a:avLst/>
          </a:prstGeom>
          <a:noFill/>
        </p:spPr>
        <p:txBody>
          <a:bodyPr wrap="square">
            <a:spAutoFit/>
          </a:bodyPr>
          <a:lstStyle/>
          <a:p>
            <a:pPr>
              <a:spcBef>
                <a:spcPts val="600"/>
              </a:spcBef>
            </a:pPr>
            <a:r>
              <a:rPr lang="am-ET" sz="2000" b="1" dirty="0"/>
              <a:t>ጭንቀታችንንስ በኢየሱስ ላይ የምጥለው እንዴት ነው</a:t>
            </a:r>
            <a:r>
              <a:rPr lang="en" sz="2000" b="1" dirty="0"/>
              <a:t>? </a:t>
            </a:r>
            <a:r>
              <a:rPr lang="am-ET" sz="2000" b="1" dirty="0"/>
              <a:t>በጸሎት ነው</a:t>
            </a:r>
            <a:r>
              <a:rPr lang="en" sz="2000" b="1" dirty="0"/>
              <a:t> (</a:t>
            </a:r>
            <a:r>
              <a:rPr lang="am-ET" sz="2000" b="1" dirty="0"/>
              <a:t>ፊል </a:t>
            </a:r>
            <a:r>
              <a:rPr lang="en" sz="2000" b="1" dirty="0"/>
              <a:t>4:6)</a:t>
            </a:r>
            <a:r>
              <a:rPr lang="am-ET" sz="2000" b="1" dirty="0"/>
              <a:t>።</a:t>
            </a:r>
            <a:endParaRPr lang="es-ES" sz="2000" b="1" noProof="0" dirty="0"/>
          </a:p>
        </p:txBody>
      </p:sp>
    </p:spTree>
    <p:extLst>
      <p:ext uri="{BB962C8B-B14F-4D97-AF65-F5344CB8AC3E}">
        <p14:creationId xmlns:p14="http://schemas.microsoft.com/office/powerpoint/2010/main" val="273900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out)">
                                      <p:cBhvr>
                                        <p:cTn id="24" dur="750"/>
                                        <p:tgtEl>
                                          <p:spTgt spid="6"/>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strips(downLeft)">
                                      <p:cBhvr>
                                        <p:cTn id="54" dur="500"/>
                                        <p:tgtEl>
                                          <p:spTgt spid="10"/>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3D36BB-2BD3-68ED-C2A1-77AECA70984A}"/>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id="{BD5C03F0-42FC-1D24-C36B-FA5110045D19}"/>
              </a:ext>
            </a:extLst>
          </p:cNvPr>
          <p:cNvSpPr>
            <a:spLocks noGrp="1" noRot="1" noMove="1" noResize="1" noEditPoints="1" noAdjustHandles="1" noChangeArrowheads="1" noChangeShapeType="1"/>
          </p:cNvSpPr>
          <p:nvPr/>
        </p:nvSpPr>
        <p:spPr>
          <a:xfrm>
            <a:off x="0" y="0"/>
            <a:ext cx="12191999" cy="153319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Mujer sentada en una mesa&#10;&#10;El contenido generado por IA puede ser incorrecto.">
            <a:extLst>
              <a:ext uri="{FF2B5EF4-FFF2-40B4-BE49-F238E27FC236}">
                <a16:creationId xmlns:a16="http://schemas.microsoft.com/office/drawing/2014/main" id="{EE652F80-22D2-21B9-A8F3-6CE3109480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5609" y="2631662"/>
            <a:ext cx="4207638" cy="3225582"/>
          </a:xfrm>
          <a:prstGeom prst="ellipse">
            <a:avLst/>
          </a:prstGeom>
          <a:ln w="63500" cap="rnd">
            <a:solidFill>
              <a:srgbClr val="682A42"/>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39B028BA-4167-BBB4-B0F0-486598B96CE1}"/>
              </a:ext>
            </a:extLst>
          </p:cNvPr>
          <p:cNvSpPr txBox="1"/>
          <p:nvPr/>
        </p:nvSpPr>
        <p:spPr>
          <a:xfrm>
            <a:off x="0" y="-52090"/>
            <a:ext cx="12192000" cy="923330"/>
          </a:xfrm>
          <a:prstGeom prst="rect">
            <a:avLst/>
          </a:prstGeom>
          <a:noFill/>
        </p:spPr>
        <p:txBody>
          <a:bodyPr wrap="square">
            <a:spAutoFit/>
            <a:scene3d>
              <a:camera prst="orthographicFront"/>
              <a:lightRig rig="threePt" dir="t"/>
            </a:scene3d>
            <a:sp3d extrusionH="57150" contourW="25400">
              <a:bevelT h="25400" prst="softRound"/>
              <a:contourClr>
                <a:schemeClr val="bg2">
                  <a:lumMod val="60000"/>
                  <a:lumOff val="40000"/>
                </a:schemeClr>
              </a:contourClr>
            </a:sp3d>
          </a:bodyPr>
          <a:lstStyle/>
          <a:p>
            <a:pPr algn="ctr"/>
            <a:r>
              <a:rPr lang="am-ET" sz="5400" b="1" spc="600" dirty="0">
                <a:ln w="9525">
                  <a:noFill/>
                  <a:prstDash val="solid"/>
                </a:ln>
                <a:solidFill>
                  <a:schemeClr val="accent1">
                    <a:lumMod val="75000"/>
                  </a:schemeClr>
                </a:solidFill>
                <a:effectLst>
                  <a:outerShdw blurRad="12700" dist="38100" dir="2700000" algn="tl" rotWithShape="0">
                    <a:schemeClr val="accent1">
                      <a:lumMod val="75000"/>
                    </a:schemeClr>
                  </a:outerShdw>
                </a:effectLst>
              </a:rPr>
              <a:t>ንፁህ አሳብ</a:t>
            </a:r>
            <a:r>
              <a:rPr lang="en" sz="5400" b="1" spc="600" dirty="0">
                <a:ln w="9525">
                  <a:noFill/>
                  <a:prstDash val="solid"/>
                </a:ln>
                <a:solidFill>
                  <a:schemeClr val="accent1">
                    <a:lumMod val="75000"/>
                  </a:schemeClr>
                </a:solidFill>
                <a:effectLst>
                  <a:outerShdw blurRad="12700" dist="38100" dir="2700000" algn="tl" rotWithShape="0">
                    <a:schemeClr val="accent1">
                      <a:lumMod val="75000"/>
                    </a:schemeClr>
                  </a:outerShdw>
                </a:effectLst>
              </a:rPr>
              <a:t> </a:t>
            </a:r>
          </a:p>
        </p:txBody>
      </p:sp>
      <p:sp>
        <p:nvSpPr>
          <p:cNvPr id="4" name="CuadroTexto 3">
            <a:extLst>
              <a:ext uri="{FF2B5EF4-FFF2-40B4-BE49-F238E27FC236}">
                <a16:creationId xmlns:a16="http://schemas.microsoft.com/office/drawing/2014/main" id="{5100C911-0FC8-7C7A-198A-E6FCA98AC12A}"/>
              </a:ext>
            </a:extLst>
          </p:cNvPr>
          <p:cNvSpPr txBox="1"/>
          <p:nvPr/>
        </p:nvSpPr>
        <p:spPr>
          <a:xfrm>
            <a:off x="1" y="747159"/>
            <a:ext cx="12191999" cy="707886"/>
          </a:xfrm>
          <a:prstGeom prst="rect">
            <a:avLst/>
          </a:prstGeom>
          <a:noFill/>
        </p:spPr>
        <p:txBody>
          <a:bodyPr wrap="square">
            <a:spAutoFit/>
          </a:bodyPr>
          <a:lstStyle/>
          <a:p>
            <a:pPr algn="ctr"/>
            <a:r>
              <a:rPr lang="en" sz="2000" b="1" dirty="0">
                <a:solidFill>
                  <a:schemeClr val="accent6">
                    <a:lumMod val="50000"/>
                  </a:schemeClr>
                </a:solidFill>
                <a:latin typeface="Comic Sans MS" panose="030F0702030302020204" pitchFamily="66" charset="0"/>
              </a:rPr>
              <a:t>“</a:t>
            </a:r>
            <a:r>
              <a:rPr lang="am-ET" sz="2000" b="1" dirty="0">
                <a:solidFill>
                  <a:schemeClr val="accent6">
                    <a:lumMod val="50000"/>
                  </a:schemeClr>
                </a:solidFill>
                <a:latin typeface="Comic Sans MS" panose="030F0702030302020204" pitchFamily="66" charset="0"/>
              </a:rPr>
              <a:t>በቀረውስ፥ ወንድሞች ሆይ፥ እውነተኛ የሆነውን ነገር ሁሉ፥ ጭምትነት ያለበትን ነገር ሁሉ፥ ጽድቅ የሆነውን ነገር ሁሉ፥ ንጹሕ የሆነውን ነገር ሁሉ፥ ፍቅር ያለበትን ነገር ሁሉ፥ መልካም ወሬ ያለበትን ነገር ሁሉ፥ በጎነት ቢሆን ምስጋናም ቢሆን፥ እነዚህን አስቡ፤</a:t>
            </a:r>
            <a:r>
              <a:rPr lang="en" sz="2000" b="1" dirty="0">
                <a:solidFill>
                  <a:schemeClr val="accent6">
                    <a:lumMod val="50000"/>
                  </a:schemeClr>
                </a:solidFill>
                <a:latin typeface="Comic Sans MS" panose="030F0702030302020204" pitchFamily="66" charset="0"/>
              </a:rPr>
              <a:t>” </a:t>
            </a:r>
            <a:r>
              <a:rPr lang="en" sz="1600" b="1" dirty="0">
                <a:solidFill>
                  <a:schemeClr val="accent6">
                    <a:lumMod val="50000"/>
                  </a:schemeClr>
                </a:solidFill>
                <a:latin typeface="Comic Sans MS" panose="030F0702030302020204" pitchFamily="66" charset="0"/>
              </a:rPr>
              <a:t>(</a:t>
            </a:r>
            <a:r>
              <a:rPr lang="am-ET" sz="1600" b="1" dirty="0">
                <a:solidFill>
                  <a:schemeClr val="accent6">
                    <a:lumMod val="50000"/>
                  </a:schemeClr>
                </a:solidFill>
                <a:latin typeface="Comic Sans MS" panose="030F0702030302020204" pitchFamily="66" charset="0"/>
              </a:rPr>
              <a:t>ፊልጵስዩስ</a:t>
            </a:r>
            <a:r>
              <a:rPr lang="en" sz="1600"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4:8</a:t>
            </a:r>
            <a:r>
              <a:rPr lang="en" sz="1600" b="1" dirty="0">
                <a:solidFill>
                  <a:schemeClr val="accent6">
                    <a:lumMod val="50000"/>
                  </a:schemeClr>
                </a:solidFill>
                <a:latin typeface="Comic Sans MS" panose="030F0702030302020204" pitchFamily="66" charset="0"/>
              </a:rPr>
              <a:t>)</a:t>
            </a:r>
          </a:p>
        </p:txBody>
      </p:sp>
      <p:sp>
        <p:nvSpPr>
          <p:cNvPr id="5" name="CuadroTexto 4">
            <a:extLst>
              <a:ext uri="{FF2B5EF4-FFF2-40B4-BE49-F238E27FC236}">
                <a16:creationId xmlns:a16="http://schemas.microsoft.com/office/drawing/2014/main" id="{0124C73B-53DF-717B-6F08-0B9026F3F3AF}"/>
              </a:ext>
            </a:extLst>
          </p:cNvPr>
          <p:cNvSpPr txBox="1"/>
          <p:nvPr/>
        </p:nvSpPr>
        <p:spPr>
          <a:xfrm>
            <a:off x="194713" y="1680681"/>
            <a:ext cx="6806162" cy="1015663"/>
          </a:xfrm>
          <a:prstGeom prst="rect">
            <a:avLst/>
          </a:prstGeom>
          <a:noFill/>
        </p:spPr>
        <p:txBody>
          <a:bodyPr wrap="square" rtlCol="0">
            <a:spAutoFit/>
          </a:bodyPr>
          <a:lstStyle/>
          <a:p>
            <a:pPr>
              <a:spcBef>
                <a:spcPts val="600"/>
              </a:spcBef>
            </a:pPr>
            <a:r>
              <a:rPr lang="am-ET" sz="2000" b="1" dirty="0"/>
              <a:t>ጭንቀታችንን ለጌታ የመስጠታችንና በኢየሱስ የመደሰታችን ውጤቱ ሰላም ነው</a:t>
            </a:r>
            <a:r>
              <a:rPr lang="en" sz="2000" b="1" dirty="0"/>
              <a:t> (</a:t>
            </a:r>
            <a:r>
              <a:rPr lang="am-ET" sz="2000" b="1" dirty="0"/>
              <a:t>ፊል</a:t>
            </a:r>
            <a:r>
              <a:rPr lang="en" sz="2000" b="1" dirty="0"/>
              <a:t> 4:7)</a:t>
            </a:r>
            <a:r>
              <a:rPr lang="am-ET" sz="2000" b="1" dirty="0"/>
              <a:t>።</a:t>
            </a:r>
            <a:r>
              <a:rPr lang="en" sz="2000" b="1" dirty="0"/>
              <a:t> </a:t>
            </a:r>
            <a:r>
              <a:rPr lang="am-ET" sz="2000" b="1" dirty="0"/>
              <a:t>ይህ ሰላም ደግሞ ዓለም ሊሰጠውም ሆነ ሊወስደው የማይችለው ሰላም ነው</a:t>
            </a:r>
            <a:r>
              <a:rPr lang="en" sz="2000" b="1" dirty="0"/>
              <a:t> (</a:t>
            </a:r>
            <a:r>
              <a:rPr lang="am-ET" sz="2000" b="1" dirty="0"/>
              <a:t>ዮሐ</a:t>
            </a:r>
            <a:r>
              <a:rPr lang="en" sz="2000" b="1" dirty="0"/>
              <a:t> 14:27</a:t>
            </a:r>
            <a:r>
              <a:rPr lang="am-ET" sz="2000" b="1" dirty="0"/>
              <a:t>፣</a:t>
            </a:r>
            <a:r>
              <a:rPr lang="en" sz="2000" b="1" dirty="0"/>
              <a:t> 16:33)</a:t>
            </a:r>
            <a:r>
              <a:rPr lang="am-ET" sz="2000" b="1" dirty="0"/>
              <a:t>።</a:t>
            </a:r>
            <a:endParaRPr lang="en" sz="2000" b="1" dirty="0"/>
          </a:p>
        </p:txBody>
      </p:sp>
      <p:graphicFrame>
        <p:nvGraphicFramePr>
          <p:cNvPr id="2" name="Diagrama 1">
            <a:extLst>
              <a:ext uri="{FF2B5EF4-FFF2-40B4-BE49-F238E27FC236}">
                <a16:creationId xmlns:a16="http://schemas.microsoft.com/office/drawing/2014/main" id="{9F1C6CF8-C748-92EE-E498-E9221F1409CC}"/>
              </a:ext>
            </a:extLst>
          </p:cNvPr>
          <p:cNvGraphicFramePr/>
          <p:nvPr>
            <p:extLst>
              <p:ext uri="{D42A27DB-BD31-4B8C-83A1-F6EECF244321}">
                <p14:modId xmlns:p14="http://schemas.microsoft.com/office/powerpoint/2010/main" val="2044777685"/>
              </p:ext>
            </p:extLst>
          </p:nvPr>
        </p:nvGraphicFramePr>
        <p:xfrm>
          <a:off x="6906855" y="1533197"/>
          <a:ext cx="5285146" cy="52510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9210D91F-563F-25E4-FF89-1E6B598903FE}"/>
              </a:ext>
            </a:extLst>
          </p:cNvPr>
          <p:cNvSpPr txBox="1"/>
          <p:nvPr/>
        </p:nvSpPr>
        <p:spPr>
          <a:xfrm>
            <a:off x="3165714" y="5177319"/>
            <a:ext cx="3642476" cy="817424"/>
          </a:xfrm>
          <a:prstGeom prst="roundRect">
            <a:avLst>
              <a:gd name="adj" fmla="val 24053"/>
            </a:avLst>
          </a:prstGeom>
          <a:solidFill>
            <a:schemeClr val="accent6">
              <a:lumMod val="40000"/>
              <a:lumOff val="60000"/>
            </a:schemeClr>
          </a:solidFill>
          <a:ln w="28575">
            <a:solidFill>
              <a:schemeClr val="accent6">
                <a:lumMod val="5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spcBef>
                <a:spcPts val="600"/>
              </a:spcBef>
            </a:pPr>
            <a:r>
              <a:rPr lang="am-ET" sz="2000" b="1" dirty="0"/>
              <a:t>ሲጠቃለል</a:t>
            </a:r>
            <a:r>
              <a:rPr lang="en" sz="2000" b="1" dirty="0"/>
              <a:t>: “</a:t>
            </a:r>
            <a:r>
              <a:rPr lang="am-ET" sz="2000" b="1" dirty="0"/>
              <a:t>በጎነት ቢሆን ምስጋናም ቢሆን፥ እነዚህን አስቡ፤</a:t>
            </a:r>
            <a:r>
              <a:rPr lang="en" sz="2000" b="1" dirty="0"/>
              <a:t>” (</a:t>
            </a:r>
            <a:r>
              <a:rPr lang="am-ET" sz="2000" b="1" dirty="0"/>
              <a:t>ፊል</a:t>
            </a:r>
            <a:r>
              <a:rPr lang="en" sz="2000" b="1" dirty="0"/>
              <a:t> 4:8)</a:t>
            </a:r>
            <a:r>
              <a:rPr lang="am-ET" sz="2000" b="1" dirty="0"/>
              <a:t>።</a:t>
            </a:r>
            <a:endParaRPr lang="en" sz="2000" b="1" dirty="0"/>
          </a:p>
        </p:txBody>
      </p:sp>
      <p:sp>
        <p:nvSpPr>
          <p:cNvPr id="11" name="CuadroTexto 10">
            <a:extLst>
              <a:ext uri="{FF2B5EF4-FFF2-40B4-BE49-F238E27FC236}">
                <a16:creationId xmlns:a16="http://schemas.microsoft.com/office/drawing/2014/main" id="{F6870FDD-5AE2-8006-6140-EBB843EEB803}"/>
              </a:ext>
            </a:extLst>
          </p:cNvPr>
          <p:cNvSpPr txBox="1"/>
          <p:nvPr/>
        </p:nvSpPr>
        <p:spPr>
          <a:xfrm>
            <a:off x="3067050" y="2766923"/>
            <a:ext cx="3839805" cy="1631216"/>
          </a:xfrm>
          <a:prstGeom prst="rect">
            <a:avLst/>
          </a:prstGeom>
          <a:noFill/>
        </p:spPr>
        <p:txBody>
          <a:bodyPr wrap="square">
            <a:spAutoFit/>
          </a:bodyPr>
          <a:lstStyle/>
          <a:p>
            <a:pPr>
              <a:spcBef>
                <a:spcPts val="600"/>
              </a:spcBef>
            </a:pPr>
            <a:r>
              <a:rPr lang="am-ET" sz="2000" b="1" dirty="0"/>
              <a:t>ጳውሎስ ስለዚህ ሰላም ሲናገር ስሜታችንንና አሳባችንን የሚከላከል ጠባቂ እንደሚሆን ይናገራል</a:t>
            </a:r>
            <a:r>
              <a:rPr lang="en" sz="2000" b="1" dirty="0"/>
              <a:t> (</a:t>
            </a:r>
            <a:r>
              <a:rPr lang="am-ET" sz="2000" b="1" dirty="0"/>
              <a:t>ፊል</a:t>
            </a:r>
            <a:r>
              <a:rPr lang="en" sz="2000" b="1" dirty="0"/>
              <a:t> 4:7)</a:t>
            </a:r>
            <a:r>
              <a:rPr lang="am-ET" sz="2000" b="1" dirty="0"/>
              <a:t>።</a:t>
            </a:r>
            <a:r>
              <a:rPr lang="en" sz="2000" b="1" dirty="0"/>
              <a:t> </a:t>
            </a:r>
            <a:r>
              <a:rPr lang="am-ET" sz="2000" b="1" dirty="0"/>
              <a:t>ይህ ጠባቂ የማይበገር እንዲሆን ምን ምን ነገሮችን ማሰብ አለብን</a:t>
            </a:r>
            <a:r>
              <a:rPr lang="en" sz="2000" b="1" dirty="0"/>
              <a:t>? (</a:t>
            </a:r>
            <a:r>
              <a:rPr lang="am-ET" sz="2000" b="1" dirty="0"/>
              <a:t>ፊል</a:t>
            </a:r>
            <a:r>
              <a:rPr lang="en" sz="2000" b="1" dirty="0"/>
              <a:t> 4:8)</a:t>
            </a:r>
          </a:p>
        </p:txBody>
      </p:sp>
      <p:pic>
        <p:nvPicPr>
          <p:cNvPr id="13" name="Imagen 12" descr="Imagen que contiene persona, interior, sostener, mujer&#10;&#10;El contenido generado por IA puede ser incorrecto.">
            <a:extLst>
              <a:ext uri="{FF2B5EF4-FFF2-40B4-BE49-F238E27FC236}">
                <a16:creationId xmlns:a16="http://schemas.microsoft.com/office/drawing/2014/main" id="{CC41AA7B-BED0-6FD8-3321-BFBF4C1087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4713" y="2852648"/>
            <a:ext cx="2695990" cy="3595777"/>
          </a:xfrm>
          <a:prstGeom prst="roundRect">
            <a:avLst>
              <a:gd name="adj" fmla="val 4167"/>
            </a:avLst>
          </a:prstGeom>
          <a:solidFill>
            <a:srgbClr val="FFFFFF"/>
          </a:solidFill>
          <a:ln w="76200" cap="sq">
            <a:solidFill>
              <a:schemeClr val="bg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5065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900" decel="100000" fill="hold"/>
                                        <p:tgtEl>
                                          <p:spTgt spid="1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E00895E5-6944-4A36-A099-069F28B64C91}"/>
                                            </p:graphicEl>
                                          </p:spTgt>
                                        </p:tgtEl>
                                        <p:attrNameLst>
                                          <p:attrName>style.visibility</p:attrName>
                                        </p:attrNameLst>
                                      </p:cBhvr>
                                      <p:to>
                                        <p:strVal val="visible"/>
                                      </p:to>
                                    </p:set>
                                    <p:animEffect transition="in" filter="fade">
                                      <p:cBhvr>
                                        <p:cTn id="47" dur="500"/>
                                        <p:tgtEl>
                                          <p:spTgt spid="2">
                                            <p:graphicEl>
                                              <a:dgm id="{E00895E5-6944-4A36-A099-069F28B64C9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9C9976D1-C018-43D5-81A0-6846E4DF5FCA}"/>
                                            </p:graphicEl>
                                          </p:spTgt>
                                        </p:tgtEl>
                                        <p:attrNameLst>
                                          <p:attrName>style.visibility</p:attrName>
                                        </p:attrNameLst>
                                      </p:cBhvr>
                                      <p:to>
                                        <p:strVal val="visible"/>
                                      </p:to>
                                    </p:set>
                                    <p:animEffect transition="in" filter="fade">
                                      <p:cBhvr>
                                        <p:cTn id="52" dur="500"/>
                                        <p:tgtEl>
                                          <p:spTgt spid="2">
                                            <p:graphicEl>
                                              <a:dgm id="{9C9976D1-C018-43D5-81A0-6846E4DF5FCA}"/>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1141BFDF-95E8-4D91-97CE-5CCE188BFFD9}"/>
                                            </p:graphicEl>
                                          </p:spTgt>
                                        </p:tgtEl>
                                        <p:attrNameLst>
                                          <p:attrName>style.visibility</p:attrName>
                                        </p:attrNameLst>
                                      </p:cBhvr>
                                      <p:to>
                                        <p:strVal val="visible"/>
                                      </p:to>
                                    </p:set>
                                    <p:animEffect transition="in" filter="fade">
                                      <p:cBhvr>
                                        <p:cTn id="55" dur="500"/>
                                        <p:tgtEl>
                                          <p:spTgt spid="2">
                                            <p:graphicEl>
                                              <a:dgm id="{1141BFDF-95E8-4D91-97CE-5CCE188BFFD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A0627442-0053-4F4F-B4CA-4D5C4565DAC1}"/>
                                            </p:graphicEl>
                                          </p:spTgt>
                                        </p:tgtEl>
                                        <p:attrNameLst>
                                          <p:attrName>style.visibility</p:attrName>
                                        </p:attrNameLst>
                                      </p:cBhvr>
                                      <p:to>
                                        <p:strVal val="visible"/>
                                      </p:to>
                                    </p:set>
                                    <p:animEffect transition="in" filter="fade">
                                      <p:cBhvr>
                                        <p:cTn id="60" dur="500"/>
                                        <p:tgtEl>
                                          <p:spTgt spid="2">
                                            <p:graphicEl>
                                              <a:dgm id="{A0627442-0053-4F4F-B4CA-4D5C4565DAC1}"/>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284EC19B-3261-4C0A-BA70-964A610B88E3}"/>
                                            </p:graphicEl>
                                          </p:spTgt>
                                        </p:tgtEl>
                                        <p:attrNameLst>
                                          <p:attrName>style.visibility</p:attrName>
                                        </p:attrNameLst>
                                      </p:cBhvr>
                                      <p:to>
                                        <p:strVal val="visible"/>
                                      </p:to>
                                    </p:set>
                                    <p:animEffect transition="in" filter="fade">
                                      <p:cBhvr>
                                        <p:cTn id="63" dur="500"/>
                                        <p:tgtEl>
                                          <p:spTgt spid="2">
                                            <p:graphicEl>
                                              <a:dgm id="{284EC19B-3261-4C0A-BA70-964A610B88E3}"/>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8660691B-A762-4BAF-B0AE-C2619C3AA7A5}"/>
                                            </p:graphicEl>
                                          </p:spTgt>
                                        </p:tgtEl>
                                        <p:attrNameLst>
                                          <p:attrName>style.visibility</p:attrName>
                                        </p:attrNameLst>
                                      </p:cBhvr>
                                      <p:to>
                                        <p:strVal val="visible"/>
                                      </p:to>
                                    </p:set>
                                    <p:animEffect transition="in" filter="fade">
                                      <p:cBhvr>
                                        <p:cTn id="68" dur="500"/>
                                        <p:tgtEl>
                                          <p:spTgt spid="2">
                                            <p:graphicEl>
                                              <a:dgm id="{8660691B-A762-4BAF-B0AE-C2619C3AA7A5}"/>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DA4F9CAF-A910-41AE-8A10-AE528558652A}"/>
                                            </p:graphicEl>
                                          </p:spTgt>
                                        </p:tgtEl>
                                        <p:attrNameLst>
                                          <p:attrName>style.visibility</p:attrName>
                                        </p:attrNameLst>
                                      </p:cBhvr>
                                      <p:to>
                                        <p:strVal val="visible"/>
                                      </p:to>
                                    </p:set>
                                    <p:animEffect transition="in" filter="fade">
                                      <p:cBhvr>
                                        <p:cTn id="71" dur="500"/>
                                        <p:tgtEl>
                                          <p:spTgt spid="2">
                                            <p:graphicEl>
                                              <a:dgm id="{DA4F9CAF-A910-41AE-8A10-AE528558652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graphicEl>
                                              <a:dgm id="{B9B98085-777F-4896-AE5B-A399E16C839A}"/>
                                            </p:graphicEl>
                                          </p:spTgt>
                                        </p:tgtEl>
                                        <p:attrNameLst>
                                          <p:attrName>style.visibility</p:attrName>
                                        </p:attrNameLst>
                                      </p:cBhvr>
                                      <p:to>
                                        <p:strVal val="visible"/>
                                      </p:to>
                                    </p:set>
                                    <p:animEffect transition="in" filter="fade">
                                      <p:cBhvr>
                                        <p:cTn id="76" dur="500"/>
                                        <p:tgtEl>
                                          <p:spTgt spid="2">
                                            <p:graphicEl>
                                              <a:dgm id="{B9B98085-777F-4896-AE5B-A399E16C839A}"/>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
                                            <p:graphicEl>
                                              <a:dgm id="{8A77F301-51BC-4CD4-9F81-E28C0D908C54}"/>
                                            </p:graphicEl>
                                          </p:spTgt>
                                        </p:tgtEl>
                                        <p:attrNameLst>
                                          <p:attrName>style.visibility</p:attrName>
                                        </p:attrNameLst>
                                      </p:cBhvr>
                                      <p:to>
                                        <p:strVal val="visible"/>
                                      </p:to>
                                    </p:set>
                                    <p:animEffect transition="in" filter="fade">
                                      <p:cBhvr>
                                        <p:cTn id="79" dur="500"/>
                                        <p:tgtEl>
                                          <p:spTgt spid="2">
                                            <p:graphicEl>
                                              <a:dgm id="{8A77F301-51BC-4CD4-9F81-E28C0D908C5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
                                            <p:graphicEl>
                                              <a:dgm id="{D014681F-0BDE-494B-BF50-85790A42B6FB}"/>
                                            </p:graphicEl>
                                          </p:spTgt>
                                        </p:tgtEl>
                                        <p:attrNameLst>
                                          <p:attrName>style.visibility</p:attrName>
                                        </p:attrNameLst>
                                      </p:cBhvr>
                                      <p:to>
                                        <p:strVal val="visible"/>
                                      </p:to>
                                    </p:set>
                                    <p:animEffect transition="in" filter="fade">
                                      <p:cBhvr>
                                        <p:cTn id="84" dur="500"/>
                                        <p:tgtEl>
                                          <p:spTgt spid="2">
                                            <p:graphicEl>
                                              <a:dgm id="{D014681F-0BDE-494B-BF50-85790A42B6FB}"/>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
                                            <p:graphicEl>
                                              <a:dgm id="{B7D9D664-9CC4-4A8B-B2D1-84C252ECE833}"/>
                                            </p:graphicEl>
                                          </p:spTgt>
                                        </p:tgtEl>
                                        <p:attrNameLst>
                                          <p:attrName>style.visibility</p:attrName>
                                        </p:attrNameLst>
                                      </p:cBhvr>
                                      <p:to>
                                        <p:strVal val="visible"/>
                                      </p:to>
                                    </p:set>
                                    <p:animEffect transition="in" filter="fade">
                                      <p:cBhvr>
                                        <p:cTn id="87" dur="500"/>
                                        <p:tgtEl>
                                          <p:spTgt spid="2">
                                            <p:graphicEl>
                                              <a:dgm id="{B7D9D664-9CC4-4A8B-B2D1-84C252ECE833}"/>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
                                            <p:graphicEl>
                                              <a:dgm id="{7C41A576-5BE8-40F5-8D86-D486E205AC2F}"/>
                                            </p:graphicEl>
                                          </p:spTgt>
                                        </p:tgtEl>
                                        <p:attrNameLst>
                                          <p:attrName>style.visibility</p:attrName>
                                        </p:attrNameLst>
                                      </p:cBhvr>
                                      <p:to>
                                        <p:strVal val="visible"/>
                                      </p:to>
                                    </p:set>
                                    <p:animEffect transition="in" filter="fade">
                                      <p:cBhvr>
                                        <p:cTn id="90" dur="500"/>
                                        <p:tgtEl>
                                          <p:spTgt spid="2">
                                            <p:graphicEl>
                                              <a:dgm id="{7C41A576-5BE8-40F5-8D86-D486E205AC2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animBg="1"/>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1151</TotalTime>
  <Words>997</Words>
  <Application>Microsoft Office PowerPoint</Application>
  <PresentationFormat>Panorámica</PresentationFormat>
  <Paragraphs>66</Paragraphs>
  <Slides>12</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12</vt:i4>
      </vt:variant>
    </vt:vector>
  </HeadingPairs>
  <TitlesOfParts>
    <vt:vector size="21" baseType="lpstr">
      <vt:lpstr>Aptos Display</vt:lpstr>
      <vt:lpstr>Century Gothic</vt:lpstr>
      <vt:lpstr>Wingdings 3</vt:lpstr>
      <vt:lpstr>Aptos</vt:lpstr>
      <vt:lpstr>Constantia</vt:lpstr>
      <vt:lpstr>Comic Sans MS</vt:lpstr>
      <vt:lpstr>Arial</vt:lpstr>
      <vt:lpstr>Tema de Office</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329</cp:revision>
  <dcterms:created xsi:type="dcterms:W3CDTF">2026-01-12T07:53:42Z</dcterms:created>
  <dcterms:modified xsi:type="dcterms:W3CDTF">2026-02-04T07:00:18Z</dcterms:modified>
</cp:coreProperties>
</file>