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28" r:id="rId4"/>
    <p:sldId id="257" r:id="rId5"/>
    <p:sldId id="258" r:id="rId6"/>
    <p:sldId id="325" r:id="rId7"/>
    <p:sldId id="259" r:id="rId8"/>
    <p:sldId id="260" r:id="rId9"/>
    <p:sldId id="261" r:id="rId10"/>
    <p:sldId id="326" r:id="rId11"/>
    <p:sldId id="327" r:id="rId12"/>
    <p:sldId id="264" r:id="rId13"/>
    <p:sldId id="32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44"/>
    <a:srgbClr val="FFFF66"/>
    <a:srgbClr val="9DCC9E"/>
    <a:srgbClr val="E8C543"/>
    <a:srgbClr val="FFCA6A"/>
    <a:srgbClr val="FF00FF"/>
    <a:srgbClr val="FF99FF"/>
    <a:srgbClr val="BE1D1A"/>
    <a:srgbClr val="182C82"/>
    <a:srgbClr val="1C3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736" autoAdjust="0"/>
  </p:normalViewPr>
  <p:slideViewPr>
    <p:cSldViewPr snapToGrid="0">
      <p:cViewPr varScale="1">
        <p:scale>
          <a:sx n="99" d="100"/>
          <a:sy n="99" d="100"/>
        </p:scale>
        <p:origin x="9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02639-2F60-4648-826A-24278EED89CB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EA9EDB8-CD2C-4DFE-B146-7825A220487E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dirty="0"/>
            <a:t>ልባቸው እንዲፃናና</a:t>
          </a:r>
          <a:endParaRPr lang="es-ES" sz="2000" b="1" dirty="0"/>
        </a:p>
      </dgm:t>
    </dgm:pt>
    <dgm:pt modelId="{62228C23-7F1C-4984-8E05-788BCBBAB1B7}" type="parTrans" cxnId="{A0B705FC-E4B1-43CB-B671-6C8036EEF1C0}">
      <dgm:prSet/>
      <dgm:spPr/>
      <dgm:t>
        <a:bodyPr/>
        <a:lstStyle/>
        <a:p>
          <a:endParaRPr lang="es-ES" sz="2000"/>
        </a:p>
      </dgm:t>
    </dgm:pt>
    <dgm:pt modelId="{3EDB10DF-3FEE-4123-98BD-347EA0B5994B}" type="sibTrans" cxnId="{A0B705FC-E4B1-43CB-B671-6C8036EEF1C0}">
      <dgm:prSet/>
      <dgm:spPr/>
      <dgm:t>
        <a:bodyPr/>
        <a:lstStyle/>
        <a:p>
          <a:endParaRPr lang="es-ES" sz="2000"/>
        </a:p>
      </dgm:t>
    </dgm:pt>
    <dgm:pt modelId="{57550FA6-1EE6-47C7-9E78-97485E71593D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dirty="0"/>
            <a:t>በፍቅር እንዲተባበሩ</a:t>
          </a:r>
          <a:endParaRPr lang="es-ES" sz="2000" b="1" dirty="0"/>
        </a:p>
      </dgm:t>
    </dgm:pt>
    <dgm:pt modelId="{8C7FC0CD-B9DF-4F81-820C-88F900E6E64A}" type="parTrans" cxnId="{632EB64E-4578-42A0-87C8-5BF98C6804B4}">
      <dgm:prSet/>
      <dgm:spPr/>
      <dgm:t>
        <a:bodyPr/>
        <a:lstStyle/>
        <a:p>
          <a:endParaRPr lang="es-ES" sz="2000"/>
        </a:p>
      </dgm:t>
    </dgm:pt>
    <dgm:pt modelId="{699C7308-3EDA-4AE9-9ED9-2B0249BA77E8}" type="sibTrans" cxnId="{632EB64E-4578-42A0-87C8-5BF98C6804B4}">
      <dgm:prSet/>
      <dgm:spPr/>
      <dgm:t>
        <a:bodyPr/>
        <a:lstStyle/>
        <a:p>
          <a:endParaRPr lang="es-ES" sz="2000"/>
        </a:p>
      </dgm:t>
    </dgm:pt>
    <dgm:pt modelId="{3D9C8103-CC21-4390-B4AF-A7BDAA307B6B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ማስተዋል ወደሚገኝበት ወደ መረዳት ባለ ጠግነት ሁሉ እንዲደርሱ</a:t>
          </a:r>
          <a:endParaRPr lang="es-ES" sz="2000" kern="1200" dirty="0"/>
        </a:p>
      </dgm:t>
    </dgm:pt>
    <dgm:pt modelId="{D562DCFF-2036-4869-8C8F-68594B5F5CF2}" type="parTrans" cxnId="{95218E0E-633E-44D5-AE82-EA821FB1D92D}">
      <dgm:prSet/>
      <dgm:spPr/>
      <dgm:t>
        <a:bodyPr/>
        <a:lstStyle/>
        <a:p>
          <a:endParaRPr lang="es-ES" sz="2000"/>
        </a:p>
      </dgm:t>
    </dgm:pt>
    <dgm:pt modelId="{9B0BC555-E09F-4A4B-9E4B-32D85A29033D}" type="sibTrans" cxnId="{95218E0E-633E-44D5-AE82-EA821FB1D92D}">
      <dgm:prSet/>
      <dgm:spPr/>
      <dgm:t>
        <a:bodyPr/>
        <a:lstStyle/>
        <a:p>
          <a:endParaRPr lang="es-ES" sz="2000"/>
        </a:p>
      </dgm:t>
    </dgm:pt>
    <dgm:pt modelId="{48418A67-86BD-40D4-9FF3-74226FCE8777}" type="pres">
      <dgm:prSet presAssocID="{C6A02639-2F60-4648-826A-24278EED89CB}" presName="linear" presStyleCnt="0">
        <dgm:presLayoutVars>
          <dgm:animLvl val="lvl"/>
          <dgm:resizeHandles val="exact"/>
        </dgm:presLayoutVars>
      </dgm:prSet>
      <dgm:spPr/>
    </dgm:pt>
    <dgm:pt modelId="{57751AA5-295D-4357-9609-8E03201619C1}" type="pres">
      <dgm:prSet presAssocID="{4EA9EDB8-CD2C-4DFE-B146-7825A22048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E4B4881-1698-4163-8A6F-6ECB68AF0616}" type="pres">
      <dgm:prSet presAssocID="{3EDB10DF-3FEE-4123-98BD-347EA0B5994B}" presName="spacer" presStyleCnt="0"/>
      <dgm:spPr/>
    </dgm:pt>
    <dgm:pt modelId="{3AC74F1B-8D74-4ECE-829C-7EBFCF5A233D}" type="pres">
      <dgm:prSet presAssocID="{57550FA6-1EE6-47C7-9E78-97485E71593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F154C9-795F-430A-BFEE-1547D5E47BE0}" type="pres">
      <dgm:prSet presAssocID="{699C7308-3EDA-4AE9-9ED9-2B0249BA77E8}" presName="spacer" presStyleCnt="0"/>
      <dgm:spPr/>
    </dgm:pt>
    <dgm:pt modelId="{838D3007-E535-4DB8-A0B2-E36AB03A4B57}" type="pres">
      <dgm:prSet presAssocID="{3D9C8103-CC21-4390-B4AF-A7BDAA307B6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470B703-E81B-4276-AE49-9EBFE894BF47}" type="presOf" srcId="{C6A02639-2F60-4648-826A-24278EED89CB}" destId="{48418A67-86BD-40D4-9FF3-74226FCE8777}" srcOrd="0" destOrd="0" presId="urn:microsoft.com/office/officeart/2005/8/layout/vList2"/>
    <dgm:cxn modelId="{95218E0E-633E-44D5-AE82-EA821FB1D92D}" srcId="{C6A02639-2F60-4648-826A-24278EED89CB}" destId="{3D9C8103-CC21-4390-B4AF-A7BDAA307B6B}" srcOrd="2" destOrd="0" parTransId="{D562DCFF-2036-4869-8C8F-68594B5F5CF2}" sibTransId="{9B0BC555-E09F-4A4B-9E4B-32D85A29033D}"/>
    <dgm:cxn modelId="{18E75A3D-E529-4C22-86B7-4A8732E5C221}" type="presOf" srcId="{3D9C8103-CC21-4390-B4AF-A7BDAA307B6B}" destId="{838D3007-E535-4DB8-A0B2-E36AB03A4B57}" srcOrd="0" destOrd="0" presId="urn:microsoft.com/office/officeart/2005/8/layout/vList2"/>
    <dgm:cxn modelId="{9BE6FA68-313A-450D-9FC1-6A10E2F69599}" type="presOf" srcId="{57550FA6-1EE6-47C7-9E78-97485E71593D}" destId="{3AC74F1B-8D74-4ECE-829C-7EBFCF5A233D}" srcOrd="0" destOrd="0" presId="urn:microsoft.com/office/officeart/2005/8/layout/vList2"/>
    <dgm:cxn modelId="{632EB64E-4578-42A0-87C8-5BF98C6804B4}" srcId="{C6A02639-2F60-4648-826A-24278EED89CB}" destId="{57550FA6-1EE6-47C7-9E78-97485E71593D}" srcOrd="1" destOrd="0" parTransId="{8C7FC0CD-B9DF-4F81-820C-88F900E6E64A}" sibTransId="{699C7308-3EDA-4AE9-9ED9-2B0249BA77E8}"/>
    <dgm:cxn modelId="{602970E5-8562-40C6-A43F-EA0EB7D9945A}" type="presOf" srcId="{4EA9EDB8-CD2C-4DFE-B146-7825A220487E}" destId="{57751AA5-295D-4357-9609-8E03201619C1}" srcOrd="0" destOrd="0" presId="urn:microsoft.com/office/officeart/2005/8/layout/vList2"/>
    <dgm:cxn modelId="{A0B705FC-E4B1-43CB-B671-6C8036EEF1C0}" srcId="{C6A02639-2F60-4648-826A-24278EED89CB}" destId="{4EA9EDB8-CD2C-4DFE-B146-7825A220487E}" srcOrd="0" destOrd="0" parTransId="{62228C23-7F1C-4984-8E05-788BCBBAB1B7}" sibTransId="{3EDB10DF-3FEE-4123-98BD-347EA0B5994B}"/>
    <dgm:cxn modelId="{2665039D-F066-4029-9773-7B2CF5CA02B6}" type="presParOf" srcId="{48418A67-86BD-40D4-9FF3-74226FCE8777}" destId="{57751AA5-295D-4357-9609-8E03201619C1}" srcOrd="0" destOrd="0" presId="urn:microsoft.com/office/officeart/2005/8/layout/vList2"/>
    <dgm:cxn modelId="{3E61676F-D2BA-4E56-BCA1-038227C445D3}" type="presParOf" srcId="{48418A67-86BD-40D4-9FF3-74226FCE8777}" destId="{5E4B4881-1698-4163-8A6F-6ECB68AF0616}" srcOrd="1" destOrd="0" presId="urn:microsoft.com/office/officeart/2005/8/layout/vList2"/>
    <dgm:cxn modelId="{3A32BC85-5499-4D90-911C-C40D21D4CA18}" type="presParOf" srcId="{48418A67-86BD-40D4-9FF3-74226FCE8777}" destId="{3AC74F1B-8D74-4ECE-829C-7EBFCF5A233D}" srcOrd="2" destOrd="0" presId="urn:microsoft.com/office/officeart/2005/8/layout/vList2"/>
    <dgm:cxn modelId="{CD5306AE-D1EE-4631-80B7-92AC4AB24021}" type="presParOf" srcId="{48418A67-86BD-40D4-9FF3-74226FCE8777}" destId="{A1F154C9-795F-430A-BFEE-1547D5E47BE0}" srcOrd="3" destOrd="0" presId="urn:microsoft.com/office/officeart/2005/8/layout/vList2"/>
    <dgm:cxn modelId="{04982375-C91C-4899-B548-60BB827B2349}" type="presParOf" srcId="{48418A67-86BD-40D4-9FF3-74226FCE8777}" destId="{838D3007-E535-4DB8-A0B2-E36AB03A4B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AC8D1E-1953-47B6-9016-4B99292F39AA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9DFA28A-BF5B-401A-9BB1-56F39DC972B9}">
      <dgm:prSet phldrT="[Texto]" phldr="0" custT="1"/>
      <dgm:spPr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ስለዚህ ሁለት አይነት ትምህርቶች አሉ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DF5E3D33-A2CF-4869-85ED-0C87C7738BA8}" type="par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E13588-E518-443D-84FA-3B1824AE8DCA}" type="sib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995911-1894-4F71-AE8E-A6B25B78118A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am-E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በክርስቶስ እና በመጽሐፍ ቅዱስ ተዘግቦ ባለው ትምህርቶቹ መሠረት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7E8364-3528-48D2-8DB9-B773A42F43F4}" type="parTrans" cxnId="{1BDF9138-7C7C-45C9-988D-11E09734C13D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513791-236D-454D-987E-D749B2510A02}" type="sibTrans" cxnId="{1BDF9138-7C7C-45C9-988D-11E09734C13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9C1447-D33C-4477-855C-2A65CF4D9B9E}">
      <dgm:prSet phldrT="[Texto]" phldr="0" custT="1"/>
      <dgm:spPr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በእምነት እንበረታለን፣ በምስጋናም እንሞላለን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am-ET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     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(</a:t>
          </a:r>
          <a:r>
            <a:rPr lang="am-ET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ቆላ 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2:7)</a:t>
          </a:r>
        </a:p>
      </dgm:t>
    </dgm:pt>
    <dgm:pt modelId="{1BEC9317-B8FA-43BA-A024-16BD87405BDF}" type="parTrans" cxnId="{AFA8E77A-027F-46C4-A6B6-69C732DD2596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6B1051-7BC4-4E4B-B03D-05B8D6895E83}" type="sibTrans" cxnId="{AFA8E77A-027F-46C4-A6B6-69C732DD259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8A318D-56BC-420B-BE44-80E270D5BCB8}">
      <dgm:prSet phldrT="[Texto]" phldr="0" custT="1"/>
      <dgm:spPr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am-E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በፍልስፍናዎችና በከንቱ የሰው ጥበብ እንደ ሰው ወግ መሠረት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44E686-5B61-4C2D-8B96-C8713EBF41F2}" type="parTrans" cxnId="{B6B2507E-A1CC-4F92-8291-9038498FA3E0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04E0F4-C2F1-46AC-9824-EEDA8742C466}" type="sibTrans" cxnId="{B6B2507E-A1CC-4F92-8291-9038498FA3E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04CCEF-3586-4648-949A-A1BA8C9AE086}">
      <dgm:prSet phldrT="[Texto]" phldr="0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am-E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የተታለልን፣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am-E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በፍርድ ስር የሆንን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am-E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እና ሽልማታችንን የምናጣ እንሆናለን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am-E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ቆላ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2:8</a:t>
          </a:r>
          <a:r>
            <a:rPr lang="am-E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፣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</a:t>
          </a:r>
          <a:r>
            <a:rPr lang="am-E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፣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18)</a:t>
          </a:r>
        </a:p>
      </dgm:t>
    </dgm:pt>
    <dgm:pt modelId="{DB0606CE-40C2-429D-9064-7E291E09681A}" type="parTrans" cxnId="{0C2CFF3F-7C95-4B48-BBA7-93436CC28D44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997BC0-E890-4CD8-9C3B-3A698D1BBC6C}" type="sibTrans" cxnId="{0C2CFF3F-7C95-4B48-BBA7-93436CC28D4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A87591-E608-4B31-B52D-503491D42A2F}" type="pres">
      <dgm:prSet presAssocID="{05AC8D1E-1953-47B6-9016-4B99292F39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40D2521-2906-4D24-B382-B2735FAFCAF1}" type="pres">
      <dgm:prSet presAssocID="{F9DFA28A-BF5B-401A-9BB1-56F39DC972B9}" presName="root1" presStyleCnt="0"/>
      <dgm:spPr/>
    </dgm:pt>
    <dgm:pt modelId="{D5F7F02B-7B32-409D-B1E5-52F31BD4F3BD}" type="pres">
      <dgm:prSet presAssocID="{F9DFA28A-BF5B-401A-9BB1-56F39DC972B9}" presName="LevelOneTextNode" presStyleLbl="node0" presStyleIdx="0" presStyleCnt="1" custScaleY="174534">
        <dgm:presLayoutVars>
          <dgm:chPref val="3"/>
        </dgm:presLayoutVars>
      </dgm:prSet>
      <dgm:spPr>
        <a:xfrm>
          <a:off x="118980" y="190501"/>
          <a:ext cx="1867550" cy="1629754"/>
        </a:xfrm>
        <a:prstGeom prst="roundRect">
          <a:avLst>
            <a:gd name="adj" fmla="val 10000"/>
          </a:avLst>
        </a:prstGeom>
      </dgm:spPr>
    </dgm:pt>
    <dgm:pt modelId="{9D16E16A-B058-4976-85A5-C5E1D529C74F}" type="pres">
      <dgm:prSet presAssocID="{F9DFA28A-BF5B-401A-9BB1-56F39DC972B9}" presName="level2hierChild" presStyleCnt="0"/>
      <dgm:spPr/>
    </dgm:pt>
    <dgm:pt modelId="{AB0CBB47-E424-47FF-8AD8-BA5C37AA2D98}" type="pres">
      <dgm:prSet presAssocID="{7B7E8364-3528-48D2-8DB9-B773A42F43F4}" presName="conn2-1" presStyleLbl="parChTrans1D2" presStyleIdx="0" presStyleCnt="2"/>
      <dgm:spPr/>
    </dgm:pt>
    <dgm:pt modelId="{8C783402-9636-47DB-A793-D62A585D92FC}" type="pres">
      <dgm:prSet presAssocID="{7B7E8364-3528-48D2-8DB9-B773A42F43F4}" presName="connTx" presStyleLbl="parChTrans1D2" presStyleIdx="0" presStyleCnt="2"/>
      <dgm:spPr/>
    </dgm:pt>
    <dgm:pt modelId="{93C119F6-9232-4B70-B933-810B6E604DC6}" type="pres">
      <dgm:prSet presAssocID="{85995911-1894-4F71-AE8E-A6B25B78118A}" presName="root2" presStyleCnt="0"/>
      <dgm:spPr/>
    </dgm:pt>
    <dgm:pt modelId="{628B03C1-2108-40C1-A7E4-4B0B7D9A765A}" type="pres">
      <dgm:prSet presAssocID="{85995911-1894-4F71-AE8E-A6B25B78118A}" presName="LevelTwoTextNode" presStyleLbl="node2" presStyleIdx="0" presStyleCnt="2" custScaleX="205629">
        <dgm:presLayoutVars>
          <dgm:chPref val="3"/>
        </dgm:presLayoutVars>
      </dgm:prSet>
      <dgm:spPr/>
    </dgm:pt>
    <dgm:pt modelId="{DE6A4C16-DA2C-4842-A2E5-95665741A4CB}" type="pres">
      <dgm:prSet presAssocID="{85995911-1894-4F71-AE8E-A6B25B78118A}" presName="level3hierChild" presStyleCnt="0"/>
      <dgm:spPr/>
    </dgm:pt>
    <dgm:pt modelId="{C199F4D7-3ABA-4133-A056-BAEF2F3D776A}" type="pres">
      <dgm:prSet presAssocID="{1BEC9317-B8FA-43BA-A024-16BD87405BDF}" presName="conn2-1" presStyleLbl="parChTrans1D3" presStyleIdx="0" presStyleCnt="2"/>
      <dgm:spPr/>
    </dgm:pt>
    <dgm:pt modelId="{BED972BE-9382-46A5-8E28-56C743AB9470}" type="pres">
      <dgm:prSet presAssocID="{1BEC9317-B8FA-43BA-A024-16BD87405BDF}" presName="connTx" presStyleLbl="parChTrans1D3" presStyleIdx="0" presStyleCnt="2"/>
      <dgm:spPr/>
    </dgm:pt>
    <dgm:pt modelId="{AC1FF78B-23C8-4221-8C2E-6F8E7B793D0D}" type="pres">
      <dgm:prSet presAssocID="{F99C1447-D33C-4477-855C-2A65CF4D9B9E}" presName="root2" presStyleCnt="0"/>
      <dgm:spPr/>
    </dgm:pt>
    <dgm:pt modelId="{3C6B2C48-3092-4773-ACB2-D38B34F145FF}" type="pres">
      <dgm:prSet presAssocID="{F99C1447-D33C-4477-855C-2A65CF4D9B9E}" presName="LevelTwoTextNode" presStyleLbl="node3" presStyleIdx="0" presStyleCnt="2" custScaleX="231252">
        <dgm:presLayoutVars>
          <dgm:chPref val="3"/>
        </dgm:presLayoutVars>
      </dgm:prSet>
      <dgm:spPr>
        <a:xfrm>
          <a:off x="7320795" y="1570"/>
          <a:ext cx="3990226" cy="933775"/>
        </a:xfrm>
        <a:prstGeom prst="roundRect">
          <a:avLst>
            <a:gd name="adj" fmla="val 10000"/>
          </a:avLst>
        </a:prstGeom>
      </dgm:spPr>
    </dgm:pt>
    <dgm:pt modelId="{6EBC0FC8-BC33-4791-8399-5104A2398C85}" type="pres">
      <dgm:prSet presAssocID="{F99C1447-D33C-4477-855C-2A65CF4D9B9E}" presName="level3hierChild" presStyleCnt="0"/>
      <dgm:spPr/>
    </dgm:pt>
    <dgm:pt modelId="{80EEE3D0-C2C4-40CE-9E73-DCDA5330CD5E}" type="pres">
      <dgm:prSet presAssocID="{9044E686-5B61-4C2D-8B96-C8713EBF41F2}" presName="conn2-1" presStyleLbl="parChTrans1D2" presStyleIdx="1" presStyleCnt="2"/>
      <dgm:spPr/>
    </dgm:pt>
    <dgm:pt modelId="{EBF60E2B-D7B6-441D-9E5B-8D131031E6B4}" type="pres">
      <dgm:prSet presAssocID="{9044E686-5B61-4C2D-8B96-C8713EBF41F2}" presName="connTx" presStyleLbl="parChTrans1D2" presStyleIdx="1" presStyleCnt="2"/>
      <dgm:spPr/>
    </dgm:pt>
    <dgm:pt modelId="{70FB7F6B-257A-4E1D-B1C3-48C912871D58}" type="pres">
      <dgm:prSet presAssocID="{E98A318D-56BC-420B-BE44-80E270D5BCB8}" presName="root2" presStyleCnt="0"/>
      <dgm:spPr/>
    </dgm:pt>
    <dgm:pt modelId="{DD8FD213-494A-48EE-8B01-6F55637C1A93}" type="pres">
      <dgm:prSet presAssocID="{E98A318D-56BC-420B-BE44-80E270D5BCB8}" presName="LevelTwoTextNode" presStyleLbl="node2" presStyleIdx="1" presStyleCnt="2" custScaleX="205629">
        <dgm:presLayoutVars>
          <dgm:chPref val="3"/>
        </dgm:presLayoutVars>
      </dgm:prSet>
      <dgm:spPr>
        <a:xfrm>
          <a:off x="2733550" y="1075411"/>
          <a:ext cx="3840224" cy="933775"/>
        </a:xfrm>
        <a:prstGeom prst="roundRect">
          <a:avLst>
            <a:gd name="adj" fmla="val 10000"/>
          </a:avLst>
        </a:prstGeom>
      </dgm:spPr>
    </dgm:pt>
    <dgm:pt modelId="{26FADEA3-4FFA-48CA-A32A-5DC57A66F017}" type="pres">
      <dgm:prSet presAssocID="{E98A318D-56BC-420B-BE44-80E270D5BCB8}" presName="level3hierChild" presStyleCnt="0"/>
      <dgm:spPr/>
    </dgm:pt>
    <dgm:pt modelId="{BA0379AC-B5CE-4DE2-9563-54FF42A75FD8}" type="pres">
      <dgm:prSet presAssocID="{DB0606CE-40C2-429D-9064-7E291E09681A}" presName="conn2-1" presStyleLbl="parChTrans1D3" presStyleIdx="1" presStyleCnt="2"/>
      <dgm:spPr/>
    </dgm:pt>
    <dgm:pt modelId="{C0D34084-2F90-4BBB-82B6-EB5A52321E48}" type="pres">
      <dgm:prSet presAssocID="{DB0606CE-40C2-429D-9064-7E291E09681A}" presName="connTx" presStyleLbl="parChTrans1D3" presStyleIdx="1" presStyleCnt="2"/>
      <dgm:spPr/>
    </dgm:pt>
    <dgm:pt modelId="{92A19BB0-51BD-486C-B4C6-74A6A2D774CD}" type="pres">
      <dgm:prSet presAssocID="{B904CCEF-3586-4648-949A-A1BA8C9AE086}" presName="root2" presStyleCnt="0"/>
      <dgm:spPr/>
    </dgm:pt>
    <dgm:pt modelId="{5EF5C1E4-06C3-494E-AC3C-15D7B9D016A6}" type="pres">
      <dgm:prSet presAssocID="{B904CCEF-3586-4648-949A-A1BA8C9AE086}" presName="LevelTwoTextNode" presStyleLbl="node3" presStyleIdx="1" presStyleCnt="2" custScaleX="231252">
        <dgm:presLayoutVars>
          <dgm:chPref val="3"/>
        </dgm:presLayoutVars>
      </dgm:prSet>
      <dgm:spPr/>
    </dgm:pt>
    <dgm:pt modelId="{BE9538BA-A361-4FF2-A464-D0321EBD273A}" type="pres">
      <dgm:prSet presAssocID="{B904CCEF-3586-4648-949A-A1BA8C9AE086}" presName="level3hierChild" presStyleCnt="0"/>
      <dgm:spPr/>
    </dgm:pt>
  </dgm:ptLst>
  <dgm:cxnLst>
    <dgm:cxn modelId="{BB0A1E2E-FB0D-417C-B276-B0E4EE790623}" type="presOf" srcId="{DB0606CE-40C2-429D-9064-7E291E09681A}" destId="{BA0379AC-B5CE-4DE2-9563-54FF42A75FD8}" srcOrd="0" destOrd="0" presId="urn:microsoft.com/office/officeart/2005/8/layout/hierarchy2"/>
    <dgm:cxn modelId="{D66B2630-B638-4AA9-B61E-CB2F95E16C35}" type="presOf" srcId="{85995911-1894-4F71-AE8E-A6B25B78118A}" destId="{628B03C1-2108-40C1-A7E4-4B0B7D9A765A}" srcOrd="0" destOrd="0" presId="urn:microsoft.com/office/officeart/2005/8/layout/hierarchy2"/>
    <dgm:cxn modelId="{E7C22E35-FDF0-44CB-8BA0-0E255EB50134}" type="presOf" srcId="{9044E686-5B61-4C2D-8B96-C8713EBF41F2}" destId="{EBF60E2B-D7B6-441D-9E5B-8D131031E6B4}" srcOrd="1" destOrd="0" presId="urn:microsoft.com/office/officeart/2005/8/layout/hierarchy2"/>
    <dgm:cxn modelId="{1BDF9138-7C7C-45C9-988D-11E09734C13D}" srcId="{F9DFA28A-BF5B-401A-9BB1-56F39DC972B9}" destId="{85995911-1894-4F71-AE8E-A6B25B78118A}" srcOrd="0" destOrd="0" parTransId="{7B7E8364-3528-48D2-8DB9-B773A42F43F4}" sibTransId="{0A513791-236D-454D-987E-D749B2510A02}"/>
    <dgm:cxn modelId="{7E4C0039-B20E-413E-B576-51E472BEA334}" type="presOf" srcId="{DB0606CE-40C2-429D-9064-7E291E09681A}" destId="{C0D34084-2F90-4BBB-82B6-EB5A52321E48}" srcOrd="1" destOrd="0" presId="urn:microsoft.com/office/officeart/2005/8/layout/hierarchy2"/>
    <dgm:cxn modelId="{157A2539-26C6-40F2-9912-CAF6BB7D3D18}" type="presOf" srcId="{E98A318D-56BC-420B-BE44-80E270D5BCB8}" destId="{DD8FD213-494A-48EE-8B01-6F55637C1A93}" srcOrd="0" destOrd="0" presId="urn:microsoft.com/office/officeart/2005/8/layout/hierarchy2"/>
    <dgm:cxn modelId="{0C2CFF3F-7C95-4B48-BBA7-93436CC28D44}" srcId="{E98A318D-56BC-420B-BE44-80E270D5BCB8}" destId="{B904CCEF-3586-4648-949A-A1BA8C9AE086}" srcOrd="0" destOrd="0" parTransId="{DB0606CE-40C2-429D-9064-7E291E09681A}" sibTransId="{55997BC0-E890-4CD8-9C3B-3A698D1BBC6C}"/>
    <dgm:cxn modelId="{C87AC763-1183-41A8-8392-1BD986FCE76C}" type="presOf" srcId="{1BEC9317-B8FA-43BA-A024-16BD87405BDF}" destId="{BED972BE-9382-46A5-8E28-56C743AB9470}" srcOrd="1" destOrd="0" presId="urn:microsoft.com/office/officeart/2005/8/layout/hierarchy2"/>
    <dgm:cxn modelId="{212DCD47-D350-468B-8AFB-F97F1B6BAC71}" type="presOf" srcId="{7B7E8364-3528-48D2-8DB9-B773A42F43F4}" destId="{AB0CBB47-E424-47FF-8AD8-BA5C37AA2D98}" srcOrd="0" destOrd="0" presId="urn:microsoft.com/office/officeart/2005/8/layout/hierarchy2"/>
    <dgm:cxn modelId="{2EB74668-080B-48F3-A196-E012F6ECF220}" type="presOf" srcId="{1BEC9317-B8FA-43BA-A024-16BD87405BDF}" destId="{C199F4D7-3ABA-4133-A056-BAEF2F3D776A}" srcOrd="0" destOrd="0" presId="urn:microsoft.com/office/officeart/2005/8/layout/hierarchy2"/>
    <dgm:cxn modelId="{AFA8E77A-027F-46C4-A6B6-69C732DD2596}" srcId="{85995911-1894-4F71-AE8E-A6B25B78118A}" destId="{F99C1447-D33C-4477-855C-2A65CF4D9B9E}" srcOrd="0" destOrd="0" parTransId="{1BEC9317-B8FA-43BA-A024-16BD87405BDF}" sibTransId="{DD6B1051-7BC4-4E4B-B03D-05B8D6895E83}"/>
    <dgm:cxn modelId="{B6B2507E-A1CC-4F92-8291-9038498FA3E0}" srcId="{F9DFA28A-BF5B-401A-9BB1-56F39DC972B9}" destId="{E98A318D-56BC-420B-BE44-80E270D5BCB8}" srcOrd="1" destOrd="0" parTransId="{9044E686-5B61-4C2D-8B96-C8713EBF41F2}" sibTransId="{F004E0F4-C2F1-46AC-9824-EEDA8742C466}"/>
    <dgm:cxn modelId="{9A0B5C90-411C-456F-84BC-044C54C2F119}" type="presOf" srcId="{9044E686-5B61-4C2D-8B96-C8713EBF41F2}" destId="{80EEE3D0-C2C4-40CE-9E73-DCDA5330CD5E}" srcOrd="0" destOrd="0" presId="urn:microsoft.com/office/officeart/2005/8/layout/hierarchy2"/>
    <dgm:cxn modelId="{243F8A94-88B1-4670-AB09-7F852993941F}" type="presOf" srcId="{7B7E8364-3528-48D2-8DB9-B773A42F43F4}" destId="{8C783402-9636-47DB-A793-D62A585D92FC}" srcOrd="1" destOrd="0" presId="urn:microsoft.com/office/officeart/2005/8/layout/hierarchy2"/>
    <dgm:cxn modelId="{F013D69C-5630-4494-805E-D585615A56D2}" srcId="{05AC8D1E-1953-47B6-9016-4B99292F39AA}" destId="{F9DFA28A-BF5B-401A-9BB1-56F39DC972B9}" srcOrd="0" destOrd="0" parTransId="{DF5E3D33-A2CF-4869-85ED-0C87C7738BA8}" sibTransId="{79E13588-E518-443D-84FA-3B1824AE8DCA}"/>
    <dgm:cxn modelId="{111A43BE-1EE6-44E2-B04F-389BB5A42E08}" type="presOf" srcId="{F9DFA28A-BF5B-401A-9BB1-56F39DC972B9}" destId="{D5F7F02B-7B32-409D-B1E5-52F31BD4F3BD}" srcOrd="0" destOrd="0" presId="urn:microsoft.com/office/officeart/2005/8/layout/hierarchy2"/>
    <dgm:cxn modelId="{440194CD-5462-4880-8464-7E605FCA4978}" type="presOf" srcId="{05AC8D1E-1953-47B6-9016-4B99292F39AA}" destId="{0CA87591-E608-4B31-B52D-503491D42A2F}" srcOrd="0" destOrd="0" presId="urn:microsoft.com/office/officeart/2005/8/layout/hierarchy2"/>
    <dgm:cxn modelId="{92F116EA-85AF-481B-A2AF-1E8807C6CC50}" type="presOf" srcId="{F99C1447-D33C-4477-855C-2A65CF4D9B9E}" destId="{3C6B2C48-3092-4773-ACB2-D38B34F145FF}" srcOrd="0" destOrd="0" presId="urn:microsoft.com/office/officeart/2005/8/layout/hierarchy2"/>
    <dgm:cxn modelId="{8FAD03F4-67A4-4389-B418-B53D6DF07479}" type="presOf" srcId="{B904CCEF-3586-4648-949A-A1BA8C9AE086}" destId="{5EF5C1E4-06C3-494E-AC3C-15D7B9D016A6}" srcOrd="0" destOrd="0" presId="urn:microsoft.com/office/officeart/2005/8/layout/hierarchy2"/>
    <dgm:cxn modelId="{9E200309-592D-44E6-9EA5-9FE6B90983A4}" type="presParOf" srcId="{0CA87591-E608-4B31-B52D-503491D42A2F}" destId="{D40D2521-2906-4D24-B382-B2735FAFCAF1}" srcOrd="0" destOrd="0" presId="urn:microsoft.com/office/officeart/2005/8/layout/hierarchy2"/>
    <dgm:cxn modelId="{C86F4390-28BD-4449-8664-6DBB1A91F879}" type="presParOf" srcId="{D40D2521-2906-4D24-B382-B2735FAFCAF1}" destId="{D5F7F02B-7B32-409D-B1E5-52F31BD4F3BD}" srcOrd="0" destOrd="0" presId="urn:microsoft.com/office/officeart/2005/8/layout/hierarchy2"/>
    <dgm:cxn modelId="{F0436238-ADBD-44A5-BB57-0E9D1B8FF9B0}" type="presParOf" srcId="{D40D2521-2906-4D24-B382-B2735FAFCAF1}" destId="{9D16E16A-B058-4976-85A5-C5E1D529C74F}" srcOrd="1" destOrd="0" presId="urn:microsoft.com/office/officeart/2005/8/layout/hierarchy2"/>
    <dgm:cxn modelId="{80A89EAE-F18F-429F-808F-113862035C38}" type="presParOf" srcId="{9D16E16A-B058-4976-85A5-C5E1D529C74F}" destId="{AB0CBB47-E424-47FF-8AD8-BA5C37AA2D98}" srcOrd="0" destOrd="0" presId="urn:microsoft.com/office/officeart/2005/8/layout/hierarchy2"/>
    <dgm:cxn modelId="{4DDE9144-C6EB-4835-B18A-0734414335D3}" type="presParOf" srcId="{AB0CBB47-E424-47FF-8AD8-BA5C37AA2D98}" destId="{8C783402-9636-47DB-A793-D62A585D92FC}" srcOrd="0" destOrd="0" presId="urn:microsoft.com/office/officeart/2005/8/layout/hierarchy2"/>
    <dgm:cxn modelId="{7A4DFBAE-7BC5-4BA5-8AFA-08BFF18517C3}" type="presParOf" srcId="{9D16E16A-B058-4976-85A5-C5E1D529C74F}" destId="{93C119F6-9232-4B70-B933-810B6E604DC6}" srcOrd="1" destOrd="0" presId="urn:microsoft.com/office/officeart/2005/8/layout/hierarchy2"/>
    <dgm:cxn modelId="{80695D82-A78F-4020-B392-83AEF1EE959D}" type="presParOf" srcId="{93C119F6-9232-4B70-B933-810B6E604DC6}" destId="{628B03C1-2108-40C1-A7E4-4B0B7D9A765A}" srcOrd="0" destOrd="0" presId="urn:microsoft.com/office/officeart/2005/8/layout/hierarchy2"/>
    <dgm:cxn modelId="{7B617830-5734-45F8-B90A-455274E3F4FF}" type="presParOf" srcId="{93C119F6-9232-4B70-B933-810B6E604DC6}" destId="{DE6A4C16-DA2C-4842-A2E5-95665741A4CB}" srcOrd="1" destOrd="0" presId="urn:microsoft.com/office/officeart/2005/8/layout/hierarchy2"/>
    <dgm:cxn modelId="{457F1C91-895C-4A4D-9EE6-B77F1951ADC4}" type="presParOf" srcId="{DE6A4C16-DA2C-4842-A2E5-95665741A4CB}" destId="{C199F4D7-3ABA-4133-A056-BAEF2F3D776A}" srcOrd="0" destOrd="0" presId="urn:microsoft.com/office/officeart/2005/8/layout/hierarchy2"/>
    <dgm:cxn modelId="{BEF3A8E5-3CB7-484B-AA2F-2168B89441DE}" type="presParOf" srcId="{C199F4D7-3ABA-4133-A056-BAEF2F3D776A}" destId="{BED972BE-9382-46A5-8E28-56C743AB9470}" srcOrd="0" destOrd="0" presId="urn:microsoft.com/office/officeart/2005/8/layout/hierarchy2"/>
    <dgm:cxn modelId="{56F6BA02-5C20-4C51-A94B-6A412E7EB4CB}" type="presParOf" srcId="{DE6A4C16-DA2C-4842-A2E5-95665741A4CB}" destId="{AC1FF78B-23C8-4221-8C2E-6F8E7B793D0D}" srcOrd="1" destOrd="0" presId="urn:microsoft.com/office/officeart/2005/8/layout/hierarchy2"/>
    <dgm:cxn modelId="{6DC9AE01-F08A-43B8-8652-E69B81269739}" type="presParOf" srcId="{AC1FF78B-23C8-4221-8C2E-6F8E7B793D0D}" destId="{3C6B2C48-3092-4773-ACB2-D38B34F145FF}" srcOrd="0" destOrd="0" presId="urn:microsoft.com/office/officeart/2005/8/layout/hierarchy2"/>
    <dgm:cxn modelId="{EF6F5E4B-00C6-4F4F-9A9F-C98D842BBDDB}" type="presParOf" srcId="{AC1FF78B-23C8-4221-8C2E-6F8E7B793D0D}" destId="{6EBC0FC8-BC33-4791-8399-5104A2398C85}" srcOrd="1" destOrd="0" presId="urn:microsoft.com/office/officeart/2005/8/layout/hierarchy2"/>
    <dgm:cxn modelId="{C8EEB803-0322-4D6C-A551-F7DEF318EDA7}" type="presParOf" srcId="{9D16E16A-B058-4976-85A5-C5E1D529C74F}" destId="{80EEE3D0-C2C4-40CE-9E73-DCDA5330CD5E}" srcOrd="2" destOrd="0" presId="urn:microsoft.com/office/officeart/2005/8/layout/hierarchy2"/>
    <dgm:cxn modelId="{706F7D0C-4C6B-4E9B-B2EF-045090BDE50B}" type="presParOf" srcId="{80EEE3D0-C2C4-40CE-9E73-DCDA5330CD5E}" destId="{EBF60E2B-D7B6-441D-9E5B-8D131031E6B4}" srcOrd="0" destOrd="0" presId="urn:microsoft.com/office/officeart/2005/8/layout/hierarchy2"/>
    <dgm:cxn modelId="{BB9B6E35-5020-4EEE-AF5C-E4B7BF1314B3}" type="presParOf" srcId="{9D16E16A-B058-4976-85A5-C5E1D529C74F}" destId="{70FB7F6B-257A-4E1D-B1C3-48C912871D58}" srcOrd="3" destOrd="0" presId="urn:microsoft.com/office/officeart/2005/8/layout/hierarchy2"/>
    <dgm:cxn modelId="{DF77CCE4-7723-4C0D-9FEB-57E97EB230A5}" type="presParOf" srcId="{70FB7F6B-257A-4E1D-B1C3-48C912871D58}" destId="{DD8FD213-494A-48EE-8B01-6F55637C1A93}" srcOrd="0" destOrd="0" presId="urn:microsoft.com/office/officeart/2005/8/layout/hierarchy2"/>
    <dgm:cxn modelId="{9FFD18C8-F857-4BD0-A3A9-FB7F776A29BA}" type="presParOf" srcId="{70FB7F6B-257A-4E1D-B1C3-48C912871D58}" destId="{26FADEA3-4FFA-48CA-A32A-5DC57A66F017}" srcOrd="1" destOrd="0" presId="urn:microsoft.com/office/officeart/2005/8/layout/hierarchy2"/>
    <dgm:cxn modelId="{CFFD78BD-59D2-4B11-A67E-59B9F745B8C3}" type="presParOf" srcId="{26FADEA3-4FFA-48CA-A32A-5DC57A66F017}" destId="{BA0379AC-B5CE-4DE2-9563-54FF42A75FD8}" srcOrd="0" destOrd="0" presId="urn:microsoft.com/office/officeart/2005/8/layout/hierarchy2"/>
    <dgm:cxn modelId="{CB2CA084-5ACE-49C1-BBD3-4F91639640CB}" type="presParOf" srcId="{BA0379AC-B5CE-4DE2-9563-54FF42A75FD8}" destId="{C0D34084-2F90-4BBB-82B6-EB5A52321E48}" srcOrd="0" destOrd="0" presId="urn:microsoft.com/office/officeart/2005/8/layout/hierarchy2"/>
    <dgm:cxn modelId="{CF5F0C9F-FD61-4737-80FC-9007404691A0}" type="presParOf" srcId="{26FADEA3-4FFA-48CA-A32A-5DC57A66F017}" destId="{92A19BB0-51BD-486C-B4C6-74A6A2D774CD}" srcOrd="1" destOrd="0" presId="urn:microsoft.com/office/officeart/2005/8/layout/hierarchy2"/>
    <dgm:cxn modelId="{DA0A1380-8D10-4BE5-A523-B835A097F436}" type="presParOf" srcId="{92A19BB0-51BD-486C-B4C6-74A6A2D774CD}" destId="{5EF5C1E4-06C3-494E-AC3C-15D7B9D016A6}" srcOrd="0" destOrd="0" presId="urn:microsoft.com/office/officeart/2005/8/layout/hierarchy2"/>
    <dgm:cxn modelId="{E07DDCA2-B8E2-4963-ABBA-8049C1F06FA7}" type="presParOf" srcId="{92A19BB0-51BD-486C-B4C6-74A6A2D774CD}" destId="{BE9538BA-A361-4FF2-A464-D0321EBD273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6B8DEA-5014-4718-A8EE-AE3580F0BBEE}" type="doc">
      <dgm:prSet loTypeId="urn:microsoft.com/office/officeart/2005/8/layout/h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5CFAD89-08CF-4C58-817B-7EE8196F0107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am-ET" sz="2000" b="1" dirty="0"/>
            <a:t>ሕይወትን ሰጠን፣</a:t>
          </a:r>
          <a:r>
            <a:rPr lang="en" sz="2000" b="1" dirty="0"/>
            <a:t> </a:t>
          </a:r>
          <a:r>
            <a:rPr lang="am-ET" sz="2000" b="1" dirty="0"/>
            <a:t>ኃጥያታችንንም ይቅር አለን</a:t>
          </a:r>
          <a:r>
            <a:rPr lang="en" sz="2000" b="1" dirty="0"/>
            <a:t> (</a:t>
          </a:r>
          <a:r>
            <a:rPr lang="am-ET" sz="2000" b="1" dirty="0"/>
            <a:t>ቆላ</a:t>
          </a:r>
          <a:r>
            <a:rPr lang="en" sz="2000" b="1" dirty="0"/>
            <a:t> 2:13)</a:t>
          </a:r>
        </a:p>
      </dgm:t>
    </dgm:pt>
    <dgm:pt modelId="{249BE228-72AD-4782-A29D-0A2CC46E1FAF}" type="parTrans" cxnId="{35D8F171-33B1-4ED9-B11E-8DBF35019808}">
      <dgm:prSet/>
      <dgm:spPr/>
      <dgm:t>
        <a:bodyPr/>
        <a:lstStyle/>
        <a:p>
          <a:endParaRPr lang="es-ES" sz="2000" b="1"/>
        </a:p>
      </dgm:t>
    </dgm:pt>
    <dgm:pt modelId="{F3E369D6-F802-4AB6-9BC5-88E8EF138DB5}" type="sibTrans" cxnId="{35D8F171-33B1-4ED9-B11E-8DBF35019808}">
      <dgm:prSet/>
      <dgm:spPr/>
      <dgm:t>
        <a:bodyPr/>
        <a:lstStyle/>
        <a:p>
          <a:endParaRPr lang="es-ES" sz="2000" b="1"/>
        </a:p>
      </dgm:t>
    </dgm:pt>
    <dgm:pt modelId="{B2957AB7-BB08-4754-B299-2AFE02CDEC3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am-ET" sz="2000" b="1" dirty="0">
              <a:solidFill>
                <a:schemeClr val="bg1"/>
              </a:solidFill>
            </a:rPr>
            <a:t>ይቃወመን የነበረውን የሕጋዊ ባለዕዳነት ክሳችንን</a:t>
          </a:r>
          <a:r>
            <a:rPr lang="en" sz="2000" b="1" dirty="0">
              <a:solidFill>
                <a:schemeClr val="bg1"/>
              </a:solidFill>
            </a:rPr>
            <a:t> </a:t>
          </a:r>
          <a:r>
            <a:rPr lang="am-ET" sz="2000" b="1" dirty="0">
              <a:solidFill>
                <a:schemeClr val="bg1"/>
              </a:solidFill>
            </a:rPr>
            <a:t>አስወገደው    </a:t>
          </a:r>
          <a:r>
            <a:rPr lang="en" sz="2000" b="1" dirty="0">
              <a:solidFill>
                <a:schemeClr val="bg1"/>
              </a:solidFill>
            </a:rPr>
            <a:t>(</a:t>
          </a:r>
          <a:r>
            <a:rPr lang="am-ET" sz="2000" b="1" dirty="0">
              <a:solidFill>
                <a:schemeClr val="bg1"/>
              </a:solidFill>
            </a:rPr>
            <a:t>ቆላ</a:t>
          </a:r>
          <a:r>
            <a:rPr lang="en" sz="2000" b="1" dirty="0">
              <a:solidFill>
                <a:schemeClr val="bg1"/>
              </a:solidFill>
            </a:rPr>
            <a:t> 2:14)</a:t>
          </a:r>
        </a:p>
      </dgm:t>
    </dgm:pt>
    <dgm:pt modelId="{F4AEE23E-C3E6-4506-A622-5C89BA94B4C7}" type="parTrans" cxnId="{D8739C07-DCFF-4E95-9B07-95C69756C21F}">
      <dgm:prSet/>
      <dgm:spPr/>
      <dgm:t>
        <a:bodyPr/>
        <a:lstStyle/>
        <a:p>
          <a:endParaRPr lang="es-ES" sz="2000" b="1"/>
        </a:p>
      </dgm:t>
    </dgm:pt>
    <dgm:pt modelId="{E2789D54-0578-4D47-86CD-76ED096145D0}" type="sibTrans" cxnId="{D8739C07-DCFF-4E95-9B07-95C69756C21F}">
      <dgm:prSet/>
      <dgm:spPr/>
      <dgm:t>
        <a:bodyPr/>
        <a:lstStyle/>
        <a:p>
          <a:endParaRPr lang="es-ES" sz="2000" b="1"/>
        </a:p>
      </dgm:t>
    </dgm:pt>
    <dgm:pt modelId="{6E158DCC-FDF0-4076-867B-C63F36CAD1C7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am-ET" sz="2000" b="1" noProof="0" dirty="0">
              <a:solidFill>
                <a:schemeClr val="bg1"/>
              </a:solidFill>
            </a:rPr>
            <a:t>በክፉ ሃይላትና ስልጣናት ላይ ድል ነሳ </a:t>
          </a:r>
          <a:r>
            <a:rPr lang="en-US" sz="2000" b="1" noProof="0" dirty="0">
              <a:solidFill>
                <a:schemeClr val="bg1"/>
              </a:solidFill>
            </a:rPr>
            <a:t>(</a:t>
          </a:r>
          <a:r>
            <a:rPr lang="am-ET" sz="2000" b="1" noProof="0" dirty="0">
              <a:solidFill>
                <a:schemeClr val="bg1"/>
              </a:solidFill>
            </a:rPr>
            <a:t>ቆላ</a:t>
          </a:r>
          <a:r>
            <a:rPr lang="en-US" sz="2000" b="1" noProof="0" dirty="0">
              <a:solidFill>
                <a:schemeClr val="bg1"/>
              </a:solidFill>
            </a:rPr>
            <a:t> 2:15</a:t>
          </a:r>
          <a:r>
            <a:rPr lang="en" sz="2000" b="1" dirty="0">
              <a:solidFill>
                <a:schemeClr val="bg1"/>
              </a:solidFill>
            </a:rPr>
            <a:t>)</a:t>
          </a:r>
        </a:p>
      </dgm:t>
    </dgm:pt>
    <dgm:pt modelId="{A086A035-6E1B-4ACB-BFFF-829CBABCD0F4}" type="parTrans" cxnId="{9D3540F4-0139-439E-A7FD-0BB01B2AAEF2}">
      <dgm:prSet/>
      <dgm:spPr/>
      <dgm:t>
        <a:bodyPr/>
        <a:lstStyle/>
        <a:p>
          <a:endParaRPr lang="es-ES" sz="2000" b="1"/>
        </a:p>
      </dgm:t>
    </dgm:pt>
    <dgm:pt modelId="{7C06186A-AF09-4559-B4CF-C880C2C42E99}" type="sibTrans" cxnId="{9D3540F4-0139-439E-A7FD-0BB01B2AAEF2}">
      <dgm:prSet/>
      <dgm:spPr/>
      <dgm:t>
        <a:bodyPr/>
        <a:lstStyle/>
        <a:p>
          <a:endParaRPr lang="es-ES" sz="2000" b="1"/>
        </a:p>
      </dgm:t>
    </dgm:pt>
    <dgm:pt modelId="{958CB4E6-292E-41C3-A4E5-97395F4CD32F}" type="pres">
      <dgm:prSet presAssocID="{DA6B8DEA-5014-4718-A8EE-AE3580F0BBEE}" presName="Name0" presStyleCnt="0">
        <dgm:presLayoutVars>
          <dgm:dir/>
          <dgm:resizeHandles val="exact"/>
        </dgm:presLayoutVars>
      </dgm:prSet>
      <dgm:spPr/>
    </dgm:pt>
    <dgm:pt modelId="{FA2F0043-86EB-4077-8019-74B6E61C50F6}" type="pres">
      <dgm:prSet presAssocID="{E5CFAD89-08CF-4C58-817B-7EE8196F0107}" presName="node" presStyleLbl="node1" presStyleIdx="0" presStyleCnt="3">
        <dgm:presLayoutVars>
          <dgm:bulletEnabled val="1"/>
        </dgm:presLayoutVars>
      </dgm:prSet>
      <dgm:spPr/>
    </dgm:pt>
    <dgm:pt modelId="{E11E570A-9DA9-4395-AB93-7465EECFB39E}" type="pres">
      <dgm:prSet presAssocID="{F3E369D6-F802-4AB6-9BC5-88E8EF138DB5}" presName="sibTrans" presStyleCnt="0"/>
      <dgm:spPr/>
    </dgm:pt>
    <dgm:pt modelId="{B885D748-65CB-4770-8E25-553E448535E9}" type="pres">
      <dgm:prSet presAssocID="{B2957AB7-BB08-4754-B299-2AFE02CDEC39}" presName="node" presStyleLbl="node1" presStyleIdx="1" presStyleCnt="3" custScaleX="123926">
        <dgm:presLayoutVars>
          <dgm:bulletEnabled val="1"/>
        </dgm:presLayoutVars>
      </dgm:prSet>
      <dgm:spPr/>
    </dgm:pt>
    <dgm:pt modelId="{69B0818E-F39D-4B5B-A468-2D15A2C3F4F2}" type="pres">
      <dgm:prSet presAssocID="{E2789D54-0578-4D47-86CD-76ED096145D0}" presName="sibTrans" presStyleCnt="0"/>
      <dgm:spPr/>
    </dgm:pt>
    <dgm:pt modelId="{166E1F6B-A796-46A3-907A-6DDF004D0C02}" type="pres">
      <dgm:prSet presAssocID="{6E158DCC-FDF0-4076-867B-C63F36CAD1C7}" presName="node" presStyleLbl="node1" presStyleIdx="2" presStyleCnt="3">
        <dgm:presLayoutVars>
          <dgm:bulletEnabled val="1"/>
        </dgm:presLayoutVars>
      </dgm:prSet>
      <dgm:spPr/>
    </dgm:pt>
  </dgm:ptLst>
  <dgm:cxnLst>
    <dgm:cxn modelId="{D8739C07-DCFF-4E95-9B07-95C69756C21F}" srcId="{DA6B8DEA-5014-4718-A8EE-AE3580F0BBEE}" destId="{B2957AB7-BB08-4754-B299-2AFE02CDEC39}" srcOrd="1" destOrd="0" parTransId="{F4AEE23E-C3E6-4506-A622-5C89BA94B4C7}" sibTransId="{E2789D54-0578-4D47-86CD-76ED096145D0}"/>
    <dgm:cxn modelId="{8882D16A-0C26-4927-AC82-00A0576C86BC}" type="presOf" srcId="{6E158DCC-FDF0-4076-867B-C63F36CAD1C7}" destId="{166E1F6B-A796-46A3-907A-6DDF004D0C02}" srcOrd="0" destOrd="0" presId="urn:microsoft.com/office/officeart/2005/8/layout/hList6"/>
    <dgm:cxn modelId="{35D8F171-33B1-4ED9-B11E-8DBF35019808}" srcId="{DA6B8DEA-5014-4718-A8EE-AE3580F0BBEE}" destId="{E5CFAD89-08CF-4C58-817B-7EE8196F0107}" srcOrd="0" destOrd="0" parTransId="{249BE228-72AD-4782-A29D-0A2CC46E1FAF}" sibTransId="{F3E369D6-F802-4AB6-9BC5-88E8EF138DB5}"/>
    <dgm:cxn modelId="{22E21876-C56E-4FDE-B58B-44B9BF55FE1C}" type="presOf" srcId="{B2957AB7-BB08-4754-B299-2AFE02CDEC39}" destId="{B885D748-65CB-4770-8E25-553E448535E9}" srcOrd="0" destOrd="0" presId="urn:microsoft.com/office/officeart/2005/8/layout/hList6"/>
    <dgm:cxn modelId="{FDD117BF-459B-4F4F-87B8-CC14FC2FF9C7}" type="presOf" srcId="{DA6B8DEA-5014-4718-A8EE-AE3580F0BBEE}" destId="{958CB4E6-292E-41C3-A4E5-97395F4CD32F}" srcOrd="0" destOrd="0" presId="urn:microsoft.com/office/officeart/2005/8/layout/hList6"/>
    <dgm:cxn modelId="{9D3540F4-0139-439E-A7FD-0BB01B2AAEF2}" srcId="{DA6B8DEA-5014-4718-A8EE-AE3580F0BBEE}" destId="{6E158DCC-FDF0-4076-867B-C63F36CAD1C7}" srcOrd="2" destOrd="0" parTransId="{A086A035-6E1B-4ACB-BFFF-829CBABCD0F4}" sibTransId="{7C06186A-AF09-4559-B4CF-C880C2C42E99}"/>
    <dgm:cxn modelId="{E817DDF7-4D0B-42E8-B99C-CC0D10D792AB}" type="presOf" srcId="{E5CFAD89-08CF-4C58-817B-7EE8196F0107}" destId="{FA2F0043-86EB-4077-8019-74B6E61C50F6}" srcOrd="0" destOrd="0" presId="urn:microsoft.com/office/officeart/2005/8/layout/hList6"/>
    <dgm:cxn modelId="{659C3F5B-4294-4142-A33B-14729B6AA376}" type="presParOf" srcId="{958CB4E6-292E-41C3-A4E5-97395F4CD32F}" destId="{FA2F0043-86EB-4077-8019-74B6E61C50F6}" srcOrd="0" destOrd="0" presId="urn:microsoft.com/office/officeart/2005/8/layout/hList6"/>
    <dgm:cxn modelId="{CC6A4F71-108B-4795-974C-75E438631079}" type="presParOf" srcId="{958CB4E6-292E-41C3-A4E5-97395F4CD32F}" destId="{E11E570A-9DA9-4395-AB93-7465EECFB39E}" srcOrd="1" destOrd="0" presId="urn:microsoft.com/office/officeart/2005/8/layout/hList6"/>
    <dgm:cxn modelId="{0886C11C-1D72-4D06-B756-0F29944B3F9C}" type="presParOf" srcId="{958CB4E6-292E-41C3-A4E5-97395F4CD32F}" destId="{B885D748-65CB-4770-8E25-553E448535E9}" srcOrd="2" destOrd="0" presId="urn:microsoft.com/office/officeart/2005/8/layout/hList6"/>
    <dgm:cxn modelId="{4435C870-0ACB-48D7-95C2-83A17BCB47EF}" type="presParOf" srcId="{958CB4E6-292E-41C3-A4E5-97395F4CD32F}" destId="{69B0818E-F39D-4B5B-A468-2D15A2C3F4F2}" srcOrd="3" destOrd="0" presId="urn:microsoft.com/office/officeart/2005/8/layout/hList6"/>
    <dgm:cxn modelId="{AF257D64-3AFD-46E1-8790-E69F451B2EF8}" type="presParOf" srcId="{958CB4E6-292E-41C3-A4E5-97395F4CD32F}" destId="{166E1F6B-A796-46A3-907A-6DDF004D0C0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216B62-81D2-4063-A82F-38140E139E22}" type="doc">
      <dgm:prSet loTypeId="urn:microsoft.com/office/officeart/2005/8/layout/pList1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CE0486A-FEEB-4C39-9CF3-B62119BE2580}">
      <dgm:prSet phldrT="[Texto]" phldr="0"/>
      <dgm:spPr/>
      <dgm:t>
        <a:bodyPr/>
        <a:lstStyle/>
        <a:p>
          <a:endParaRPr lang="es-ES" dirty="0"/>
        </a:p>
      </dgm:t>
    </dgm:pt>
    <dgm:pt modelId="{2788FC6E-5CCB-49FF-9821-594122F7B3A0}" type="parTrans" cxnId="{7E91EA5A-6312-4CDE-9102-47E88353D04B}">
      <dgm:prSet/>
      <dgm:spPr/>
      <dgm:t>
        <a:bodyPr/>
        <a:lstStyle/>
        <a:p>
          <a:endParaRPr lang="es-ES"/>
        </a:p>
      </dgm:t>
    </dgm:pt>
    <dgm:pt modelId="{07C698DD-576E-4F80-A37C-E9871A48C320}" type="sibTrans" cxnId="{7E91EA5A-6312-4CDE-9102-47E88353D04B}">
      <dgm:prSet/>
      <dgm:spPr/>
      <dgm:t>
        <a:bodyPr/>
        <a:lstStyle/>
        <a:p>
          <a:endParaRPr lang="es-ES"/>
        </a:p>
      </dgm:t>
    </dgm:pt>
    <dgm:pt modelId="{1C999902-085C-4A90-BE21-4F591E2BB38F}">
      <dgm:prSet phldrT="[Texto]" phldr="0"/>
      <dgm:spPr/>
      <dgm:t>
        <a:bodyPr/>
        <a:lstStyle/>
        <a:p>
          <a:endParaRPr lang="es-ES" dirty="0"/>
        </a:p>
      </dgm:t>
    </dgm:pt>
    <dgm:pt modelId="{EB0AE94C-AD7E-4047-9DA4-5A3338C3DD1A}" type="parTrans" cxnId="{3BF523B5-420F-472F-B8F2-2DA43C190C8F}">
      <dgm:prSet/>
      <dgm:spPr/>
      <dgm:t>
        <a:bodyPr/>
        <a:lstStyle/>
        <a:p>
          <a:endParaRPr lang="es-ES"/>
        </a:p>
      </dgm:t>
    </dgm:pt>
    <dgm:pt modelId="{2B8E8784-4704-4E6F-81E1-436957247718}" type="sibTrans" cxnId="{3BF523B5-420F-472F-B8F2-2DA43C190C8F}">
      <dgm:prSet/>
      <dgm:spPr/>
      <dgm:t>
        <a:bodyPr/>
        <a:lstStyle/>
        <a:p>
          <a:endParaRPr lang="es-ES"/>
        </a:p>
      </dgm:t>
    </dgm:pt>
    <dgm:pt modelId="{C277C4F2-7EA5-48BA-9A24-6E8BDF221B90}">
      <dgm:prSet phldrT="[Texto]" phldr="0"/>
      <dgm:spPr/>
      <dgm:t>
        <a:bodyPr/>
        <a:lstStyle/>
        <a:p>
          <a:endParaRPr lang="es-ES" dirty="0"/>
        </a:p>
      </dgm:t>
    </dgm:pt>
    <dgm:pt modelId="{75396F5A-F7D1-450B-8A64-CBDD9EE86D95}" type="parTrans" cxnId="{E69879A8-4FAA-4705-9FC4-33A02085047E}">
      <dgm:prSet/>
      <dgm:spPr/>
      <dgm:t>
        <a:bodyPr/>
        <a:lstStyle/>
        <a:p>
          <a:endParaRPr lang="es-ES"/>
        </a:p>
      </dgm:t>
    </dgm:pt>
    <dgm:pt modelId="{7CA9C158-4565-4476-83E6-E0D726275277}" type="sibTrans" cxnId="{E69879A8-4FAA-4705-9FC4-33A02085047E}">
      <dgm:prSet/>
      <dgm:spPr/>
      <dgm:t>
        <a:bodyPr/>
        <a:lstStyle/>
        <a:p>
          <a:endParaRPr lang="es-ES"/>
        </a:p>
      </dgm:t>
    </dgm:pt>
    <dgm:pt modelId="{AC404925-A590-45D7-869E-F901CACC66DB}">
      <dgm:prSet phldrT="[Texto]" phldr="0"/>
      <dgm:spPr/>
      <dgm:t>
        <a:bodyPr/>
        <a:lstStyle/>
        <a:p>
          <a:endParaRPr lang="es-ES" dirty="0"/>
        </a:p>
      </dgm:t>
    </dgm:pt>
    <dgm:pt modelId="{E665475F-63E4-4881-9BA1-32510A175EE4}" type="parTrans" cxnId="{C99F6383-716C-4D78-95DE-5C82BE21F34F}">
      <dgm:prSet/>
      <dgm:spPr/>
      <dgm:t>
        <a:bodyPr/>
        <a:lstStyle/>
        <a:p>
          <a:endParaRPr lang="es-ES"/>
        </a:p>
      </dgm:t>
    </dgm:pt>
    <dgm:pt modelId="{A4F8404E-23EC-47C5-92AD-B1658FD42706}" type="sibTrans" cxnId="{C99F6383-716C-4D78-95DE-5C82BE21F34F}">
      <dgm:prSet/>
      <dgm:spPr/>
      <dgm:t>
        <a:bodyPr/>
        <a:lstStyle/>
        <a:p>
          <a:endParaRPr lang="es-ES"/>
        </a:p>
      </dgm:t>
    </dgm:pt>
    <dgm:pt modelId="{39D2C561-D5B8-4B34-A088-4A0D462C73DB}">
      <dgm:prSet phldrT="[Texto]" phldr="0"/>
      <dgm:spPr/>
      <dgm:t>
        <a:bodyPr/>
        <a:lstStyle/>
        <a:p>
          <a:endParaRPr lang="es-ES" dirty="0"/>
        </a:p>
      </dgm:t>
    </dgm:pt>
    <dgm:pt modelId="{CF54D46E-53B3-4AEB-8A3C-2756795F6474}" type="parTrans" cxnId="{0BF938E6-E4DC-4A2B-A946-8C589D2EFEC6}">
      <dgm:prSet/>
      <dgm:spPr/>
      <dgm:t>
        <a:bodyPr/>
        <a:lstStyle/>
        <a:p>
          <a:endParaRPr lang="es-ES"/>
        </a:p>
      </dgm:t>
    </dgm:pt>
    <dgm:pt modelId="{09AE2123-AA89-48BA-B23B-AC6EF3AFAB4F}" type="sibTrans" cxnId="{0BF938E6-E4DC-4A2B-A946-8C589D2EFEC6}">
      <dgm:prSet/>
      <dgm:spPr/>
      <dgm:t>
        <a:bodyPr/>
        <a:lstStyle/>
        <a:p>
          <a:endParaRPr lang="es-ES"/>
        </a:p>
      </dgm:t>
    </dgm:pt>
    <dgm:pt modelId="{B8E4FF29-0FBB-4BDF-A892-53531A1AC21A}">
      <dgm:prSet phldrT="[Texto]" phldr="0"/>
      <dgm:spPr/>
      <dgm:t>
        <a:bodyPr/>
        <a:lstStyle/>
        <a:p>
          <a:endParaRPr lang="es-ES" dirty="0"/>
        </a:p>
      </dgm:t>
    </dgm:pt>
    <dgm:pt modelId="{1D9A5085-92DD-4D1A-ADB0-A182B2E64B66}" type="parTrans" cxnId="{C2EDE8CA-E007-44C3-81B0-1C972F4FB255}">
      <dgm:prSet/>
      <dgm:spPr/>
      <dgm:t>
        <a:bodyPr/>
        <a:lstStyle/>
        <a:p>
          <a:endParaRPr lang="es-ES"/>
        </a:p>
      </dgm:t>
    </dgm:pt>
    <dgm:pt modelId="{ABFA3832-3394-4368-81E7-7A9D62EE6633}" type="sibTrans" cxnId="{C2EDE8CA-E007-44C3-81B0-1C972F4FB255}">
      <dgm:prSet/>
      <dgm:spPr/>
      <dgm:t>
        <a:bodyPr/>
        <a:lstStyle/>
        <a:p>
          <a:endParaRPr lang="es-ES"/>
        </a:p>
      </dgm:t>
    </dgm:pt>
    <dgm:pt modelId="{97D615A6-A8BC-4977-8E00-0AD712A96D04}" type="pres">
      <dgm:prSet presAssocID="{2E216B62-81D2-4063-A82F-38140E139E22}" presName="Name0" presStyleCnt="0">
        <dgm:presLayoutVars>
          <dgm:dir/>
          <dgm:resizeHandles val="exact"/>
        </dgm:presLayoutVars>
      </dgm:prSet>
      <dgm:spPr/>
    </dgm:pt>
    <dgm:pt modelId="{972CE675-2292-4E6F-8122-13D580887FF1}" type="pres">
      <dgm:prSet presAssocID="{ACE0486A-FEEB-4C39-9CF3-B62119BE2580}" presName="compNode" presStyleCnt="0"/>
      <dgm:spPr/>
    </dgm:pt>
    <dgm:pt modelId="{547C4512-5B05-4392-9856-13263D1B9FCF}" type="pres">
      <dgm:prSet presAssocID="{ACE0486A-FEEB-4C39-9CF3-B62119BE2580}" presName="pictRect" presStyleLbl="node1" presStyleIdx="0" presStyleCnt="6" custScaleX="181501" custScaleY="18535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gm:spPr>
    </dgm:pt>
    <dgm:pt modelId="{1DA7566C-F914-42F6-B052-567CF5AC7033}" type="pres">
      <dgm:prSet presAssocID="{ACE0486A-FEEB-4C39-9CF3-B62119BE2580}" presName="textRect" presStyleLbl="revTx" presStyleIdx="0" presStyleCnt="6">
        <dgm:presLayoutVars>
          <dgm:bulletEnabled val="1"/>
        </dgm:presLayoutVars>
      </dgm:prSet>
      <dgm:spPr/>
    </dgm:pt>
    <dgm:pt modelId="{1CE05E40-F49E-4DE2-9237-5DDFAA344A59}" type="pres">
      <dgm:prSet presAssocID="{07C698DD-576E-4F80-A37C-E9871A48C320}" presName="sibTrans" presStyleLbl="sibTrans2D1" presStyleIdx="0" presStyleCnt="0"/>
      <dgm:spPr/>
    </dgm:pt>
    <dgm:pt modelId="{D62FB2C4-7BF2-4418-88CB-0A30059F54CB}" type="pres">
      <dgm:prSet presAssocID="{1C999902-085C-4A90-BE21-4F591E2BB38F}" presName="compNode" presStyleCnt="0"/>
      <dgm:spPr/>
    </dgm:pt>
    <dgm:pt modelId="{7945FD5E-A701-4874-A001-AF82D587FC51}" type="pres">
      <dgm:prSet presAssocID="{1C999902-085C-4A90-BE21-4F591E2BB38F}" presName="pictRect" presStyleLbl="node1" presStyleIdx="1" presStyleCnt="6" custScaleX="181501" custScaleY="18535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gm:spPr>
    </dgm:pt>
    <dgm:pt modelId="{784E4417-8847-484C-A826-DB47253FBB59}" type="pres">
      <dgm:prSet presAssocID="{1C999902-085C-4A90-BE21-4F591E2BB38F}" presName="textRect" presStyleLbl="revTx" presStyleIdx="1" presStyleCnt="6">
        <dgm:presLayoutVars>
          <dgm:bulletEnabled val="1"/>
        </dgm:presLayoutVars>
      </dgm:prSet>
      <dgm:spPr/>
    </dgm:pt>
    <dgm:pt modelId="{A103D6AA-D012-4E94-BE5B-E354010C86CF}" type="pres">
      <dgm:prSet presAssocID="{2B8E8784-4704-4E6F-81E1-436957247718}" presName="sibTrans" presStyleLbl="sibTrans2D1" presStyleIdx="0" presStyleCnt="0"/>
      <dgm:spPr/>
    </dgm:pt>
    <dgm:pt modelId="{6FFC1D71-B812-4AEC-8D3C-D5709F26B3A9}" type="pres">
      <dgm:prSet presAssocID="{C277C4F2-7EA5-48BA-9A24-6E8BDF221B90}" presName="compNode" presStyleCnt="0"/>
      <dgm:spPr/>
    </dgm:pt>
    <dgm:pt modelId="{0314DC3B-4182-4D8F-9228-D9A043E34B38}" type="pres">
      <dgm:prSet presAssocID="{C277C4F2-7EA5-48BA-9A24-6E8BDF221B90}" presName="pictRect" presStyleLbl="node1" presStyleIdx="2" presStyleCnt="6" custScaleX="181501" custScaleY="18535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gm:spPr>
    </dgm:pt>
    <dgm:pt modelId="{F5762A0A-B850-46A4-8C6A-F11C94C20F7A}" type="pres">
      <dgm:prSet presAssocID="{C277C4F2-7EA5-48BA-9A24-6E8BDF221B90}" presName="textRect" presStyleLbl="revTx" presStyleIdx="2" presStyleCnt="6">
        <dgm:presLayoutVars>
          <dgm:bulletEnabled val="1"/>
        </dgm:presLayoutVars>
      </dgm:prSet>
      <dgm:spPr/>
    </dgm:pt>
    <dgm:pt modelId="{2A340408-713A-4A42-AF9E-02497DD92B2E}" type="pres">
      <dgm:prSet presAssocID="{7CA9C158-4565-4476-83E6-E0D726275277}" presName="sibTrans" presStyleLbl="sibTrans2D1" presStyleIdx="0" presStyleCnt="0"/>
      <dgm:spPr/>
    </dgm:pt>
    <dgm:pt modelId="{9F50E294-91EF-4F4A-BC4B-AE1D27319B8D}" type="pres">
      <dgm:prSet presAssocID="{AC404925-A590-45D7-869E-F901CACC66DB}" presName="compNode" presStyleCnt="0"/>
      <dgm:spPr/>
    </dgm:pt>
    <dgm:pt modelId="{CE230A01-0AEF-45BC-945D-0D58533582D2}" type="pres">
      <dgm:prSet presAssocID="{AC404925-A590-45D7-869E-F901CACC66DB}" presName="pictRect" presStyleLbl="node1" presStyleIdx="3" presStyleCnt="6" custScaleX="181501" custScaleY="18535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gm:spPr>
    </dgm:pt>
    <dgm:pt modelId="{8F84201A-3AA1-4FBE-88C9-BF3C30473CEE}" type="pres">
      <dgm:prSet presAssocID="{AC404925-A590-45D7-869E-F901CACC66DB}" presName="textRect" presStyleLbl="revTx" presStyleIdx="3" presStyleCnt="6">
        <dgm:presLayoutVars>
          <dgm:bulletEnabled val="1"/>
        </dgm:presLayoutVars>
      </dgm:prSet>
      <dgm:spPr/>
    </dgm:pt>
    <dgm:pt modelId="{AD700C5B-88EE-4141-B80B-376E2C6FF86C}" type="pres">
      <dgm:prSet presAssocID="{A4F8404E-23EC-47C5-92AD-B1658FD42706}" presName="sibTrans" presStyleLbl="sibTrans2D1" presStyleIdx="0" presStyleCnt="0"/>
      <dgm:spPr/>
    </dgm:pt>
    <dgm:pt modelId="{4262A42C-5BBE-4545-B66C-37852E99C774}" type="pres">
      <dgm:prSet presAssocID="{39D2C561-D5B8-4B34-A088-4A0D462C73DB}" presName="compNode" presStyleCnt="0"/>
      <dgm:spPr/>
    </dgm:pt>
    <dgm:pt modelId="{B556CF4F-B2BC-4E79-A0BA-004145EDB459}" type="pres">
      <dgm:prSet presAssocID="{39D2C561-D5B8-4B34-A088-4A0D462C73DB}" presName="pictRect" presStyleLbl="node1" presStyleIdx="4" presStyleCnt="6" custScaleX="181501" custScaleY="185354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gm:spPr>
    </dgm:pt>
    <dgm:pt modelId="{3C199F49-73B1-4136-A8CA-354853E7105B}" type="pres">
      <dgm:prSet presAssocID="{39D2C561-D5B8-4B34-A088-4A0D462C73DB}" presName="textRect" presStyleLbl="revTx" presStyleIdx="4" presStyleCnt="6">
        <dgm:presLayoutVars>
          <dgm:bulletEnabled val="1"/>
        </dgm:presLayoutVars>
      </dgm:prSet>
      <dgm:spPr/>
    </dgm:pt>
    <dgm:pt modelId="{A7D296C8-6F1C-42AE-801C-1A424CADFFC0}" type="pres">
      <dgm:prSet presAssocID="{09AE2123-AA89-48BA-B23B-AC6EF3AFAB4F}" presName="sibTrans" presStyleLbl="sibTrans2D1" presStyleIdx="0" presStyleCnt="0"/>
      <dgm:spPr/>
    </dgm:pt>
    <dgm:pt modelId="{C7BEFED4-F16D-4951-9C7E-5D219B6E35C2}" type="pres">
      <dgm:prSet presAssocID="{B8E4FF29-0FBB-4BDF-A892-53531A1AC21A}" presName="compNode" presStyleCnt="0"/>
      <dgm:spPr/>
    </dgm:pt>
    <dgm:pt modelId="{FAFB0B8A-437E-49E7-9016-32FEFB2FD855}" type="pres">
      <dgm:prSet presAssocID="{B8E4FF29-0FBB-4BDF-A892-53531A1AC21A}" presName="pictRect" presStyleLbl="node1" presStyleIdx="5" presStyleCnt="6" custScaleX="181501" custScaleY="185354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gm:spPr>
    </dgm:pt>
    <dgm:pt modelId="{BE5306B1-71E2-40C8-8F78-F283EB6ED64D}" type="pres">
      <dgm:prSet presAssocID="{B8E4FF29-0FBB-4BDF-A892-53531A1AC21A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51209003-A675-409A-9F93-816321704A5B}" type="presOf" srcId="{07C698DD-576E-4F80-A37C-E9871A48C320}" destId="{1CE05E40-F49E-4DE2-9237-5DDFAA344A59}" srcOrd="0" destOrd="0" presId="urn:microsoft.com/office/officeart/2005/8/layout/pList1"/>
    <dgm:cxn modelId="{21FEB922-1C62-47FB-B47A-143BEAD6D92B}" type="presOf" srcId="{AC404925-A590-45D7-869E-F901CACC66DB}" destId="{8F84201A-3AA1-4FBE-88C9-BF3C30473CEE}" srcOrd="0" destOrd="0" presId="urn:microsoft.com/office/officeart/2005/8/layout/pList1"/>
    <dgm:cxn modelId="{2151C340-3872-41F1-9C7E-D21F5B95943B}" type="presOf" srcId="{2E216B62-81D2-4063-A82F-38140E139E22}" destId="{97D615A6-A8BC-4977-8E00-0AD712A96D04}" srcOrd="0" destOrd="0" presId="urn:microsoft.com/office/officeart/2005/8/layout/pList1"/>
    <dgm:cxn modelId="{9FE50760-1AF9-4419-AA0E-3B929C321CC2}" type="presOf" srcId="{09AE2123-AA89-48BA-B23B-AC6EF3AFAB4F}" destId="{A7D296C8-6F1C-42AE-801C-1A424CADFFC0}" srcOrd="0" destOrd="0" presId="urn:microsoft.com/office/officeart/2005/8/layout/pList1"/>
    <dgm:cxn modelId="{EB61D361-DB69-4C3C-9EC4-F7E2951A69C3}" type="presOf" srcId="{ACE0486A-FEEB-4C39-9CF3-B62119BE2580}" destId="{1DA7566C-F914-42F6-B052-567CF5AC7033}" srcOrd="0" destOrd="0" presId="urn:microsoft.com/office/officeart/2005/8/layout/pList1"/>
    <dgm:cxn modelId="{F0D11C43-6093-4192-8BA9-6112DFB9B21F}" type="presOf" srcId="{B8E4FF29-0FBB-4BDF-A892-53531A1AC21A}" destId="{BE5306B1-71E2-40C8-8F78-F283EB6ED64D}" srcOrd="0" destOrd="0" presId="urn:microsoft.com/office/officeart/2005/8/layout/pList1"/>
    <dgm:cxn modelId="{7E91EA5A-6312-4CDE-9102-47E88353D04B}" srcId="{2E216B62-81D2-4063-A82F-38140E139E22}" destId="{ACE0486A-FEEB-4C39-9CF3-B62119BE2580}" srcOrd="0" destOrd="0" parTransId="{2788FC6E-5CCB-49FF-9821-594122F7B3A0}" sibTransId="{07C698DD-576E-4F80-A37C-E9871A48C320}"/>
    <dgm:cxn modelId="{C99F6383-716C-4D78-95DE-5C82BE21F34F}" srcId="{2E216B62-81D2-4063-A82F-38140E139E22}" destId="{AC404925-A590-45D7-869E-F901CACC66DB}" srcOrd="3" destOrd="0" parTransId="{E665475F-63E4-4881-9BA1-32510A175EE4}" sibTransId="{A4F8404E-23EC-47C5-92AD-B1658FD42706}"/>
    <dgm:cxn modelId="{E69879A8-4FAA-4705-9FC4-33A02085047E}" srcId="{2E216B62-81D2-4063-A82F-38140E139E22}" destId="{C277C4F2-7EA5-48BA-9A24-6E8BDF221B90}" srcOrd="2" destOrd="0" parTransId="{75396F5A-F7D1-450B-8A64-CBDD9EE86D95}" sibTransId="{7CA9C158-4565-4476-83E6-E0D726275277}"/>
    <dgm:cxn modelId="{AEBA5FA9-4A1A-46DD-BA0E-7CE2E31C6E28}" type="presOf" srcId="{39D2C561-D5B8-4B34-A088-4A0D462C73DB}" destId="{3C199F49-73B1-4136-A8CA-354853E7105B}" srcOrd="0" destOrd="0" presId="urn:microsoft.com/office/officeart/2005/8/layout/pList1"/>
    <dgm:cxn modelId="{C4F240B4-C9A7-432D-8891-39F120003F65}" type="presOf" srcId="{2B8E8784-4704-4E6F-81E1-436957247718}" destId="{A103D6AA-D012-4E94-BE5B-E354010C86CF}" srcOrd="0" destOrd="0" presId="urn:microsoft.com/office/officeart/2005/8/layout/pList1"/>
    <dgm:cxn modelId="{3BF523B5-420F-472F-B8F2-2DA43C190C8F}" srcId="{2E216B62-81D2-4063-A82F-38140E139E22}" destId="{1C999902-085C-4A90-BE21-4F591E2BB38F}" srcOrd="1" destOrd="0" parTransId="{EB0AE94C-AD7E-4047-9DA4-5A3338C3DD1A}" sibTransId="{2B8E8784-4704-4E6F-81E1-436957247718}"/>
    <dgm:cxn modelId="{C2EDE8CA-E007-44C3-81B0-1C972F4FB255}" srcId="{2E216B62-81D2-4063-A82F-38140E139E22}" destId="{B8E4FF29-0FBB-4BDF-A892-53531A1AC21A}" srcOrd="5" destOrd="0" parTransId="{1D9A5085-92DD-4D1A-ADB0-A182B2E64B66}" sibTransId="{ABFA3832-3394-4368-81E7-7A9D62EE6633}"/>
    <dgm:cxn modelId="{A56ADCD2-EE55-49E5-A813-18A928C65DCC}" type="presOf" srcId="{A4F8404E-23EC-47C5-92AD-B1658FD42706}" destId="{AD700C5B-88EE-4141-B80B-376E2C6FF86C}" srcOrd="0" destOrd="0" presId="urn:microsoft.com/office/officeart/2005/8/layout/pList1"/>
    <dgm:cxn modelId="{0BF938E6-E4DC-4A2B-A946-8C589D2EFEC6}" srcId="{2E216B62-81D2-4063-A82F-38140E139E22}" destId="{39D2C561-D5B8-4B34-A088-4A0D462C73DB}" srcOrd="4" destOrd="0" parTransId="{CF54D46E-53B3-4AEB-8A3C-2756795F6474}" sibTransId="{09AE2123-AA89-48BA-B23B-AC6EF3AFAB4F}"/>
    <dgm:cxn modelId="{8E7D0DEC-B93A-47AF-8DE0-616018CFA743}" type="presOf" srcId="{C277C4F2-7EA5-48BA-9A24-6E8BDF221B90}" destId="{F5762A0A-B850-46A4-8C6A-F11C94C20F7A}" srcOrd="0" destOrd="0" presId="urn:microsoft.com/office/officeart/2005/8/layout/pList1"/>
    <dgm:cxn modelId="{16CC76F9-32EE-4DE4-8400-0EB9D94FD5FF}" type="presOf" srcId="{7CA9C158-4565-4476-83E6-E0D726275277}" destId="{2A340408-713A-4A42-AF9E-02497DD92B2E}" srcOrd="0" destOrd="0" presId="urn:microsoft.com/office/officeart/2005/8/layout/pList1"/>
    <dgm:cxn modelId="{F21086F9-3C1B-45A9-87DB-43EBAEF8CF16}" type="presOf" srcId="{1C999902-085C-4A90-BE21-4F591E2BB38F}" destId="{784E4417-8847-484C-A826-DB47253FBB59}" srcOrd="0" destOrd="0" presId="urn:microsoft.com/office/officeart/2005/8/layout/pList1"/>
    <dgm:cxn modelId="{29672C0F-DD67-4473-AB48-EE5E7EF3E89A}" type="presParOf" srcId="{97D615A6-A8BC-4977-8E00-0AD712A96D04}" destId="{972CE675-2292-4E6F-8122-13D580887FF1}" srcOrd="0" destOrd="0" presId="urn:microsoft.com/office/officeart/2005/8/layout/pList1"/>
    <dgm:cxn modelId="{F824D399-CEC6-422D-88D8-9271E1158724}" type="presParOf" srcId="{972CE675-2292-4E6F-8122-13D580887FF1}" destId="{547C4512-5B05-4392-9856-13263D1B9FCF}" srcOrd="0" destOrd="0" presId="urn:microsoft.com/office/officeart/2005/8/layout/pList1"/>
    <dgm:cxn modelId="{A8553265-7168-418D-A979-907AFF39F040}" type="presParOf" srcId="{972CE675-2292-4E6F-8122-13D580887FF1}" destId="{1DA7566C-F914-42F6-B052-567CF5AC7033}" srcOrd="1" destOrd="0" presId="urn:microsoft.com/office/officeart/2005/8/layout/pList1"/>
    <dgm:cxn modelId="{B27D7CCE-1F68-47B5-81B1-038B665080EA}" type="presParOf" srcId="{97D615A6-A8BC-4977-8E00-0AD712A96D04}" destId="{1CE05E40-F49E-4DE2-9237-5DDFAA344A59}" srcOrd="1" destOrd="0" presId="urn:microsoft.com/office/officeart/2005/8/layout/pList1"/>
    <dgm:cxn modelId="{37BD5BD0-790A-4B03-B591-4A29F4B0F592}" type="presParOf" srcId="{97D615A6-A8BC-4977-8E00-0AD712A96D04}" destId="{D62FB2C4-7BF2-4418-88CB-0A30059F54CB}" srcOrd="2" destOrd="0" presId="urn:microsoft.com/office/officeart/2005/8/layout/pList1"/>
    <dgm:cxn modelId="{567BF3DA-A670-451A-BD4C-345F2CAD614A}" type="presParOf" srcId="{D62FB2C4-7BF2-4418-88CB-0A30059F54CB}" destId="{7945FD5E-A701-4874-A001-AF82D587FC51}" srcOrd="0" destOrd="0" presId="urn:microsoft.com/office/officeart/2005/8/layout/pList1"/>
    <dgm:cxn modelId="{1BFA09AC-E1A5-4CB6-BF4A-CF84E51BC5F7}" type="presParOf" srcId="{D62FB2C4-7BF2-4418-88CB-0A30059F54CB}" destId="{784E4417-8847-484C-A826-DB47253FBB59}" srcOrd="1" destOrd="0" presId="urn:microsoft.com/office/officeart/2005/8/layout/pList1"/>
    <dgm:cxn modelId="{F8328F5B-AAF9-419B-A53B-1431882E00F7}" type="presParOf" srcId="{97D615A6-A8BC-4977-8E00-0AD712A96D04}" destId="{A103D6AA-D012-4E94-BE5B-E354010C86CF}" srcOrd="3" destOrd="0" presId="urn:microsoft.com/office/officeart/2005/8/layout/pList1"/>
    <dgm:cxn modelId="{CBC17E99-2513-4D83-83B7-4F16ADD51E4F}" type="presParOf" srcId="{97D615A6-A8BC-4977-8E00-0AD712A96D04}" destId="{6FFC1D71-B812-4AEC-8D3C-D5709F26B3A9}" srcOrd="4" destOrd="0" presId="urn:microsoft.com/office/officeart/2005/8/layout/pList1"/>
    <dgm:cxn modelId="{9578600E-F188-403B-9152-5F256A15195F}" type="presParOf" srcId="{6FFC1D71-B812-4AEC-8D3C-D5709F26B3A9}" destId="{0314DC3B-4182-4D8F-9228-D9A043E34B38}" srcOrd="0" destOrd="0" presId="urn:microsoft.com/office/officeart/2005/8/layout/pList1"/>
    <dgm:cxn modelId="{DB6D1FC5-57D1-4767-A7AF-6DDD7C645529}" type="presParOf" srcId="{6FFC1D71-B812-4AEC-8D3C-D5709F26B3A9}" destId="{F5762A0A-B850-46A4-8C6A-F11C94C20F7A}" srcOrd="1" destOrd="0" presId="urn:microsoft.com/office/officeart/2005/8/layout/pList1"/>
    <dgm:cxn modelId="{6DD4E9F1-40F8-48C1-BFE3-DF84C230919A}" type="presParOf" srcId="{97D615A6-A8BC-4977-8E00-0AD712A96D04}" destId="{2A340408-713A-4A42-AF9E-02497DD92B2E}" srcOrd="5" destOrd="0" presId="urn:microsoft.com/office/officeart/2005/8/layout/pList1"/>
    <dgm:cxn modelId="{7731F1EC-8B8A-4205-93D6-8BAF8B77E89E}" type="presParOf" srcId="{97D615A6-A8BC-4977-8E00-0AD712A96D04}" destId="{9F50E294-91EF-4F4A-BC4B-AE1D27319B8D}" srcOrd="6" destOrd="0" presId="urn:microsoft.com/office/officeart/2005/8/layout/pList1"/>
    <dgm:cxn modelId="{05C4E44E-DB59-44CA-A0C9-35D210ADA638}" type="presParOf" srcId="{9F50E294-91EF-4F4A-BC4B-AE1D27319B8D}" destId="{CE230A01-0AEF-45BC-945D-0D58533582D2}" srcOrd="0" destOrd="0" presId="urn:microsoft.com/office/officeart/2005/8/layout/pList1"/>
    <dgm:cxn modelId="{FD5107D0-1404-47DB-A039-8BDA5F94E4CC}" type="presParOf" srcId="{9F50E294-91EF-4F4A-BC4B-AE1D27319B8D}" destId="{8F84201A-3AA1-4FBE-88C9-BF3C30473CEE}" srcOrd="1" destOrd="0" presId="urn:microsoft.com/office/officeart/2005/8/layout/pList1"/>
    <dgm:cxn modelId="{A8262321-B0CE-4141-B6B8-39E3EE3A6A29}" type="presParOf" srcId="{97D615A6-A8BC-4977-8E00-0AD712A96D04}" destId="{AD700C5B-88EE-4141-B80B-376E2C6FF86C}" srcOrd="7" destOrd="0" presId="urn:microsoft.com/office/officeart/2005/8/layout/pList1"/>
    <dgm:cxn modelId="{037AC265-E2D8-4870-954E-98F30BFF111A}" type="presParOf" srcId="{97D615A6-A8BC-4977-8E00-0AD712A96D04}" destId="{4262A42C-5BBE-4545-B66C-37852E99C774}" srcOrd="8" destOrd="0" presId="urn:microsoft.com/office/officeart/2005/8/layout/pList1"/>
    <dgm:cxn modelId="{2B500141-FC2A-4D3F-90A5-03090B05F561}" type="presParOf" srcId="{4262A42C-5BBE-4545-B66C-37852E99C774}" destId="{B556CF4F-B2BC-4E79-A0BA-004145EDB459}" srcOrd="0" destOrd="0" presId="urn:microsoft.com/office/officeart/2005/8/layout/pList1"/>
    <dgm:cxn modelId="{82B9C157-00DF-4AE5-AC8E-1D3DB884E116}" type="presParOf" srcId="{4262A42C-5BBE-4545-B66C-37852E99C774}" destId="{3C199F49-73B1-4136-A8CA-354853E7105B}" srcOrd="1" destOrd="0" presId="urn:microsoft.com/office/officeart/2005/8/layout/pList1"/>
    <dgm:cxn modelId="{C27A50A6-1943-4D08-AF1B-8AF0CDCAE106}" type="presParOf" srcId="{97D615A6-A8BC-4977-8E00-0AD712A96D04}" destId="{A7D296C8-6F1C-42AE-801C-1A424CADFFC0}" srcOrd="9" destOrd="0" presId="urn:microsoft.com/office/officeart/2005/8/layout/pList1"/>
    <dgm:cxn modelId="{2E998E5A-F10A-41E5-9C60-2B44869895A4}" type="presParOf" srcId="{97D615A6-A8BC-4977-8E00-0AD712A96D04}" destId="{C7BEFED4-F16D-4951-9C7E-5D219B6E35C2}" srcOrd="10" destOrd="0" presId="urn:microsoft.com/office/officeart/2005/8/layout/pList1"/>
    <dgm:cxn modelId="{69F1BA55-04DA-4AD0-8603-5A51C91F2A7C}" type="presParOf" srcId="{C7BEFED4-F16D-4951-9C7E-5D219B6E35C2}" destId="{FAFB0B8A-437E-49E7-9016-32FEFB2FD855}" srcOrd="0" destOrd="0" presId="urn:microsoft.com/office/officeart/2005/8/layout/pList1"/>
    <dgm:cxn modelId="{3F12FD57-EBA5-495B-974A-2F3D76944F0A}" type="presParOf" srcId="{C7BEFED4-F16D-4951-9C7E-5D219B6E35C2}" destId="{BE5306B1-71E2-40C8-8F78-F283EB6ED64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51AA5-295D-4357-9609-8E03201619C1}">
      <dsp:nvSpPr>
        <dsp:cNvPr id="0" name=""/>
        <dsp:cNvSpPr/>
      </dsp:nvSpPr>
      <dsp:spPr>
        <a:xfrm>
          <a:off x="0" y="111"/>
          <a:ext cx="8559564" cy="4204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ልባቸው እንዲፃናና</a:t>
          </a:r>
          <a:endParaRPr lang="es-ES" sz="2000" b="1" kern="1200" dirty="0"/>
        </a:p>
      </dsp:txBody>
      <dsp:txXfrm>
        <a:off x="20524" y="20635"/>
        <a:ext cx="8518516" cy="379380"/>
      </dsp:txXfrm>
    </dsp:sp>
    <dsp:sp modelId="{3AC74F1B-8D74-4ECE-829C-7EBFCF5A233D}">
      <dsp:nvSpPr>
        <dsp:cNvPr id="0" name=""/>
        <dsp:cNvSpPr/>
      </dsp:nvSpPr>
      <dsp:spPr>
        <a:xfrm>
          <a:off x="0" y="432971"/>
          <a:ext cx="8559564" cy="42042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በፍቅር እንዲተባበሩ</a:t>
          </a:r>
          <a:endParaRPr lang="es-ES" sz="2000" b="1" kern="1200" dirty="0"/>
        </a:p>
      </dsp:txBody>
      <dsp:txXfrm>
        <a:off x="20524" y="453495"/>
        <a:ext cx="8518516" cy="379380"/>
      </dsp:txXfrm>
    </dsp:sp>
    <dsp:sp modelId="{838D3007-E535-4DB8-A0B2-E36AB03A4B57}">
      <dsp:nvSpPr>
        <dsp:cNvPr id="0" name=""/>
        <dsp:cNvSpPr/>
      </dsp:nvSpPr>
      <dsp:spPr>
        <a:xfrm>
          <a:off x="0" y="865831"/>
          <a:ext cx="8559564" cy="42042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ማስተዋል ወደሚገኝበት ወደ መረዳት ባለ ጠግነት ሁሉ እንዲደርሱ</a:t>
          </a:r>
          <a:endParaRPr lang="es-ES" sz="2000" kern="1200" dirty="0"/>
        </a:p>
      </dsp:txBody>
      <dsp:txXfrm>
        <a:off x="20524" y="886355"/>
        <a:ext cx="8518516" cy="379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7F02B-7B32-409D-B1E5-52F31BD4F3BD}">
      <dsp:nvSpPr>
        <dsp:cNvPr id="0" name=""/>
        <dsp:cNvSpPr/>
      </dsp:nvSpPr>
      <dsp:spPr>
        <a:xfrm>
          <a:off x="69276" y="190501"/>
          <a:ext cx="1867550" cy="162975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ስለዚህ ሁለት አይነት ትምህርቶች አሉ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17010" y="238235"/>
        <a:ext cx="1772082" cy="1534286"/>
      </dsp:txXfrm>
    </dsp:sp>
    <dsp:sp modelId="{AB0CBB47-E424-47FF-8AD8-BA5C37AA2D98}">
      <dsp:nvSpPr>
        <dsp:cNvPr id="0" name=""/>
        <dsp:cNvSpPr/>
      </dsp:nvSpPr>
      <dsp:spPr>
        <a:xfrm rot="19457599">
          <a:off x="1850357" y="69512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7337" y="713919"/>
        <a:ext cx="45997" cy="45997"/>
      </dsp:txXfrm>
    </dsp:sp>
    <dsp:sp modelId="{628B03C1-2108-40C1-A7E4-4B0B7D9A765A}">
      <dsp:nvSpPr>
        <dsp:cNvPr id="0" name=""/>
        <dsp:cNvSpPr/>
      </dsp:nvSpPr>
      <dsp:spPr>
        <a:xfrm>
          <a:off x="2683846" y="1570"/>
          <a:ext cx="3840224" cy="93377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በክርስቶስ እና በመጽሐፍ ቅዱስ ተዘግቦ ባለው ትምህርቶቹ መሠረት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11195" y="28919"/>
        <a:ext cx="3785526" cy="879077"/>
      </dsp:txXfrm>
    </dsp:sp>
    <dsp:sp modelId="{C199F4D7-3ABA-4133-A056-BAEF2F3D776A}">
      <dsp:nvSpPr>
        <dsp:cNvPr id="0" name=""/>
        <dsp:cNvSpPr/>
      </dsp:nvSpPr>
      <dsp:spPr>
        <a:xfrm>
          <a:off x="6524071" y="426662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78905" y="449782"/>
        <a:ext cx="37351" cy="37351"/>
      </dsp:txXfrm>
    </dsp:sp>
    <dsp:sp modelId="{3C6B2C48-3092-4773-ACB2-D38B34F145FF}">
      <dsp:nvSpPr>
        <dsp:cNvPr id="0" name=""/>
        <dsp:cNvSpPr/>
      </dsp:nvSpPr>
      <dsp:spPr>
        <a:xfrm>
          <a:off x="7271091" y="1570"/>
          <a:ext cx="4318746" cy="933775"/>
        </a:xfrm>
        <a:prstGeom prst="roundRect">
          <a:avLst>
            <a:gd name="adj" fmla="val 10000"/>
          </a:avLst>
        </a:prstGeom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በእምነት እንበረታለን፣ በምስጋናም እንሞላለን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am-ET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     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(</a:t>
          </a:r>
          <a:r>
            <a:rPr lang="am-ET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ቆላ 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2:7)</a:t>
          </a:r>
        </a:p>
      </dsp:txBody>
      <dsp:txXfrm>
        <a:off x="7298440" y="28919"/>
        <a:ext cx="4264048" cy="879077"/>
      </dsp:txXfrm>
    </dsp:sp>
    <dsp:sp modelId="{80EEE3D0-C2C4-40CE-9E73-DCDA5330CD5E}">
      <dsp:nvSpPr>
        <dsp:cNvPr id="0" name=""/>
        <dsp:cNvSpPr/>
      </dsp:nvSpPr>
      <dsp:spPr>
        <a:xfrm rot="2142401">
          <a:off x="1850357" y="123204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7337" y="1250839"/>
        <a:ext cx="45997" cy="45997"/>
      </dsp:txXfrm>
    </dsp:sp>
    <dsp:sp modelId="{DD8FD213-494A-48EE-8B01-6F55637C1A93}">
      <dsp:nvSpPr>
        <dsp:cNvPr id="0" name=""/>
        <dsp:cNvSpPr/>
      </dsp:nvSpPr>
      <dsp:spPr>
        <a:xfrm>
          <a:off x="2683846" y="1075411"/>
          <a:ext cx="3840224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በፍልስፍናዎችና በከንቱ የሰው ጥበብ እንደ ሰው ወግ መሠረት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11195" y="1102760"/>
        <a:ext cx="3785526" cy="879077"/>
      </dsp:txXfrm>
    </dsp:sp>
    <dsp:sp modelId="{BA0379AC-B5CE-4DE2-9563-54FF42A75FD8}">
      <dsp:nvSpPr>
        <dsp:cNvPr id="0" name=""/>
        <dsp:cNvSpPr/>
      </dsp:nvSpPr>
      <dsp:spPr>
        <a:xfrm>
          <a:off x="6524071" y="1500504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78905" y="1523623"/>
        <a:ext cx="37351" cy="37351"/>
      </dsp:txXfrm>
    </dsp:sp>
    <dsp:sp modelId="{5EF5C1E4-06C3-494E-AC3C-15D7B9D016A6}">
      <dsp:nvSpPr>
        <dsp:cNvPr id="0" name=""/>
        <dsp:cNvSpPr/>
      </dsp:nvSpPr>
      <dsp:spPr>
        <a:xfrm>
          <a:off x="7271091" y="1075411"/>
          <a:ext cx="4318746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የተታለልን፣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am-E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በፍርድ ስር የሆንን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am-E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እና ሽልማታችንን የምናጣ እንሆናለን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am-E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ቆላ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2:8</a:t>
          </a:r>
          <a:r>
            <a:rPr lang="am-E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፣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</a:t>
          </a:r>
          <a:r>
            <a:rPr lang="am-E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፣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18)</a:t>
          </a:r>
        </a:p>
      </dsp:txBody>
      <dsp:txXfrm>
        <a:off x="7298440" y="1102760"/>
        <a:ext cx="4264048" cy="879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F0043-86EB-4077-8019-74B6E61C50F6}">
      <dsp:nvSpPr>
        <dsp:cNvPr id="0" name=""/>
        <dsp:cNvSpPr/>
      </dsp:nvSpPr>
      <dsp:spPr>
        <a:xfrm rot="16200000">
          <a:off x="449876" y="-447938"/>
          <a:ext cx="1743672" cy="2639548"/>
        </a:xfrm>
        <a:prstGeom prst="flowChartManualOperation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ሕይወትን ሰጠን፣</a:t>
          </a:r>
          <a:r>
            <a:rPr lang="en" sz="2000" b="1" kern="1200" dirty="0"/>
            <a:t> </a:t>
          </a:r>
          <a:r>
            <a:rPr lang="am-ET" sz="2000" b="1" kern="1200" dirty="0"/>
            <a:t>ኃጥያታችንንም ይቅር አለን</a:t>
          </a:r>
          <a:r>
            <a:rPr lang="en" sz="2000" b="1" kern="1200" dirty="0"/>
            <a:t> (</a:t>
          </a:r>
          <a:r>
            <a:rPr lang="am-ET" sz="2000" b="1" kern="1200" dirty="0"/>
            <a:t>ቆላ</a:t>
          </a:r>
          <a:r>
            <a:rPr lang="en" sz="2000" b="1" kern="1200" dirty="0"/>
            <a:t> 2:13)</a:t>
          </a:r>
        </a:p>
      </dsp:txBody>
      <dsp:txXfrm rot="5400000">
        <a:off x="1938" y="348734"/>
        <a:ext cx="2639548" cy="1046204"/>
      </dsp:txXfrm>
    </dsp:sp>
    <dsp:sp modelId="{B885D748-65CB-4770-8E25-553E448535E9}">
      <dsp:nvSpPr>
        <dsp:cNvPr id="0" name=""/>
        <dsp:cNvSpPr/>
      </dsp:nvSpPr>
      <dsp:spPr>
        <a:xfrm rot="16200000">
          <a:off x="3603159" y="-763707"/>
          <a:ext cx="1743672" cy="3271086"/>
        </a:xfrm>
        <a:prstGeom prst="flowChartManualOperation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solidFill>
                <a:schemeClr val="bg1"/>
              </a:solidFill>
            </a:rPr>
            <a:t>ይቃወመን የነበረውን የሕጋዊ ባለዕዳነት ክሳችንን</a:t>
          </a:r>
          <a:r>
            <a:rPr lang="en" sz="2000" b="1" kern="1200" dirty="0">
              <a:solidFill>
                <a:schemeClr val="bg1"/>
              </a:solidFill>
            </a:rPr>
            <a:t> </a:t>
          </a:r>
          <a:r>
            <a:rPr lang="am-ET" sz="2000" b="1" kern="1200" dirty="0">
              <a:solidFill>
                <a:schemeClr val="bg1"/>
              </a:solidFill>
            </a:rPr>
            <a:t>አስወገደው    </a:t>
          </a:r>
          <a:r>
            <a:rPr lang="en" sz="2000" b="1" kern="1200" dirty="0">
              <a:solidFill>
                <a:schemeClr val="bg1"/>
              </a:solidFill>
            </a:rPr>
            <a:t>(</a:t>
          </a:r>
          <a:r>
            <a:rPr lang="am-ET" sz="2000" b="1" kern="1200" dirty="0">
              <a:solidFill>
                <a:schemeClr val="bg1"/>
              </a:solidFill>
            </a:rPr>
            <a:t>ቆላ</a:t>
          </a:r>
          <a:r>
            <a:rPr lang="en" sz="2000" b="1" kern="1200" dirty="0">
              <a:solidFill>
                <a:schemeClr val="bg1"/>
              </a:solidFill>
            </a:rPr>
            <a:t> 2:14)</a:t>
          </a:r>
        </a:p>
      </dsp:txBody>
      <dsp:txXfrm rot="5400000">
        <a:off x="2839452" y="348734"/>
        <a:ext cx="3271086" cy="1046204"/>
      </dsp:txXfrm>
    </dsp:sp>
    <dsp:sp modelId="{166E1F6B-A796-46A3-907A-6DDF004D0C02}">
      <dsp:nvSpPr>
        <dsp:cNvPr id="0" name=""/>
        <dsp:cNvSpPr/>
      </dsp:nvSpPr>
      <dsp:spPr>
        <a:xfrm rot="16200000">
          <a:off x="6756442" y="-447938"/>
          <a:ext cx="1743672" cy="2639548"/>
        </a:xfrm>
        <a:prstGeom prst="flowChartManualOperation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solidFill>
                <a:schemeClr val="bg1"/>
              </a:solidFill>
            </a:rPr>
            <a:t>በክፉ ሃይላትና ስልጣናት ላይ ድል ነሳ </a:t>
          </a:r>
          <a:r>
            <a:rPr lang="en-US" sz="2000" b="1" kern="1200" noProof="0" dirty="0">
              <a:solidFill>
                <a:schemeClr val="bg1"/>
              </a:solidFill>
            </a:rPr>
            <a:t>(</a:t>
          </a:r>
          <a:r>
            <a:rPr lang="am-ET" sz="2000" b="1" kern="1200" noProof="0" dirty="0">
              <a:solidFill>
                <a:schemeClr val="bg1"/>
              </a:solidFill>
            </a:rPr>
            <a:t>ቆላ</a:t>
          </a:r>
          <a:r>
            <a:rPr lang="en-US" sz="2000" b="1" kern="1200" noProof="0" dirty="0">
              <a:solidFill>
                <a:schemeClr val="bg1"/>
              </a:solidFill>
            </a:rPr>
            <a:t> 2:15</a:t>
          </a:r>
          <a:r>
            <a:rPr lang="en" sz="2000" b="1" kern="1200" dirty="0">
              <a:solidFill>
                <a:schemeClr val="bg1"/>
              </a:solidFill>
            </a:rPr>
            <a:t>)</a:t>
          </a:r>
        </a:p>
      </dsp:txBody>
      <dsp:txXfrm rot="5400000">
        <a:off x="6308504" y="348734"/>
        <a:ext cx="2639548" cy="10462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C4512-5B05-4392-9856-13263D1B9FCF}">
      <dsp:nvSpPr>
        <dsp:cNvPr id="0" name=""/>
        <dsp:cNvSpPr/>
      </dsp:nvSpPr>
      <dsp:spPr>
        <a:xfrm>
          <a:off x="17749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A7566C-F914-42F6-B052-567CF5AC7033}">
      <dsp:nvSpPr>
        <dsp:cNvPr id="0" name=""/>
        <dsp:cNvSpPr/>
      </dsp:nvSpPr>
      <dsp:spPr>
        <a:xfrm>
          <a:off x="511208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1195149"/>
        <a:ext cx="1210928" cy="449254"/>
      </dsp:txXfrm>
    </dsp:sp>
    <dsp:sp modelId="{7945FD5E-A701-4874-A001-AF82D587FC51}">
      <dsp:nvSpPr>
        <dsp:cNvPr id="0" name=""/>
        <dsp:cNvSpPr/>
      </dsp:nvSpPr>
      <dsp:spPr>
        <a:xfrm>
          <a:off x="2336740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4E4417-8847-484C-A826-DB47253FBB59}">
      <dsp:nvSpPr>
        <dsp:cNvPr id="0" name=""/>
        <dsp:cNvSpPr/>
      </dsp:nvSpPr>
      <dsp:spPr>
        <a:xfrm>
          <a:off x="2830199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1195149"/>
        <a:ext cx="1210928" cy="449254"/>
      </dsp:txXfrm>
    </dsp:sp>
    <dsp:sp modelId="{0314DC3B-4182-4D8F-9228-D9A043E34B38}">
      <dsp:nvSpPr>
        <dsp:cNvPr id="0" name=""/>
        <dsp:cNvSpPr/>
      </dsp:nvSpPr>
      <dsp:spPr>
        <a:xfrm>
          <a:off x="17749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762A0A-B850-46A4-8C6A-F11C94C20F7A}">
      <dsp:nvSpPr>
        <dsp:cNvPr id="0" name=""/>
        <dsp:cNvSpPr/>
      </dsp:nvSpPr>
      <dsp:spPr>
        <a:xfrm>
          <a:off x="511208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2955893"/>
        <a:ext cx="1210928" cy="449254"/>
      </dsp:txXfrm>
    </dsp:sp>
    <dsp:sp modelId="{CE230A01-0AEF-45BC-945D-0D58533582D2}">
      <dsp:nvSpPr>
        <dsp:cNvPr id="0" name=""/>
        <dsp:cNvSpPr/>
      </dsp:nvSpPr>
      <dsp:spPr>
        <a:xfrm>
          <a:off x="2336740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84201A-3AA1-4FBE-88C9-BF3C30473CEE}">
      <dsp:nvSpPr>
        <dsp:cNvPr id="0" name=""/>
        <dsp:cNvSpPr/>
      </dsp:nvSpPr>
      <dsp:spPr>
        <a:xfrm>
          <a:off x="2830199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2955893"/>
        <a:ext cx="1210928" cy="449254"/>
      </dsp:txXfrm>
    </dsp:sp>
    <dsp:sp modelId="{B556CF4F-B2BC-4E79-A0BA-004145EDB459}">
      <dsp:nvSpPr>
        <dsp:cNvPr id="0" name=""/>
        <dsp:cNvSpPr/>
      </dsp:nvSpPr>
      <dsp:spPr>
        <a:xfrm>
          <a:off x="17749" y="3526240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199F49-73B1-4136-A8CA-354853E7105B}">
      <dsp:nvSpPr>
        <dsp:cNvPr id="0" name=""/>
        <dsp:cNvSpPr/>
      </dsp:nvSpPr>
      <dsp:spPr>
        <a:xfrm>
          <a:off x="511208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4716637"/>
        <a:ext cx="1210928" cy="449254"/>
      </dsp:txXfrm>
    </dsp:sp>
    <dsp:sp modelId="{FAFB0B8A-437E-49E7-9016-32FEFB2FD855}">
      <dsp:nvSpPr>
        <dsp:cNvPr id="0" name=""/>
        <dsp:cNvSpPr/>
      </dsp:nvSpPr>
      <dsp:spPr>
        <a:xfrm>
          <a:off x="2336740" y="3526240"/>
          <a:ext cx="2197847" cy="1546463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5306B1-71E2-40C8-8F78-F283EB6ED64D}">
      <dsp:nvSpPr>
        <dsp:cNvPr id="0" name=""/>
        <dsp:cNvSpPr/>
      </dsp:nvSpPr>
      <dsp:spPr>
        <a:xfrm>
          <a:off x="2830199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4716637"/>
        <a:ext cx="1210928" cy="449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DCA06-0AB5-46DA-A314-5C045ADF5226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30B9F-AD79-4536-9556-0A271416F0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82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0B9F-AD79-4536-9556-0A271416F0C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53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3D005-73E7-91C2-CDC0-D220B4391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8F5B62-6AD4-2BA8-CA2E-8E348024D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4553E1-77F8-536E-B4C3-41576A1B5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FFAEE3-8428-720C-5812-63B7DF8A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A5FF33-0CAD-F57C-B733-AC0B2C8E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2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7A17E2-8AD5-C755-CD2C-D8AF2AB6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EDC62B-273E-3264-85F6-63B1FEB84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1ED17B-8600-7C8A-AAE8-E1F0DB1FB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8ADAD7-E67F-88A6-5955-A13A3E8C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A2189-1D82-B37D-149E-9F97AE77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3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EBFC81-0278-9F28-523B-FD3A46016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8E75BA-A8B6-5F79-931F-CA8C496B5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11AE86-74E2-ACEE-3AF1-063E48EC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DEB747-589B-BA6B-8CB3-B70715FD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44DE0-678C-10C4-220A-0554F9F4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4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67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2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2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14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40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1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4FDB0-C4C1-A28D-A997-A86779C61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7C087A-D297-6A51-5AF4-460FF3F7A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58F1CA-6731-4586-B57C-40957E4A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91C85-8D17-EB89-2277-1A6C0542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491382-DE6B-4529-05AB-5564F3F0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65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54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99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4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7DBF2-23CA-27B5-AAA0-6A64FC94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28492C-C9A4-08F0-DDE5-33A0CA5BF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204669-DA8F-45F6-CF65-02AD506D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E9F1FB-F2B4-E907-FE02-079D97D4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D4B46C-9316-B308-EEEC-B6B9B05D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36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8FE8B-744B-4A78-FD59-DE1DFC65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CF49BE-7263-1B3B-FF31-B7DCB87F5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221892-6402-3798-197A-2F05C7F91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1C4750-9A9F-318E-6A65-83284251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DF7AE9-57D4-188F-D449-383260F8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614226-84E9-03B6-AC60-01A14639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54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8BF61-25AD-7368-2D2E-FEC0E1E0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AF600A-035B-DC4C-13C7-95437CEE7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9BCB35-DEFD-C8E0-5DCD-F1C04F935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AC1433-0738-BCD9-D8E3-605820030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E7ABB7-BE8C-D766-AABE-5B5639EC5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CDAC13-9810-B208-79A1-3C813908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FB9F43B-649C-8B4D-4D21-4F39551F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68D545F-8C66-A101-A263-B9F71546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5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08BE5-E339-53DE-D04D-08A25B26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530388-9428-5CB4-2869-89D2CC876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F9F8B8-FAC9-031F-0ECC-64B11562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32B03D-F76C-0A57-5353-CAFA73DD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2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4FC21D-0AF1-23F9-1508-3A134C5D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22BD27B-531B-310D-D239-45764C9C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5CBC4C-9ECF-FAF7-C63B-8113D65B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02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C83DF-0011-8779-FC14-06787C9C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A78361-43F1-288B-911A-763B2BDD6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910FE6-6B42-4F39-BEBA-3E2E0E35E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E42C18-4CF2-22C0-8CC0-FBFF8F10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31F511-95BD-3BFD-5974-1A61F659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487B1E-12E2-83EB-49CC-CF760265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04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3CC9E-2C4E-660A-F018-BCCCA4B6D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AC9B83-F620-4422-7E95-60FBF9CC7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9ED97D-289F-E499-85C0-674BA352D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02152F-386B-621F-719C-6FD551AB0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552456-B4EF-7BCC-A725-D40ED7C5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CE9BBA-7328-4749-DEA8-34245DE6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7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542E0D-A4FD-5E96-9B91-34988D3C1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10141B-1A48-7CC2-3239-33CEA37BC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D2134A-310D-091B-1E8A-5B00A93FE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5BCF4-E26C-4559-9203-4F0593D441E9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5C768-FD1F-B9F9-0C3A-75E7EE82C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7224C0-EB32-1618-D00E-241FA90C5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520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46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2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8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990DB77-35D0-8ABB-169B-84F7433B918C}"/>
              </a:ext>
            </a:extLst>
          </p:cNvPr>
          <p:cNvSpPr txBox="1"/>
          <p:nvPr/>
        </p:nvSpPr>
        <p:spPr>
          <a:xfrm>
            <a:off x="180374" y="1439578"/>
            <a:ext cx="5467351" cy="3416320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  <a:scene3d>
              <a:camera prst="orthographicFront"/>
              <a:lightRig rig="glow" dir="t"/>
            </a:scene3d>
            <a:sp3d extrusionH="57150" contourW="25400">
              <a:bevelT w="38100" h="38100" prst="relaxedInset"/>
              <a:contourClr>
                <a:srgbClr val="FFB205"/>
              </a:contourClr>
            </a:sp3d>
          </a:bodyPr>
          <a:lstStyle/>
          <a:p>
            <a:pPr algn="ctr"/>
            <a:r>
              <a:rPr lang="am-ET" sz="115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ሙላት </a:t>
            </a:r>
            <a:br>
              <a:rPr lang="es-ES" sz="115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m-ET" sz="115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በክርስቶስ</a:t>
            </a:r>
          </a:p>
          <a:p>
            <a:pPr algn="ctr"/>
            <a:r>
              <a:rPr lang="am-ET" sz="115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ውስጥ</a:t>
            </a:r>
            <a:endParaRPr lang="en" sz="11500" b="1" dirty="0">
              <a:ln w="12700" cmpd="sng">
                <a:noFill/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398181-8462-76F4-B967-749414E9CCFF}"/>
              </a:ext>
            </a:extLst>
          </p:cNvPr>
          <p:cNvSpPr txBox="1"/>
          <p:nvPr/>
        </p:nvSpPr>
        <p:spPr>
          <a:xfrm>
            <a:off x="180374" y="6419249"/>
            <a:ext cx="5467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m-ET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ትምህርት</a:t>
            </a:r>
            <a:r>
              <a:rPr lang="en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</a:t>
            </a:r>
            <a:r>
              <a:rPr lang="am-ET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ለ</a:t>
            </a:r>
            <a:r>
              <a:rPr lang="en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err="1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የካቲት</a:t>
            </a:r>
            <a:r>
              <a:rPr lang="en" sz="1600" b="1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</a:t>
            </a:r>
            <a:r>
              <a:rPr lang="am-ET" sz="1600" b="1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፣</a:t>
            </a:r>
            <a:r>
              <a:rPr lang="en" sz="1600" b="1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2018</a:t>
            </a:r>
            <a:endParaRPr lang="en" sz="1600" b="1" dirty="0">
              <a:solidFill>
                <a:srgbClr val="93CB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44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15097F-DCF1-3A4C-28B8-0FE3DFB76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B4B6FDE-2442-0659-99DD-1DCCB3B92C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4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11905C-C1CF-1107-A5BF-FF24EA22FB20}"/>
              </a:ext>
            </a:extLst>
          </p:cNvPr>
          <p:cNvSpPr txBox="1"/>
          <p:nvPr/>
        </p:nvSpPr>
        <p:spPr>
          <a:xfrm>
            <a:off x="0" y="-4098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በዓላት፣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am-ET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መባቻና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am-ET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ሰንበቶች </a:t>
            </a:r>
            <a:endParaRPr lang="en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B28084-C0F0-D1F7-D5C5-9E2C21B6302D}"/>
              </a:ext>
            </a:extLst>
          </p:cNvPr>
          <p:cNvSpPr txBox="1"/>
          <p:nvPr/>
        </p:nvSpPr>
        <p:spPr>
          <a:xfrm>
            <a:off x="1271587" y="711463"/>
            <a:ext cx="96488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እንግዲህ በመብል ወይም በመጠጥ ወይም ስለ በዓል ወይም ስለ ወር መባቻ ወይም ስለ ሰንበት ማንም አይፍረድባችሁ፤</a:t>
            </a:r>
            <a:r>
              <a:rPr lang="en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ቆላስይስ </a:t>
            </a:r>
            <a:r>
              <a:rPr lang="en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2:16</a:t>
            </a:r>
            <a:r>
              <a:rPr lang="en" sz="1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65C017-0A21-32CB-C486-A75F72F0FC7E}"/>
              </a:ext>
            </a:extLst>
          </p:cNvPr>
          <p:cNvSpPr txBox="1"/>
          <p:nvPr/>
        </p:nvSpPr>
        <p:spPr>
          <a:xfrm>
            <a:off x="323850" y="1500782"/>
            <a:ext cx="6724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ከመገረዝ በተጨማሪ አይሁዳውያንና አሕዛብን የሚለዩ ሌሎች ነጥቦች ኃይማታዊ ሥርዓቶችና በዓላት ናቸው።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B98B46-BF53-9EA9-86D8-5ABCF4A32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191899"/>
              </p:ext>
            </p:extLst>
          </p:nvPr>
        </p:nvGraphicFramePr>
        <p:xfrm>
          <a:off x="7443018" y="1573160"/>
          <a:ext cx="4552337" cy="517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062AB9A-E21D-F826-80A2-58A2DDA3B2C5}"/>
              </a:ext>
            </a:extLst>
          </p:cNvPr>
          <p:cNvSpPr txBox="1"/>
          <p:nvPr/>
        </p:nvSpPr>
        <p:spPr>
          <a:xfrm>
            <a:off x="323850" y="4440048"/>
            <a:ext cx="67246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ጳውሎስ የቤተመቅደሱን የበዓላት ሥርዓት በአንድ አረፍተ ነገር ለመጠቅለል ከሆሴዕ</a:t>
            </a:r>
            <a:r>
              <a:rPr lang="en" sz="2000" b="1" dirty="0"/>
              <a:t> 2:11</a:t>
            </a:r>
            <a:r>
              <a:rPr lang="am-ET" sz="2000" b="1" dirty="0"/>
              <a:t> ሳይጠቅስ አይቀርም።</a:t>
            </a:r>
            <a:r>
              <a:rPr lang="en" sz="2000" b="1" dirty="0"/>
              <a:t> </a:t>
            </a:r>
            <a:r>
              <a:rPr lang="am-ET" sz="2000" b="1" dirty="0"/>
              <a:t>ይህ የሚያሳየው እዚህ ጋር የተጠቀሱት ሰንበቶች ሰባቱ የበዓላት ሰንበቶች</a:t>
            </a:r>
            <a:r>
              <a:rPr lang="en" sz="2000" b="1" dirty="0"/>
              <a:t> (</a:t>
            </a:r>
            <a:r>
              <a:rPr lang="am-ET" sz="2000" b="1" dirty="0"/>
              <a:t>ማለትም በማንኛውም የሳምንቱ ቀናት ላይ ቢውሉ የሚከበሩትን ሰንበቶች</a:t>
            </a:r>
            <a:r>
              <a:rPr lang="en" sz="2000" b="1" dirty="0"/>
              <a:t>)</a:t>
            </a:r>
            <a:r>
              <a:rPr lang="am-ET" sz="2000" b="1" dirty="0"/>
              <a:t> እንጂ</a:t>
            </a:r>
            <a:r>
              <a:rPr lang="en" sz="2000" b="1" dirty="0"/>
              <a:t> </a:t>
            </a:r>
            <a:r>
              <a:rPr lang="am-ET" sz="2000" b="1" dirty="0"/>
              <a:t>የሳምንታዊውን ሰንበት </a:t>
            </a:r>
            <a:r>
              <a:rPr lang="en" sz="2000" b="1" dirty="0"/>
              <a:t>(</a:t>
            </a:r>
            <a:r>
              <a:rPr lang="am-ET" sz="2000" b="1" dirty="0"/>
              <a:t>ማለትም አይሁድንና አሕዛብን ሳይለይ ለሁሉም በሚያገለግለው የ</a:t>
            </a:r>
            <a:r>
              <a:rPr lang="en-US" sz="2000" b="1" dirty="0" err="1"/>
              <a:t>ሥነ</a:t>
            </a:r>
            <a:r>
              <a:rPr lang="en-US" sz="2000" b="1" dirty="0"/>
              <a:t>-</a:t>
            </a:r>
            <a:r>
              <a:rPr lang="am-ET" sz="2000" b="1" dirty="0"/>
              <a:t>ምግባር ሕግ ውስጥ የተጠቃለለውን ሰንበት</a:t>
            </a:r>
            <a:r>
              <a:rPr lang="en" sz="2000" b="1" dirty="0"/>
              <a:t>)</a:t>
            </a:r>
            <a:r>
              <a:rPr lang="am-ET" sz="2000" b="1" dirty="0"/>
              <a:t> እንዳልሆነ ነው።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78F6746-B772-2D55-BFDE-36C5C495136E}"/>
              </a:ext>
            </a:extLst>
          </p:cNvPr>
          <p:cNvSpPr txBox="1"/>
          <p:nvPr/>
        </p:nvSpPr>
        <p:spPr>
          <a:xfrm>
            <a:off x="323850" y="2516445"/>
            <a:ext cx="67246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ጳውሎስ</a:t>
            </a:r>
            <a:r>
              <a:rPr lang="en" sz="2000" b="1" dirty="0"/>
              <a:t> </a:t>
            </a:r>
            <a:r>
              <a:rPr lang="am-ET" sz="2000" b="1" dirty="0"/>
              <a:t>የመገረዝን ሚና አስቀምጦ አልፎአል።</a:t>
            </a:r>
            <a:r>
              <a:rPr lang="en" sz="2000" b="1" dirty="0"/>
              <a:t> </a:t>
            </a:r>
            <a:r>
              <a:rPr lang="am-ET" sz="2000" b="1" dirty="0"/>
              <a:t>ጳውሎስ </a:t>
            </a:r>
            <a:r>
              <a:rPr lang="en" sz="2000" b="1" dirty="0"/>
              <a:t>“</a:t>
            </a:r>
            <a:r>
              <a:rPr lang="am-ET" sz="2000" b="1" dirty="0"/>
              <a:t>ማንም </a:t>
            </a:r>
            <a:r>
              <a:rPr lang="am-ET" sz="2000" b="1" noProof="0" dirty="0"/>
              <a:t>አይፍረድባችሁ</a:t>
            </a:r>
            <a:r>
              <a:rPr lang="en" sz="2000" b="1" noProof="0" dirty="0"/>
              <a:t>” </a:t>
            </a:r>
            <a:r>
              <a:rPr lang="am-ET" sz="2000" b="1" noProof="0" dirty="0"/>
              <a:t>በማለት </a:t>
            </a:r>
            <a:r>
              <a:rPr lang="en" sz="2000" b="1" noProof="0" dirty="0"/>
              <a:t>“</a:t>
            </a:r>
            <a:r>
              <a:rPr lang="am-ET" sz="2000" b="1" noProof="0" dirty="0"/>
              <a:t>የዕዳ ፅህፈቱ</a:t>
            </a:r>
            <a:r>
              <a:rPr lang="en" sz="2000" b="1" dirty="0"/>
              <a:t>” (</a:t>
            </a:r>
            <a:r>
              <a:rPr lang="am-ET" sz="2000" b="1" dirty="0"/>
              <a:t>የበዓላት ሕጎች</a:t>
            </a:r>
            <a:r>
              <a:rPr lang="en" sz="2000" b="1" dirty="0"/>
              <a:t>)</a:t>
            </a:r>
            <a:r>
              <a:rPr lang="am-ET" sz="2000" b="1" dirty="0"/>
              <a:t> መወገዱን ያመላክታል።</a:t>
            </a:r>
            <a:r>
              <a:rPr lang="en" sz="2000" b="1" dirty="0"/>
              <a:t> </a:t>
            </a:r>
            <a:r>
              <a:rPr lang="am-ET" sz="2000" b="1" dirty="0"/>
              <a:t>በኢየሱስ የመስቀል ላይ ሞት ፍፃሜአቸውን ያገኙትን ሥርዓቶችና በዓላትን መጠበቅ ለመዳን አስፈላጊ አይደለም</a:t>
            </a:r>
            <a:r>
              <a:rPr lang="en" sz="2000" b="1" dirty="0"/>
              <a:t> (</a:t>
            </a:r>
            <a:r>
              <a:rPr lang="am-ET" sz="2000" b="1" dirty="0"/>
              <a:t>ማቴ </a:t>
            </a:r>
            <a:r>
              <a:rPr lang="en" sz="2000" b="1" dirty="0"/>
              <a:t>27:51</a:t>
            </a:r>
            <a:r>
              <a:rPr lang="am-ET" sz="2000" b="1" dirty="0"/>
              <a:t>፣ ቆላ</a:t>
            </a:r>
            <a:r>
              <a:rPr lang="en" sz="2000" b="1" dirty="0"/>
              <a:t> 2:16)</a:t>
            </a:r>
            <a:r>
              <a:rPr lang="am-ET" sz="2000" b="1" dirty="0"/>
              <a:t>።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75285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9D2BE5-707B-E158-33C1-E55C01EB181A}"/>
              </a:ext>
            </a:extLst>
          </p:cNvPr>
          <p:cNvSpPr txBox="1"/>
          <p:nvPr/>
        </p:nvSpPr>
        <p:spPr>
          <a:xfrm>
            <a:off x="0" y="0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m-ET" sz="5400" b="1" dirty="0">
                <a:ln/>
                <a:solidFill>
                  <a:srgbClr val="FF0000"/>
                </a:solidFill>
              </a:rPr>
              <a:t>የሰው ሥርዓትና ትምህርት </a:t>
            </a:r>
            <a:endParaRPr lang="en" sz="5400" b="1" dirty="0">
              <a:ln/>
              <a:solidFill>
                <a:srgbClr val="FF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DBFBC3-D00D-2703-6F2A-9A25EC679054}"/>
              </a:ext>
            </a:extLst>
          </p:cNvPr>
          <p:cNvSpPr txBox="1"/>
          <p:nvPr/>
        </p:nvSpPr>
        <p:spPr>
          <a:xfrm>
            <a:off x="1443035" y="797572"/>
            <a:ext cx="9305925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እነዚህ ሁሉ በመደረግ ሊጠፉ ተወስነዋልና።</a:t>
            </a:r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ቆላስይስ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2:22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8DBD73-D4CD-7414-5B73-15101FDEB559}"/>
              </a:ext>
            </a:extLst>
          </p:cNvPr>
          <p:cNvSpPr txBox="1"/>
          <p:nvPr/>
        </p:nvSpPr>
        <p:spPr>
          <a:xfrm>
            <a:off x="152400" y="1593652"/>
            <a:ext cx="72224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ጳውሎስ በመልዕክቱ በተደጋጋሚ የሚጠቅሳቸው ሐሰተኛ መምህራን ለመዳን የአይሁድ ሕግን መጠበቅ አስፈላጊ መሆኑን የሚያስተምሩ አይሁዳውያን ነበሩ</a:t>
            </a:r>
            <a:r>
              <a:rPr lang="en" sz="2000" b="1" dirty="0"/>
              <a:t> (</a:t>
            </a:r>
            <a:r>
              <a:rPr lang="am-ET" sz="2000" b="1" dirty="0"/>
              <a:t>የሐዋ</a:t>
            </a:r>
            <a:r>
              <a:rPr lang="en" sz="2000" b="1" dirty="0"/>
              <a:t> 15:1</a:t>
            </a:r>
            <a:r>
              <a:rPr lang="am-ET" sz="2000" b="1" dirty="0"/>
              <a:t>፣</a:t>
            </a:r>
            <a:r>
              <a:rPr lang="en" sz="2000" b="1" dirty="0"/>
              <a:t> 5)</a:t>
            </a:r>
            <a:r>
              <a:rPr lang="am-ET" sz="20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ከእነዚህ ሕጎች መካከልም የአይሁድ መምህራን የጨመሯቸው ሕጎች ይካተታሉ።</a:t>
            </a:r>
            <a:endParaRPr lang="en" sz="2000" b="1" dirty="0"/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15C5D04D-7E2B-5ECE-B07B-34AE27F50C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06"/>
          <a:stretch>
            <a:fillRect/>
          </a:stretch>
        </p:blipFill>
        <p:spPr>
          <a:xfrm>
            <a:off x="7374834" y="1632529"/>
            <a:ext cx="4665871" cy="308893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FF4C262-856F-6BD0-DF59-3ED4AD1C7980}"/>
              </a:ext>
            </a:extLst>
          </p:cNvPr>
          <p:cNvSpPr txBox="1"/>
          <p:nvPr/>
        </p:nvSpPr>
        <p:spPr>
          <a:xfrm>
            <a:off x="2001780" y="4718217"/>
            <a:ext cx="82496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ነገር ግን ጳውሎስ እነዚህ ሥርዓቶች ልማዳቸው ለሆነ አይሁዳውያን ልብን ለመለወጥ ጠቃሚ ባይሆኑም በራሳቸው የተወሰነ </a:t>
            </a:r>
            <a:r>
              <a:rPr lang="en-US" sz="2000" b="1" dirty="0" err="1"/>
              <a:t>የሥነ</a:t>
            </a:r>
            <a:r>
              <a:rPr lang="en-US" sz="2000" b="1" dirty="0"/>
              <a:t>-</a:t>
            </a:r>
            <a:r>
              <a:rPr lang="am-ET" sz="2000" b="1" dirty="0"/>
              <a:t>ምግባር ዋጋ እንዳላቸው ግልፅ አድርጓል</a:t>
            </a:r>
            <a:r>
              <a:rPr lang="en" sz="2000" b="1" dirty="0"/>
              <a:t> (</a:t>
            </a:r>
            <a:r>
              <a:rPr lang="am-ET" sz="2000" b="1" dirty="0"/>
              <a:t>ቆላ</a:t>
            </a:r>
            <a:r>
              <a:rPr lang="en" sz="2000" b="1" dirty="0"/>
              <a:t> 2:23)</a:t>
            </a:r>
            <a:r>
              <a:rPr lang="am-ET" sz="2000" b="1" dirty="0"/>
              <a:t>።</a:t>
            </a:r>
            <a:endParaRPr lang="en" sz="20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3ED39B6-A659-7E81-8106-03695B5A3D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4907614"/>
            <a:ext cx="1646583" cy="1780693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persona, edificio, tabla, grande&#10;&#10;El contenido generado por IA puede ser incorrecto.">
            <a:extLst>
              <a:ext uri="{FF2B5EF4-FFF2-40B4-BE49-F238E27FC236}">
                <a16:creationId xmlns:a16="http://schemas.microsoft.com/office/drawing/2014/main" id="{D4DA036A-8453-85A7-38C8-7F0AA5D663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2037" y="5009018"/>
            <a:ext cx="1679289" cy="1679289"/>
          </a:xfrm>
          <a:prstGeom prst="rect">
            <a:avLst/>
          </a:prstGeom>
          <a:ln w="38100" cap="sq">
            <a:solidFill>
              <a:srgbClr val="FFBF4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F6F58A-0717-8A4F-D8E6-C7EFE530F9CB}"/>
              </a:ext>
            </a:extLst>
          </p:cNvPr>
          <p:cNvSpPr txBox="1"/>
          <p:nvPr/>
        </p:nvSpPr>
        <p:spPr>
          <a:xfrm>
            <a:off x="152400" y="3002046"/>
            <a:ext cx="72224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እስኪ የጳውሎስን አረዳድ እንከተል።</a:t>
            </a:r>
            <a:r>
              <a:rPr lang="en" sz="2000" b="1" dirty="0"/>
              <a:t> </a:t>
            </a:r>
            <a:r>
              <a:rPr lang="am-ET" sz="2000" b="1" dirty="0"/>
              <a:t>በጥምቀት </a:t>
            </a:r>
            <a:r>
              <a:rPr lang="en" sz="2000" b="1" dirty="0"/>
              <a:t>"</a:t>
            </a:r>
            <a:r>
              <a:rPr lang="am-ET" sz="2000" b="1" dirty="0"/>
              <a:t>ከዓለማዊ ከመጀመሪያ ትምህርት</a:t>
            </a:r>
            <a:r>
              <a:rPr lang="en" sz="2000" b="1" dirty="0"/>
              <a:t>" </a:t>
            </a:r>
            <a:r>
              <a:rPr lang="am-ET" sz="2000" b="1" dirty="0"/>
              <a:t>ተለይተን ሞተን ለክርስቶስ እንኖራለን።</a:t>
            </a:r>
            <a:r>
              <a:rPr lang="en" sz="2000" b="1" dirty="0"/>
              <a:t> </a:t>
            </a:r>
            <a:r>
              <a:rPr lang="am-ET" sz="2000" b="1" dirty="0"/>
              <a:t>ለምሳሌ በሥርዓቱ መሠረት ስለ መርከስ የምንጨነቅ ከሆነ አሁንም በዓለም ውስጥ እየኖርንና በመደረግ ለሚጠፉ ነገሮች እየተጨነቅን ነው</a:t>
            </a:r>
            <a:r>
              <a:rPr lang="en" sz="2000" b="1" dirty="0"/>
              <a:t> (</a:t>
            </a:r>
            <a:r>
              <a:rPr lang="am-ET" sz="2000" b="1" dirty="0"/>
              <a:t>ቆላ</a:t>
            </a:r>
            <a:r>
              <a:rPr lang="en" sz="2000" b="1" dirty="0"/>
              <a:t> 2:20-22)</a:t>
            </a:r>
            <a:r>
              <a:rPr lang="am-ET" sz="2000" b="1" dirty="0"/>
              <a:t>።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23553A-A535-CC4A-843E-B3B2741D1256}"/>
              </a:ext>
            </a:extLst>
          </p:cNvPr>
          <p:cNvSpPr txBox="1"/>
          <p:nvPr/>
        </p:nvSpPr>
        <p:spPr>
          <a:xfrm>
            <a:off x="1971174" y="5818836"/>
            <a:ext cx="82496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ስንጠቀልለው</a:t>
            </a:r>
            <a:r>
              <a:rPr lang="en" sz="2000" b="1" dirty="0"/>
              <a:t> </a:t>
            </a:r>
            <a:r>
              <a:rPr lang="am-ET" sz="2000" b="1" dirty="0"/>
              <a:t>በቅዱሳት መጻሕፍት ውስጥ ባለው አስተምህሮ መመራት አለብን። እነዚህም መለኮታዊ ምሪት ያለባቸው እንጂ በሰው ፍልስፍና እና አስተሳሰብ የመጡ አይደሉም።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1738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F94E028-507B-79AA-CAE7-C87DB6FA132B}"/>
              </a:ext>
            </a:extLst>
          </p:cNvPr>
          <p:cNvSpPr txBox="1"/>
          <p:nvPr/>
        </p:nvSpPr>
        <p:spPr>
          <a:xfrm>
            <a:off x="414130" y="1497702"/>
            <a:ext cx="11426686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am-ET" sz="2400" b="1" dirty="0">
                <a:latin typeface="Constantia" panose="02030602050306030303" pitchFamily="18" charset="0"/>
              </a:rPr>
              <a:t>ክርስቲያን በሊባኖስ ዝግባ ይመሰላል።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am-ET" sz="2400" b="1" dirty="0">
                <a:latin typeface="Constantia" panose="02030602050306030303" pitchFamily="18" charset="0"/>
              </a:rPr>
              <a:t>ይህ ዛፍ በመልካም መሬት ውስጥ ጥቂት አጫጭር ስሮችን ብቻ የሚሰድድ እንዳልሆነ አንብቤአለሁ።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am-ET" sz="2400" b="1" dirty="0">
                <a:latin typeface="Constantia" panose="02030602050306030303" pitchFamily="18" charset="0"/>
              </a:rPr>
              <a:t>ጠንካራ ስሮችን ወደ መሬት በጥልቀት ይልካል፤ በዚያም ጠንካራ መሠረትን ለመያዝ ይበልጥ በጥልቀት ስሩን ይሰድዳል።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am-ET" sz="2400" b="1" dirty="0">
                <a:latin typeface="Constantia" panose="02030602050306030303" pitchFamily="18" charset="0"/>
              </a:rPr>
              <a:t>አደገኛ የሆነውም አውሎ ነፋስ ሲመታው በመሬት ውስጥ በተጠላለፉ ስሮች ስለተያዘ ፀንቶ ይቆማል።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am-ET" sz="2400" b="1" dirty="0">
                <a:latin typeface="Constantia" panose="02030602050306030303" pitchFamily="18" charset="0"/>
              </a:rPr>
              <a:t>እንደዚሁ ክርስቲያን በክርስቶስ ውስጥ በጥልቀት ስሩን መስደድ አለበት።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am-ET" sz="2400" b="1" dirty="0">
                <a:latin typeface="Constantia" panose="02030602050306030303" pitchFamily="18" charset="0"/>
              </a:rPr>
              <a:t>በአዳኙ እምነት አለው።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am-ET" sz="2400" b="1" dirty="0">
                <a:latin typeface="Constantia" panose="02030602050306030303" pitchFamily="18" charset="0"/>
              </a:rPr>
              <a:t>በማን እንደሚያምን ያውቃል።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am-ET" sz="2400" b="1" dirty="0">
                <a:latin typeface="Constantia" panose="02030602050306030303" pitchFamily="18" charset="0"/>
              </a:rPr>
              <a:t>ኢየሱስ የእግዚአብሔር ልጅ እንደሆነ እና የኃጥያተኞች አዳኝ መሆኑን ሙሉ በሙሉ አምኖበታል።</a:t>
            </a:r>
            <a:r>
              <a:rPr lang="en" sz="2400" b="1" dirty="0">
                <a:latin typeface="Constantia" panose="02030602050306030303" pitchFamily="18" charset="0"/>
              </a:rPr>
              <a:t> ... </a:t>
            </a:r>
            <a:r>
              <a:rPr lang="en-US" sz="2400" b="1" dirty="0">
                <a:latin typeface="Constantia" panose="02030602050306030303" pitchFamily="18" charset="0"/>
              </a:rPr>
              <a:t>.... </a:t>
            </a:r>
            <a:r>
              <a:rPr lang="am-ET" sz="2400" b="1" dirty="0">
                <a:latin typeface="Constantia" panose="02030602050306030303" pitchFamily="18" charset="0"/>
              </a:rPr>
              <a:t>የእምነት ስሮች በጥልቀት የሚሰድዱ ናቸው።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am-ET" sz="2400" b="1" dirty="0">
                <a:latin typeface="Constantia" panose="02030602050306030303" pitchFamily="18" charset="0"/>
              </a:rPr>
              <a:t>እውነተኛ ክርስቲያኖች በመሬት እንዲሁ ከላይ ከላይ ሳይሆን እንደ ሊባኖስ ዝግባዎች በመሬት ውስጥ ለውስጥ በአለት ስንጣቂዎች ውስጥ ስር እንደሚሰድዱ በእግዚአብሔር ስር የሰደዱ ናቸው።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1DBF2B-E3D5-3C5E-89C4-06904F2248AE}"/>
              </a:ext>
            </a:extLst>
          </p:cNvPr>
          <p:cNvSpPr txBox="1"/>
          <p:nvPr/>
        </p:nvSpPr>
        <p:spPr>
          <a:xfrm>
            <a:off x="3284883" y="6092605"/>
            <a:ext cx="5685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(Our High Calling, November 21)</a:t>
            </a:r>
          </a:p>
        </p:txBody>
      </p:sp>
    </p:spTree>
    <p:extLst>
      <p:ext uri="{BB962C8B-B14F-4D97-AF65-F5344CB8AC3E}">
        <p14:creationId xmlns:p14="http://schemas.microsoft.com/office/powerpoint/2010/main" val="305936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C7FD00-2B7B-DE17-6CDB-E9944B561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fé, pájaro, puesto, cabeza&#10;&#10;El contenido generado por IA puede ser incorrecto.">
            <a:extLst>
              <a:ext uri="{FF2B5EF4-FFF2-40B4-BE49-F238E27FC236}">
                <a16:creationId xmlns:a16="http://schemas.microsoft.com/office/drawing/2014/main" id="{822E345D-A15F-E980-2B44-AC1E9593E1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5" b="6447"/>
          <a:stretch>
            <a:fillRect/>
          </a:stretch>
        </p:blipFill>
        <p:spPr>
          <a:xfrm>
            <a:off x="200026" y="198882"/>
            <a:ext cx="4540630" cy="3353943"/>
          </a:xfrm>
          <a:prstGeom prst="rect">
            <a:avLst/>
          </a:prstGeom>
          <a:ln w="88900" cap="sq" cmpd="thickThin">
            <a:solidFill>
              <a:srgbClr val="D877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id="{B4D47C93-7FAE-9895-5724-EF0D9026F0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156"/>
          <a:stretch>
            <a:fillRect/>
          </a:stretch>
        </p:blipFill>
        <p:spPr>
          <a:xfrm>
            <a:off x="5000625" y="198881"/>
            <a:ext cx="6991349" cy="6460237"/>
          </a:xfrm>
          <a:prstGeom prst="rect">
            <a:avLst/>
          </a:prstGeom>
          <a:ln w="88900" cap="sq" cmpd="thickThin">
            <a:solidFill>
              <a:srgbClr val="626F6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5390C0-EA28-456A-8C95-1CDB808E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026" y="3819525"/>
            <a:ext cx="4540630" cy="2839593"/>
          </a:xfrm>
          <a:prstGeom prst="rect">
            <a:avLst/>
          </a:prstGeom>
          <a:solidFill>
            <a:srgbClr val="E597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id="{4AC21C1C-6638-5FEA-9A6E-45C9BC63F4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156"/>
          <a:stretch>
            <a:fillRect/>
          </a:stretch>
        </p:blipFill>
        <p:spPr>
          <a:xfrm>
            <a:off x="200024" y="3819525"/>
            <a:ext cx="4540629" cy="2839593"/>
          </a:xfrm>
          <a:prstGeom prst="rect">
            <a:avLst/>
          </a:prstGeom>
          <a:noFill/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6B8710F-5262-ECB3-03E0-83F9C9E88122}"/>
              </a:ext>
            </a:extLst>
          </p:cNvPr>
          <p:cNvSpPr txBox="1"/>
          <p:nvPr/>
        </p:nvSpPr>
        <p:spPr>
          <a:xfrm>
            <a:off x="200021" y="3900493"/>
            <a:ext cx="4540629" cy="26776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am-ET" sz="280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</a:rPr>
              <a:t>እንግዲህ በመብል ወይም በመጠጥ ወይም ስለ በዓል ወይም ስለ ወር መባቻ ወይም ስለ ሰንበት ማንም አይፍረድባችሁ፤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am-ET" sz="280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</a:rPr>
              <a:t>እነዚህ ሊመጡ ያሉት ነገሮች ጥላ ናቸውና፥ አካሉ ግን የክርስቶስ ነው።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am-ET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ቆላስይስ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2:16</a:t>
            </a:r>
            <a:r>
              <a:rPr kumimoji="0" lang="en-US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</a:t>
            </a:r>
            <a:r>
              <a:rPr kumimoji="0" lang="es-ES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17</a:t>
            </a:r>
            <a:endParaRPr kumimoji="0" lang="es-ES" sz="2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CC3399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8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B03BAB-567A-44F8-8510-95DB87EE9BAE}"/>
              </a:ext>
            </a:extLst>
          </p:cNvPr>
          <p:cNvSpPr txBox="1"/>
          <p:nvPr/>
        </p:nvSpPr>
        <p:spPr>
          <a:xfrm>
            <a:off x="3576889" y="3800475"/>
            <a:ext cx="8615111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am-ET" sz="2000" b="1" dirty="0">
                <a:solidFill>
                  <a:srgbClr val="0B8B10"/>
                </a:solidFill>
              </a:rPr>
              <a:t>የእምነት ጥቅሞች</a:t>
            </a:r>
            <a:r>
              <a:rPr lang="en" sz="2000" b="1" dirty="0">
                <a:solidFill>
                  <a:srgbClr val="0B8B10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am-ET" sz="2000" b="1" dirty="0"/>
              <a:t>መፅናናት፣</a:t>
            </a:r>
            <a:r>
              <a:rPr lang="en" sz="2000" b="1" dirty="0"/>
              <a:t> </a:t>
            </a:r>
            <a:r>
              <a:rPr lang="am-ET" sz="2000" b="1" dirty="0"/>
              <a:t>ውዳሴ እና ሥርዓት</a:t>
            </a:r>
            <a:r>
              <a:rPr lang="en" sz="2000" b="1" dirty="0"/>
              <a:t> (</a:t>
            </a:r>
            <a:r>
              <a:rPr lang="am-ET" sz="2000" b="1" dirty="0"/>
              <a:t>ቆላስይስ</a:t>
            </a:r>
            <a:r>
              <a:rPr lang="en" sz="2000" b="1" dirty="0"/>
              <a:t> 2:1-5)</a:t>
            </a:r>
          </a:p>
          <a:p>
            <a:pPr lvl="1">
              <a:spcBef>
                <a:spcPts val="600"/>
              </a:spcBef>
            </a:pPr>
            <a:r>
              <a:rPr lang="am-ET" sz="2000" b="1" dirty="0"/>
              <a:t>በክርስቶስ ሥር መስደድ</a:t>
            </a:r>
            <a:r>
              <a:rPr lang="en" sz="2000" b="1" dirty="0"/>
              <a:t> (</a:t>
            </a:r>
            <a:r>
              <a:rPr lang="am-ET" sz="2000" b="1" dirty="0"/>
              <a:t>ቆላስይስ </a:t>
            </a:r>
            <a:r>
              <a:rPr lang="en" sz="2000" b="1" dirty="0"/>
              <a:t>2:6-8)</a:t>
            </a:r>
          </a:p>
          <a:p>
            <a:pPr lvl="1">
              <a:spcBef>
                <a:spcPts val="600"/>
              </a:spcBef>
            </a:pPr>
            <a:r>
              <a:rPr lang="am-ET" sz="2000" b="1" dirty="0"/>
              <a:t>የትዕዛዛት ፅህፈት በመስቀሉ መጠረቅ</a:t>
            </a:r>
            <a:r>
              <a:rPr lang="en" sz="2000" b="1" dirty="0"/>
              <a:t> (</a:t>
            </a:r>
            <a:r>
              <a:rPr lang="am-ET" sz="2000" b="1" dirty="0"/>
              <a:t>ቆላስይስ</a:t>
            </a:r>
            <a:r>
              <a:rPr lang="en" sz="2000" b="1" dirty="0"/>
              <a:t> 2:9-15)</a:t>
            </a:r>
          </a:p>
          <a:p>
            <a:pPr>
              <a:spcBef>
                <a:spcPts val="1800"/>
              </a:spcBef>
            </a:pPr>
            <a:r>
              <a:rPr lang="am-ET" sz="2000" b="1" dirty="0">
                <a:solidFill>
                  <a:srgbClr val="500797"/>
                </a:solidFill>
              </a:rPr>
              <a:t>እምነትን የሚነቀንቁ ተግዳሮቶች</a:t>
            </a:r>
            <a:r>
              <a:rPr lang="en" sz="2000" b="1" dirty="0">
                <a:solidFill>
                  <a:srgbClr val="500797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am-ET" sz="2000" b="1" dirty="0"/>
              <a:t>በዓላት፣</a:t>
            </a:r>
            <a:r>
              <a:rPr lang="en-US" sz="2000" b="1" dirty="0"/>
              <a:t> </a:t>
            </a:r>
            <a:r>
              <a:rPr lang="am-ET" sz="2000" b="1" dirty="0"/>
              <a:t>መባቻና</a:t>
            </a:r>
            <a:r>
              <a:rPr lang="en-US" sz="2000" b="1" dirty="0"/>
              <a:t> </a:t>
            </a:r>
            <a:r>
              <a:rPr lang="am-ET" sz="2000" b="1" dirty="0"/>
              <a:t>ሰንበቶች </a:t>
            </a:r>
            <a:r>
              <a:rPr lang="en" sz="2000" b="1" dirty="0"/>
              <a:t>(</a:t>
            </a:r>
            <a:r>
              <a:rPr lang="am-ET" sz="2000" b="1" dirty="0"/>
              <a:t>ቆላስይስ </a:t>
            </a:r>
            <a:r>
              <a:rPr lang="en" sz="2000" b="1" dirty="0"/>
              <a:t>2:16-19)</a:t>
            </a:r>
          </a:p>
          <a:p>
            <a:pPr lvl="1">
              <a:spcBef>
                <a:spcPts val="600"/>
              </a:spcBef>
            </a:pPr>
            <a:r>
              <a:rPr lang="am-ET" sz="2000" b="1" dirty="0"/>
              <a:t>የሰው ሥርዓትና ትምህርት </a:t>
            </a:r>
            <a:r>
              <a:rPr lang="en" sz="2000" b="1" dirty="0"/>
              <a:t>(</a:t>
            </a:r>
            <a:r>
              <a:rPr lang="am-ET" sz="2000" b="1" dirty="0"/>
              <a:t>ቆላስይስ </a:t>
            </a:r>
            <a:r>
              <a:rPr lang="en" sz="2000" b="1" dirty="0"/>
              <a:t>2:20-23)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E709FED-E1CA-A956-4290-5E5110D53C6A}"/>
              </a:ext>
            </a:extLst>
          </p:cNvPr>
          <p:cNvSpPr txBox="1"/>
          <p:nvPr/>
        </p:nvSpPr>
        <p:spPr>
          <a:xfrm>
            <a:off x="437648" y="171450"/>
            <a:ext cx="7455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በክርስቶስ ያለን እምነት ታላላቅ ጥቅሞችን ያስገኝልናል።</a:t>
            </a:r>
            <a:r>
              <a:rPr lang="en" sz="2000" b="1" dirty="0"/>
              <a:t> </a:t>
            </a:r>
            <a:r>
              <a:rPr lang="am-ET" sz="2000" b="1" dirty="0"/>
              <a:t>ለኃጥያታችን ይቅርታን ከማግኘታችን በተጨማሪ መጽናናትን፣ ጥበብን እና ሌሎችንም እንቀበላለን። </a:t>
            </a:r>
            <a:endParaRPr lang="en" sz="2000" b="1" dirty="0"/>
          </a:p>
        </p:txBody>
      </p:sp>
      <p:pic>
        <p:nvPicPr>
          <p:cNvPr id="9" name="Imagen 8" descr="Un dibujo de un barco en el mar&#10;&#10;El contenido generado por IA puede ser incorrecto.">
            <a:extLst>
              <a:ext uri="{FF2B5EF4-FFF2-40B4-BE49-F238E27FC236}">
                <a16:creationId xmlns:a16="http://schemas.microsoft.com/office/drawing/2014/main" id="{D230401E-BD31-E321-9906-CA673B7F10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718" y="195203"/>
            <a:ext cx="3922066" cy="3137652"/>
          </a:xfrm>
          <a:prstGeom prst="rect">
            <a:avLst/>
          </a:prstGeom>
          <a:ln w="127000" cap="rnd">
            <a:solidFill>
              <a:srgbClr val="C77158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Imagen 10" descr="Una mujer con el cabello largo&#10;&#10;El contenido generado por IA puede ser incorrecto.">
            <a:extLst>
              <a:ext uri="{FF2B5EF4-FFF2-40B4-BE49-F238E27FC236}">
                <a16:creationId xmlns:a16="http://schemas.microsoft.com/office/drawing/2014/main" id="{976CB393-9CA7-9F1F-BFEE-768C5A46A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48" y="3057525"/>
            <a:ext cx="2505075" cy="3629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2000">
                  <a:schemeClr val="accent3"/>
                </a:gs>
                <a:gs pos="58000">
                  <a:schemeClr val="accent5"/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726881EE-890C-EBCB-4D91-DD75409146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207" y="5372323"/>
            <a:ext cx="613682" cy="52452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C7DF5C0-C340-94C2-FBA6-6CDB8383A0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3258" y="3694250"/>
            <a:ext cx="613580" cy="524527"/>
          </a:xfrm>
          <a:prstGeom prst="rect">
            <a:avLst/>
          </a:prstGeom>
        </p:spPr>
      </p:pic>
      <p:pic>
        <p:nvPicPr>
          <p:cNvPr id="23" name="Imagen 22" descr="Icono&#10;&#10;El contenido generado por IA puede ser incorrecto.">
            <a:extLst>
              <a:ext uri="{FF2B5EF4-FFF2-40B4-BE49-F238E27FC236}">
                <a16:creationId xmlns:a16="http://schemas.microsoft.com/office/drawing/2014/main" id="{A429ECB6-37CF-7AE5-8FB4-10A19866601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5010097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933300BA-8C25-5CE8-2074-FC379716E32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6308682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5" name="Imagen 24" descr="Icono&#10;&#10;El contenido generado por IA puede ser incorrecto.">
            <a:extLst>
              <a:ext uri="{FF2B5EF4-FFF2-40B4-BE49-F238E27FC236}">
                <a16:creationId xmlns:a16="http://schemas.microsoft.com/office/drawing/2014/main" id="{A70395D1-ADC6-8EC0-A580-5ABCC65732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5924871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8B720C60-1CA4-9C1B-2210-44D41F1D2D2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4238793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9EE13DB5-034F-343A-835B-B2DEA9EDEE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4626286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17262FF-131D-4AE9-E9BD-99391C81C8E2}"/>
              </a:ext>
            </a:extLst>
          </p:cNvPr>
          <p:cNvSpPr txBox="1"/>
          <p:nvPr/>
        </p:nvSpPr>
        <p:spPr>
          <a:xfrm>
            <a:off x="437648" y="1918956"/>
            <a:ext cx="69151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ደግሞም እንዴት ስር ሰድደን እንደምንመሠረት በጥንቃቄ ያስረዳናል። ይህም የሚሆነው በሰው ፍልስፍና እና ጥበብ ሳይሆን ህያው በሆነው በእግዚአብሔር ቃል ብቻ ነው።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E89E5B-04AA-F5A8-FE8D-CB1B4B6B721F}"/>
              </a:ext>
            </a:extLst>
          </p:cNvPr>
          <p:cNvSpPr txBox="1"/>
          <p:nvPr/>
        </p:nvSpPr>
        <p:spPr>
          <a:xfrm>
            <a:off x="437648" y="1045203"/>
            <a:ext cx="69151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ጳውሎስ በዚህ እምነት ውስጥ ሥር ሰድደን እንድንመሠረትና ለእግዚአብሔር መንግሥት መልካም ፍሬን የምናፈራ መልካም ዛፎች እንድንሆን ይጋብዘናል።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7523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06538BD-8483-96F8-E6BE-201ED90045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957" y="768485"/>
            <a:ext cx="5494836" cy="6089515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EB723027-67D4-2DB7-CE68-7A5D040D0C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E4C6FA7-9398-FDCA-B318-8A487B9E2142}"/>
              </a:ext>
            </a:extLst>
          </p:cNvPr>
          <p:cNvSpPr txBox="1"/>
          <p:nvPr/>
        </p:nvSpPr>
        <p:spPr>
          <a:xfrm>
            <a:off x="1233488" y="879486"/>
            <a:ext cx="1042035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m-ET" sz="8000" b="1" spc="300" dirty="0">
                <a:ln/>
                <a:solidFill>
                  <a:srgbClr val="C0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የእምነት ጥቅሞች</a:t>
            </a:r>
            <a:endParaRPr lang="en" sz="8000" b="1" spc="300" dirty="0">
              <a:ln/>
              <a:solidFill>
                <a:srgbClr val="C000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8000" endPos="34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05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2E68709-74F4-DCD3-B476-8E4EA159D6AC}"/>
              </a:ext>
            </a:extLst>
          </p:cNvPr>
          <p:cNvSpPr txBox="1"/>
          <p:nvPr/>
        </p:nvSpPr>
        <p:spPr>
          <a:xfrm>
            <a:off x="2240846" y="105543"/>
            <a:ext cx="3600000" cy="1764000"/>
          </a:xfrm>
          <a:prstGeom prst="wedgeEllipseCallout">
            <a:avLst>
              <a:gd name="adj1" fmla="val -54737"/>
              <a:gd name="adj2" fmla="val 45211"/>
            </a:avLst>
          </a:prstGeom>
          <a:solidFill>
            <a:srgbClr val="3B4C4E"/>
          </a:solidFill>
          <a:ln w="28575">
            <a:solidFill>
              <a:srgbClr val="3B4C4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am-E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ነገር ግን ጥበብ የምትገኘው ወዴት ነው? </a:t>
            </a:r>
            <a:br>
              <a:rPr lang="am-E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m-E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የማስተዋልስ ስፍራ ወዴት ነው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m-E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ኢዮብ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9C18D0-00CD-E4A3-84AC-6B2A27A25F92}"/>
              </a:ext>
            </a:extLst>
          </p:cNvPr>
          <p:cNvSpPr txBox="1"/>
          <p:nvPr/>
        </p:nvSpPr>
        <p:spPr>
          <a:xfrm>
            <a:off x="6129966" y="335087"/>
            <a:ext cx="3348000" cy="1211818"/>
          </a:xfrm>
          <a:prstGeom prst="wedgeEllipseCallout">
            <a:avLst>
              <a:gd name="adj1" fmla="val 61738"/>
              <a:gd name="adj2" fmla="val 7819"/>
            </a:avLst>
          </a:prstGeom>
          <a:solidFill>
            <a:srgbClr val="952C0E"/>
          </a:solidFill>
          <a:ln w="28575">
            <a:solidFill>
              <a:srgbClr val="952C0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>
            <a:defPPr>
              <a:defRPr lang="es-ES"/>
            </a:defPPr>
            <a:lvl1pPr algn="ctr">
              <a:defRPr sz="2000" b="1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am-E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የተሰወረ የጥበብና የእውቀት መዝገብ ሁሉ በእርሱ ነውና።</a:t>
            </a:r>
            <a:endParaRPr lang="en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m-ET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ቆላስይስ</a:t>
            </a:r>
            <a:r>
              <a:rPr lang="e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2:3)</a:t>
            </a:r>
          </a:p>
        </p:txBody>
      </p:sp>
    </p:spTree>
    <p:extLst>
      <p:ext uri="{BB962C8B-B14F-4D97-AF65-F5344CB8AC3E}">
        <p14:creationId xmlns:p14="http://schemas.microsoft.com/office/powerpoint/2010/main" val="373616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D6A64B-9DF7-6C21-9903-6971B4C5F130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5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መፅናናት፣</a:t>
            </a:r>
            <a:r>
              <a:rPr lang="en" sz="5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m-ET" sz="5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ውዳሴ እና ሥርዓት</a:t>
            </a:r>
            <a:endParaRPr lang="en" sz="5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13AA1A-A0B4-7424-A1FF-448AD852ABE3}"/>
              </a:ext>
            </a:extLst>
          </p:cNvPr>
          <p:cNvSpPr txBox="1"/>
          <p:nvPr/>
        </p:nvSpPr>
        <p:spPr>
          <a:xfrm>
            <a:off x="638175" y="735816"/>
            <a:ext cx="10915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በሥጋ ምንም እንኳ ብርቅ፥ በመንፈስ ከእናንተ ጋር ነኝና፥ ሥርዓታችሁንም በክርስቶስም ያለውን የእምነታችሁን ጽናት እያየሁ ደስ ይለኛል።</a:t>
            </a:r>
            <a:r>
              <a:rPr lang="en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ቆላስይስ</a:t>
            </a:r>
            <a:r>
              <a:rPr lang="en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2:5</a:t>
            </a:r>
            <a:r>
              <a:rPr lang="en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17BC513-E124-3EC4-6D58-EC50FA118742}"/>
              </a:ext>
            </a:extLst>
          </p:cNvPr>
          <p:cNvSpPr txBox="1"/>
          <p:nvPr/>
        </p:nvSpPr>
        <p:spPr>
          <a:xfrm>
            <a:off x="237924" y="1539584"/>
            <a:ext cx="8405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ጳውሎስ በቆላስይስ የነበረችውን ቤተክርስቲያን በአካል ባያውቃትም በሀሰተኛ ትምህርቶች እየተናወጠች መሆኗን ያውቅ ነበር</a:t>
            </a:r>
            <a:r>
              <a:rPr lang="en" sz="2000" b="1" dirty="0"/>
              <a:t> (</a:t>
            </a:r>
            <a:r>
              <a:rPr lang="am-ET" sz="2000" b="1" dirty="0"/>
              <a:t>ቆላ</a:t>
            </a:r>
            <a:r>
              <a:rPr lang="en" sz="2000" b="1" dirty="0"/>
              <a:t> 2:1</a:t>
            </a:r>
            <a:r>
              <a:rPr lang="am-ET" sz="2000" b="1" dirty="0"/>
              <a:t>፣</a:t>
            </a:r>
            <a:r>
              <a:rPr lang="en" sz="2000" b="1" dirty="0"/>
              <a:t> 4)</a:t>
            </a:r>
            <a:r>
              <a:rPr lang="am-ET" sz="2000" b="1" dirty="0"/>
              <a:t>።</a:t>
            </a:r>
            <a:endParaRPr lang="en" sz="2000" b="1" dirty="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6165E474-456B-657E-394B-60FAAC274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6231882"/>
              </p:ext>
            </p:extLst>
          </p:nvPr>
        </p:nvGraphicFramePr>
        <p:xfrm>
          <a:off x="295676" y="2997717"/>
          <a:ext cx="8559564" cy="1286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72992D4-7245-107D-C6F3-DB3F57967738}"/>
              </a:ext>
            </a:extLst>
          </p:cNvPr>
          <p:cNvSpPr txBox="1"/>
          <p:nvPr/>
        </p:nvSpPr>
        <p:spPr>
          <a:xfrm>
            <a:off x="3632433" y="4284089"/>
            <a:ext cx="85595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ጳውሎስ ሐሰተኛ ትምህርቶችን ከመለየቱ በፊት የቆላስይስ ሰዎችን የሚያወድስበትን ሁለት ነጥቦች ያነሳል</a:t>
            </a:r>
            <a:r>
              <a:rPr lang="en" sz="2000" b="1" dirty="0"/>
              <a:t>:</a:t>
            </a:r>
            <a:r>
              <a:rPr lang="am-ET" sz="2000" b="1" dirty="0"/>
              <a:t> እነዚህም መልካም ሥርዓታቸውና የእምነታቸው ፅናት ናቸው</a:t>
            </a:r>
            <a:r>
              <a:rPr lang="en" sz="2000" b="1" dirty="0"/>
              <a:t> (</a:t>
            </a:r>
            <a:r>
              <a:rPr lang="am-ET" sz="2000" b="1" dirty="0"/>
              <a:t>ቆላ</a:t>
            </a:r>
            <a:r>
              <a:rPr lang="en" sz="2000" b="1" dirty="0"/>
              <a:t> 2:5)</a:t>
            </a:r>
            <a:r>
              <a:rPr lang="am-ET" sz="2000" b="1" dirty="0"/>
              <a:t>።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6153158-9EE6-BCAF-275B-DF76449DF528}"/>
              </a:ext>
            </a:extLst>
          </p:cNvPr>
          <p:cNvSpPr txBox="1"/>
          <p:nvPr/>
        </p:nvSpPr>
        <p:spPr>
          <a:xfrm>
            <a:off x="9269130" y="3074659"/>
            <a:ext cx="2855494" cy="11237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rgbClr val="54D4E2"/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lvl1pPr>
              <a:defRPr sz="2000" b="1"/>
            </a:lvl1pPr>
          </a:lstStyle>
          <a:p>
            <a:pPr algn="ctr"/>
            <a:r>
              <a:rPr lang="am-ET" dirty="0"/>
              <a:t>የእግዚአብሔርንም ምሥጢር እርሱንም </a:t>
            </a:r>
            <a:r>
              <a:rPr lang="am-ET"/>
              <a:t>ክርስቶስን እንዲያውቁ</a:t>
            </a:r>
            <a:endParaRPr lang="en" dirty="0"/>
          </a:p>
        </p:txBody>
      </p:sp>
      <p:sp>
        <p:nvSpPr>
          <p:cNvPr id="12" name="Globo: línea con barra de énfasis 11">
            <a:extLst>
              <a:ext uri="{FF2B5EF4-FFF2-40B4-BE49-F238E27FC236}">
                <a16:creationId xmlns:a16="http://schemas.microsoft.com/office/drawing/2014/main" id="{ABB03A2C-65DA-395D-1B95-EAF751C05D3A}"/>
              </a:ext>
            </a:extLst>
          </p:cNvPr>
          <p:cNvSpPr/>
          <p:nvPr/>
        </p:nvSpPr>
        <p:spPr>
          <a:xfrm flipH="1">
            <a:off x="8941867" y="2988940"/>
            <a:ext cx="77003" cy="1295149"/>
          </a:xfrm>
          <a:prstGeom prst="accentCallout1">
            <a:avLst>
              <a:gd name="adj1" fmla="val 49963"/>
              <a:gd name="adj2" fmla="val -8333"/>
              <a:gd name="adj3" fmla="val 50074"/>
              <a:gd name="adj4" fmla="val -290537"/>
            </a:avLst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  <a:headEnd type="oval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Un grupo de personas en un auditorio&#10;&#10;El contenido generado por IA puede ser incorrecto.">
            <a:extLst>
              <a:ext uri="{FF2B5EF4-FFF2-40B4-BE49-F238E27FC236}">
                <a16:creationId xmlns:a16="http://schemas.microsoft.com/office/drawing/2014/main" id="{D2EFB556-E985-59E6-261D-6B3F0BBBEB7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75" y="4535054"/>
            <a:ext cx="3140544" cy="20154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20064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 descr="Un grupo de personas en un evento&#10;&#10;El contenido generado por IA puede ser incorrecto.">
            <a:extLst>
              <a:ext uri="{FF2B5EF4-FFF2-40B4-BE49-F238E27FC236}">
                <a16:creationId xmlns:a16="http://schemas.microsoft.com/office/drawing/2014/main" id="{277B2136-BC6C-A61D-ED19-8DD94B43CFB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088" y="1585025"/>
            <a:ext cx="3217987" cy="135494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C721DA-82F3-8CC9-20D8-94F5521399D5}"/>
              </a:ext>
            </a:extLst>
          </p:cNvPr>
          <p:cNvSpPr txBox="1"/>
          <p:nvPr/>
        </p:nvSpPr>
        <p:spPr>
          <a:xfrm>
            <a:off x="237924" y="2262496"/>
            <a:ext cx="84055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በዚህም ሳቢያ የተጋረጠባቸውን አደጋ የሚቋቋሙበትን ሶስት ግልፅ መንገዶች ፅፎላቸው ነበር</a:t>
            </a:r>
            <a:r>
              <a:rPr lang="en" sz="2000" b="1" dirty="0"/>
              <a:t> (</a:t>
            </a:r>
            <a:r>
              <a:rPr lang="am-ET" sz="2000" b="1" dirty="0"/>
              <a:t>ቆላ</a:t>
            </a:r>
            <a:r>
              <a:rPr lang="en" sz="2000" b="1" dirty="0"/>
              <a:t> 2:2):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2CB3316-E9B0-12CC-B35A-7DEEB544E13F}"/>
              </a:ext>
            </a:extLst>
          </p:cNvPr>
          <p:cNvSpPr txBox="1"/>
          <p:nvPr/>
        </p:nvSpPr>
        <p:spPr>
          <a:xfrm>
            <a:off x="3632434" y="5211484"/>
            <a:ext cx="855956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እዚህ ላይ ጳውሎስ </a:t>
            </a:r>
            <a:r>
              <a:rPr lang="en" sz="2000" b="1" dirty="0"/>
              <a:t>“</a:t>
            </a:r>
            <a:r>
              <a:rPr lang="am-ET" sz="2000" b="1" dirty="0"/>
              <a:t>ሥርዓታችሁ</a:t>
            </a:r>
            <a:r>
              <a:rPr lang="en" sz="2000" b="1" dirty="0"/>
              <a:t>” </a:t>
            </a:r>
            <a:r>
              <a:rPr lang="am-ET" sz="2000" b="1" dirty="0"/>
              <a:t>ብሎ የሚያነሳው በአምልኮና በተለያዩ የቤተክርስቲያን ተግባሮች ላይ ስላላቸው ሥርዓት ነው።</a:t>
            </a:r>
            <a:r>
              <a:rPr lang="en" sz="2000" b="1" dirty="0"/>
              <a:t> </a:t>
            </a:r>
            <a:r>
              <a:rPr lang="am-ET" sz="2000" b="1" dirty="0"/>
              <a:t>አመራር ያስፈልጋል፣ ደግሞም አንድን ኃላፊነት በጋራ መወጣት ያስፈልጋል፤ ተግባሮችን ደግሞ ማህበራዊ አግባብነቱን በጠበቀ መልኩ ሊፈፀሙ ይገባል፤</a:t>
            </a:r>
            <a:r>
              <a:rPr lang="en" sz="2000" b="1" dirty="0"/>
              <a:t> </a:t>
            </a:r>
            <a:r>
              <a:rPr lang="am-ET" sz="2000" b="1" dirty="0"/>
              <a:t>እነዚህ እና የመሳሰሉት በሥርዓት ስር ይጠቃለላሉ።</a:t>
            </a:r>
            <a:r>
              <a:rPr lang="en" sz="2000" b="1" dirty="0"/>
              <a:t> </a:t>
            </a:r>
            <a:r>
              <a:rPr lang="am-ET" sz="2000" b="1" dirty="0"/>
              <a:t>ይህ ለተሻለ የወንጌል ማዳረስ ስራ ይጠቅማል፤ እንዲሁም ቤተክርስቲያንን ከተለያዩ ስህተቶች ይጠብቃል።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29059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Graphic spid="11" grpId="0" uiExpand="1">
        <p:bldSub>
          <a:bldDgm bld="one"/>
        </p:bldSub>
      </p:bldGraphic>
      <p:bldP spid="7" grpId="0"/>
      <p:bldP spid="9" grpId="0" animBg="1"/>
      <p:bldP spid="12" grpId="0" animBg="1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6614AED-C2C8-32CB-A84D-0D80BC4D3FB1}"/>
              </a:ext>
            </a:extLst>
          </p:cNvPr>
          <p:cNvSpPr txBox="1"/>
          <p:nvPr/>
        </p:nvSpPr>
        <p:spPr>
          <a:xfrm>
            <a:off x="1" y="-13099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5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በክርስቶስ ሥር መስደድ</a:t>
            </a:r>
            <a:r>
              <a:rPr lang="en" sz="5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FC8CA8-E8A9-1F82-0546-0950476EDD52}"/>
              </a:ext>
            </a:extLst>
          </p:cNvPr>
          <p:cNvSpPr txBox="1"/>
          <p:nvPr/>
        </p:nvSpPr>
        <p:spPr>
          <a:xfrm>
            <a:off x="666750" y="797966"/>
            <a:ext cx="10858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ሥር ሰዳችሁ በእርሱ ታነጹ፥ እንደ ተማራችሁም በሃይማኖት ጽኑ፥ ምስጋናም ይብዛላችሁ።</a:t>
            </a:r>
            <a:r>
              <a:rPr lang="en" sz="2000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ቆላስይስ</a:t>
            </a:r>
            <a:r>
              <a:rPr lang="en" sz="1600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2:7</a:t>
            </a:r>
            <a:r>
              <a:rPr lang="en" sz="1600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309C27-E062-B27C-4E61-B51DD07AC921}"/>
              </a:ext>
            </a:extLst>
          </p:cNvPr>
          <p:cNvSpPr txBox="1"/>
          <p:nvPr/>
        </p:nvSpPr>
        <p:spPr>
          <a:xfrm>
            <a:off x="2823699" y="1581026"/>
            <a:ext cx="5934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መዳንን የምናገኘው ትምህርትን በመቀበል ሳይሆን አንድ ግለሰብ በመቀበል ነው</a:t>
            </a:r>
            <a:r>
              <a:rPr lang="en" sz="2000" b="1" dirty="0"/>
              <a:t> (</a:t>
            </a:r>
            <a:r>
              <a:rPr lang="am-ET" sz="2000" b="1" dirty="0"/>
              <a:t>ቆላ</a:t>
            </a:r>
            <a:r>
              <a:rPr lang="en" sz="2000" b="1" dirty="0"/>
              <a:t> 2:6)</a:t>
            </a:r>
            <a:r>
              <a:rPr lang="am-ET" sz="20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ነገር ግን ትምህርት እጅግ አስፈላጊ መሆኑ የማያጠራጥር ነው።</a:t>
            </a:r>
            <a:r>
              <a:rPr lang="en" sz="2000" b="1" dirty="0"/>
              <a:t> </a:t>
            </a:r>
            <a:r>
              <a:rPr lang="am-ET" sz="2000" b="1" dirty="0"/>
              <a:t>ጳውሎስ</a:t>
            </a:r>
            <a:r>
              <a:rPr lang="en" sz="2000" b="1" dirty="0"/>
              <a:t> “</a:t>
            </a:r>
            <a:r>
              <a:rPr lang="am-ET" sz="2000" b="1" dirty="0"/>
              <a:t>እንደ ተማራችሁት</a:t>
            </a:r>
            <a:r>
              <a:rPr lang="en" sz="2000" b="1" dirty="0"/>
              <a:t>”</a:t>
            </a:r>
            <a:r>
              <a:rPr lang="am-ET" sz="2000" b="1" dirty="0"/>
              <a:t> በማለት</a:t>
            </a:r>
            <a:r>
              <a:rPr lang="en" sz="2000" b="1" dirty="0"/>
              <a:t> </a:t>
            </a:r>
            <a:r>
              <a:rPr lang="am-ET" sz="2000" b="1" dirty="0"/>
              <a:t>በክርስቶስ እንድንራመድ ይመክረናል </a:t>
            </a:r>
            <a:r>
              <a:rPr lang="en" sz="2000" b="1" dirty="0"/>
              <a:t>(</a:t>
            </a:r>
            <a:r>
              <a:rPr lang="am-ET" sz="2000" b="1" dirty="0"/>
              <a:t>ቆላ</a:t>
            </a:r>
            <a:r>
              <a:rPr lang="en" sz="2000" b="1" dirty="0"/>
              <a:t> 2:7)</a:t>
            </a:r>
            <a:r>
              <a:rPr lang="am-ET" sz="2000" b="1" dirty="0"/>
              <a:t>።</a:t>
            </a:r>
            <a:endParaRPr lang="en" sz="2000" b="1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6A8CD0E-9EB5-7B43-CBF8-AD9B8F1B5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0577954"/>
              </p:ext>
            </p:extLst>
          </p:nvPr>
        </p:nvGraphicFramePr>
        <p:xfrm>
          <a:off x="266443" y="4742468"/>
          <a:ext cx="11659115" cy="201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 descr="Un hombre parado al lado de un árbol&#10;&#10;El contenido generado por IA puede ser incorrecto.">
            <a:extLst>
              <a:ext uri="{FF2B5EF4-FFF2-40B4-BE49-F238E27FC236}">
                <a16:creationId xmlns:a16="http://schemas.microsoft.com/office/drawing/2014/main" id="{6E08CBC1-9F7D-B51B-06F6-1EDAF3784E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4756" y="1608840"/>
            <a:ext cx="3255358" cy="2883408"/>
          </a:xfrm>
          <a:prstGeom prst="snip2DiagRect">
            <a:avLst>
              <a:gd name="adj1" fmla="val 1635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556A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998B14A-706D-305E-CBF6-3AE12C2CB61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86" y="1608841"/>
            <a:ext cx="2575560" cy="2883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B3B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2CE5689-62A8-F0F5-4775-F4ECDAC77C4E}"/>
              </a:ext>
            </a:extLst>
          </p:cNvPr>
          <p:cNvSpPr txBox="1"/>
          <p:nvPr/>
        </p:nvSpPr>
        <p:spPr>
          <a:xfrm>
            <a:off x="2823699" y="3111251"/>
            <a:ext cx="59340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በክርስቶስ ስንራመድ በእርሱ ሥር ሰድደን እንመሠረታለን።</a:t>
            </a:r>
            <a:r>
              <a:rPr lang="en" sz="2000" b="1" dirty="0"/>
              <a:t> </a:t>
            </a:r>
            <a:r>
              <a:rPr lang="am-ET" sz="2000" b="1" dirty="0"/>
              <a:t>እኛን የሚገልፀን </a:t>
            </a:r>
            <a:r>
              <a:rPr lang="en" sz="2000" b="1" dirty="0"/>
              <a:t>“</a:t>
            </a:r>
            <a:r>
              <a:rPr lang="am-ET" sz="2000" b="1" dirty="0"/>
              <a:t>ለክብሩ የተከላቸው የጽድቅ ዛፎች</a:t>
            </a:r>
            <a:r>
              <a:rPr lang="en" sz="2000" b="1" dirty="0"/>
              <a:t>”</a:t>
            </a:r>
            <a:r>
              <a:rPr lang="am-ET" sz="2000" b="1" dirty="0"/>
              <a:t> የሚለው አባባል ነው </a:t>
            </a:r>
            <a:r>
              <a:rPr lang="en" sz="2000" b="1" dirty="0"/>
              <a:t>(</a:t>
            </a:r>
            <a:r>
              <a:rPr lang="am-ET" sz="2000" b="1" dirty="0"/>
              <a:t>ኢሳ</a:t>
            </a:r>
            <a:r>
              <a:rPr lang="en" sz="2000" b="1" dirty="0"/>
              <a:t> 61:3</a:t>
            </a:r>
            <a:r>
              <a:rPr lang="en" sz="1600" b="1" dirty="0"/>
              <a:t>)</a:t>
            </a:r>
            <a:r>
              <a:rPr lang="am-ET" sz="16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እኛ ኢየሱስ እና ትምህርቱ ላይ የተጣበቅን</a:t>
            </a:r>
            <a:r>
              <a:rPr lang="en" sz="2000" b="1" dirty="0"/>
              <a:t> “</a:t>
            </a:r>
            <a:r>
              <a:rPr lang="am-ET" sz="2000" b="1" dirty="0"/>
              <a:t>ዛፎች</a:t>
            </a:r>
            <a:r>
              <a:rPr lang="en" sz="2000" b="1" dirty="0"/>
              <a:t>” </a:t>
            </a:r>
            <a:r>
              <a:rPr lang="am-ET" sz="2000" b="1" dirty="0"/>
              <a:t>ልንሆን ይገባል </a:t>
            </a:r>
            <a:r>
              <a:rPr lang="en" sz="2000" b="1" dirty="0"/>
              <a:t>(</a:t>
            </a:r>
            <a:r>
              <a:rPr lang="am-ET" sz="2000" b="1" dirty="0"/>
              <a:t>መዝ</a:t>
            </a:r>
            <a:r>
              <a:rPr lang="en" sz="2000" b="1" dirty="0"/>
              <a:t> 1:3)</a:t>
            </a:r>
            <a:r>
              <a:rPr lang="am-ET" sz="2000" b="1" dirty="0"/>
              <a:t>።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1966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CEBFA2-3332-5601-7F0C-A058C1147351}"/>
              </a:ext>
            </a:extLst>
          </p:cNvPr>
          <p:cNvSpPr txBox="1"/>
          <p:nvPr/>
        </p:nvSpPr>
        <p:spPr>
          <a:xfrm>
            <a:off x="0" y="-4611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4800" b="1" dirty="0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የትዕዛዛት ፅህፈት በመስቀሉ መጠረቅ</a:t>
            </a:r>
            <a:endParaRPr lang="en" sz="4800" b="1" dirty="0">
              <a:ln w="1016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791E0C-7E91-F7D3-5B14-516B4B90E9B4}"/>
              </a:ext>
            </a:extLst>
          </p:cNvPr>
          <p:cNvSpPr txBox="1"/>
          <p:nvPr/>
        </p:nvSpPr>
        <p:spPr>
          <a:xfrm>
            <a:off x="2927081" y="591862"/>
            <a:ext cx="9264919" cy="646331"/>
          </a:xfrm>
          <a:prstGeom prst="rect">
            <a:avLst/>
          </a:prstGeom>
          <a:noFill/>
          <a:effectLst>
            <a:outerShdw blurRad="50800" dist="12700" dir="264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m-ET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በእኛ ላይ የነበረውን የሚቃወመንንም በትእዛዛት የተጻፈውን የዕዳ ጽሕፈት ደመሰሰው፤ እርሱንም በመስቀል ጠርቆ ከመንገድ አስወግዶታል፤</a:t>
            </a:r>
            <a:r>
              <a:rPr lang="en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am-ET" sz="14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ቆላስይስ</a:t>
            </a:r>
            <a:r>
              <a:rPr lang="en" sz="14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2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2:14</a:t>
            </a:r>
            <a:r>
              <a:rPr lang="en" sz="14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D2E6B5-B064-3AB7-6DFC-68E48AD83701}"/>
              </a:ext>
            </a:extLst>
          </p:cNvPr>
          <p:cNvSpPr txBox="1"/>
          <p:nvPr/>
        </p:nvSpPr>
        <p:spPr>
          <a:xfrm>
            <a:off x="3057926" y="1291448"/>
            <a:ext cx="9134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አብርሃም ከእግዚአብሔር ጋር ኪዳኑን ያፀደቀው በመገረዝ ነበር</a:t>
            </a:r>
            <a:r>
              <a:rPr lang="en" sz="2000" b="1" dirty="0"/>
              <a:t> (</a:t>
            </a:r>
            <a:r>
              <a:rPr lang="am-ET" sz="2000" b="1" dirty="0"/>
              <a:t>ዘፍ</a:t>
            </a:r>
            <a:r>
              <a:rPr lang="en" sz="2000" b="1" dirty="0"/>
              <a:t> 17:11)</a:t>
            </a:r>
            <a:r>
              <a:rPr lang="am-ET" sz="20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እኛም ከኢየሱስ ጋር ያለንን ኪዳን የምናፀድቀው </a:t>
            </a:r>
            <a:r>
              <a:rPr lang="en" sz="2000" b="1" dirty="0"/>
              <a:t>“</a:t>
            </a:r>
            <a:r>
              <a:rPr lang="am-ET" sz="2000" b="1" dirty="0"/>
              <a:t>በክርስቶስ መገረዝ</a:t>
            </a:r>
            <a:r>
              <a:rPr lang="en" sz="2000" b="1" dirty="0"/>
              <a:t>”</a:t>
            </a:r>
            <a:r>
              <a:rPr lang="am-ET" sz="2000" b="1" dirty="0"/>
              <a:t> በሆነው በጥምቀት ነው</a:t>
            </a:r>
            <a:r>
              <a:rPr lang="en" sz="2000" b="1" dirty="0"/>
              <a:t> (</a:t>
            </a:r>
            <a:r>
              <a:rPr lang="am-ET" sz="2000" b="1" dirty="0"/>
              <a:t>ቆላ</a:t>
            </a:r>
            <a:r>
              <a:rPr lang="en" sz="2000" b="1" dirty="0"/>
              <a:t> 2:11–12)</a:t>
            </a:r>
            <a:r>
              <a:rPr lang="am-ET" sz="20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ይህ የሚያመላክተው የአካላዊ መገረዝ አስፈላጊነት መቅረቱን ነው።</a:t>
            </a:r>
            <a:r>
              <a:rPr lang="en" sz="2000" b="1" dirty="0"/>
              <a:t> </a:t>
            </a:r>
            <a:r>
              <a:rPr lang="am-ET" sz="2000" b="1" dirty="0"/>
              <a:t>ጳውሎስ ይህንን ነጥብ በግልፅ ካስቀመጠ በኋላ የኢየሱንስ የመስቀል ላይ ስራ ይናገራል።</a:t>
            </a:r>
            <a:r>
              <a:rPr lang="en" sz="2000" b="1" dirty="0"/>
              <a:t> </a:t>
            </a:r>
            <a:r>
              <a:rPr lang="am-ET" sz="2000" b="1" dirty="0"/>
              <a:t>ኢየሱስ የሰራው ምንድን ነው</a:t>
            </a:r>
            <a:r>
              <a:rPr lang="en" sz="2000" b="1" dirty="0"/>
              <a:t>?</a:t>
            </a:r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7F7396FF-2A3A-C0A2-7C03-2C705970B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6813869"/>
              </p:ext>
            </p:extLst>
          </p:nvPr>
        </p:nvGraphicFramePr>
        <p:xfrm>
          <a:off x="174758" y="2922664"/>
          <a:ext cx="8949991" cy="1743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FCB6703-0242-12F6-6110-E5A22AECDE1F}"/>
              </a:ext>
            </a:extLst>
          </p:cNvPr>
          <p:cNvSpPr txBox="1"/>
          <p:nvPr/>
        </p:nvSpPr>
        <p:spPr>
          <a:xfrm>
            <a:off x="2826919" y="4629610"/>
            <a:ext cx="64585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ይቃወሙን የነበሩት </a:t>
            </a:r>
            <a:r>
              <a:rPr lang="en" sz="2000" b="1" noProof="0" dirty="0"/>
              <a:t>“</a:t>
            </a:r>
            <a:r>
              <a:rPr lang="am-ET" sz="2000" b="1" noProof="0" dirty="0"/>
              <a:t>ትዕዛዛት</a:t>
            </a:r>
            <a:r>
              <a:rPr lang="en" sz="2000" b="1" noProof="0" dirty="0"/>
              <a:t>” </a:t>
            </a:r>
            <a:r>
              <a:rPr lang="am-ET" sz="2000" b="1" noProof="0" dirty="0"/>
              <a:t>ወይም </a:t>
            </a:r>
            <a:r>
              <a:rPr lang="en" sz="2000" b="1" noProof="0" dirty="0"/>
              <a:t>“</a:t>
            </a:r>
            <a:r>
              <a:rPr lang="am-ET" sz="2000" b="1" noProof="0" dirty="0"/>
              <a:t>መስፈርቶች</a:t>
            </a:r>
            <a:r>
              <a:rPr lang="en" sz="2000" b="1" noProof="0" dirty="0"/>
              <a:t>” </a:t>
            </a:r>
            <a:r>
              <a:rPr lang="am-ET" sz="2000" b="1" noProof="0" dirty="0"/>
              <a:t>በአይሁዳውያንና በአሕዛብ መካከል የጥልን ግድግዳ ያቆሙት የበዓላት ትዕዛዛት </a:t>
            </a:r>
            <a:r>
              <a:rPr lang="am-ET" sz="2000" b="1" dirty="0"/>
              <a:t>መሆናቸው ኤፌሶን</a:t>
            </a:r>
            <a:r>
              <a:rPr lang="en" sz="2000" b="1" dirty="0"/>
              <a:t> 2:14-15</a:t>
            </a:r>
            <a:r>
              <a:rPr lang="am-ET" sz="2000" b="1" dirty="0"/>
              <a:t> ግልጽ ያደርግልናል።</a:t>
            </a:r>
            <a:r>
              <a:rPr lang="en" sz="2000" b="1" noProof="0" dirty="0"/>
              <a:t> </a:t>
            </a:r>
          </a:p>
        </p:txBody>
      </p:sp>
      <p:pic>
        <p:nvPicPr>
          <p:cNvPr id="12" name="Imagen 11" descr="Imagen que contiene persona, vistiendo, camisa, hombre&#10;&#10;El contenido generado por IA puede ser incorrecto.">
            <a:extLst>
              <a:ext uri="{FF2B5EF4-FFF2-40B4-BE49-F238E27FC236}">
                <a16:creationId xmlns:a16="http://schemas.microsoft.com/office/drawing/2014/main" id="{D0EEF5B6-6193-F1FF-98D7-A3C63ECA33D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58" y="4831416"/>
            <a:ext cx="2552609" cy="190594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Una cortina de flores&#10;&#10;El contenido generado por IA puede ser incorrecto.">
            <a:extLst>
              <a:ext uri="{FF2B5EF4-FFF2-40B4-BE49-F238E27FC236}">
                <a16:creationId xmlns:a16="http://schemas.microsoft.com/office/drawing/2014/main" id="{66694B9B-7E98-2FE0-C291-4C3C54A025A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26881" y="2912664"/>
            <a:ext cx="2690361" cy="3824701"/>
          </a:xfrm>
          <a:prstGeom prst="round2DiagRect">
            <a:avLst>
              <a:gd name="adj1" fmla="val 0"/>
              <a:gd name="adj2" fmla="val 16446"/>
            </a:avLst>
          </a:prstGeom>
          <a:ln w="28575" cap="sq">
            <a:solidFill>
              <a:srgbClr val="BE1D1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AFDE29BF-1027-E3A4-B395-0E76C7B3478C}"/>
              </a:ext>
            </a:extLst>
          </p:cNvPr>
          <p:cNvGrpSpPr/>
          <p:nvPr/>
        </p:nvGrpSpPr>
        <p:grpSpPr>
          <a:xfrm>
            <a:off x="174758" y="806480"/>
            <a:ext cx="2690261" cy="2017696"/>
            <a:chOff x="276224" y="1292436"/>
            <a:chExt cx="2690261" cy="2017696"/>
          </a:xfrm>
        </p:grpSpPr>
        <p:pic>
          <p:nvPicPr>
            <p:cNvPr id="8" name="Imagen 7" descr="Imagen que contiene hombre, sostener, jugando, parado&#10;&#10;El contenido generado por IA puede ser incorrecto.">
              <a:extLst>
                <a:ext uri="{FF2B5EF4-FFF2-40B4-BE49-F238E27FC236}">
                  <a16:creationId xmlns:a16="http://schemas.microsoft.com/office/drawing/2014/main" id="{F6345BFB-CE5D-87D0-8025-9414FD6E1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224" y="1292436"/>
              <a:ext cx="2690261" cy="20176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" name="Imagen 19" descr="Imagen que contiene interior, cumpleaños, pastel, tabla&#10;&#10;El contenido generado por IA puede ser incorrecto.">
              <a:extLst>
                <a:ext uri="{FF2B5EF4-FFF2-40B4-BE49-F238E27FC236}">
                  <a16:creationId xmlns:a16="http://schemas.microsoft.com/office/drawing/2014/main" id="{FB963C37-0B68-2698-CC94-62F0C701B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286" y="1440388"/>
              <a:ext cx="1215692" cy="8889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54593DE0-C880-04A0-99A6-5CDEFB84710E}"/>
              </a:ext>
            </a:extLst>
          </p:cNvPr>
          <p:cNvSpPr txBox="1"/>
          <p:nvPr/>
        </p:nvSpPr>
        <p:spPr>
          <a:xfrm>
            <a:off x="2826919" y="5842140"/>
            <a:ext cx="64585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ስለዚህም የብሉይ ኪዳን የበዓላት ሕጎችን መጠበቅ ሊያሳስበን አያስፈልግም ምክንያቱም ፍፃሜአቸውን በክርስቶስ አግኝተዋል።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576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2" grpId="0">
        <p:bldSub>
          <a:bldDgm bld="one"/>
        </p:bldSub>
      </p:bldGraphic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13CE68-1D7F-EB51-A369-CBCF9AB17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oscuro, sostener, joven&#10;&#10;El contenido generado por IA puede ser incorrecto.">
            <a:extLst>
              <a:ext uri="{FF2B5EF4-FFF2-40B4-BE49-F238E27FC236}">
                <a16:creationId xmlns:a16="http://schemas.microsoft.com/office/drawing/2014/main" id="{3DEC8E28-A375-DEA0-F165-A95950B4CB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339" y="545050"/>
            <a:ext cx="5222579" cy="6735417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41FEBCD1-F349-2438-9C90-602C8D1BC9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A21BAB-833F-D4B0-F860-9A141EA964D8}"/>
              </a:ext>
            </a:extLst>
          </p:cNvPr>
          <p:cNvSpPr txBox="1"/>
          <p:nvPr/>
        </p:nvSpPr>
        <p:spPr>
          <a:xfrm>
            <a:off x="1404937" y="387044"/>
            <a:ext cx="9877425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m-ET" sz="7200" b="1" spc="300" dirty="0">
                <a:ln/>
                <a:solidFill>
                  <a:srgbClr val="0F65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እምነትን የሚነቀንቁ ተግዳሮቶች</a:t>
            </a:r>
            <a:endParaRPr lang="en" sz="7200" b="1" spc="300" dirty="0">
              <a:ln/>
              <a:solidFill>
                <a:srgbClr val="0F65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8000" endPos="34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63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CADB"/>
      </a:accent1>
      <a:accent2>
        <a:srgbClr val="F4642A"/>
      </a:accent2>
      <a:accent3>
        <a:srgbClr val="5CEE74"/>
      </a:accent3>
      <a:accent4>
        <a:srgbClr val="FBD805"/>
      </a:accent4>
      <a:accent5>
        <a:srgbClr val="C953DD"/>
      </a:accent5>
      <a:accent6>
        <a:srgbClr val="D42420"/>
      </a:accent6>
      <a:hlink>
        <a:srgbClr val="0740BF"/>
      </a:hlink>
      <a:folHlink>
        <a:srgbClr val="A75E3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4">
    <a:dk1>
      <a:sysClr val="windowText" lastClr="000000"/>
    </a:dk1>
    <a:lt1>
      <a:sysClr val="window" lastClr="FFFFFF"/>
    </a:lt1>
    <a:dk2>
      <a:srgbClr val="9900FF"/>
    </a:dk2>
    <a:lt2>
      <a:srgbClr val="008000"/>
    </a:lt2>
    <a:accent1>
      <a:srgbClr val="CC3399"/>
    </a:accent1>
    <a:accent2>
      <a:srgbClr val="00CC99"/>
    </a:accent2>
    <a:accent3>
      <a:srgbClr val="3399FF"/>
    </a:accent3>
    <a:accent4>
      <a:srgbClr val="FFFF66"/>
    </a:accent4>
    <a:accent5>
      <a:srgbClr val="CC6600"/>
    </a:accent5>
    <a:accent6>
      <a:srgbClr val="FF7C80"/>
    </a:accent6>
    <a:hlink>
      <a:srgbClr val="006600"/>
    </a:hlink>
    <a:folHlink>
      <a:srgbClr val="333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1020</Words>
  <Application>Microsoft Office PowerPoint</Application>
  <PresentationFormat>Panorámica</PresentationFormat>
  <Paragraphs>62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Constantia</vt:lpstr>
      <vt:lpstr>Arial</vt:lpstr>
      <vt:lpstr>Comic Sans MS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366</cp:revision>
  <dcterms:created xsi:type="dcterms:W3CDTF">2026-01-27T09:08:36Z</dcterms:created>
  <dcterms:modified xsi:type="dcterms:W3CDTF">2026-03-06T14:02:52Z</dcterms:modified>
</cp:coreProperties>
</file>