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am-ET" sz="2000" dirty="0">
              <a:effectLst/>
            </a:rPr>
            <a:t>እግዚአብሔር በመጀመሪያ ሰውን ያናግር የነበረው እንዴት ነበር</a:t>
          </a:r>
          <a:r>
            <a:rPr lang="en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am-ET" sz="2000" dirty="0">
              <a:effectLst/>
            </a:rPr>
            <a:t>የሰው ልጅ ከእግዚአብሔር ጋር መነጋገር ያቆመው ለምንድን ነው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am-ET" sz="2000" dirty="0">
              <a:effectLst/>
            </a:rPr>
            <a:t>እግዚአብሔር ግንኙነቱን ለማደስ የሞከረው እንዴት ነው</a:t>
          </a:r>
          <a:r>
            <a:rPr lang="en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am-ET" sz="2000" dirty="0">
              <a:effectLst/>
            </a:rPr>
            <a:t>አሁን ከእግዚአብሔር ጋር በቀጥታ መነጋገር የማንችለው ለምንድን ነው</a:t>
          </a:r>
          <a:r>
            <a:rPr lang="en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am-ET" sz="2000" dirty="0">
              <a:effectLst/>
            </a:rPr>
            <a:t>ዛሬ ከእግዚአብሔር ጋራ መነጋገር የምንችለው እንዴት ነው</a:t>
          </a:r>
          <a:r>
            <a:rPr lang="en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ለሔዋን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am-ET" sz="1800" b="1" dirty="0"/>
            <a:t>ስትወልድ ምጧ ይበዛል</a:t>
          </a: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am-ET" sz="1800" b="1" dirty="0"/>
            <a:t>ለአዳም ትገዛለች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ለአዳም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am-ET" sz="1800" b="1" dirty="0"/>
            <a:t>በስራ ይደክማል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am-ET" sz="1800" b="1" dirty="0"/>
            <a:t>መሬትን ያርሳል</a:t>
          </a:r>
          <a:endParaRPr lang="en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am-ET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ለሁሉም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am-ET" sz="1800" b="1" dirty="0"/>
            <a:t>ይሞታሉ</a:t>
          </a: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am-ET" sz="1800" b="1" dirty="0"/>
            <a:t>ከእግዚአብሔር ይለያሉ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am-ET" sz="2000" kern="1200" dirty="0">
              <a:effectLst/>
            </a:rPr>
            <a:t>እግዚአብሔር በመጀመሪያ ሰውን ያናግር የነበረው እንዴት ነበር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am-ET" sz="2000" kern="1200" dirty="0">
              <a:effectLst/>
            </a:rPr>
            <a:t>የሰው ልጅ ከእግዚአብሔር ጋር መነጋገር ያቆመው ለምንድን ነው</a:t>
          </a:r>
          <a:r>
            <a:rPr lang="en" sz="2000" kern="1200" dirty="0">
              <a:effectLst/>
            </a:rPr>
            <a:t>?</a:t>
          </a: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am-ET" sz="2000" kern="1200" dirty="0">
              <a:effectLst/>
            </a:rPr>
            <a:t>እግዚአብሔር ግንኙነቱን ለማደስ የሞከረው እንዴት ነው</a:t>
          </a:r>
          <a:r>
            <a:rPr lang="en" sz="2000" kern="1200" dirty="0">
              <a:effectLst/>
            </a:rPr>
            <a:t>?</a:t>
          </a: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am-ET" sz="2000" kern="1200" dirty="0">
              <a:effectLst/>
            </a:rPr>
            <a:t>አሁን ከእግዚአብሔር ጋር በቀጥታ መነጋገር የማንችለው ለምንድን ነው</a:t>
          </a:r>
          <a:r>
            <a:rPr lang="en" sz="2000" kern="1200" dirty="0">
              <a:effectLst/>
            </a:rPr>
            <a:t>?</a:t>
          </a: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am-ET" sz="2000" kern="1200" dirty="0">
              <a:effectLst/>
            </a:rPr>
            <a:t>ዛሬ ከእግዚአብሔር ጋራ መነጋገር የምንችለው እንዴት ነው</a:t>
          </a:r>
          <a:r>
            <a:rPr lang="en" sz="2000" kern="1200" dirty="0">
              <a:effectLst/>
            </a:rPr>
            <a:t>?</a:t>
          </a: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ለሔዋን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am-ET" sz="1800" b="1" kern="1200" dirty="0"/>
            <a:t>ስትወልድ ምጧ ይበዛል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am-ET" sz="1800" b="1" kern="1200" dirty="0"/>
            <a:t>ለአዳም ትገዛለች</a:t>
          </a: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ለአዳም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am-ET" sz="1800" b="1" kern="1200" dirty="0"/>
            <a:t>በስራ ይደክማል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am-ET" sz="1800" b="1" kern="1200" dirty="0"/>
            <a:t>መሬትን ያርሳል</a:t>
          </a:r>
          <a:endParaRPr lang="en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ለሁሉም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am-ET" sz="1800" b="1" kern="1200" dirty="0"/>
            <a:t>ይሞታሉ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am-ET" sz="1800" b="1" kern="1200" dirty="0"/>
            <a:t>ከእግዚአብሔር ይለያሉ</a:t>
          </a: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05/10/2026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66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ፈጣሪ ተናገረ</a:t>
            </a:r>
            <a:endParaRPr kumimoji="0" lang="en" sz="6600" b="1" i="0" u="none" strike="noStrike" kern="1200" cap="none" spc="600" normalizeH="0" baseline="0" noProof="0" dirty="0">
              <a:ln>
                <a:solidFill>
                  <a:srgbClr val="F1893B"/>
                </a:solidFill>
              </a:ln>
              <a:solidFill>
                <a:prstClr val="white"/>
              </a:solidFill>
              <a:effectLst>
                <a:glow rad="114300">
                  <a:srgbClr val="FAD8BE">
                    <a:alpha val="75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570770" y="6519446"/>
            <a:ext cx="2621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m-ET" sz="1600" b="1" dirty="0"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ትምህርት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 for </a:t>
            </a:r>
            <a:r>
              <a:rPr kumimoji="0" lang="am-ET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መስከረም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492" y="5495928"/>
            <a:ext cx="10285500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ከጥንት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ጀምሮ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እግዚአብሔር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በብዙ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ዓይነትና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በብዙ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ጎዳና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ለአባቶቻችን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በነቢያት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ተናግሮ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፥</a:t>
            </a:r>
            <a:r>
              <a:rPr lang="am-ET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ሁሉን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ወራሽ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ባደረገው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ደግሞም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ዓለማትን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በፈጠረበት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በልጁ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በዚህ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ዘመን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መጨረሻ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ለእኛ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ተናገረን</a:t>
            </a:r>
            <a:r>
              <a:rPr lang="en-US" sz="2400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፤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ዕብራውያን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1:1-2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3513341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እግዚአብሔርን </a:t>
            </a:r>
            <a:r>
              <a:rPr kumimoji="0" lang="am-ET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በቀጥታ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አናግራችሁት ታውቃላችሁ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የእግዚአብሔርን ቃላት መስማት ችላችሁ ታውቃላችሁ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ግልጽ የሆነው መልስ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“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አልሰማንም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ነው።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እግዚአብሔርን በቀጥታ ማናገር ያልቻልንበት ምክንያት ምንድን ነው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lang="am-ET" sz="2000" b="1" noProof="0" dirty="0">
                <a:solidFill>
                  <a:prstClr val="black"/>
                </a:solidFill>
                <a:latin typeface="Aptos" panose="02110004020202020204"/>
              </a:rPr>
              <a:t>ይህ ሁኔታ ከጥንትም የነበረ ነውን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አንድ ቀን ፊት ለፊት ማናገር እንችል ይሆንን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እግዚአብሔርን ማናገር የምንችለው ቀጥተኛ ባልሆኑ መንገዶች ብቻ ነው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ለምሳሌ ጸሎት፣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መጸሐፍ ቅዱስ፣ ነቢያት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43111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m-ET" sz="32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እግዚአብሔር በመጀመሪያ ሰውን ያናግር የነበረው እንዴት ነበር</a:t>
            </a:r>
            <a:r>
              <a:rPr kumimoji="0" lang="en" sz="32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423039"/>
            <a:ext cx="11182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አምላክም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ሰውን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እንዲህ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ብሎ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አዘዘው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ከገነት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ዛፍ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ሁሉ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ትበላለህ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፤</a:t>
            </a:r>
            <a:r>
              <a:rPr lang="en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ዘፍጥረት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2:16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በመጀመሪያ ምድርን ሲፈጥራት የሰው ልጆች መኖሪያ እንድትሆን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ኢሳ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45:18)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ከዚያም የሰው ልጅ ምሉዕ ሆኖ በተፈጠረለት አዲስ ዓለም ውስጥ ለመኖር ዝግጁ ሆነ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1:27)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በዚያው ቀን ሔዋንን ከአዳም የጎን አጥንት ፈጠራት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2:18</a:t>
            </a:r>
            <a:r>
              <a:rPr kumimoji="0" lang="am-E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፣</a:t>
            </a: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21-22)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ሁሉን ነገር ካዘጋጀ በኋላ 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አዳምን ከምድር አፈር አበጀው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2:4-7)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በዚህ ሂደት ውስጥ በእግዚአብሔርና በአዳም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መካከል ብዙ ግንኙነት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ሔዋንን ለእርሱ አስተዋውቆ በትዳር እንዲጣመሩ አድርጎ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                 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2:22-24)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እንስሳትን እንዲሰይም ሰጥቶት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2:19)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ገደቡንም አመልክቶት ነበር      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2:16-17)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50000"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በኤደን ስለሚሰራው ስራ መመሪያን ሰጥቶት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2:15)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m-ET" sz="32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እግዚአብሔር በመጀመሪያ ሰውን ያናግር የነበረው እንዴት ነበር</a:t>
            </a:r>
            <a:r>
              <a:rPr kumimoji="0" lang="en" sz="32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387750"/>
            <a:ext cx="11182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አምላክም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ሰውን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እንዲህ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ብሎ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አዘዘው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ከገነት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ዛፍ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ሁሉ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ትበላለህ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፤</a:t>
            </a:r>
            <a:r>
              <a:rPr lang="en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” </a:t>
            </a:r>
            <a:r>
              <a:rPr lang="en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am-ET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ዘፍጥረት</a:t>
            </a:r>
            <a:r>
              <a:rPr lang="en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" sz="14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2:16</a:t>
            </a:r>
            <a:r>
              <a:rPr lang="en" sz="16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340067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ለአዳምና ለሔዋን እንዴት መኖር እንዳለባቸውና ምን መመገብ እንዳለባቸው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መመሪያ ሰጥቷቸው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1:28-29)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40886"/>
            <a:ext cx="43346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በኤድን ገነት ውስጥ  ቀኑ ሲመሻሽ ሁልጊዜ ሊገናኛቸውም ይመጣ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3:8)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412464"/>
            <a:ext cx="43346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ከዚያም ደግሞ አንድን ቀን ሙሉ አብሯቸው ለማሳለፍ የሰንበትን ቀን ፈጠረ።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68489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እርስ በራሳቸውና ከሌሎችም ፍጥረታት ጋር መነጋገር የሚችሉ ማህበራዊ ፍጡሮች አድርጎ ፈጠራቸው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ለምሳሌ ከመላዕክት ጋር መነጋገር ይችላሉ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am-ET" sz="32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110004020202020204"/>
              </a:rPr>
              <a:t>እግዚአብሔር በመጀመሪያ ሰውን ያናግር የነበረው እንዴት ነበር</a:t>
            </a:r>
            <a:r>
              <a:rPr kumimoji="0" lang="en" sz="32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411239"/>
            <a:ext cx="111823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አምላክም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ሰውን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እንዲህ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ብሎ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አዘዘው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ከገነት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ዛፍ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ሁሉ</a:t>
            </a:r>
            <a:r>
              <a:rPr lang="en-US" sz="20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ትበላለህ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sz="1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ዘፍጥረት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2:16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am-ET" sz="3200" b="1" kern="0" dirty="0">
                <a:ln/>
                <a:solidFill>
                  <a:srgbClr val="FFBDBD">
                    <a:lumMod val="50000"/>
                  </a:srgbClr>
                </a:solidFill>
                <a:latin typeface="Aptos" panose="02110004020202020204"/>
              </a:rPr>
              <a:t>የሰው ልጅ ከእግዚአብሔር ጋር መነጋገር ያቆመው ለምንድን ነው</a:t>
            </a:r>
            <a:r>
              <a:rPr kumimoji="0" lang="en" sz="32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532527"/>
            <a:ext cx="11182349" cy="40011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እርሱም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አለ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በገነት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ድምፅህን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ሰማሁ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ዕራቁቴንም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ስለ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ሆንሁ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ፈራሁ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፥ </a:t>
            </a:r>
            <a:r>
              <a:rPr lang="en-US" sz="20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ተሸሸግሁም</a:t>
            </a:r>
            <a:r>
              <a:rPr lang="en-US" sz="2000" b="1" dirty="0">
                <a:solidFill>
                  <a:srgbClr val="7030A0"/>
                </a:solidFill>
                <a:latin typeface="Comic Sans MS" panose="030F0702030302020204" pitchFamily="66" charset="0"/>
              </a:rPr>
              <a:t>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ዘፍጥረት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3:10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73145"/>
            <a:ext cx="95250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አዳምና 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ሔዋን የተፈጠሩት በነፃነት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የመምረጥ ችሎታን ይዘው ነበር።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ይህንን ነፃነታቸውን እንዲለማመዱ ሁሉን ነገር አሳልፎ ሰጣቸው ነገር ግን አንዲት ዛፍን ለራሱ ብቻ ገድቦ አስቀመጠ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2:16-17)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ቀጥሎ ያደረጉት አሳዛኝ ድርጊት ባለመታዘዛቸው እጅግ ስለተጸጸቱ ከእግዚአብሔር ጋር መነጋገር አለመፈለጋቸው ነው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3:8)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54814"/>
            <a:ext cx="95250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በዚያን ሰዓት የሸፈናቸው የክብር ልብስ ተገፈፈ፣ ራቁታቸውን መሆናቸውንም አስተዋሉ፣ እናም ስህተታቸውን ለመሸፈን መፍትሄዎችን መፈለግ ጀመሩ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3:7)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68701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ሔዋንም ስለ ዛፉ ፍሬ ሰይጣን በነገራት ነገር እየተደነቀች ከፍሬው ቀጥፋ በላች፣ አዳምንም አነሳስታ እንዲበላ አደረገችው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3:6)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467035"/>
            <a:ext cx="95250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በዚያው ዛፍ ላይ ፈታኙ በእባብ መልክ ተመስሎ አዳምንና ሔዋንን ለመጥቀም እንደመጣ እያስመሰለ ተከታታይ ውሸቶችን እንዲህ ብሎ ለሔዋን ነገራት፣ እርሷም ለአዳም አስተላለፈችው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መሞትን አትሞቱም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(“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የማትሞቱ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ናችሁ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፤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አማልክት ትሆናላችሁ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(“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እንደ እግዚአብሔር ትሆናላችሁ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፤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እውነቱን ከእናንተ ደብቋል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(“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እያወቀ ደብቋችኋል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”)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3:1-5)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አላቸው።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m-ET" sz="36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latin typeface="Aptos" panose="02110004020202020204"/>
              </a:rPr>
              <a:t>እግዚአብሔር ግንኙነቱን ለማደስ የሞከረው እንዴት ነው</a:t>
            </a:r>
            <a:r>
              <a:rPr kumimoji="0" lang="en" sz="36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20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አምላክም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አዳምን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ጠርቶ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ወዴት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ነህ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 </a:t>
            </a:r>
            <a:r>
              <a:rPr lang="en-US" sz="2000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አለው</a:t>
            </a:r>
            <a:r>
              <a:rPr lang="en-US" sz="2000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ዘፍጥረት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3:9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አዳምና ሔዋን መተላለፋቸውን ቢያውቅም እንደ ልማዱ ሊያነጋግራቸው ወደ እነርሱ ቀረበ። 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እንደወትሮው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እርሱን ሊገናኙ በደስታ ከመምጣት ይልቅ ስለተደበቁ እግዚአብሔር ወደ እርሱ እንዲመጡ ጠራቸው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3:8-9)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823271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ከብዙ ምዕተ ዓመታት በኋላ በንስሃ ሊመልሰው አይኑን በሌላ ኃጥያተኛ ላይ ጥሎ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ይህም ኃጥያተኛ ጴጥሮስ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ሉቃ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22:61-62)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805299"/>
            <a:ext cx="8187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ዛሬም እኛ ሰዎች ተመሳሳይ ባህሪ ይታይብናል።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ኃጥያታችንን ሙጥኝ ብለን ለራሳችን ሰበብ እንደረድራለን።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ነገር ግን ኃጥያት ከኛ ጋር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ቢጣበቅ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እንኳ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ሁልጊዜ ሊመልሰን ይፈልጋል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፤ እናም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ወደ እኔ ኑ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እያለ ይጣራል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ኢሳ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55:3)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506509"/>
            <a:ext cx="56486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እንደ ጴጥሮስ ኃጥያታቸውን ከማመን ይልቅ አዳምና ሔዋን በእግዚአብሔር ፊት ምክንያትን መደርደርና እርስ በራሳቸው መካሰስ ጀመሩ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3:12-13)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ምንም እንኳን ከእግዚአብሔር ጋር ሊነጋገሩ ባይፈልጉም እርሱ ግን ሊገናኛቸው ፈልጎ ነበር።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ንስሃ ገብተው እንዲመለሱ ኃጥያተኞቹን ከነኃጥያታቸው ቀረባቸው እንጂ ሕብረት እንዳያደርጉ አላባረራቸውም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3:10-11)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am-ET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ptos" panose="02110004020202020204"/>
              </a:rPr>
              <a:t>አሁን ከእግዚአብሔር ጋር በቀጥታ መነጋገር የማንችለው ለምንድን ነው</a:t>
            </a:r>
            <a:r>
              <a:rPr kumimoji="0" lang="en" sz="24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51270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አዳምንም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አስወጣው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፥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ወደ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ሕይወት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ዛፍ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የሚወስደውንም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መንገድ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ለመጠበቅ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ኪሩቤልንና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የምትገለባበጥ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የነበልባል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ሰይፍን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በዔድን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ገነት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ምሥራቅ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አስቀመጠ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።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ዘፍጥረት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3:24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38215" y="1357816"/>
            <a:ext cx="40287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በኃጥያት ለወደቁት ጥንዶች የኃጥያታቸውን ውጤት አሳያቸው፤ ከውጤቶቹም አንዱ ከኤደን ከወጡ በኋላ ከእግዚአብሔር ጋር በቀጥታ መነጋገር አለመቻላቸው ነው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3:16-24)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ግን የኃጥያትን ውጤት ከመናገሩ በፊት መፍትሄ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ውን አቀረበላቸው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የሔዋን ዘር የሰይጣንን ሃይል አክትሞ የሰውን ዘር ሁሉ እንደሚመልስም ነገራቸው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ዘፍ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3:15)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15423"/>
            <a:ext cx="49928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እንዴት ሊቤዠን እንዳለ 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በነቢያት በኩል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ሲናገር ቆይቶ ነበር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እራሱ ሰው ሆነ፣ የኃጥያታችንን ሞት ተቀጣ፣ በሶስተኛውም ቀን ተነሳ፣ ለእኛም የዘላለም ሕይወትን ሰጠን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ኢሳ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9:6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፣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53:6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፣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10-11)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የኃጥያት ውጤት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9595729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ገና ኃጥያት ከመሰራቱ የአዳኙም ተስፋ እንዲሁ ታወጀ።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am-ET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latin typeface="Aptos" panose="02110004020202020204"/>
              </a:rPr>
              <a:t>ዛሬ ከእግዚአብሔር ጋራ መነጋገር የምችለው እንዴት ነው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አንተም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፥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የሰው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ልጅ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ሆይ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፥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ለእስራኤል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ቤት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ጕበኛ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አድርጌሃለሁ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፤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ከአፌ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ቃሌን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ስማ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ከእኔም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ዘንድ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አስጠንቅቃቸው</a:t>
            </a:r>
            <a:r>
              <a:rPr lang="en-US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።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”</a:t>
            </a:r>
            <a:r>
              <a:rPr kumimoji="0" lang="am-ET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ሕዝቅኤል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33:7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150572"/>
            <a:ext cx="7470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ዛሬ ከእኛ ጋር ለመነጋገር ሁለት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ማጣቀሻ መጻሕፍትን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ጽፎልናል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እነርሱም ፍጥረትና መጽሐፍ ቅዱስ ናቸው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ሮሜ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1:20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፣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ጢሞ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3:15)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በተጨማሪም እግዚአብሔር በጸሎት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መዝ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5:2)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፣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በመላዕክት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የሐዋ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8:26)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፣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በነቢያት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ኢዮ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2:28)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እና በተለይ ደግሞ በመንፈስ ቅዱስ በኩል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ያናግረናል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ዮሐ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14:26)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984966"/>
            <a:ext cx="74367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በመጽሐፍ ቅዱስ ውስጥ ማን እንደሆንን ፣ ከየት እንደመጣን እና ወዴት እንደምንሄድ እናውቃለን።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እግዚአብሔር ለሕይወታችን ያለውን እቅድ እንደዚሁ በዚያ ውስጥ እናኛለን።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2952216"/>
            <a:ext cx="74367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ፍጥረት ስለ ፈጣሪው ቢናገረንም እንኳ ኃጥያት በብዙ አበላሽቶታል።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መጽሐፍ ቅዱስ ግን ነቢያት ከእግዚአብሔር በተቀበሉት መልዕክቶች ውስጥ ያስተላለፉትን ግልጽና ቀጥተኛ መመሪያዎችን 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ይዟል። ደግሞም በኢየሱስ ሕይወትና አገልግሎት ውስጥ ፍጹም የሆነውን የእግዚአብሔር መገለጥ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መጽሐፍ ቅዱስ ውስጥ እናገኛለን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ዕብ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1:1-2)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kumimoji="0" lang="am-ET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በሰውና በእግዚአብሔር መካከል ትብብር ሊኖር ነበር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ነገር ግን ይህ ዕቅድ በአዳም መተላለፍ የተነሳ በእጅጉ ተደናቅፎ ነበር።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ሰው በሰይጣን ወደ ኃጥያት ስለተመራ ሳይወድቅ በፊት እንደነበረው ከጌታ ጋር መነጋጋር አልቻለም።</a:t>
            </a: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ከውድቀት በኋላ ክርስቶስ የአዳም አስተማሪ ሆነ።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እግዚአብሔርን ወክሎ ከሰው ጋር በመገናኘት የሰውን ዘር ወዲያውኑ ከመጥፋት አዳነው።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የመካከለኛነትን ሚና በፈቃዱ ወሰደ።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አዳምና ሔዋን ወደ ቀደመው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ስፍራቸው አንዲመለሱ የፈተና ጊዜ ተሰጣቸው፤ በዚህም እቅድ ከእነርሱ ቀጥሎ የሚመጣ ትውልድ ሁሉ ተካትቶ ነበር።</a:t>
            </a: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  <a:p>
            <a:pPr lvl="0">
              <a:spcBef>
                <a:spcPts val="600"/>
              </a:spcBef>
              <a:defRPr/>
            </a:pP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የእግዚአብሔር ልጅ ሥርየትን ባያስገኝ ኖሮ ከእግዚአብሔር ወደ ሰው ምንም አይነት በረከት ወይም መዳን ሊተላለፍ አይችልም ነበር።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እግዚአብሔር ሕጉ እንዲከበርለት ቀንቶ ነበር።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ያን ሕግ ስለተላለፉ በእግዚአብሔርና በሰው መካከል አስፈሪ መለያየት ተፈጥሮ ነበር።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አዳም ሳይወድቅ በፊት ከፈጣሪው ጋር ቀጥተኛ፣ ነፃ እና ደስተኛ ሕብረት ተፈቅዶለት ነበር።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am-ET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አዳም ከተላለፈ በኋላ እግዚአብሔር ከእርሱ ጋር የሚገናኘው በክርስቶስና በመላዕክት በኩል ብቻ ነበር።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0" y="-94592"/>
            <a:ext cx="12191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m-ET" sz="48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latin typeface="Aptos" panose="02110004020202020204"/>
              </a:rPr>
              <a:t>አባሪ</a:t>
            </a: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am-ET" sz="4400" b="1" i="0" u="none" strike="noStrike" kern="1200" cap="none" spc="0" normalizeH="0" baseline="0" noProof="0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የኤለን ጂ. ኋይት የህይወት ታሪክ</a:t>
            </a:r>
            <a:endParaRPr kumimoji="0" lang="en" sz="44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  <a:latin typeface="Aptos" panose="02110004020202020204"/>
              </a:rPr>
              <a:t>ከ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ዩኒስ እና ሮበርት ሀርመን ስምንት ልጆች የመጨረሻ የሆኑት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ኤለን ጉልድ እና ኤልሳቤጥ ሀርመን እንደ አውሮፓውያን አቆጣጠር በሕዳር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26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/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1827 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በአሜሪካ ሜይን በተባለ ግዛት ውስጥ ግሮሃም በተባለች ከተማ ተወለዱ።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ኤለን ኋይት ገና ዘጠኝ አመቷ ሳለች አንድ የክፍል ጓደኛዋ ድንጋይ ወርውሮ ፊቷ ላይ ጉዳት አድርሶባት ነበር።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am-ET" sz="2000" b="1" dirty="0">
                <a:solidFill>
                  <a:prstClr val="black"/>
                </a:solidFill>
                <a:latin typeface="Aptos" panose="02110004020202020204"/>
              </a:rPr>
              <a:t>በዚህ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ጉዳት ሳቢያ በደረሰባት ከባድ ተጽዕኖ ከትምህርት ቤት እንድትወጣና የተገደበ ማህበራዊ መስተጋብር እንዲኖራት ተገድዳ ነበር።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ይህ ቤተሰብ የዊሊያም ሚለርን ትምህርት ሲቀበሉ ኤለን ደግሞ በ</a:t>
            </a:r>
            <a:r>
              <a:rPr lang="en" sz="2000" b="1" dirty="0">
                <a:solidFill>
                  <a:prstClr val="black"/>
                </a:solidFill>
              </a:rPr>
              <a:t>1842</a:t>
            </a:r>
            <a:r>
              <a:rPr lang="am-ET" sz="2000" b="1" dirty="0">
                <a:solidFill>
                  <a:prstClr val="black"/>
                </a:solidFill>
              </a:rPr>
              <a:t> በሜቶዲስት ቤተክርስቲያን </a:t>
            </a:r>
            <a:r>
              <a:rPr lang="am-ET" sz="2000" b="1">
                <a:solidFill>
                  <a:prstClr val="black"/>
                </a:solidFill>
              </a:rPr>
              <a:t>ውስጥ ተጠመቀች</a:t>
            </a:r>
            <a:r>
              <a:rPr kumimoji="0" lang="am-E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ነገር ግን ኤለን እንደጠፋች ይሰማት ነበር፣ ለመዳንም ብቁ እንዳልሆነች ታምን ነበር። ፓስተር ሌዊ ስቶክማን ካገኛት በኋላ ግን የእግዚአብሔርን እውነተኛ ፍቅር እንድትረዳ አግዟት ነበር።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ከዚያን ጊዜ አንስቶ ከኢየሱስ ጥልቅ ፍቅር ያዛት፣ በቀረው ዘመኗም እያገለገለችው አለፈች።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ብዙም ሳይቆይ ይህ ቤተሰብ የኮፍያ ስራ ገበያውን ለማስፋት በሜይን ዋና ከተማ ወደ ነበረችው ወደ ፖርትላንድ ሄዱ።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1308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Aptos Display</vt:lpstr>
      <vt:lpstr>Comic Sans MS</vt:lpstr>
      <vt:lpstr>Constantia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242</cp:revision>
  <dcterms:created xsi:type="dcterms:W3CDTF">2026-09-07T12:37:12Z</dcterms:created>
  <dcterms:modified xsi:type="dcterms:W3CDTF">2026-10-05T13:06:09Z</dcterms:modified>
</cp:coreProperties>
</file>