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25" r:id="rId3"/>
    <p:sldId id="328" r:id="rId4"/>
    <p:sldId id="257" r:id="rId5"/>
    <p:sldId id="326" r:id="rId6"/>
    <p:sldId id="259" r:id="rId7"/>
    <p:sldId id="327" r:id="rId8"/>
    <p:sldId id="261" r:id="rId9"/>
    <p:sldId id="262" r:id="rId10"/>
    <p:sldId id="264" r:id="rId11"/>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1547"/>
    <a:srgbClr val="441D61"/>
    <a:srgbClr val="532476"/>
    <a:srgbClr val="006C93"/>
    <a:srgbClr val="F9B886"/>
    <a:srgbClr val="8A4500"/>
    <a:srgbClr val="663300"/>
    <a:srgbClr val="EAB200"/>
    <a:srgbClr val="A88C00"/>
    <a:srgbClr val="867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4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29.png"/><Relationship Id="rId2" Type="http://schemas.microsoft.com/office/2007/relationships/hdphoto" Target="../media/hdphoto4.wdp"/><Relationship Id="rId1" Type="http://schemas.openxmlformats.org/officeDocument/2006/relationships/image" Target="../media/image28.png"/><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9.png"/><Relationship Id="rId2" Type="http://schemas.microsoft.com/office/2007/relationships/hdphoto" Target="../media/hdphoto4.wdp"/><Relationship Id="rId1" Type="http://schemas.openxmlformats.org/officeDocument/2006/relationships/image" Target="../media/image28.png"/><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CCE28E-0DED-421D-9FB8-D70B5BE1994C}" type="doc">
      <dgm:prSet loTypeId="urn:microsoft.com/office/officeart/2005/8/layout/vList4" loCatId="picture" qsTypeId="urn:microsoft.com/office/officeart/2005/8/quickstyle/simple5" qsCatId="simple" csTypeId="urn:microsoft.com/office/officeart/2005/8/colors/colorful1" csCatId="colorful" phldr="1"/>
      <dgm:spPr/>
      <dgm:t>
        <a:bodyPr/>
        <a:lstStyle/>
        <a:p>
          <a:endParaRPr lang="es-ES"/>
        </a:p>
      </dgm:t>
    </dgm:pt>
    <dgm:pt modelId="{90BDB68E-DD81-4317-8BA3-75FB807C0CC5}">
      <dgm:prSet custT="1"/>
      <dgm:spPr>
        <a:gradFill rotWithShape="0">
          <a:gsLst>
            <a:gs pos="0">
              <a:srgbClr val="EAB200"/>
            </a:gs>
            <a:gs pos="51000">
              <a:srgbClr val="A88C00"/>
            </a:gs>
            <a:gs pos="100000">
              <a:srgbClr val="867300"/>
            </a:gs>
          </a:gsLst>
        </a:gradFill>
      </dgm:spPr>
      <dgm:t>
        <a:bodyPr/>
        <a:lstStyle/>
        <a:p>
          <a:pPr algn="ctr" rtl="1"/>
          <a:r>
            <a:rPr lang="ar-SA" sz="2000" b="1" noProof="0" dirty="0">
              <a:solidFill>
                <a:schemeClr val="bg1"/>
              </a:solidFill>
              <a:effectLst>
                <a:outerShdw blurRad="38100" dist="38100" dir="2700000" algn="tl">
                  <a:srgbClr val="000000">
                    <a:alpha val="43137"/>
                  </a:srgbClr>
                </a:outerShdw>
              </a:effectLst>
            </a:rPr>
            <a:t>كلُّ واحدٍ منا له دورٌ ضروري.</a:t>
          </a:r>
          <a:endParaRPr lang="es-ES" sz="2000" b="1" noProof="0" dirty="0">
            <a:solidFill>
              <a:schemeClr val="bg1"/>
            </a:solidFill>
            <a:effectLst>
              <a:outerShdw blurRad="38100" dist="38100" dir="2700000" algn="tl">
                <a:srgbClr val="000000">
                  <a:alpha val="43137"/>
                </a:srgbClr>
              </a:outerShdw>
            </a:effectLst>
          </a:endParaRPr>
        </a:p>
        <a:p>
          <a:pPr algn="ctr" rtl="1"/>
          <a:r>
            <a:rPr lang="ar-SA" sz="2000" b="1" noProof="0" dirty="0">
              <a:solidFill>
                <a:schemeClr val="bg1"/>
              </a:solidFill>
              <a:effectLst>
                <a:outerShdw blurRad="38100" dist="38100" dir="2700000" algn="tl">
                  <a:srgbClr val="000000">
                    <a:alpha val="43137"/>
                  </a:srgbClr>
                </a:outerShdw>
              </a:effectLst>
            </a:rPr>
            <a:t>(</a:t>
          </a:r>
          <a:r>
            <a:rPr lang="ar-SA" sz="1400" b="1" noProof="0" dirty="0">
              <a:solidFill>
                <a:schemeClr val="bg1"/>
              </a:solidFill>
              <a:effectLst>
                <a:outerShdw blurRad="38100" dist="38100" dir="2700000" algn="tl">
                  <a:srgbClr val="000000">
                    <a:alpha val="43137"/>
                  </a:srgbClr>
                </a:outerShdw>
              </a:effectLst>
            </a:rPr>
            <a:t>1 كورنثوس </a:t>
          </a:r>
          <a:r>
            <a:rPr lang="fr-FR" sz="1400" b="1" noProof="0" dirty="0">
              <a:solidFill>
                <a:schemeClr val="bg1"/>
              </a:solidFill>
              <a:effectLst>
                <a:outerShdw blurRad="38100" dist="38100" dir="2700000" algn="tl">
                  <a:srgbClr val="000000">
                    <a:alpha val="43137"/>
                  </a:srgbClr>
                </a:outerShdw>
              </a:effectLst>
            </a:rPr>
            <a:t>15:12</a:t>
          </a:r>
          <a:r>
            <a:rPr lang="ar-SA" sz="2000" b="1" noProof="0" dirty="0">
              <a:solidFill>
                <a:schemeClr val="bg1"/>
              </a:solidFill>
              <a:effectLst>
                <a:outerShdw blurRad="38100" dist="38100" dir="2700000" algn="tl">
                  <a:srgbClr val="000000">
                    <a:alpha val="43137"/>
                  </a:srgbClr>
                </a:outerShdw>
              </a:effectLst>
            </a:rPr>
            <a:t>)</a:t>
          </a:r>
          <a:endParaRPr lang="en-US" sz="2000" b="1" noProof="0" dirty="0">
            <a:solidFill>
              <a:schemeClr val="bg1"/>
            </a:solidFill>
            <a:effectLst>
              <a:outerShdw blurRad="38100" dist="38100" dir="2700000" algn="tl">
                <a:srgbClr val="000000">
                  <a:alpha val="43137"/>
                </a:srgbClr>
              </a:outerShdw>
            </a:effectLst>
          </a:endParaRPr>
        </a:p>
      </dgm:t>
    </dgm:pt>
    <dgm:pt modelId="{0C6DA4E3-2CFC-4BC4-A211-614C3D9E1D6D}" type="parTrans" cxnId="{505CDE5A-B7D7-4C1C-931D-49A3E4A17B0D}">
      <dgm:prSet/>
      <dgm:spPr/>
      <dgm:t>
        <a:bodyPr/>
        <a:lstStyle/>
        <a:p>
          <a:endParaRPr lang="es-ES" sz="2000">
            <a:solidFill>
              <a:schemeClr val="bg1"/>
            </a:solidFill>
            <a:effectLst>
              <a:outerShdw blurRad="38100" dist="38100" dir="2700000" algn="tl">
                <a:srgbClr val="000000">
                  <a:alpha val="43137"/>
                </a:srgbClr>
              </a:outerShdw>
            </a:effectLst>
          </a:endParaRPr>
        </a:p>
      </dgm:t>
    </dgm:pt>
    <dgm:pt modelId="{E2531685-18A3-48E9-A265-8C17AD264B64}" type="sibTrans" cxnId="{505CDE5A-B7D7-4C1C-931D-49A3E4A17B0D}">
      <dgm:prSet/>
      <dgm:spPr/>
      <dgm:t>
        <a:bodyPr/>
        <a:lstStyle/>
        <a:p>
          <a:endParaRPr lang="es-ES" sz="2000">
            <a:solidFill>
              <a:schemeClr val="bg1"/>
            </a:solidFill>
            <a:effectLst>
              <a:outerShdw blurRad="38100" dist="38100" dir="2700000" algn="tl">
                <a:srgbClr val="000000">
                  <a:alpha val="43137"/>
                </a:srgbClr>
              </a:outerShdw>
            </a:effectLst>
          </a:endParaRPr>
        </a:p>
      </dgm:t>
    </dgm:pt>
    <dgm:pt modelId="{E04FF557-0107-46C7-A48B-5FE9391BF040}">
      <dgm:prSet custT="1"/>
      <dgm:spPr/>
      <dgm:t>
        <a:bodyPr/>
        <a:lstStyle/>
        <a:p>
          <a:pPr algn="ctr" rtl="1"/>
          <a:r>
            <a:rPr lang="ar-SA" sz="2000" b="1" noProof="0" dirty="0">
              <a:solidFill>
                <a:schemeClr val="bg1"/>
              </a:solidFill>
              <a:effectLst>
                <a:outerShdw blurRad="38100" dist="38100" dir="2700000" algn="tl">
                  <a:srgbClr val="000000">
                    <a:alpha val="43137"/>
                  </a:srgbClr>
                </a:outerShdw>
              </a:effectLst>
            </a:rPr>
            <a:t>لكل واحد منهم عمله الخاص </a:t>
          </a:r>
          <a:endParaRPr lang="fr-FR" sz="2000" b="1" noProof="0" dirty="0">
            <a:solidFill>
              <a:schemeClr val="bg1"/>
            </a:solidFill>
            <a:effectLst>
              <a:outerShdw blurRad="38100" dist="38100" dir="2700000" algn="tl">
                <a:srgbClr val="000000">
                  <a:alpha val="43137"/>
                </a:srgbClr>
              </a:outerShdw>
            </a:effectLst>
          </a:endParaRPr>
        </a:p>
        <a:p>
          <a:pPr algn="ctr" rtl="1"/>
          <a:r>
            <a:rPr lang="ar-SA" sz="2000" b="1" noProof="0" dirty="0">
              <a:solidFill>
                <a:schemeClr val="bg1"/>
              </a:solidFill>
              <a:effectLst>
                <a:outerShdw blurRad="38100" dist="38100" dir="2700000" algn="tl">
                  <a:srgbClr val="000000">
                    <a:alpha val="43137"/>
                  </a:srgbClr>
                </a:outerShdw>
              </a:effectLst>
            </a:rPr>
            <a:t>(</a:t>
          </a:r>
          <a:r>
            <a:rPr lang="ar-SA" sz="1600" b="1" noProof="0" dirty="0">
              <a:solidFill>
                <a:schemeClr val="bg1"/>
              </a:solidFill>
              <a:effectLst>
                <a:outerShdw blurRad="38100" dist="38100" dir="2700000" algn="tl">
                  <a:srgbClr val="000000">
                    <a:alpha val="43137"/>
                  </a:srgbClr>
                </a:outerShdw>
              </a:effectLst>
            </a:rPr>
            <a:t>1 </a:t>
          </a:r>
          <a:r>
            <a:rPr lang="ar-SA" sz="1600" b="1" noProof="0" dirty="0" err="1">
              <a:solidFill>
                <a:schemeClr val="bg1"/>
              </a:solidFill>
              <a:effectLst>
                <a:outerShdw blurRad="38100" dist="38100" dir="2700000" algn="tl">
                  <a:srgbClr val="000000">
                    <a:alpha val="43137"/>
                  </a:srgbClr>
                </a:outerShdw>
              </a:effectLst>
            </a:rPr>
            <a:t>كورنثوس</a:t>
          </a:r>
          <a:r>
            <a:rPr lang="ar-SA" sz="1600" b="1" noProof="0" dirty="0">
              <a:solidFill>
                <a:schemeClr val="bg1"/>
              </a:solidFill>
              <a:effectLst>
                <a:outerShdw blurRad="38100" dist="38100" dir="2700000" algn="tl">
                  <a:srgbClr val="000000">
                    <a:alpha val="43137"/>
                  </a:srgbClr>
                </a:outerShdw>
              </a:effectLst>
            </a:rPr>
            <a:t> </a:t>
          </a:r>
          <a:r>
            <a:rPr lang="fr-FR" sz="1600" b="1" noProof="0" dirty="0">
              <a:solidFill>
                <a:schemeClr val="bg1"/>
              </a:solidFill>
              <a:effectLst>
                <a:outerShdw blurRad="38100" dist="38100" dir="2700000" algn="tl">
                  <a:srgbClr val="000000">
                    <a:alpha val="43137"/>
                  </a:srgbClr>
                </a:outerShdw>
              </a:effectLst>
            </a:rPr>
            <a:t>17:12</a:t>
          </a:r>
          <a:r>
            <a:rPr lang="ar-SA" sz="2000" b="1" noProof="0" dirty="0">
              <a:solidFill>
                <a:schemeClr val="bg1"/>
              </a:solidFill>
              <a:effectLst>
                <a:outerShdw blurRad="38100" dist="38100" dir="2700000" algn="tl">
                  <a:srgbClr val="000000">
                    <a:alpha val="43137"/>
                  </a:srgbClr>
                </a:outerShdw>
              </a:effectLst>
            </a:rPr>
            <a:t>)</a:t>
          </a:r>
          <a:endParaRPr lang="en-US" sz="2000" b="1" noProof="0" dirty="0">
            <a:solidFill>
              <a:schemeClr val="bg1"/>
            </a:solidFill>
            <a:effectLst>
              <a:outerShdw blurRad="38100" dist="38100" dir="2700000" algn="tl">
                <a:srgbClr val="000000">
                  <a:alpha val="43137"/>
                </a:srgbClr>
              </a:outerShdw>
            </a:effectLst>
          </a:endParaRPr>
        </a:p>
      </dgm:t>
    </dgm:pt>
    <dgm:pt modelId="{3B25DC16-1D06-42F0-B6A3-033F709C4153}" type="parTrans" cxnId="{192EE68F-827E-41E8-84D2-224E8515844C}">
      <dgm:prSet/>
      <dgm:spPr/>
      <dgm:t>
        <a:bodyPr/>
        <a:lstStyle/>
        <a:p>
          <a:endParaRPr lang="es-ES" sz="2000">
            <a:solidFill>
              <a:schemeClr val="bg1"/>
            </a:solidFill>
            <a:effectLst>
              <a:outerShdw blurRad="38100" dist="38100" dir="2700000" algn="tl">
                <a:srgbClr val="000000">
                  <a:alpha val="43137"/>
                </a:srgbClr>
              </a:outerShdw>
            </a:effectLst>
          </a:endParaRPr>
        </a:p>
      </dgm:t>
    </dgm:pt>
    <dgm:pt modelId="{45DBD43E-BC69-4397-B501-70E874EAC35D}" type="sibTrans" cxnId="{192EE68F-827E-41E8-84D2-224E8515844C}">
      <dgm:prSet/>
      <dgm:spPr/>
      <dgm:t>
        <a:bodyPr/>
        <a:lstStyle/>
        <a:p>
          <a:endParaRPr lang="es-ES" sz="2000">
            <a:solidFill>
              <a:schemeClr val="bg1"/>
            </a:solidFill>
            <a:effectLst>
              <a:outerShdw blurRad="38100" dist="38100" dir="2700000" algn="tl">
                <a:srgbClr val="000000">
                  <a:alpha val="43137"/>
                </a:srgbClr>
              </a:outerShdw>
            </a:effectLst>
          </a:endParaRPr>
        </a:p>
      </dgm:t>
    </dgm:pt>
    <dgm:pt modelId="{733B78B2-4E99-4C70-9514-79470CD200EF}">
      <dgm:prSet custT="1"/>
      <dgm:spPr>
        <a:gradFill rotWithShape="0">
          <a:gsLst>
            <a:gs pos="0">
              <a:srgbClr val="21B1C5"/>
            </a:gs>
            <a:gs pos="50000">
              <a:srgbClr val="17ABBF"/>
            </a:gs>
            <a:gs pos="100000">
              <a:srgbClr val="1E8896"/>
            </a:gs>
          </a:gsLst>
        </a:gradFill>
      </dgm:spPr>
      <dgm:t>
        <a:bodyPr/>
        <a:lstStyle/>
        <a:p>
          <a:pPr algn="ctr" rtl="1"/>
          <a:r>
            <a:rPr lang="ar-SA" sz="2000" b="1" noProof="0" dirty="0">
              <a:solidFill>
                <a:schemeClr val="bg1"/>
              </a:solidFill>
              <a:effectLst>
                <a:outerShdw blurRad="38100" dist="38100" dir="2700000" algn="tl">
                  <a:srgbClr val="000000">
                    <a:alpha val="43137"/>
                  </a:srgbClr>
                </a:outerShdw>
              </a:effectLst>
            </a:rPr>
            <a:t>لا يمكننا أن نكره أحدا </a:t>
          </a:r>
          <a:endParaRPr lang="fr-FR" sz="2000" b="1" noProof="0" dirty="0">
            <a:solidFill>
              <a:schemeClr val="bg1"/>
            </a:solidFill>
            <a:effectLst>
              <a:outerShdw blurRad="38100" dist="38100" dir="2700000" algn="tl">
                <a:srgbClr val="000000">
                  <a:alpha val="43137"/>
                </a:srgbClr>
              </a:outerShdw>
            </a:effectLst>
          </a:endParaRPr>
        </a:p>
        <a:p>
          <a:pPr algn="ctr" rtl="1"/>
          <a:r>
            <a:rPr lang="ar-SA" sz="2000" b="1" noProof="0" dirty="0">
              <a:solidFill>
                <a:schemeClr val="bg1"/>
              </a:solidFill>
              <a:effectLst>
                <a:outerShdw blurRad="38100" dist="38100" dir="2700000" algn="tl">
                  <a:srgbClr val="000000">
                    <a:alpha val="43137"/>
                  </a:srgbClr>
                </a:outerShdw>
              </a:effectLst>
            </a:rPr>
            <a:t>(1 </a:t>
          </a:r>
          <a:r>
            <a:rPr lang="ar-SA" sz="2000" b="1" noProof="0" dirty="0" err="1">
              <a:solidFill>
                <a:schemeClr val="bg1"/>
              </a:solidFill>
              <a:effectLst>
                <a:outerShdw blurRad="38100" dist="38100" dir="2700000" algn="tl">
                  <a:srgbClr val="000000">
                    <a:alpha val="43137"/>
                  </a:srgbClr>
                </a:outerShdw>
              </a:effectLst>
            </a:rPr>
            <a:t>كورنثوس</a:t>
          </a:r>
          <a:r>
            <a:rPr lang="ar-SA" sz="2000" b="1" noProof="0" dirty="0">
              <a:solidFill>
                <a:schemeClr val="bg1"/>
              </a:solidFill>
              <a:effectLst>
                <a:outerShdw blurRad="38100" dist="38100" dir="2700000" algn="tl">
                  <a:srgbClr val="000000">
                    <a:alpha val="43137"/>
                  </a:srgbClr>
                </a:outerShdw>
              </a:effectLst>
            </a:rPr>
            <a:t> </a:t>
          </a:r>
          <a:r>
            <a:rPr lang="fr-FR" sz="2000" b="1" noProof="0" dirty="0">
              <a:solidFill>
                <a:schemeClr val="bg1"/>
              </a:solidFill>
              <a:effectLst>
                <a:outerShdw blurRad="38100" dist="38100" dir="2700000" algn="tl">
                  <a:srgbClr val="000000">
                    <a:alpha val="43137"/>
                  </a:srgbClr>
                </a:outerShdw>
              </a:effectLst>
            </a:rPr>
            <a:t>21:12</a:t>
          </a:r>
          <a:r>
            <a:rPr lang="ar-SA" sz="2000" b="1" noProof="0" dirty="0">
              <a:solidFill>
                <a:schemeClr val="bg1"/>
              </a:solidFill>
              <a:effectLst>
                <a:outerShdw blurRad="38100" dist="38100" dir="2700000" algn="tl">
                  <a:srgbClr val="000000">
                    <a:alpha val="43137"/>
                  </a:srgbClr>
                </a:outerShdw>
              </a:effectLst>
            </a:rPr>
            <a:t>)</a:t>
          </a:r>
          <a:endParaRPr lang="en-US" sz="2000" b="1" noProof="0" dirty="0">
            <a:solidFill>
              <a:schemeClr val="bg1"/>
            </a:solidFill>
            <a:effectLst>
              <a:outerShdw blurRad="38100" dist="38100" dir="2700000" algn="tl">
                <a:srgbClr val="000000">
                  <a:alpha val="43137"/>
                </a:srgbClr>
              </a:outerShdw>
            </a:effectLst>
          </a:endParaRPr>
        </a:p>
      </dgm:t>
    </dgm:pt>
    <dgm:pt modelId="{84886710-69D7-4FC9-A692-17F5E83246B0}" type="parTrans" cxnId="{C8A82306-2278-4D8A-970F-9D29FAED6889}">
      <dgm:prSet/>
      <dgm:spPr/>
      <dgm:t>
        <a:bodyPr/>
        <a:lstStyle/>
        <a:p>
          <a:endParaRPr lang="es-ES" sz="2000">
            <a:solidFill>
              <a:schemeClr val="bg1"/>
            </a:solidFill>
            <a:effectLst>
              <a:outerShdw blurRad="38100" dist="38100" dir="2700000" algn="tl">
                <a:srgbClr val="000000">
                  <a:alpha val="43137"/>
                </a:srgbClr>
              </a:outerShdw>
            </a:effectLst>
          </a:endParaRPr>
        </a:p>
      </dgm:t>
    </dgm:pt>
    <dgm:pt modelId="{271F9FF7-42EB-4F06-A688-EF8D7EDE2FE1}" type="sibTrans" cxnId="{C8A82306-2278-4D8A-970F-9D29FAED6889}">
      <dgm:prSet/>
      <dgm:spPr/>
      <dgm:t>
        <a:bodyPr/>
        <a:lstStyle/>
        <a:p>
          <a:endParaRPr lang="es-ES" sz="2000">
            <a:solidFill>
              <a:schemeClr val="bg1"/>
            </a:solidFill>
            <a:effectLst>
              <a:outerShdw blurRad="38100" dist="38100" dir="2700000" algn="tl">
                <a:srgbClr val="000000">
                  <a:alpha val="43137"/>
                </a:srgbClr>
              </a:outerShdw>
            </a:effectLst>
          </a:endParaRPr>
        </a:p>
      </dgm:t>
    </dgm:pt>
    <dgm:pt modelId="{DA20450E-2CB1-4DB3-8398-B1E08B153069}">
      <dgm:prSet custT="1"/>
      <dgm:spPr/>
      <dgm:t>
        <a:bodyPr/>
        <a:lstStyle/>
        <a:p>
          <a:pPr algn="ctr" rtl="1"/>
          <a:r>
            <a:rPr lang="ar-SA" sz="2000" b="1" noProof="0" dirty="0">
              <a:solidFill>
                <a:schemeClr val="bg1"/>
              </a:solidFill>
              <a:effectLst>
                <a:outerShdw blurRad="38100" dist="38100" dir="2700000" algn="tl">
                  <a:srgbClr val="000000">
                    <a:alpha val="43137"/>
                  </a:srgbClr>
                </a:outerShdw>
              </a:effectLst>
            </a:rPr>
            <a:t>لا يوجد مؤمنون "أدنى</a:t>
          </a:r>
          <a:r>
            <a:rPr lang="fr-FR" sz="2000" b="1" noProof="0" dirty="0">
              <a:solidFill>
                <a:schemeClr val="bg1"/>
              </a:solidFill>
              <a:effectLst>
                <a:outerShdw blurRad="38100" dist="38100" dir="2700000" algn="tl">
                  <a:srgbClr val="000000">
                    <a:alpha val="43137"/>
                  </a:srgbClr>
                </a:outerShdw>
              </a:effectLst>
            </a:rPr>
            <a:t>’’</a:t>
          </a:r>
          <a:r>
            <a:rPr lang="ar-SA" sz="2000" b="1" noProof="0" dirty="0">
              <a:solidFill>
                <a:schemeClr val="bg1"/>
              </a:solidFill>
              <a:effectLst>
                <a:outerShdw blurRad="38100" dist="38100" dir="2700000" algn="tl">
                  <a:srgbClr val="000000">
                    <a:alpha val="43137"/>
                  </a:srgbClr>
                </a:outerShdw>
              </a:effectLst>
            </a:rPr>
            <a:t> </a:t>
          </a:r>
          <a:endParaRPr lang="fr-FR" sz="2000" b="1" noProof="0" dirty="0">
            <a:solidFill>
              <a:schemeClr val="bg1"/>
            </a:solidFill>
            <a:effectLst>
              <a:outerShdw blurRad="38100" dist="38100" dir="2700000" algn="tl">
                <a:srgbClr val="000000">
                  <a:alpha val="43137"/>
                </a:srgbClr>
              </a:outerShdw>
            </a:effectLst>
          </a:endParaRPr>
        </a:p>
        <a:p>
          <a:pPr algn="ctr" rtl="1"/>
          <a:r>
            <a:rPr lang="ar-SA" sz="2000" b="1" noProof="0" dirty="0">
              <a:solidFill>
                <a:schemeClr val="bg1"/>
              </a:solidFill>
              <a:effectLst>
                <a:outerShdw blurRad="38100" dist="38100" dir="2700000" algn="tl">
                  <a:srgbClr val="000000">
                    <a:alpha val="43137"/>
                  </a:srgbClr>
                </a:outerShdw>
              </a:effectLst>
            </a:rPr>
            <a:t> (1 </a:t>
          </a:r>
          <a:r>
            <a:rPr lang="ar-SA" sz="2000" b="1" noProof="0" dirty="0" err="1">
              <a:solidFill>
                <a:schemeClr val="bg1"/>
              </a:solidFill>
              <a:effectLst>
                <a:outerShdw blurRad="38100" dist="38100" dir="2700000" algn="tl">
                  <a:srgbClr val="000000">
                    <a:alpha val="43137"/>
                  </a:srgbClr>
                </a:outerShdw>
              </a:effectLst>
            </a:rPr>
            <a:t>كورنثوس</a:t>
          </a:r>
          <a:r>
            <a:rPr lang="ar-SA" sz="2000" b="1" noProof="0" dirty="0">
              <a:solidFill>
                <a:schemeClr val="bg1"/>
              </a:solidFill>
              <a:effectLst>
                <a:outerShdw blurRad="38100" dist="38100" dir="2700000" algn="tl">
                  <a:srgbClr val="000000">
                    <a:alpha val="43137"/>
                  </a:srgbClr>
                </a:outerShdw>
              </a:effectLst>
            </a:rPr>
            <a:t> </a:t>
          </a:r>
          <a:r>
            <a:rPr lang="fr-FR" sz="2000" b="1" noProof="0" dirty="0">
              <a:solidFill>
                <a:schemeClr val="bg1"/>
              </a:solidFill>
              <a:effectLst>
                <a:outerShdw blurRad="38100" dist="38100" dir="2700000" algn="tl">
                  <a:srgbClr val="000000">
                    <a:alpha val="43137"/>
                  </a:srgbClr>
                </a:outerShdw>
              </a:effectLst>
            </a:rPr>
            <a:t>24-22:12</a:t>
          </a:r>
          <a:r>
            <a:rPr lang="ar-SA" sz="2000" b="1" noProof="0" dirty="0">
              <a:solidFill>
                <a:schemeClr val="bg1"/>
              </a:solidFill>
              <a:effectLst>
                <a:outerShdw blurRad="38100" dist="38100" dir="2700000" algn="tl">
                  <a:srgbClr val="000000">
                    <a:alpha val="43137"/>
                  </a:srgbClr>
                </a:outerShdw>
              </a:effectLst>
            </a:rPr>
            <a:t>)</a:t>
          </a:r>
          <a:endParaRPr lang="en-US" sz="2000" b="1" noProof="0" dirty="0">
            <a:solidFill>
              <a:schemeClr val="bg1"/>
            </a:solidFill>
            <a:effectLst>
              <a:outerShdw blurRad="38100" dist="38100" dir="2700000" algn="tl">
                <a:srgbClr val="000000">
                  <a:alpha val="43137"/>
                </a:srgbClr>
              </a:outerShdw>
            </a:effectLst>
          </a:endParaRPr>
        </a:p>
      </dgm:t>
    </dgm:pt>
    <dgm:pt modelId="{0A240C47-26BE-454F-9587-B35130F51901}" type="parTrans" cxnId="{8D535B7D-DC7A-4610-9F8E-2867796306BC}">
      <dgm:prSet/>
      <dgm:spPr/>
      <dgm:t>
        <a:bodyPr/>
        <a:lstStyle/>
        <a:p>
          <a:endParaRPr lang="es-ES" sz="2000">
            <a:solidFill>
              <a:schemeClr val="bg1"/>
            </a:solidFill>
            <a:effectLst>
              <a:outerShdw blurRad="38100" dist="38100" dir="2700000" algn="tl">
                <a:srgbClr val="000000">
                  <a:alpha val="43137"/>
                </a:srgbClr>
              </a:outerShdw>
            </a:effectLst>
          </a:endParaRPr>
        </a:p>
      </dgm:t>
    </dgm:pt>
    <dgm:pt modelId="{0A37C613-0CB9-4C6B-8E6B-047B819E6F41}" type="sibTrans" cxnId="{8D535B7D-DC7A-4610-9F8E-2867796306BC}">
      <dgm:prSet/>
      <dgm:spPr/>
      <dgm:t>
        <a:bodyPr/>
        <a:lstStyle/>
        <a:p>
          <a:endParaRPr lang="es-ES" sz="2000">
            <a:solidFill>
              <a:schemeClr val="bg1"/>
            </a:solidFill>
            <a:effectLst>
              <a:outerShdw blurRad="38100" dist="38100" dir="2700000" algn="tl">
                <a:srgbClr val="000000">
                  <a:alpha val="43137"/>
                </a:srgbClr>
              </a:outerShdw>
            </a:effectLst>
          </a:endParaRPr>
        </a:p>
      </dgm:t>
    </dgm:pt>
    <dgm:pt modelId="{39909C27-0BF3-46A5-A9A3-83A7D07BC065}">
      <dgm:prSet custT="1"/>
      <dgm:spPr/>
      <dgm:t>
        <a:bodyPr/>
        <a:lstStyle/>
        <a:p>
          <a:pPr algn="ctr" rtl="1"/>
          <a:r>
            <a:rPr lang="ar-SA" sz="2000" b="1" noProof="0" dirty="0">
              <a:solidFill>
                <a:schemeClr val="bg1"/>
              </a:solidFill>
              <a:effectLst>
                <a:outerShdw blurRad="38100" dist="38100" dir="2700000" algn="tl">
                  <a:srgbClr val="000000">
                    <a:alpha val="43137"/>
                  </a:srgbClr>
                </a:outerShdw>
              </a:effectLst>
            </a:rPr>
            <a:t>نهتم ببعضنا البعض</a:t>
          </a:r>
          <a:endParaRPr lang="fr-FR" sz="2000" b="1" noProof="0" dirty="0">
            <a:solidFill>
              <a:schemeClr val="bg1"/>
            </a:solidFill>
            <a:effectLst>
              <a:outerShdw blurRad="38100" dist="38100" dir="2700000" algn="tl">
                <a:srgbClr val="000000">
                  <a:alpha val="43137"/>
                </a:srgbClr>
              </a:outerShdw>
            </a:effectLst>
          </a:endParaRPr>
        </a:p>
        <a:p>
          <a:pPr algn="ctr" rtl="1"/>
          <a:r>
            <a:rPr lang="ar-SA" sz="2000" b="1" noProof="0" dirty="0">
              <a:solidFill>
                <a:schemeClr val="bg1"/>
              </a:solidFill>
              <a:effectLst>
                <a:outerShdw blurRad="38100" dist="38100" dir="2700000" algn="tl">
                  <a:srgbClr val="000000">
                    <a:alpha val="43137"/>
                  </a:srgbClr>
                </a:outerShdw>
              </a:effectLst>
            </a:rPr>
            <a:t> (1 </a:t>
          </a:r>
          <a:r>
            <a:rPr lang="ar-SA" sz="2000" b="1" noProof="0" dirty="0" err="1">
              <a:solidFill>
                <a:schemeClr val="bg1"/>
              </a:solidFill>
              <a:effectLst>
                <a:outerShdw blurRad="38100" dist="38100" dir="2700000" algn="tl">
                  <a:srgbClr val="000000">
                    <a:alpha val="43137"/>
                  </a:srgbClr>
                </a:outerShdw>
              </a:effectLst>
            </a:rPr>
            <a:t>كورنثوس</a:t>
          </a:r>
          <a:r>
            <a:rPr lang="fr-FR" sz="2000" b="1" noProof="0" dirty="0">
              <a:solidFill>
                <a:schemeClr val="bg1"/>
              </a:solidFill>
              <a:effectLst>
                <a:outerShdw blurRad="38100" dist="38100" dir="2700000" algn="tl">
                  <a:srgbClr val="000000">
                    <a:alpha val="43137"/>
                  </a:srgbClr>
                </a:outerShdw>
              </a:effectLst>
            </a:rPr>
            <a:t>25-24:12</a:t>
          </a:r>
          <a:r>
            <a:rPr lang="ar-SA" sz="2000" b="1" noProof="0" dirty="0">
              <a:solidFill>
                <a:schemeClr val="bg1"/>
              </a:solidFill>
              <a:effectLst>
                <a:outerShdw blurRad="38100" dist="38100" dir="2700000" algn="tl">
                  <a:srgbClr val="000000">
                    <a:alpha val="43137"/>
                  </a:srgbClr>
                </a:outerShdw>
              </a:effectLst>
            </a:rPr>
            <a:t>)</a:t>
          </a:r>
          <a:endParaRPr lang="en-US" sz="2000" b="1" noProof="0" dirty="0">
            <a:solidFill>
              <a:schemeClr val="bg1"/>
            </a:solidFill>
            <a:effectLst>
              <a:outerShdw blurRad="38100" dist="38100" dir="2700000" algn="tl">
                <a:srgbClr val="000000">
                  <a:alpha val="43137"/>
                </a:srgbClr>
              </a:outerShdw>
            </a:effectLst>
          </a:endParaRPr>
        </a:p>
      </dgm:t>
    </dgm:pt>
    <dgm:pt modelId="{1FFBCA77-5A6E-47F6-8EB0-EBC52F1BD408}" type="parTrans" cxnId="{EE773B43-08BC-4842-86E1-82C0D6677B4C}">
      <dgm:prSet/>
      <dgm:spPr/>
      <dgm:t>
        <a:bodyPr/>
        <a:lstStyle/>
        <a:p>
          <a:endParaRPr lang="es-ES" sz="2000">
            <a:solidFill>
              <a:schemeClr val="bg1"/>
            </a:solidFill>
            <a:effectLst>
              <a:outerShdw blurRad="38100" dist="38100" dir="2700000" algn="tl">
                <a:srgbClr val="000000">
                  <a:alpha val="43137"/>
                </a:srgbClr>
              </a:outerShdw>
            </a:effectLst>
          </a:endParaRPr>
        </a:p>
      </dgm:t>
    </dgm:pt>
    <dgm:pt modelId="{A02FC83E-30E7-47FB-B8B8-5E4152816574}" type="sibTrans" cxnId="{EE773B43-08BC-4842-86E1-82C0D6677B4C}">
      <dgm:prSet/>
      <dgm:spPr/>
      <dgm:t>
        <a:bodyPr/>
        <a:lstStyle/>
        <a:p>
          <a:endParaRPr lang="es-ES" sz="2000">
            <a:solidFill>
              <a:schemeClr val="bg1"/>
            </a:solidFill>
            <a:effectLst>
              <a:outerShdw blurRad="38100" dist="38100" dir="2700000" algn="tl">
                <a:srgbClr val="000000">
                  <a:alpha val="43137"/>
                </a:srgbClr>
              </a:outerShdw>
            </a:effectLst>
          </a:endParaRPr>
        </a:p>
      </dgm:t>
    </dgm:pt>
    <dgm:pt modelId="{63FB2AB0-E2AF-4D61-9382-B35E202200BC}" type="pres">
      <dgm:prSet presAssocID="{94CCE28E-0DED-421D-9FB8-D70B5BE1994C}" presName="linear" presStyleCnt="0">
        <dgm:presLayoutVars>
          <dgm:dir val="rev"/>
          <dgm:resizeHandles val="exact"/>
        </dgm:presLayoutVars>
      </dgm:prSet>
      <dgm:spPr/>
    </dgm:pt>
    <dgm:pt modelId="{CDF4D091-7C0A-4C60-AE69-38336C4B2A9B}" type="pres">
      <dgm:prSet presAssocID="{90BDB68E-DD81-4317-8BA3-75FB807C0CC5}" presName="comp" presStyleCnt="0"/>
      <dgm:spPr/>
    </dgm:pt>
    <dgm:pt modelId="{A15FE00A-EE8A-4547-961E-76D3D081E592}" type="pres">
      <dgm:prSet presAssocID="{90BDB68E-DD81-4317-8BA3-75FB807C0CC5}" presName="box" presStyleLbl="node1" presStyleIdx="0" presStyleCnt="5"/>
      <dgm:spPr/>
    </dgm:pt>
    <dgm:pt modelId="{0879B82F-B011-4CC1-82E5-4D1BF73289A8}" type="pres">
      <dgm:prSet presAssocID="{90BDB68E-DD81-4317-8BA3-75FB807C0CC5}" presName="img" presStyleLbl="fgImgPlace1" presStyleIdx="0" presStyleCnt="5"/>
      <dgm:spPr>
        <a:blipFill rotWithShape="1">
          <a:blip xmlns:r="http://schemas.openxmlformats.org/officeDocument/2006/relationships" r:embed="rId1" cstate="hq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 modelId="{166F122C-3FD5-4F49-9EB8-F15912CFF0BF}" type="pres">
      <dgm:prSet presAssocID="{90BDB68E-DD81-4317-8BA3-75FB807C0CC5}" presName="text" presStyleLbl="node1" presStyleIdx="0" presStyleCnt="5">
        <dgm:presLayoutVars>
          <dgm:bulletEnabled val="1"/>
        </dgm:presLayoutVars>
      </dgm:prSet>
      <dgm:spPr/>
    </dgm:pt>
    <dgm:pt modelId="{92B47F4B-20CF-4607-8E78-BB678F8C4806}" type="pres">
      <dgm:prSet presAssocID="{E2531685-18A3-48E9-A265-8C17AD264B64}" presName="spacer" presStyleCnt="0"/>
      <dgm:spPr/>
    </dgm:pt>
    <dgm:pt modelId="{F38EF501-5BA3-4DE8-8B5A-A35B441C3BF8}" type="pres">
      <dgm:prSet presAssocID="{E04FF557-0107-46C7-A48B-5FE9391BF040}" presName="comp" presStyleCnt="0"/>
      <dgm:spPr/>
    </dgm:pt>
    <dgm:pt modelId="{7E1DB660-2D90-4E18-9467-5B69C9169488}" type="pres">
      <dgm:prSet presAssocID="{E04FF557-0107-46C7-A48B-5FE9391BF040}" presName="box" presStyleLbl="node1" presStyleIdx="1" presStyleCnt="5"/>
      <dgm:spPr/>
    </dgm:pt>
    <dgm:pt modelId="{708FCAD1-43FB-4684-997B-FDCCCDEC7984}" type="pres">
      <dgm:prSet presAssocID="{E04FF557-0107-46C7-A48B-5FE9391BF040}" presName="img" presStyleLbl="fgImgPlace1" presStyleIdx="1" presStyleCnt="5"/>
      <dgm:spPr>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dgm:spPr>
    </dgm:pt>
    <dgm:pt modelId="{6BB437BA-13FB-40D6-92BE-5C2485245836}" type="pres">
      <dgm:prSet presAssocID="{E04FF557-0107-46C7-A48B-5FE9391BF040}" presName="text" presStyleLbl="node1" presStyleIdx="1" presStyleCnt="5">
        <dgm:presLayoutVars>
          <dgm:bulletEnabled val="1"/>
        </dgm:presLayoutVars>
      </dgm:prSet>
      <dgm:spPr/>
    </dgm:pt>
    <dgm:pt modelId="{53D409C9-6F14-47ED-80F2-0D4382188D11}" type="pres">
      <dgm:prSet presAssocID="{45DBD43E-BC69-4397-B501-70E874EAC35D}" presName="spacer" presStyleCnt="0"/>
      <dgm:spPr/>
    </dgm:pt>
    <dgm:pt modelId="{31CB376D-4D7D-45E8-A8E8-17783407BFDC}" type="pres">
      <dgm:prSet presAssocID="{733B78B2-4E99-4C70-9514-79470CD200EF}" presName="comp" presStyleCnt="0"/>
      <dgm:spPr/>
    </dgm:pt>
    <dgm:pt modelId="{957CDF44-1A89-4D6C-906C-4B3ED3A0E852}" type="pres">
      <dgm:prSet presAssocID="{733B78B2-4E99-4C70-9514-79470CD200EF}" presName="box" presStyleLbl="node1" presStyleIdx="2" presStyleCnt="5"/>
      <dgm:spPr/>
    </dgm:pt>
    <dgm:pt modelId="{0B163D38-CB89-4F0F-87EF-8CD37BBB01D0}" type="pres">
      <dgm:prSet presAssocID="{733B78B2-4E99-4C70-9514-79470CD200EF}" presName="img" presStyleLbl="fgImgPlace1" presStyleIdx="2" presStyleCnt="5"/>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dgm:spPr>
    </dgm:pt>
    <dgm:pt modelId="{F82E097B-1FD9-4152-902F-CB084B24A640}" type="pres">
      <dgm:prSet presAssocID="{733B78B2-4E99-4C70-9514-79470CD200EF}" presName="text" presStyleLbl="node1" presStyleIdx="2" presStyleCnt="5">
        <dgm:presLayoutVars>
          <dgm:bulletEnabled val="1"/>
        </dgm:presLayoutVars>
      </dgm:prSet>
      <dgm:spPr/>
    </dgm:pt>
    <dgm:pt modelId="{9703BAA9-1885-4477-B143-AEB49224ECEC}" type="pres">
      <dgm:prSet presAssocID="{271F9FF7-42EB-4F06-A688-EF8D7EDE2FE1}" presName="spacer" presStyleCnt="0"/>
      <dgm:spPr/>
    </dgm:pt>
    <dgm:pt modelId="{8A50C685-154E-4D44-857E-A3D920EFA065}" type="pres">
      <dgm:prSet presAssocID="{DA20450E-2CB1-4DB3-8398-B1E08B153069}" presName="comp" presStyleCnt="0"/>
      <dgm:spPr/>
    </dgm:pt>
    <dgm:pt modelId="{90E7855A-36D0-483D-A51B-B6DDD6E38510}" type="pres">
      <dgm:prSet presAssocID="{DA20450E-2CB1-4DB3-8398-B1E08B153069}" presName="box" presStyleLbl="node1" presStyleIdx="3" presStyleCnt="5"/>
      <dgm:spPr/>
    </dgm:pt>
    <dgm:pt modelId="{16E7615B-497C-4751-983D-BEADB2012756}" type="pres">
      <dgm:prSet presAssocID="{DA20450E-2CB1-4DB3-8398-B1E08B153069}" presName="img" presStyleLbl="fgImgPlace1" presStyleIdx="3" presStyleCnt="5"/>
      <dgm:spPr>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dgm:spPr>
    </dgm:pt>
    <dgm:pt modelId="{2DF4F465-089B-426B-B941-0BD3FB5A9D40}" type="pres">
      <dgm:prSet presAssocID="{DA20450E-2CB1-4DB3-8398-B1E08B153069}" presName="text" presStyleLbl="node1" presStyleIdx="3" presStyleCnt="5">
        <dgm:presLayoutVars>
          <dgm:bulletEnabled val="1"/>
        </dgm:presLayoutVars>
      </dgm:prSet>
      <dgm:spPr/>
    </dgm:pt>
    <dgm:pt modelId="{3B38DFC7-16BB-47E3-9AC8-FFC6A440DC02}" type="pres">
      <dgm:prSet presAssocID="{0A37C613-0CB9-4C6B-8E6B-047B819E6F41}" presName="spacer" presStyleCnt="0"/>
      <dgm:spPr/>
    </dgm:pt>
    <dgm:pt modelId="{1465D8FA-6A3D-4DE2-9BC5-DD951AE3B668}" type="pres">
      <dgm:prSet presAssocID="{39909C27-0BF3-46A5-A9A3-83A7D07BC065}" presName="comp" presStyleCnt="0"/>
      <dgm:spPr/>
    </dgm:pt>
    <dgm:pt modelId="{6BC35677-C58C-404E-8451-72F57EE9412A}" type="pres">
      <dgm:prSet presAssocID="{39909C27-0BF3-46A5-A9A3-83A7D07BC065}" presName="box" presStyleLbl="node1" presStyleIdx="4" presStyleCnt="5"/>
      <dgm:spPr/>
    </dgm:pt>
    <dgm:pt modelId="{3E0FD833-9FC9-49B9-A873-3200202E47A8}" type="pres">
      <dgm:prSet presAssocID="{39909C27-0BF3-46A5-A9A3-83A7D07BC065}" presName="img" presStyleLbl="fgImgPlace1" presStyleIdx="4" presStyleCnt="5"/>
      <dgm:spPr>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dgm:spPr>
    </dgm:pt>
    <dgm:pt modelId="{5AD54431-14BF-4384-8320-99EBFCAD92F7}" type="pres">
      <dgm:prSet presAssocID="{39909C27-0BF3-46A5-A9A3-83A7D07BC065}" presName="text" presStyleLbl="node1" presStyleIdx="4" presStyleCnt="5">
        <dgm:presLayoutVars>
          <dgm:bulletEnabled val="1"/>
        </dgm:presLayoutVars>
      </dgm:prSet>
      <dgm:spPr/>
    </dgm:pt>
  </dgm:ptLst>
  <dgm:cxnLst>
    <dgm:cxn modelId="{C8A82306-2278-4D8A-970F-9D29FAED6889}" srcId="{94CCE28E-0DED-421D-9FB8-D70B5BE1994C}" destId="{733B78B2-4E99-4C70-9514-79470CD200EF}" srcOrd="2" destOrd="0" parTransId="{84886710-69D7-4FC9-A692-17F5E83246B0}" sibTransId="{271F9FF7-42EB-4F06-A688-EF8D7EDE2FE1}"/>
    <dgm:cxn modelId="{C7BFB03B-3A37-4477-88FE-14D3E7E5384B}" type="presOf" srcId="{DA20450E-2CB1-4DB3-8398-B1E08B153069}" destId="{90E7855A-36D0-483D-A51B-B6DDD6E38510}" srcOrd="0" destOrd="0" presId="urn:microsoft.com/office/officeart/2005/8/layout/vList4"/>
    <dgm:cxn modelId="{EE773B43-08BC-4842-86E1-82C0D6677B4C}" srcId="{94CCE28E-0DED-421D-9FB8-D70B5BE1994C}" destId="{39909C27-0BF3-46A5-A9A3-83A7D07BC065}" srcOrd="4" destOrd="0" parTransId="{1FFBCA77-5A6E-47F6-8EB0-EBC52F1BD408}" sibTransId="{A02FC83E-30E7-47FB-B8B8-5E4152816574}"/>
    <dgm:cxn modelId="{042C4E49-D034-40E8-8810-9CA5DF57409B}" type="presOf" srcId="{E04FF557-0107-46C7-A48B-5FE9391BF040}" destId="{6BB437BA-13FB-40D6-92BE-5C2485245836}" srcOrd="1" destOrd="0" presId="urn:microsoft.com/office/officeart/2005/8/layout/vList4"/>
    <dgm:cxn modelId="{505CDE5A-B7D7-4C1C-931D-49A3E4A17B0D}" srcId="{94CCE28E-0DED-421D-9FB8-D70B5BE1994C}" destId="{90BDB68E-DD81-4317-8BA3-75FB807C0CC5}" srcOrd="0" destOrd="0" parTransId="{0C6DA4E3-2CFC-4BC4-A211-614C3D9E1D6D}" sibTransId="{E2531685-18A3-48E9-A265-8C17AD264B64}"/>
    <dgm:cxn modelId="{8D535B7D-DC7A-4610-9F8E-2867796306BC}" srcId="{94CCE28E-0DED-421D-9FB8-D70B5BE1994C}" destId="{DA20450E-2CB1-4DB3-8398-B1E08B153069}" srcOrd="3" destOrd="0" parTransId="{0A240C47-26BE-454F-9587-B35130F51901}" sibTransId="{0A37C613-0CB9-4C6B-8E6B-047B819E6F41}"/>
    <dgm:cxn modelId="{192EE68F-827E-41E8-84D2-224E8515844C}" srcId="{94CCE28E-0DED-421D-9FB8-D70B5BE1994C}" destId="{E04FF557-0107-46C7-A48B-5FE9391BF040}" srcOrd="1" destOrd="0" parTransId="{3B25DC16-1D06-42F0-B6A3-033F709C4153}" sibTransId="{45DBD43E-BC69-4397-B501-70E874EAC35D}"/>
    <dgm:cxn modelId="{BA1055B6-858F-4C79-A04B-DF46BDDFE2FC}" type="presOf" srcId="{733B78B2-4E99-4C70-9514-79470CD200EF}" destId="{F82E097B-1FD9-4152-902F-CB084B24A640}" srcOrd="1" destOrd="0" presId="urn:microsoft.com/office/officeart/2005/8/layout/vList4"/>
    <dgm:cxn modelId="{7787A6BC-0898-4401-9D8F-497EA6FB974F}" type="presOf" srcId="{39909C27-0BF3-46A5-A9A3-83A7D07BC065}" destId="{6BC35677-C58C-404E-8451-72F57EE9412A}" srcOrd="0" destOrd="0" presId="urn:microsoft.com/office/officeart/2005/8/layout/vList4"/>
    <dgm:cxn modelId="{155156BE-854B-49BA-BF8B-63CBCFF71823}" type="presOf" srcId="{DA20450E-2CB1-4DB3-8398-B1E08B153069}" destId="{2DF4F465-089B-426B-B941-0BD3FB5A9D40}" srcOrd="1" destOrd="0" presId="urn:microsoft.com/office/officeart/2005/8/layout/vList4"/>
    <dgm:cxn modelId="{8FE94BC3-924A-4688-92A7-97403867975E}" type="presOf" srcId="{94CCE28E-0DED-421D-9FB8-D70B5BE1994C}" destId="{63FB2AB0-E2AF-4D61-9382-B35E202200BC}" srcOrd="0" destOrd="0" presId="urn:microsoft.com/office/officeart/2005/8/layout/vList4"/>
    <dgm:cxn modelId="{EE2AC1CA-A713-4DA1-9BAE-2B040FA2E341}" type="presOf" srcId="{E04FF557-0107-46C7-A48B-5FE9391BF040}" destId="{7E1DB660-2D90-4E18-9467-5B69C9169488}" srcOrd="0" destOrd="0" presId="urn:microsoft.com/office/officeart/2005/8/layout/vList4"/>
    <dgm:cxn modelId="{131012D5-C528-493A-8A0B-94EEF33B32E9}" type="presOf" srcId="{90BDB68E-DD81-4317-8BA3-75FB807C0CC5}" destId="{166F122C-3FD5-4F49-9EB8-F15912CFF0BF}" srcOrd="1" destOrd="0" presId="urn:microsoft.com/office/officeart/2005/8/layout/vList4"/>
    <dgm:cxn modelId="{DF31C6D5-FD90-46A6-A62E-4852038BBD9B}" type="presOf" srcId="{39909C27-0BF3-46A5-A9A3-83A7D07BC065}" destId="{5AD54431-14BF-4384-8320-99EBFCAD92F7}" srcOrd="1" destOrd="0" presId="urn:microsoft.com/office/officeart/2005/8/layout/vList4"/>
    <dgm:cxn modelId="{839DF1E4-A9A5-4107-A54A-4E2E8A4F5900}" type="presOf" srcId="{733B78B2-4E99-4C70-9514-79470CD200EF}" destId="{957CDF44-1A89-4D6C-906C-4B3ED3A0E852}" srcOrd="0" destOrd="0" presId="urn:microsoft.com/office/officeart/2005/8/layout/vList4"/>
    <dgm:cxn modelId="{FA5E5FF0-2326-4985-93B6-AAA4635B10F7}" type="presOf" srcId="{90BDB68E-DD81-4317-8BA3-75FB807C0CC5}" destId="{A15FE00A-EE8A-4547-961E-76D3D081E592}" srcOrd="0" destOrd="0" presId="urn:microsoft.com/office/officeart/2005/8/layout/vList4"/>
    <dgm:cxn modelId="{832114B3-A47E-4825-8095-82F8E85026CF}" type="presParOf" srcId="{63FB2AB0-E2AF-4D61-9382-B35E202200BC}" destId="{CDF4D091-7C0A-4C60-AE69-38336C4B2A9B}" srcOrd="0" destOrd="0" presId="urn:microsoft.com/office/officeart/2005/8/layout/vList4"/>
    <dgm:cxn modelId="{1588C613-146F-4F0D-86BB-6AF11CF274D6}" type="presParOf" srcId="{CDF4D091-7C0A-4C60-AE69-38336C4B2A9B}" destId="{A15FE00A-EE8A-4547-961E-76D3D081E592}" srcOrd="0" destOrd="0" presId="urn:microsoft.com/office/officeart/2005/8/layout/vList4"/>
    <dgm:cxn modelId="{D012EF64-59A9-45E0-B992-AED360CD8A21}" type="presParOf" srcId="{CDF4D091-7C0A-4C60-AE69-38336C4B2A9B}" destId="{0879B82F-B011-4CC1-82E5-4D1BF73289A8}" srcOrd="1" destOrd="0" presId="urn:microsoft.com/office/officeart/2005/8/layout/vList4"/>
    <dgm:cxn modelId="{C3F3D508-8156-429A-8A79-3054EAD7F20B}" type="presParOf" srcId="{CDF4D091-7C0A-4C60-AE69-38336C4B2A9B}" destId="{166F122C-3FD5-4F49-9EB8-F15912CFF0BF}" srcOrd="2" destOrd="0" presId="urn:microsoft.com/office/officeart/2005/8/layout/vList4"/>
    <dgm:cxn modelId="{D7617E36-3DF1-42F0-8AB2-BE644F6CC201}" type="presParOf" srcId="{63FB2AB0-E2AF-4D61-9382-B35E202200BC}" destId="{92B47F4B-20CF-4607-8E78-BB678F8C4806}" srcOrd="1" destOrd="0" presId="urn:microsoft.com/office/officeart/2005/8/layout/vList4"/>
    <dgm:cxn modelId="{D5303E4D-BA44-493B-A346-5E07536215FF}" type="presParOf" srcId="{63FB2AB0-E2AF-4D61-9382-B35E202200BC}" destId="{F38EF501-5BA3-4DE8-8B5A-A35B441C3BF8}" srcOrd="2" destOrd="0" presId="urn:microsoft.com/office/officeart/2005/8/layout/vList4"/>
    <dgm:cxn modelId="{AACE1E84-66D8-42BA-9BF7-0D071C6EB5BD}" type="presParOf" srcId="{F38EF501-5BA3-4DE8-8B5A-A35B441C3BF8}" destId="{7E1DB660-2D90-4E18-9467-5B69C9169488}" srcOrd="0" destOrd="0" presId="urn:microsoft.com/office/officeart/2005/8/layout/vList4"/>
    <dgm:cxn modelId="{A96A6BB5-2D61-4B77-86C5-656CEBE9EC78}" type="presParOf" srcId="{F38EF501-5BA3-4DE8-8B5A-A35B441C3BF8}" destId="{708FCAD1-43FB-4684-997B-FDCCCDEC7984}" srcOrd="1" destOrd="0" presId="urn:microsoft.com/office/officeart/2005/8/layout/vList4"/>
    <dgm:cxn modelId="{8CE38D86-B989-4888-ACE3-63FA63831F2C}" type="presParOf" srcId="{F38EF501-5BA3-4DE8-8B5A-A35B441C3BF8}" destId="{6BB437BA-13FB-40D6-92BE-5C2485245836}" srcOrd="2" destOrd="0" presId="urn:microsoft.com/office/officeart/2005/8/layout/vList4"/>
    <dgm:cxn modelId="{2F433A8A-3A53-4F38-8117-433884CE3297}" type="presParOf" srcId="{63FB2AB0-E2AF-4D61-9382-B35E202200BC}" destId="{53D409C9-6F14-47ED-80F2-0D4382188D11}" srcOrd="3" destOrd="0" presId="urn:microsoft.com/office/officeart/2005/8/layout/vList4"/>
    <dgm:cxn modelId="{B59F86B5-2B18-41F2-8D51-9AC7FFD28ABB}" type="presParOf" srcId="{63FB2AB0-E2AF-4D61-9382-B35E202200BC}" destId="{31CB376D-4D7D-45E8-A8E8-17783407BFDC}" srcOrd="4" destOrd="0" presId="urn:microsoft.com/office/officeart/2005/8/layout/vList4"/>
    <dgm:cxn modelId="{E5F9D6D3-85CC-4EC6-B8BB-7C7B3500DB14}" type="presParOf" srcId="{31CB376D-4D7D-45E8-A8E8-17783407BFDC}" destId="{957CDF44-1A89-4D6C-906C-4B3ED3A0E852}" srcOrd="0" destOrd="0" presId="urn:microsoft.com/office/officeart/2005/8/layout/vList4"/>
    <dgm:cxn modelId="{4F62E15F-92A6-4B83-93D1-FA8E87498855}" type="presParOf" srcId="{31CB376D-4D7D-45E8-A8E8-17783407BFDC}" destId="{0B163D38-CB89-4F0F-87EF-8CD37BBB01D0}" srcOrd="1" destOrd="0" presId="urn:microsoft.com/office/officeart/2005/8/layout/vList4"/>
    <dgm:cxn modelId="{BCF8DC8F-DCB9-4784-807F-9427E1CF9CE9}" type="presParOf" srcId="{31CB376D-4D7D-45E8-A8E8-17783407BFDC}" destId="{F82E097B-1FD9-4152-902F-CB084B24A640}" srcOrd="2" destOrd="0" presId="urn:microsoft.com/office/officeart/2005/8/layout/vList4"/>
    <dgm:cxn modelId="{F3D606C5-A01E-45A6-A3F4-E668B6976632}" type="presParOf" srcId="{63FB2AB0-E2AF-4D61-9382-B35E202200BC}" destId="{9703BAA9-1885-4477-B143-AEB49224ECEC}" srcOrd="5" destOrd="0" presId="urn:microsoft.com/office/officeart/2005/8/layout/vList4"/>
    <dgm:cxn modelId="{8C164B9F-43F7-469C-B38A-39F4511BDC0A}" type="presParOf" srcId="{63FB2AB0-E2AF-4D61-9382-B35E202200BC}" destId="{8A50C685-154E-4D44-857E-A3D920EFA065}" srcOrd="6" destOrd="0" presId="urn:microsoft.com/office/officeart/2005/8/layout/vList4"/>
    <dgm:cxn modelId="{66EB0F2F-DB81-4CB7-9694-4BC514433A5A}" type="presParOf" srcId="{8A50C685-154E-4D44-857E-A3D920EFA065}" destId="{90E7855A-36D0-483D-A51B-B6DDD6E38510}" srcOrd="0" destOrd="0" presId="urn:microsoft.com/office/officeart/2005/8/layout/vList4"/>
    <dgm:cxn modelId="{37055973-7F05-493D-B823-10382CF51E55}" type="presParOf" srcId="{8A50C685-154E-4D44-857E-A3D920EFA065}" destId="{16E7615B-497C-4751-983D-BEADB2012756}" srcOrd="1" destOrd="0" presId="urn:microsoft.com/office/officeart/2005/8/layout/vList4"/>
    <dgm:cxn modelId="{099D21F2-791D-43E5-8DAB-EAD93CFD5162}" type="presParOf" srcId="{8A50C685-154E-4D44-857E-A3D920EFA065}" destId="{2DF4F465-089B-426B-B941-0BD3FB5A9D40}" srcOrd="2" destOrd="0" presId="urn:microsoft.com/office/officeart/2005/8/layout/vList4"/>
    <dgm:cxn modelId="{634FAD9C-BECF-4333-815C-313EC43BD82F}" type="presParOf" srcId="{63FB2AB0-E2AF-4D61-9382-B35E202200BC}" destId="{3B38DFC7-16BB-47E3-9AC8-FFC6A440DC02}" srcOrd="7" destOrd="0" presId="urn:microsoft.com/office/officeart/2005/8/layout/vList4"/>
    <dgm:cxn modelId="{3C2CFCAA-C43F-4D31-B91A-8FA5492D33FD}" type="presParOf" srcId="{63FB2AB0-E2AF-4D61-9382-B35E202200BC}" destId="{1465D8FA-6A3D-4DE2-9BC5-DD951AE3B668}" srcOrd="8" destOrd="0" presId="urn:microsoft.com/office/officeart/2005/8/layout/vList4"/>
    <dgm:cxn modelId="{48C2EE28-EC4E-4BB0-833E-81FCF7C11684}" type="presParOf" srcId="{1465D8FA-6A3D-4DE2-9BC5-DD951AE3B668}" destId="{6BC35677-C58C-404E-8451-72F57EE9412A}" srcOrd="0" destOrd="0" presId="urn:microsoft.com/office/officeart/2005/8/layout/vList4"/>
    <dgm:cxn modelId="{7869C61F-E269-4095-9234-E182DA319663}" type="presParOf" srcId="{1465D8FA-6A3D-4DE2-9BC5-DD951AE3B668}" destId="{3E0FD833-9FC9-49B9-A873-3200202E47A8}" srcOrd="1" destOrd="0" presId="urn:microsoft.com/office/officeart/2005/8/layout/vList4"/>
    <dgm:cxn modelId="{3AEBDA8C-D6F5-4341-BA9A-4179D85D7745}" type="presParOf" srcId="{1465D8FA-6A3D-4DE2-9BC5-DD951AE3B668}" destId="{5AD54431-14BF-4384-8320-99EBFCAD92F7}"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FE00A-EE8A-4547-961E-76D3D081E592}">
      <dsp:nvSpPr>
        <dsp:cNvPr id="0" name=""/>
        <dsp:cNvSpPr/>
      </dsp:nvSpPr>
      <dsp:spPr>
        <a:xfrm>
          <a:off x="0" y="0"/>
          <a:ext cx="4416358" cy="1011142"/>
        </a:xfrm>
        <a:prstGeom prst="roundRect">
          <a:avLst>
            <a:gd name="adj" fmla="val 10000"/>
          </a:avLst>
        </a:prstGeom>
        <a:gradFill rotWithShape="0">
          <a:gsLst>
            <a:gs pos="0">
              <a:srgbClr val="EAB200"/>
            </a:gs>
            <a:gs pos="51000">
              <a:srgbClr val="A88C00"/>
            </a:gs>
            <a:gs pos="100000">
              <a:srgbClr val="867300"/>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b="1" kern="1200" noProof="0" dirty="0">
              <a:solidFill>
                <a:schemeClr val="bg1"/>
              </a:solidFill>
              <a:effectLst>
                <a:outerShdw blurRad="38100" dist="38100" dir="2700000" algn="tl">
                  <a:srgbClr val="000000">
                    <a:alpha val="43137"/>
                  </a:srgbClr>
                </a:outerShdw>
              </a:effectLst>
            </a:rPr>
            <a:t>كلُّ واحدٍ منا له دورٌ ضروري.</a:t>
          </a:r>
          <a:endParaRPr lang="es-ES" sz="2000" b="1" kern="1200" noProof="0" dirty="0">
            <a:solidFill>
              <a:schemeClr val="bg1"/>
            </a:solidFill>
            <a:effectLst>
              <a:outerShdw blurRad="38100" dist="38100" dir="2700000" algn="tl">
                <a:srgbClr val="000000">
                  <a:alpha val="43137"/>
                </a:srgbClr>
              </a:outerShdw>
            </a:effectLst>
          </a:endParaRPr>
        </a:p>
        <a:p>
          <a:pPr marL="0" lvl="0" indent="0" algn="ctr" defTabSz="889000" rtl="1">
            <a:lnSpc>
              <a:spcPct val="90000"/>
            </a:lnSpc>
            <a:spcBef>
              <a:spcPct val="0"/>
            </a:spcBef>
            <a:spcAft>
              <a:spcPct val="35000"/>
            </a:spcAft>
            <a:buNone/>
          </a:pPr>
          <a:r>
            <a:rPr lang="ar-SA" sz="2000" b="1" kern="1200" noProof="0" dirty="0">
              <a:solidFill>
                <a:schemeClr val="bg1"/>
              </a:solidFill>
              <a:effectLst>
                <a:outerShdw blurRad="38100" dist="38100" dir="2700000" algn="tl">
                  <a:srgbClr val="000000">
                    <a:alpha val="43137"/>
                  </a:srgbClr>
                </a:outerShdw>
              </a:effectLst>
            </a:rPr>
            <a:t>(</a:t>
          </a:r>
          <a:r>
            <a:rPr lang="ar-SA" sz="1400" b="1" kern="1200" noProof="0" dirty="0">
              <a:solidFill>
                <a:schemeClr val="bg1"/>
              </a:solidFill>
              <a:effectLst>
                <a:outerShdw blurRad="38100" dist="38100" dir="2700000" algn="tl">
                  <a:srgbClr val="000000">
                    <a:alpha val="43137"/>
                  </a:srgbClr>
                </a:outerShdw>
              </a:effectLst>
            </a:rPr>
            <a:t>1 كورنثوس </a:t>
          </a:r>
          <a:r>
            <a:rPr lang="fr-FR" sz="1400" b="1" kern="1200" noProof="0" dirty="0">
              <a:solidFill>
                <a:schemeClr val="bg1"/>
              </a:solidFill>
              <a:effectLst>
                <a:outerShdw blurRad="38100" dist="38100" dir="2700000" algn="tl">
                  <a:srgbClr val="000000">
                    <a:alpha val="43137"/>
                  </a:srgbClr>
                </a:outerShdw>
              </a:effectLst>
            </a:rPr>
            <a:t>15:12</a:t>
          </a:r>
          <a:r>
            <a:rPr lang="ar-SA" sz="2000" b="1" kern="1200" noProof="0" dirty="0">
              <a:solidFill>
                <a:schemeClr val="bg1"/>
              </a:solidFill>
              <a:effectLst>
                <a:outerShdw blurRad="38100" dist="38100" dir="2700000" algn="tl">
                  <a:srgbClr val="000000">
                    <a:alpha val="43137"/>
                  </a:srgbClr>
                </a:outerShdw>
              </a:effectLst>
            </a:rPr>
            <a:t>)</a:t>
          </a:r>
          <a:endParaRPr lang="en-US" sz="2000" b="1" kern="1200" noProof="0" dirty="0">
            <a:solidFill>
              <a:schemeClr val="bg1"/>
            </a:solidFill>
            <a:effectLst>
              <a:outerShdw blurRad="38100" dist="38100" dir="2700000" algn="tl">
                <a:srgbClr val="000000">
                  <a:alpha val="43137"/>
                </a:srgbClr>
              </a:outerShdw>
            </a:effectLst>
          </a:endParaRPr>
        </a:p>
      </dsp:txBody>
      <dsp:txXfrm>
        <a:off x="0" y="0"/>
        <a:ext cx="3431972" cy="1011142"/>
      </dsp:txXfrm>
    </dsp:sp>
    <dsp:sp modelId="{0879B82F-B011-4CC1-82E5-4D1BF73289A8}">
      <dsp:nvSpPr>
        <dsp:cNvPr id="0" name=""/>
        <dsp:cNvSpPr/>
      </dsp:nvSpPr>
      <dsp:spPr>
        <a:xfrm>
          <a:off x="3431972" y="101114"/>
          <a:ext cx="883271" cy="808913"/>
        </a:xfrm>
        <a:prstGeom prst="roundRect">
          <a:avLst>
            <a:gd name="adj" fmla="val 10000"/>
          </a:avLst>
        </a:prstGeom>
        <a:blipFill rotWithShape="1">
          <a:blip xmlns:r="http://schemas.openxmlformats.org/officeDocument/2006/relationships" r:embed="rId1" cstate="hq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E1DB660-2D90-4E18-9467-5B69C9169488}">
      <dsp:nvSpPr>
        <dsp:cNvPr id="0" name=""/>
        <dsp:cNvSpPr/>
      </dsp:nvSpPr>
      <dsp:spPr>
        <a:xfrm>
          <a:off x="0" y="1112256"/>
          <a:ext cx="4416358" cy="1011142"/>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b="1" kern="1200" noProof="0" dirty="0">
              <a:solidFill>
                <a:schemeClr val="bg1"/>
              </a:solidFill>
              <a:effectLst>
                <a:outerShdw blurRad="38100" dist="38100" dir="2700000" algn="tl">
                  <a:srgbClr val="000000">
                    <a:alpha val="43137"/>
                  </a:srgbClr>
                </a:outerShdw>
              </a:effectLst>
            </a:rPr>
            <a:t>لكل واحد منهم عمله الخاص </a:t>
          </a:r>
          <a:endParaRPr lang="fr-FR" sz="2000" b="1" kern="1200" noProof="0" dirty="0">
            <a:solidFill>
              <a:schemeClr val="bg1"/>
            </a:solidFill>
            <a:effectLst>
              <a:outerShdw blurRad="38100" dist="38100" dir="2700000" algn="tl">
                <a:srgbClr val="000000">
                  <a:alpha val="43137"/>
                </a:srgbClr>
              </a:outerShdw>
            </a:effectLst>
          </a:endParaRPr>
        </a:p>
        <a:p>
          <a:pPr marL="0" lvl="0" indent="0" algn="ctr" defTabSz="889000" rtl="1">
            <a:lnSpc>
              <a:spcPct val="90000"/>
            </a:lnSpc>
            <a:spcBef>
              <a:spcPct val="0"/>
            </a:spcBef>
            <a:spcAft>
              <a:spcPct val="35000"/>
            </a:spcAft>
            <a:buNone/>
          </a:pPr>
          <a:r>
            <a:rPr lang="ar-SA" sz="2000" b="1" kern="1200" noProof="0" dirty="0">
              <a:solidFill>
                <a:schemeClr val="bg1"/>
              </a:solidFill>
              <a:effectLst>
                <a:outerShdw blurRad="38100" dist="38100" dir="2700000" algn="tl">
                  <a:srgbClr val="000000">
                    <a:alpha val="43137"/>
                  </a:srgbClr>
                </a:outerShdw>
              </a:effectLst>
            </a:rPr>
            <a:t>(</a:t>
          </a:r>
          <a:r>
            <a:rPr lang="ar-SA" sz="1600" b="1" kern="1200" noProof="0" dirty="0">
              <a:solidFill>
                <a:schemeClr val="bg1"/>
              </a:solidFill>
              <a:effectLst>
                <a:outerShdw blurRad="38100" dist="38100" dir="2700000" algn="tl">
                  <a:srgbClr val="000000">
                    <a:alpha val="43137"/>
                  </a:srgbClr>
                </a:outerShdw>
              </a:effectLst>
            </a:rPr>
            <a:t>1 </a:t>
          </a:r>
          <a:r>
            <a:rPr lang="ar-SA" sz="1600" b="1" kern="1200" noProof="0" dirty="0" err="1">
              <a:solidFill>
                <a:schemeClr val="bg1"/>
              </a:solidFill>
              <a:effectLst>
                <a:outerShdw blurRad="38100" dist="38100" dir="2700000" algn="tl">
                  <a:srgbClr val="000000">
                    <a:alpha val="43137"/>
                  </a:srgbClr>
                </a:outerShdw>
              </a:effectLst>
            </a:rPr>
            <a:t>كورنثوس</a:t>
          </a:r>
          <a:r>
            <a:rPr lang="ar-SA" sz="1600" b="1" kern="1200" noProof="0" dirty="0">
              <a:solidFill>
                <a:schemeClr val="bg1"/>
              </a:solidFill>
              <a:effectLst>
                <a:outerShdw blurRad="38100" dist="38100" dir="2700000" algn="tl">
                  <a:srgbClr val="000000">
                    <a:alpha val="43137"/>
                  </a:srgbClr>
                </a:outerShdw>
              </a:effectLst>
            </a:rPr>
            <a:t> </a:t>
          </a:r>
          <a:r>
            <a:rPr lang="fr-FR" sz="1600" b="1" kern="1200" noProof="0" dirty="0">
              <a:solidFill>
                <a:schemeClr val="bg1"/>
              </a:solidFill>
              <a:effectLst>
                <a:outerShdw blurRad="38100" dist="38100" dir="2700000" algn="tl">
                  <a:srgbClr val="000000">
                    <a:alpha val="43137"/>
                  </a:srgbClr>
                </a:outerShdw>
              </a:effectLst>
            </a:rPr>
            <a:t>17:12</a:t>
          </a:r>
          <a:r>
            <a:rPr lang="ar-SA" sz="2000" b="1" kern="1200" noProof="0" dirty="0">
              <a:solidFill>
                <a:schemeClr val="bg1"/>
              </a:solidFill>
              <a:effectLst>
                <a:outerShdw blurRad="38100" dist="38100" dir="2700000" algn="tl">
                  <a:srgbClr val="000000">
                    <a:alpha val="43137"/>
                  </a:srgbClr>
                </a:outerShdw>
              </a:effectLst>
            </a:rPr>
            <a:t>)</a:t>
          </a:r>
          <a:endParaRPr lang="en-US" sz="2000" b="1" kern="1200" noProof="0" dirty="0">
            <a:solidFill>
              <a:schemeClr val="bg1"/>
            </a:solidFill>
            <a:effectLst>
              <a:outerShdw blurRad="38100" dist="38100" dir="2700000" algn="tl">
                <a:srgbClr val="000000">
                  <a:alpha val="43137"/>
                </a:srgbClr>
              </a:outerShdw>
            </a:effectLst>
          </a:endParaRPr>
        </a:p>
      </dsp:txBody>
      <dsp:txXfrm>
        <a:off x="0" y="1112256"/>
        <a:ext cx="3431972" cy="1011142"/>
      </dsp:txXfrm>
    </dsp:sp>
    <dsp:sp modelId="{708FCAD1-43FB-4684-997B-FDCCCDEC7984}">
      <dsp:nvSpPr>
        <dsp:cNvPr id="0" name=""/>
        <dsp:cNvSpPr/>
      </dsp:nvSpPr>
      <dsp:spPr>
        <a:xfrm>
          <a:off x="3431972" y="1213370"/>
          <a:ext cx="883271" cy="808913"/>
        </a:xfrm>
        <a:prstGeom prst="roundRect">
          <a:avLst>
            <a:gd name="adj" fmla="val 10000"/>
          </a:avLst>
        </a:prstGeom>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57CDF44-1A89-4D6C-906C-4B3ED3A0E852}">
      <dsp:nvSpPr>
        <dsp:cNvPr id="0" name=""/>
        <dsp:cNvSpPr/>
      </dsp:nvSpPr>
      <dsp:spPr>
        <a:xfrm>
          <a:off x="0" y="2224513"/>
          <a:ext cx="4416358" cy="1011142"/>
        </a:xfrm>
        <a:prstGeom prst="roundRect">
          <a:avLst>
            <a:gd name="adj" fmla="val 10000"/>
          </a:avLst>
        </a:prstGeom>
        <a:gradFill rotWithShape="0">
          <a:gsLst>
            <a:gs pos="0">
              <a:srgbClr val="21B1C5"/>
            </a:gs>
            <a:gs pos="50000">
              <a:srgbClr val="17ABBF"/>
            </a:gs>
            <a:gs pos="100000">
              <a:srgbClr val="1E8896"/>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b="1" kern="1200" noProof="0" dirty="0">
              <a:solidFill>
                <a:schemeClr val="bg1"/>
              </a:solidFill>
              <a:effectLst>
                <a:outerShdw blurRad="38100" dist="38100" dir="2700000" algn="tl">
                  <a:srgbClr val="000000">
                    <a:alpha val="43137"/>
                  </a:srgbClr>
                </a:outerShdw>
              </a:effectLst>
            </a:rPr>
            <a:t>لا يمكننا أن نكره أحدا </a:t>
          </a:r>
          <a:endParaRPr lang="fr-FR" sz="2000" b="1" kern="1200" noProof="0" dirty="0">
            <a:solidFill>
              <a:schemeClr val="bg1"/>
            </a:solidFill>
            <a:effectLst>
              <a:outerShdw blurRad="38100" dist="38100" dir="2700000" algn="tl">
                <a:srgbClr val="000000">
                  <a:alpha val="43137"/>
                </a:srgbClr>
              </a:outerShdw>
            </a:effectLst>
          </a:endParaRPr>
        </a:p>
        <a:p>
          <a:pPr marL="0" lvl="0" indent="0" algn="ctr" defTabSz="889000" rtl="1">
            <a:lnSpc>
              <a:spcPct val="90000"/>
            </a:lnSpc>
            <a:spcBef>
              <a:spcPct val="0"/>
            </a:spcBef>
            <a:spcAft>
              <a:spcPct val="35000"/>
            </a:spcAft>
            <a:buNone/>
          </a:pPr>
          <a:r>
            <a:rPr lang="ar-SA" sz="2000" b="1" kern="1200" noProof="0" dirty="0">
              <a:solidFill>
                <a:schemeClr val="bg1"/>
              </a:solidFill>
              <a:effectLst>
                <a:outerShdw blurRad="38100" dist="38100" dir="2700000" algn="tl">
                  <a:srgbClr val="000000">
                    <a:alpha val="43137"/>
                  </a:srgbClr>
                </a:outerShdw>
              </a:effectLst>
            </a:rPr>
            <a:t>(1 </a:t>
          </a:r>
          <a:r>
            <a:rPr lang="ar-SA" sz="2000" b="1" kern="1200" noProof="0" dirty="0" err="1">
              <a:solidFill>
                <a:schemeClr val="bg1"/>
              </a:solidFill>
              <a:effectLst>
                <a:outerShdw blurRad="38100" dist="38100" dir="2700000" algn="tl">
                  <a:srgbClr val="000000">
                    <a:alpha val="43137"/>
                  </a:srgbClr>
                </a:outerShdw>
              </a:effectLst>
            </a:rPr>
            <a:t>كورنثوس</a:t>
          </a:r>
          <a:r>
            <a:rPr lang="ar-SA" sz="2000" b="1" kern="1200" noProof="0" dirty="0">
              <a:solidFill>
                <a:schemeClr val="bg1"/>
              </a:solidFill>
              <a:effectLst>
                <a:outerShdw blurRad="38100" dist="38100" dir="2700000" algn="tl">
                  <a:srgbClr val="000000">
                    <a:alpha val="43137"/>
                  </a:srgbClr>
                </a:outerShdw>
              </a:effectLst>
            </a:rPr>
            <a:t> </a:t>
          </a:r>
          <a:r>
            <a:rPr lang="fr-FR" sz="2000" b="1" kern="1200" noProof="0" dirty="0">
              <a:solidFill>
                <a:schemeClr val="bg1"/>
              </a:solidFill>
              <a:effectLst>
                <a:outerShdw blurRad="38100" dist="38100" dir="2700000" algn="tl">
                  <a:srgbClr val="000000">
                    <a:alpha val="43137"/>
                  </a:srgbClr>
                </a:outerShdw>
              </a:effectLst>
            </a:rPr>
            <a:t>21:12</a:t>
          </a:r>
          <a:r>
            <a:rPr lang="ar-SA" sz="2000" b="1" kern="1200" noProof="0" dirty="0">
              <a:solidFill>
                <a:schemeClr val="bg1"/>
              </a:solidFill>
              <a:effectLst>
                <a:outerShdw blurRad="38100" dist="38100" dir="2700000" algn="tl">
                  <a:srgbClr val="000000">
                    <a:alpha val="43137"/>
                  </a:srgbClr>
                </a:outerShdw>
              </a:effectLst>
            </a:rPr>
            <a:t>)</a:t>
          </a:r>
          <a:endParaRPr lang="en-US" sz="2000" b="1" kern="1200" noProof="0" dirty="0">
            <a:solidFill>
              <a:schemeClr val="bg1"/>
            </a:solidFill>
            <a:effectLst>
              <a:outerShdw blurRad="38100" dist="38100" dir="2700000" algn="tl">
                <a:srgbClr val="000000">
                  <a:alpha val="43137"/>
                </a:srgbClr>
              </a:outerShdw>
            </a:effectLst>
          </a:endParaRPr>
        </a:p>
      </dsp:txBody>
      <dsp:txXfrm>
        <a:off x="0" y="2224513"/>
        <a:ext cx="3431972" cy="1011142"/>
      </dsp:txXfrm>
    </dsp:sp>
    <dsp:sp modelId="{0B163D38-CB89-4F0F-87EF-8CD37BBB01D0}">
      <dsp:nvSpPr>
        <dsp:cNvPr id="0" name=""/>
        <dsp:cNvSpPr/>
      </dsp:nvSpPr>
      <dsp:spPr>
        <a:xfrm>
          <a:off x="3431972" y="2325627"/>
          <a:ext cx="883271" cy="808913"/>
        </a:xfrm>
        <a:prstGeom prst="roundRect">
          <a:avLst>
            <a:gd name="adj" fmla="val 10000"/>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0E7855A-36D0-483D-A51B-B6DDD6E38510}">
      <dsp:nvSpPr>
        <dsp:cNvPr id="0" name=""/>
        <dsp:cNvSpPr/>
      </dsp:nvSpPr>
      <dsp:spPr>
        <a:xfrm>
          <a:off x="0" y="3336769"/>
          <a:ext cx="4416358" cy="1011142"/>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b="1" kern="1200" noProof="0" dirty="0">
              <a:solidFill>
                <a:schemeClr val="bg1"/>
              </a:solidFill>
              <a:effectLst>
                <a:outerShdw blurRad="38100" dist="38100" dir="2700000" algn="tl">
                  <a:srgbClr val="000000">
                    <a:alpha val="43137"/>
                  </a:srgbClr>
                </a:outerShdw>
              </a:effectLst>
            </a:rPr>
            <a:t>لا يوجد مؤمنون "أدنى</a:t>
          </a:r>
          <a:r>
            <a:rPr lang="fr-FR" sz="2000" b="1" kern="1200" noProof="0" dirty="0">
              <a:solidFill>
                <a:schemeClr val="bg1"/>
              </a:solidFill>
              <a:effectLst>
                <a:outerShdw blurRad="38100" dist="38100" dir="2700000" algn="tl">
                  <a:srgbClr val="000000">
                    <a:alpha val="43137"/>
                  </a:srgbClr>
                </a:outerShdw>
              </a:effectLst>
            </a:rPr>
            <a:t>’’</a:t>
          </a:r>
          <a:r>
            <a:rPr lang="ar-SA" sz="2000" b="1" kern="1200" noProof="0" dirty="0">
              <a:solidFill>
                <a:schemeClr val="bg1"/>
              </a:solidFill>
              <a:effectLst>
                <a:outerShdw blurRad="38100" dist="38100" dir="2700000" algn="tl">
                  <a:srgbClr val="000000">
                    <a:alpha val="43137"/>
                  </a:srgbClr>
                </a:outerShdw>
              </a:effectLst>
            </a:rPr>
            <a:t> </a:t>
          </a:r>
          <a:endParaRPr lang="fr-FR" sz="2000" b="1" kern="1200" noProof="0" dirty="0">
            <a:solidFill>
              <a:schemeClr val="bg1"/>
            </a:solidFill>
            <a:effectLst>
              <a:outerShdw blurRad="38100" dist="38100" dir="2700000" algn="tl">
                <a:srgbClr val="000000">
                  <a:alpha val="43137"/>
                </a:srgbClr>
              </a:outerShdw>
            </a:effectLst>
          </a:endParaRPr>
        </a:p>
        <a:p>
          <a:pPr marL="0" lvl="0" indent="0" algn="ctr" defTabSz="889000" rtl="1">
            <a:lnSpc>
              <a:spcPct val="90000"/>
            </a:lnSpc>
            <a:spcBef>
              <a:spcPct val="0"/>
            </a:spcBef>
            <a:spcAft>
              <a:spcPct val="35000"/>
            </a:spcAft>
            <a:buNone/>
          </a:pPr>
          <a:r>
            <a:rPr lang="ar-SA" sz="2000" b="1" kern="1200" noProof="0" dirty="0">
              <a:solidFill>
                <a:schemeClr val="bg1"/>
              </a:solidFill>
              <a:effectLst>
                <a:outerShdw blurRad="38100" dist="38100" dir="2700000" algn="tl">
                  <a:srgbClr val="000000">
                    <a:alpha val="43137"/>
                  </a:srgbClr>
                </a:outerShdw>
              </a:effectLst>
            </a:rPr>
            <a:t> (1 </a:t>
          </a:r>
          <a:r>
            <a:rPr lang="ar-SA" sz="2000" b="1" kern="1200" noProof="0" dirty="0" err="1">
              <a:solidFill>
                <a:schemeClr val="bg1"/>
              </a:solidFill>
              <a:effectLst>
                <a:outerShdw blurRad="38100" dist="38100" dir="2700000" algn="tl">
                  <a:srgbClr val="000000">
                    <a:alpha val="43137"/>
                  </a:srgbClr>
                </a:outerShdw>
              </a:effectLst>
            </a:rPr>
            <a:t>كورنثوس</a:t>
          </a:r>
          <a:r>
            <a:rPr lang="ar-SA" sz="2000" b="1" kern="1200" noProof="0" dirty="0">
              <a:solidFill>
                <a:schemeClr val="bg1"/>
              </a:solidFill>
              <a:effectLst>
                <a:outerShdw blurRad="38100" dist="38100" dir="2700000" algn="tl">
                  <a:srgbClr val="000000">
                    <a:alpha val="43137"/>
                  </a:srgbClr>
                </a:outerShdw>
              </a:effectLst>
            </a:rPr>
            <a:t> </a:t>
          </a:r>
          <a:r>
            <a:rPr lang="fr-FR" sz="2000" b="1" kern="1200" noProof="0" dirty="0">
              <a:solidFill>
                <a:schemeClr val="bg1"/>
              </a:solidFill>
              <a:effectLst>
                <a:outerShdw blurRad="38100" dist="38100" dir="2700000" algn="tl">
                  <a:srgbClr val="000000">
                    <a:alpha val="43137"/>
                  </a:srgbClr>
                </a:outerShdw>
              </a:effectLst>
            </a:rPr>
            <a:t>24-22:12</a:t>
          </a:r>
          <a:r>
            <a:rPr lang="ar-SA" sz="2000" b="1" kern="1200" noProof="0" dirty="0">
              <a:solidFill>
                <a:schemeClr val="bg1"/>
              </a:solidFill>
              <a:effectLst>
                <a:outerShdw blurRad="38100" dist="38100" dir="2700000" algn="tl">
                  <a:srgbClr val="000000">
                    <a:alpha val="43137"/>
                  </a:srgbClr>
                </a:outerShdw>
              </a:effectLst>
            </a:rPr>
            <a:t>)</a:t>
          </a:r>
          <a:endParaRPr lang="en-US" sz="2000" b="1" kern="1200" noProof="0" dirty="0">
            <a:solidFill>
              <a:schemeClr val="bg1"/>
            </a:solidFill>
            <a:effectLst>
              <a:outerShdw blurRad="38100" dist="38100" dir="2700000" algn="tl">
                <a:srgbClr val="000000">
                  <a:alpha val="43137"/>
                </a:srgbClr>
              </a:outerShdw>
            </a:effectLst>
          </a:endParaRPr>
        </a:p>
      </dsp:txBody>
      <dsp:txXfrm>
        <a:off x="0" y="3336769"/>
        <a:ext cx="3431972" cy="1011142"/>
      </dsp:txXfrm>
    </dsp:sp>
    <dsp:sp modelId="{16E7615B-497C-4751-983D-BEADB2012756}">
      <dsp:nvSpPr>
        <dsp:cNvPr id="0" name=""/>
        <dsp:cNvSpPr/>
      </dsp:nvSpPr>
      <dsp:spPr>
        <a:xfrm>
          <a:off x="3431972" y="3437884"/>
          <a:ext cx="883271" cy="808913"/>
        </a:xfrm>
        <a:prstGeom prst="roundRect">
          <a:avLst>
            <a:gd name="adj" fmla="val 10000"/>
          </a:avLst>
        </a:prstGeom>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6BC35677-C58C-404E-8451-72F57EE9412A}">
      <dsp:nvSpPr>
        <dsp:cNvPr id="0" name=""/>
        <dsp:cNvSpPr/>
      </dsp:nvSpPr>
      <dsp:spPr>
        <a:xfrm>
          <a:off x="0" y="4449026"/>
          <a:ext cx="4416358" cy="1011142"/>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b="1" kern="1200" noProof="0" dirty="0">
              <a:solidFill>
                <a:schemeClr val="bg1"/>
              </a:solidFill>
              <a:effectLst>
                <a:outerShdw blurRad="38100" dist="38100" dir="2700000" algn="tl">
                  <a:srgbClr val="000000">
                    <a:alpha val="43137"/>
                  </a:srgbClr>
                </a:outerShdw>
              </a:effectLst>
            </a:rPr>
            <a:t>نهتم ببعضنا البعض</a:t>
          </a:r>
          <a:endParaRPr lang="fr-FR" sz="2000" b="1" kern="1200" noProof="0" dirty="0">
            <a:solidFill>
              <a:schemeClr val="bg1"/>
            </a:solidFill>
            <a:effectLst>
              <a:outerShdw blurRad="38100" dist="38100" dir="2700000" algn="tl">
                <a:srgbClr val="000000">
                  <a:alpha val="43137"/>
                </a:srgbClr>
              </a:outerShdw>
            </a:effectLst>
          </a:endParaRPr>
        </a:p>
        <a:p>
          <a:pPr marL="0" lvl="0" indent="0" algn="ctr" defTabSz="889000" rtl="1">
            <a:lnSpc>
              <a:spcPct val="90000"/>
            </a:lnSpc>
            <a:spcBef>
              <a:spcPct val="0"/>
            </a:spcBef>
            <a:spcAft>
              <a:spcPct val="35000"/>
            </a:spcAft>
            <a:buNone/>
          </a:pPr>
          <a:r>
            <a:rPr lang="ar-SA" sz="2000" b="1" kern="1200" noProof="0" dirty="0">
              <a:solidFill>
                <a:schemeClr val="bg1"/>
              </a:solidFill>
              <a:effectLst>
                <a:outerShdw blurRad="38100" dist="38100" dir="2700000" algn="tl">
                  <a:srgbClr val="000000">
                    <a:alpha val="43137"/>
                  </a:srgbClr>
                </a:outerShdw>
              </a:effectLst>
            </a:rPr>
            <a:t> (1 </a:t>
          </a:r>
          <a:r>
            <a:rPr lang="ar-SA" sz="2000" b="1" kern="1200" noProof="0" dirty="0" err="1">
              <a:solidFill>
                <a:schemeClr val="bg1"/>
              </a:solidFill>
              <a:effectLst>
                <a:outerShdw blurRad="38100" dist="38100" dir="2700000" algn="tl">
                  <a:srgbClr val="000000">
                    <a:alpha val="43137"/>
                  </a:srgbClr>
                </a:outerShdw>
              </a:effectLst>
            </a:rPr>
            <a:t>كورنثوس</a:t>
          </a:r>
          <a:r>
            <a:rPr lang="fr-FR" sz="2000" b="1" kern="1200" noProof="0" dirty="0">
              <a:solidFill>
                <a:schemeClr val="bg1"/>
              </a:solidFill>
              <a:effectLst>
                <a:outerShdw blurRad="38100" dist="38100" dir="2700000" algn="tl">
                  <a:srgbClr val="000000">
                    <a:alpha val="43137"/>
                  </a:srgbClr>
                </a:outerShdw>
              </a:effectLst>
            </a:rPr>
            <a:t>25-24:12</a:t>
          </a:r>
          <a:r>
            <a:rPr lang="ar-SA" sz="2000" b="1" kern="1200" noProof="0" dirty="0">
              <a:solidFill>
                <a:schemeClr val="bg1"/>
              </a:solidFill>
              <a:effectLst>
                <a:outerShdw blurRad="38100" dist="38100" dir="2700000" algn="tl">
                  <a:srgbClr val="000000">
                    <a:alpha val="43137"/>
                  </a:srgbClr>
                </a:outerShdw>
              </a:effectLst>
            </a:rPr>
            <a:t>)</a:t>
          </a:r>
          <a:endParaRPr lang="en-US" sz="2000" b="1" kern="1200" noProof="0" dirty="0">
            <a:solidFill>
              <a:schemeClr val="bg1"/>
            </a:solidFill>
            <a:effectLst>
              <a:outerShdw blurRad="38100" dist="38100" dir="2700000" algn="tl">
                <a:srgbClr val="000000">
                  <a:alpha val="43137"/>
                </a:srgbClr>
              </a:outerShdw>
            </a:effectLst>
          </a:endParaRPr>
        </a:p>
      </dsp:txBody>
      <dsp:txXfrm>
        <a:off x="0" y="4449026"/>
        <a:ext cx="3431972" cy="1011142"/>
      </dsp:txXfrm>
    </dsp:sp>
    <dsp:sp modelId="{3E0FD833-9FC9-49B9-A873-3200202E47A8}">
      <dsp:nvSpPr>
        <dsp:cNvPr id="0" name=""/>
        <dsp:cNvSpPr/>
      </dsp:nvSpPr>
      <dsp:spPr>
        <a:xfrm>
          <a:off x="3431972" y="4550140"/>
          <a:ext cx="883271" cy="808913"/>
        </a:xfrm>
        <a:prstGeom prst="roundRect">
          <a:avLst>
            <a:gd name="adj" fmla="val 10000"/>
          </a:avLst>
        </a:prstGeom>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F57F3E-DE69-8DC2-0461-2B82E8B6244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72C5803-39C7-0C4A-408C-E3051AE466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0154101-5A69-0022-C0FE-24D7A6D7FEED}"/>
              </a:ext>
            </a:extLst>
          </p:cNvPr>
          <p:cNvSpPr>
            <a:spLocks noGrp="1"/>
          </p:cNvSpPr>
          <p:nvPr>
            <p:ph type="dt" sz="half" idx="10"/>
          </p:nvPr>
        </p:nvSpPr>
        <p:spPr/>
        <p:txBody>
          <a:bodyPr/>
          <a:lstStyle/>
          <a:p>
            <a:fld id="{48CFBFA7-6D24-4011-BE63-71B300A5B6A2}" type="datetimeFigureOut">
              <a:rPr lang="es-ES" smtClean="0"/>
              <a:t>15/02/2026</a:t>
            </a:fld>
            <a:endParaRPr lang="es-ES"/>
          </a:p>
        </p:txBody>
      </p:sp>
      <p:sp>
        <p:nvSpPr>
          <p:cNvPr id="5" name="Marcador de pie de página 4">
            <a:extLst>
              <a:ext uri="{FF2B5EF4-FFF2-40B4-BE49-F238E27FC236}">
                <a16:creationId xmlns:a16="http://schemas.microsoft.com/office/drawing/2014/main" id="{B940052F-40B9-7C28-97D5-27EC4C6A03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A7F5AFE-2883-45EC-9789-457783A1CBAE}"/>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1566389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206B2C-1230-93D1-3E63-FA5DE05555A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DAC983D-2AFB-ABCA-FCF1-1B19534B6F3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5D1396D-2E13-5FC4-8FFF-AA1875EF1FD7}"/>
              </a:ext>
            </a:extLst>
          </p:cNvPr>
          <p:cNvSpPr>
            <a:spLocks noGrp="1"/>
          </p:cNvSpPr>
          <p:nvPr>
            <p:ph type="dt" sz="half" idx="10"/>
          </p:nvPr>
        </p:nvSpPr>
        <p:spPr/>
        <p:txBody>
          <a:bodyPr/>
          <a:lstStyle/>
          <a:p>
            <a:fld id="{48CFBFA7-6D24-4011-BE63-71B300A5B6A2}" type="datetimeFigureOut">
              <a:rPr lang="es-ES" smtClean="0"/>
              <a:t>15/02/2026</a:t>
            </a:fld>
            <a:endParaRPr lang="es-ES"/>
          </a:p>
        </p:txBody>
      </p:sp>
      <p:sp>
        <p:nvSpPr>
          <p:cNvPr id="5" name="Marcador de pie de página 4">
            <a:extLst>
              <a:ext uri="{FF2B5EF4-FFF2-40B4-BE49-F238E27FC236}">
                <a16:creationId xmlns:a16="http://schemas.microsoft.com/office/drawing/2014/main" id="{0C47BDAB-49F6-EC9F-8630-1CAE71AB07E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3198D54-F458-7944-760E-6A6063B129C9}"/>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307735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BD16D04-E9BD-4145-448F-18DC626F87D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E8D5972-8B3F-7C7D-B3C1-1A3398FCE25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F9C3BCF-BEDA-D233-EF68-60C776BDD2F7}"/>
              </a:ext>
            </a:extLst>
          </p:cNvPr>
          <p:cNvSpPr>
            <a:spLocks noGrp="1"/>
          </p:cNvSpPr>
          <p:nvPr>
            <p:ph type="dt" sz="half" idx="10"/>
          </p:nvPr>
        </p:nvSpPr>
        <p:spPr/>
        <p:txBody>
          <a:bodyPr/>
          <a:lstStyle/>
          <a:p>
            <a:fld id="{48CFBFA7-6D24-4011-BE63-71B300A5B6A2}" type="datetimeFigureOut">
              <a:rPr lang="es-ES" smtClean="0"/>
              <a:t>15/02/2026</a:t>
            </a:fld>
            <a:endParaRPr lang="es-ES"/>
          </a:p>
        </p:txBody>
      </p:sp>
      <p:sp>
        <p:nvSpPr>
          <p:cNvPr id="5" name="Marcador de pie de página 4">
            <a:extLst>
              <a:ext uri="{FF2B5EF4-FFF2-40B4-BE49-F238E27FC236}">
                <a16:creationId xmlns:a16="http://schemas.microsoft.com/office/drawing/2014/main" id="{1204DA5F-4247-73FD-8190-633EB8AA310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08F6481-CB9C-F94B-9288-AB000E896DC9}"/>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093330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15/02/2026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0878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15/02/2026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102671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15/02/2026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98678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15/02/2026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19779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15/02/2026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80716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15/02/2026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7869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15/02/2026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23612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15/02/2026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2515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A93D58-B12C-C498-296D-BC420563CA5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3CAA0CD-AE0A-73A9-2F2E-7BD441E619F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1D0E594-2293-D0E5-7578-0D1989B4C04B}"/>
              </a:ext>
            </a:extLst>
          </p:cNvPr>
          <p:cNvSpPr>
            <a:spLocks noGrp="1"/>
          </p:cNvSpPr>
          <p:nvPr>
            <p:ph type="dt" sz="half" idx="10"/>
          </p:nvPr>
        </p:nvSpPr>
        <p:spPr/>
        <p:txBody>
          <a:bodyPr/>
          <a:lstStyle/>
          <a:p>
            <a:fld id="{48CFBFA7-6D24-4011-BE63-71B300A5B6A2}" type="datetimeFigureOut">
              <a:rPr lang="es-ES" smtClean="0"/>
              <a:t>15/02/2026</a:t>
            </a:fld>
            <a:endParaRPr lang="es-ES"/>
          </a:p>
        </p:txBody>
      </p:sp>
      <p:sp>
        <p:nvSpPr>
          <p:cNvPr id="5" name="Marcador de pie de página 4">
            <a:extLst>
              <a:ext uri="{FF2B5EF4-FFF2-40B4-BE49-F238E27FC236}">
                <a16:creationId xmlns:a16="http://schemas.microsoft.com/office/drawing/2014/main" id="{157523DC-9404-7062-72BA-9F3B546FAB8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FBA0298-444A-2470-8AD9-BEE904DF3A54}"/>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001668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15/02/2026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124312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15/02/2026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2807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15/02/2026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24187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3ADC75-001B-F735-A082-DB82D6237A3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BFA0473-C9B2-8053-A806-096DBCC98E5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0909211-507C-13ED-04E8-50234C601718}"/>
              </a:ext>
            </a:extLst>
          </p:cNvPr>
          <p:cNvSpPr>
            <a:spLocks noGrp="1"/>
          </p:cNvSpPr>
          <p:nvPr>
            <p:ph type="dt" sz="half" idx="10"/>
          </p:nvPr>
        </p:nvSpPr>
        <p:spPr/>
        <p:txBody>
          <a:bodyPr/>
          <a:lstStyle/>
          <a:p>
            <a:fld id="{48CFBFA7-6D24-4011-BE63-71B300A5B6A2}" type="datetimeFigureOut">
              <a:rPr lang="es-ES" smtClean="0"/>
              <a:t>15/02/2026</a:t>
            </a:fld>
            <a:endParaRPr lang="es-ES"/>
          </a:p>
        </p:txBody>
      </p:sp>
      <p:sp>
        <p:nvSpPr>
          <p:cNvPr id="5" name="Marcador de pie de página 4">
            <a:extLst>
              <a:ext uri="{FF2B5EF4-FFF2-40B4-BE49-F238E27FC236}">
                <a16:creationId xmlns:a16="http://schemas.microsoft.com/office/drawing/2014/main" id="{C097B305-2390-D07E-3D57-F80FCFB35F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CF032E8-8197-6E2A-38E5-DFA6C2E162B6}"/>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53250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656529-2796-B1B4-0E7B-252A99E10DD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0575752-DF3E-0CB4-68F3-BF146722B01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AC9F8AC-5ADC-9B0B-C25E-E96675B2BEF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85544D0-4E3C-C212-2BDF-B481048FBD6B}"/>
              </a:ext>
            </a:extLst>
          </p:cNvPr>
          <p:cNvSpPr>
            <a:spLocks noGrp="1"/>
          </p:cNvSpPr>
          <p:nvPr>
            <p:ph type="dt" sz="half" idx="10"/>
          </p:nvPr>
        </p:nvSpPr>
        <p:spPr/>
        <p:txBody>
          <a:bodyPr/>
          <a:lstStyle/>
          <a:p>
            <a:fld id="{48CFBFA7-6D24-4011-BE63-71B300A5B6A2}" type="datetimeFigureOut">
              <a:rPr lang="es-ES" smtClean="0"/>
              <a:t>15/02/2026</a:t>
            </a:fld>
            <a:endParaRPr lang="es-ES"/>
          </a:p>
        </p:txBody>
      </p:sp>
      <p:sp>
        <p:nvSpPr>
          <p:cNvPr id="6" name="Marcador de pie de página 5">
            <a:extLst>
              <a:ext uri="{FF2B5EF4-FFF2-40B4-BE49-F238E27FC236}">
                <a16:creationId xmlns:a16="http://schemas.microsoft.com/office/drawing/2014/main" id="{6880FFAA-9122-AFF7-0FC9-227B45B7864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8BC4D06-348E-B758-8FBE-E590C9B27B66}"/>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83099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F8A616-EC72-57CD-07C4-18CA27EB1D10}"/>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95A5352-27BB-1828-939E-4290D1F544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A9456F5-1A42-A31D-3221-E36727BE955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9881722-860B-3F96-15BB-666EACCA9C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0C19B55-9361-2496-DDC6-620FF0CF083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DDB8181-D9CF-25A7-F013-3D5405365FD2}"/>
              </a:ext>
            </a:extLst>
          </p:cNvPr>
          <p:cNvSpPr>
            <a:spLocks noGrp="1"/>
          </p:cNvSpPr>
          <p:nvPr>
            <p:ph type="dt" sz="half" idx="10"/>
          </p:nvPr>
        </p:nvSpPr>
        <p:spPr/>
        <p:txBody>
          <a:bodyPr/>
          <a:lstStyle/>
          <a:p>
            <a:fld id="{48CFBFA7-6D24-4011-BE63-71B300A5B6A2}" type="datetimeFigureOut">
              <a:rPr lang="es-ES" smtClean="0"/>
              <a:t>15/02/2026</a:t>
            </a:fld>
            <a:endParaRPr lang="es-ES"/>
          </a:p>
        </p:txBody>
      </p:sp>
      <p:sp>
        <p:nvSpPr>
          <p:cNvPr id="8" name="Marcador de pie de página 7">
            <a:extLst>
              <a:ext uri="{FF2B5EF4-FFF2-40B4-BE49-F238E27FC236}">
                <a16:creationId xmlns:a16="http://schemas.microsoft.com/office/drawing/2014/main" id="{7AAB6063-FEA8-4AF9-C664-CCCDDB91AAD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F0C1CC73-D079-7B67-206C-0D15823B3FDA}"/>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143929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7D4F3C-31D1-F878-312E-26B5DD40439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5ED13F1-8BDE-F8F9-4360-C40700C481FF}"/>
              </a:ext>
            </a:extLst>
          </p:cNvPr>
          <p:cNvSpPr>
            <a:spLocks noGrp="1"/>
          </p:cNvSpPr>
          <p:nvPr>
            <p:ph type="dt" sz="half" idx="10"/>
          </p:nvPr>
        </p:nvSpPr>
        <p:spPr/>
        <p:txBody>
          <a:bodyPr/>
          <a:lstStyle/>
          <a:p>
            <a:fld id="{48CFBFA7-6D24-4011-BE63-71B300A5B6A2}" type="datetimeFigureOut">
              <a:rPr lang="es-ES" smtClean="0"/>
              <a:t>15/02/2026</a:t>
            </a:fld>
            <a:endParaRPr lang="es-ES"/>
          </a:p>
        </p:txBody>
      </p:sp>
      <p:sp>
        <p:nvSpPr>
          <p:cNvPr id="4" name="Marcador de pie de página 3">
            <a:extLst>
              <a:ext uri="{FF2B5EF4-FFF2-40B4-BE49-F238E27FC236}">
                <a16:creationId xmlns:a16="http://schemas.microsoft.com/office/drawing/2014/main" id="{BD337CA4-FC6D-4E4F-238A-62633E9327D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A69B9B0-8FB9-C8E4-98F1-DC4462A788B3}"/>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323725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E03BD96-79F4-9CA4-9371-DAD86C588E38}"/>
              </a:ext>
            </a:extLst>
          </p:cNvPr>
          <p:cNvSpPr>
            <a:spLocks noGrp="1"/>
          </p:cNvSpPr>
          <p:nvPr>
            <p:ph type="dt" sz="half" idx="10"/>
          </p:nvPr>
        </p:nvSpPr>
        <p:spPr/>
        <p:txBody>
          <a:bodyPr/>
          <a:lstStyle/>
          <a:p>
            <a:fld id="{48CFBFA7-6D24-4011-BE63-71B300A5B6A2}" type="datetimeFigureOut">
              <a:rPr lang="es-ES" smtClean="0"/>
              <a:t>15/02/2026</a:t>
            </a:fld>
            <a:endParaRPr lang="es-ES"/>
          </a:p>
        </p:txBody>
      </p:sp>
      <p:sp>
        <p:nvSpPr>
          <p:cNvPr id="3" name="Marcador de pie de página 2">
            <a:extLst>
              <a:ext uri="{FF2B5EF4-FFF2-40B4-BE49-F238E27FC236}">
                <a16:creationId xmlns:a16="http://schemas.microsoft.com/office/drawing/2014/main" id="{D0BEF671-B346-A7F7-4AE5-E0351F17C71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AE9A44A-A96C-66AB-7BBE-5D7DB695017A}"/>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375827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482DFD-32DB-0675-3144-34B3BC1B9F6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A826587-50BD-0F7A-2714-3C35B326E0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072AA47-AF92-2437-7BD5-4A378950AA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9CE7FCC-0AB3-2D79-14C3-7005C32E86FB}"/>
              </a:ext>
            </a:extLst>
          </p:cNvPr>
          <p:cNvSpPr>
            <a:spLocks noGrp="1"/>
          </p:cNvSpPr>
          <p:nvPr>
            <p:ph type="dt" sz="half" idx="10"/>
          </p:nvPr>
        </p:nvSpPr>
        <p:spPr/>
        <p:txBody>
          <a:bodyPr/>
          <a:lstStyle/>
          <a:p>
            <a:fld id="{48CFBFA7-6D24-4011-BE63-71B300A5B6A2}" type="datetimeFigureOut">
              <a:rPr lang="es-ES" smtClean="0"/>
              <a:t>15/02/2026</a:t>
            </a:fld>
            <a:endParaRPr lang="es-ES"/>
          </a:p>
        </p:txBody>
      </p:sp>
      <p:sp>
        <p:nvSpPr>
          <p:cNvPr id="6" name="Marcador de pie de página 5">
            <a:extLst>
              <a:ext uri="{FF2B5EF4-FFF2-40B4-BE49-F238E27FC236}">
                <a16:creationId xmlns:a16="http://schemas.microsoft.com/office/drawing/2014/main" id="{704E156D-24E2-9D79-A32D-C69099ACAEB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932BD8A-3BE6-551F-44A6-E815FC0C6B77}"/>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81059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B908DA-F66F-3BC7-F65A-B8C0BE8729D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E1B8451-A899-38AF-EE82-A13CEDACA3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8916CC32-56A0-2B77-B929-4C89902ADA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B9430C-2AEF-65B6-D887-7349A9DC16A2}"/>
              </a:ext>
            </a:extLst>
          </p:cNvPr>
          <p:cNvSpPr>
            <a:spLocks noGrp="1"/>
          </p:cNvSpPr>
          <p:nvPr>
            <p:ph type="dt" sz="half" idx="10"/>
          </p:nvPr>
        </p:nvSpPr>
        <p:spPr/>
        <p:txBody>
          <a:bodyPr/>
          <a:lstStyle/>
          <a:p>
            <a:fld id="{48CFBFA7-6D24-4011-BE63-71B300A5B6A2}" type="datetimeFigureOut">
              <a:rPr lang="es-ES" smtClean="0"/>
              <a:t>15/02/2026</a:t>
            </a:fld>
            <a:endParaRPr lang="es-ES"/>
          </a:p>
        </p:txBody>
      </p:sp>
      <p:sp>
        <p:nvSpPr>
          <p:cNvPr id="6" name="Marcador de pie de página 5">
            <a:extLst>
              <a:ext uri="{FF2B5EF4-FFF2-40B4-BE49-F238E27FC236}">
                <a16:creationId xmlns:a16="http://schemas.microsoft.com/office/drawing/2014/main" id="{45073617-50E5-F9F7-4208-55907F238CB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2E62B72-97F7-0602-7D7B-134726B30F13}"/>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5903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5B3B08A-386C-B1AC-0660-4BBDEC9822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1D54B21-70AE-2CC3-E14A-B60C4D8490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26E57C0-142E-47B6-0D1A-997312AE5C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8CFBFA7-6D24-4011-BE63-71B300A5B6A2}" type="datetimeFigureOut">
              <a:rPr lang="es-ES" smtClean="0"/>
              <a:t>15/02/2026</a:t>
            </a:fld>
            <a:endParaRPr lang="es-ES"/>
          </a:p>
        </p:txBody>
      </p:sp>
      <p:sp>
        <p:nvSpPr>
          <p:cNvPr id="5" name="Marcador de pie de página 4">
            <a:extLst>
              <a:ext uri="{FF2B5EF4-FFF2-40B4-BE49-F238E27FC236}">
                <a16:creationId xmlns:a16="http://schemas.microsoft.com/office/drawing/2014/main" id="{B340AAD6-5F8B-60A5-AE0D-F8D1B785E7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330A580-333A-5A80-9A25-E40471130A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5BEA50D-6D1F-4D8F-9240-8BD3D58CF41A}" type="slidenum">
              <a:rPr lang="es-ES" smtClean="0"/>
              <a:t>‹Nº›</a:t>
            </a:fld>
            <a:endParaRPr lang="es-ES"/>
          </a:p>
        </p:txBody>
      </p:sp>
    </p:spTree>
    <p:extLst>
      <p:ext uri="{BB962C8B-B14F-4D97-AF65-F5344CB8AC3E}">
        <p14:creationId xmlns:p14="http://schemas.microsoft.com/office/powerpoint/2010/main" val="3160558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15/02/2026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6840016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hdphoto" Target="../media/hdphoto1.wdp"/><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jp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jpg"/><Relationship Id="rId9"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jp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7.jpeg"/><Relationship Id="rId5" Type="http://schemas.microsoft.com/office/2007/relationships/hdphoto" Target="../media/hdphoto3.wdp"/><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jpg"/></Relationships>
</file>

<file path=ppt/slides/_rels/slide6.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5.jpg"/><Relationship Id="rId4" Type="http://schemas.openxmlformats.org/officeDocument/2006/relationships/diagramLayout" Target="../diagrams/layout1.xml"/><Relationship Id="rId9" Type="http://schemas.openxmlformats.org/officeDocument/2006/relationships/image" Target="../media/image34.jpeg"/></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7.jpg"/></Relationships>
</file>

<file path=ppt/slides/_rels/slide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2.jpg"/><Relationship Id="rId5" Type="http://schemas.openxmlformats.org/officeDocument/2006/relationships/image" Target="../media/image41.png"/><Relationship Id="rId4" Type="http://schemas.openxmlformats.org/officeDocument/2006/relationships/image" Target="../media/image40.jpg"/></Relationships>
</file>

<file path=ppt/slides/_rels/slide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39F3D91-3085-9C64-EB25-D3425CDD5D54}"/>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F2C6887-B090-24CA-21C9-EFFF33DB6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ectangle 18">
            <a:extLst>
              <a:ext uri="{FF2B5EF4-FFF2-40B4-BE49-F238E27FC236}">
                <a16:creationId xmlns:a16="http://schemas.microsoft.com/office/drawing/2014/main" id="{075C9323-FAAE-BB4F-A8D9-49E5A8AD8E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1999" cy="6858000"/>
          </a:xfrm>
          <a:prstGeom prst="rect">
            <a:avLst/>
          </a:prstGeom>
          <a:blipFill>
            <a:blip r:embed="rId2" cstate="hqprint">
              <a:extLst>
                <a:ext uri="{28A0092B-C50C-407E-A947-70E740481C1C}">
                  <a14:useLocalDpi xmlns:a14="http://schemas.microsoft.com/office/drawing/2010/main"/>
                </a:ext>
              </a:extLst>
            </a:blip>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5" name="Imagen 4" descr="Imagen que contiene agua&#10;&#10;El contenido generado por IA puede ser incorrecto.">
            <a:extLst>
              <a:ext uri="{FF2B5EF4-FFF2-40B4-BE49-F238E27FC236}">
                <a16:creationId xmlns:a16="http://schemas.microsoft.com/office/drawing/2014/main" id="{1B84AD95-9224-9B31-3DA0-2DEE45F2AAD7}"/>
              </a:ext>
            </a:extLst>
          </p:cNvPr>
          <p:cNvPicPr>
            <a:picLocks noGrp="1" noRot="1" noChangeAspect="1" noMove="1" noResize="1" noEditPoints="1" noAdjustHandles="1" noChangeArrowheads="1" noChangeShapeType="1" noCrop="1"/>
          </p:cNvPicPr>
          <p:nvPr/>
        </p:nvPicPr>
        <p:blipFill>
          <a:blip r:embed="rId3" cstate="hqprint">
            <a:extLst>
              <a:ext uri="{28A0092B-C50C-407E-A947-70E740481C1C}">
                <a14:useLocalDpi xmlns:a14="http://schemas.microsoft.com/office/drawing/2010/main"/>
              </a:ext>
            </a:extLst>
          </a:blip>
          <a:srcRect/>
          <a:stretch>
            <a:fillRect/>
          </a:stretch>
        </p:blipFill>
        <p:spPr>
          <a:xfrm>
            <a:off x="20" y="10"/>
            <a:ext cx="6095980" cy="4777732"/>
          </a:xfrm>
          <a:custGeom>
            <a:avLst/>
            <a:gdLst/>
            <a:ahLst/>
            <a:cxnLst/>
            <a:rect l="l" t="t" r="r" b="b"/>
            <a:pathLst>
              <a:path w="6096000" h="4777742">
                <a:moveTo>
                  <a:pt x="0" y="0"/>
                </a:moveTo>
                <a:lnTo>
                  <a:pt x="6096000" y="0"/>
                </a:lnTo>
                <a:lnTo>
                  <a:pt x="6096000" y="4777742"/>
                </a:lnTo>
                <a:lnTo>
                  <a:pt x="6067110" y="4773054"/>
                </a:lnTo>
                <a:cubicBezTo>
                  <a:pt x="6055069" y="4772257"/>
                  <a:pt x="6042963" y="4771677"/>
                  <a:pt x="6032848" y="4768862"/>
                </a:cubicBezTo>
                <a:cubicBezTo>
                  <a:pt x="6012619" y="4763231"/>
                  <a:pt x="5991471" y="4755713"/>
                  <a:pt x="5975856" y="4751678"/>
                </a:cubicBezTo>
                <a:cubicBezTo>
                  <a:pt x="5946385" y="4744300"/>
                  <a:pt x="5938143" y="4740617"/>
                  <a:pt x="5920410" y="4737737"/>
                </a:cubicBezTo>
                <a:cubicBezTo>
                  <a:pt x="5902677" y="4734858"/>
                  <a:pt x="5883840" y="4734501"/>
                  <a:pt x="5869459" y="4734403"/>
                </a:cubicBezTo>
                <a:cubicBezTo>
                  <a:pt x="5855079" y="4734305"/>
                  <a:pt x="5852140" y="4739700"/>
                  <a:pt x="5834127" y="4737148"/>
                </a:cubicBezTo>
                <a:cubicBezTo>
                  <a:pt x="5804874" y="4729435"/>
                  <a:pt x="5807796" y="4730400"/>
                  <a:pt x="5771966" y="4726150"/>
                </a:cubicBezTo>
                <a:lnTo>
                  <a:pt x="5680977" y="4726617"/>
                </a:lnTo>
                <a:lnTo>
                  <a:pt x="5650557" y="4723904"/>
                </a:lnTo>
                <a:cubicBezTo>
                  <a:pt x="5639802" y="4725929"/>
                  <a:pt x="5629047" y="4714121"/>
                  <a:pt x="5618294" y="4716145"/>
                </a:cubicBezTo>
                <a:lnTo>
                  <a:pt x="5567600" y="4712292"/>
                </a:lnTo>
                <a:cubicBezTo>
                  <a:pt x="5545229" y="4692374"/>
                  <a:pt x="5541151" y="4712551"/>
                  <a:pt x="5525295" y="4707303"/>
                </a:cubicBezTo>
                <a:cubicBezTo>
                  <a:pt x="5498062" y="4696523"/>
                  <a:pt x="5492452" y="4697563"/>
                  <a:pt x="5464966" y="4687718"/>
                </a:cubicBezTo>
                <a:cubicBezTo>
                  <a:pt x="5451160" y="4689453"/>
                  <a:pt x="5436112" y="4684365"/>
                  <a:pt x="5422637" y="4687843"/>
                </a:cubicBezTo>
                <a:lnTo>
                  <a:pt x="5385596" y="4686184"/>
                </a:lnTo>
                <a:lnTo>
                  <a:pt x="5347417" y="4690023"/>
                </a:lnTo>
                <a:lnTo>
                  <a:pt x="5307450" y="4701204"/>
                </a:lnTo>
                <a:cubicBezTo>
                  <a:pt x="5291923" y="4701949"/>
                  <a:pt x="5275426" y="4700974"/>
                  <a:pt x="5257509" y="4697243"/>
                </a:cubicBezTo>
                <a:cubicBezTo>
                  <a:pt x="5243483" y="4695263"/>
                  <a:pt x="5222121" y="4694006"/>
                  <a:pt x="5205681" y="4681108"/>
                </a:cubicBezTo>
                <a:cubicBezTo>
                  <a:pt x="5189241" y="4668210"/>
                  <a:pt x="5066582" y="4656956"/>
                  <a:pt x="5066665" y="4656732"/>
                </a:cubicBezTo>
                <a:cubicBezTo>
                  <a:pt x="5036013" y="4653433"/>
                  <a:pt x="5037516" y="4666066"/>
                  <a:pt x="5021767" y="4667463"/>
                </a:cubicBezTo>
                <a:cubicBezTo>
                  <a:pt x="5006018" y="4668859"/>
                  <a:pt x="4997883" y="4663456"/>
                  <a:pt x="4972175" y="4665113"/>
                </a:cubicBezTo>
                <a:cubicBezTo>
                  <a:pt x="4946467" y="4666771"/>
                  <a:pt x="4895264" y="4676890"/>
                  <a:pt x="4867522" y="4677409"/>
                </a:cubicBezTo>
                <a:cubicBezTo>
                  <a:pt x="4847198" y="4677652"/>
                  <a:pt x="4846533" y="4665718"/>
                  <a:pt x="4824459" y="4661311"/>
                </a:cubicBezTo>
                <a:cubicBezTo>
                  <a:pt x="4802946" y="4676275"/>
                  <a:pt x="4746723" y="4640980"/>
                  <a:pt x="4748119" y="4662282"/>
                </a:cubicBezTo>
                <a:cubicBezTo>
                  <a:pt x="4696376" y="4649495"/>
                  <a:pt x="4704934" y="4651568"/>
                  <a:pt x="4681435" y="4656529"/>
                </a:cubicBezTo>
                <a:lnTo>
                  <a:pt x="4655641" y="4662947"/>
                </a:lnTo>
                <a:lnTo>
                  <a:pt x="4568774" y="4659157"/>
                </a:lnTo>
                <a:lnTo>
                  <a:pt x="4561567" y="4664296"/>
                </a:lnTo>
                <a:lnTo>
                  <a:pt x="4544039" y="4665425"/>
                </a:lnTo>
                <a:lnTo>
                  <a:pt x="4537547" y="4666124"/>
                </a:lnTo>
                <a:lnTo>
                  <a:pt x="4533521" y="4663656"/>
                </a:lnTo>
                <a:cubicBezTo>
                  <a:pt x="4531131" y="4662547"/>
                  <a:pt x="4529356" y="4662473"/>
                  <a:pt x="4528079" y="4664277"/>
                </a:cubicBezTo>
                <a:cubicBezTo>
                  <a:pt x="4527877" y="4665254"/>
                  <a:pt x="4527677" y="4666231"/>
                  <a:pt x="4527476" y="4667208"/>
                </a:cubicBezTo>
                <a:lnTo>
                  <a:pt x="4493203" y="4670897"/>
                </a:lnTo>
                <a:lnTo>
                  <a:pt x="4246811" y="4676399"/>
                </a:lnTo>
                <a:cubicBezTo>
                  <a:pt x="4137387" y="4710859"/>
                  <a:pt x="4001444" y="4666072"/>
                  <a:pt x="3880688" y="4677902"/>
                </a:cubicBezTo>
                <a:cubicBezTo>
                  <a:pt x="3854349" y="4668373"/>
                  <a:pt x="3867024" y="4694267"/>
                  <a:pt x="3804472" y="4706612"/>
                </a:cubicBezTo>
                <a:cubicBezTo>
                  <a:pt x="3769790" y="4699764"/>
                  <a:pt x="3709689" y="4672031"/>
                  <a:pt x="3671141" y="4669214"/>
                </a:cubicBezTo>
                <a:cubicBezTo>
                  <a:pt x="3634430" y="4661806"/>
                  <a:pt x="3632993" y="4657630"/>
                  <a:pt x="3609792" y="4651280"/>
                </a:cubicBezTo>
                <a:cubicBezTo>
                  <a:pt x="3586591" y="4644931"/>
                  <a:pt x="3596838" y="4646444"/>
                  <a:pt x="3550675" y="4644949"/>
                </a:cubicBezTo>
                <a:cubicBezTo>
                  <a:pt x="3513195" y="4640338"/>
                  <a:pt x="3398385" y="4630109"/>
                  <a:pt x="3362699" y="4629669"/>
                </a:cubicBezTo>
                <a:cubicBezTo>
                  <a:pt x="3327014" y="4629229"/>
                  <a:pt x="3350265" y="4628980"/>
                  <a:pt x="3317820" y="4628473"/>
                </a:cubicBezTo>
                <a:cubicBezTo>
                  <a:pt x="3291761" y="4635373"/>
                  <a:pt x="3220279" y="4625153"/>
                  <a:pt x="3202541" y="4611353"/>
                </a:cubicBezTo>
                <a:cubicBezTo>
                  <a:pt x="3176498" y="4608414"/>
                  <a:pt x="3173034" y="4597692"/>
                  <a:pt x="3165095" y="4593183"/>
                </a:cubicBezTo>
                <a:cubicBezTo>
                  <a:pt x="3157156" y="4588674"/>
                  <a:pt x="3151440" y="4597640"/>
                  <a:pt x="3142614" y="4593521"/>
                </a:cubicBezTo>
                <a:cubicBezTo>
                  <a:pt x="3133788" y="4589402"/>
                  <a:pt x="3119786" y="4585666"/>
                  <a:pt x="3108607" y="4586122"/>
                </a:cubicBezTo>
                <a:cubicBezTo>
                  <a:pt x="3097429" y="4586579"/>
                  <a:pt x="3083057" y="4584832"/>
                  <a:pt x="3060172" y="4583967"/>
                </a:cubicBezTo>
                <a:cubicBezTo>
                  <a:pt x="3037288" y="4583102"/>
                  <a:pt x="3008898" y="4580847"/>
                  <a:pt x="2971297" y="4580934"/>
                </a:cubicBezTo>
                <a:cubicBezTo>
                  <a:pt x="2936460" y="4577753"/>
                  <a:pt x="2952539" y="4581456"/>
                  <a:pt x="2872577" y="4576652"/>
                </a:cubicBezTo>
                <a:cubicBezTo>
                  <a:pt x="2845447" y="4572221"/>
                  <a:pt x="2833971" y="4557733"/>
                  <a:pt x="2814205" y="4559580"/>
                </a:cubicBezTo>
                <a:cubicBezTo>
                  <a:pt x="2790909" y="4543112"/>
                  <a:pt x="2768526" y="4546849"/>
                  <a:pt x="2754311" y="4545459"/>
                </a:cubicBezTo>
                <a:cubicBezTo>
                  <a:pt x="2740096" y="4544070"/>
                  <a:pt x="2737019" y="4543662"/>
                  <a:pt x="2723224" y="4546010"/>
                </a:cubicBezTo>
                <a:cubicBezTo>
                  <a:pt x="2709430" y="4548359"/>
                  <a:pt x="2687410" y="4554101"/>
                  <a:pt x="2672793" y="4554314"/>
                </a:cubicBezTo>
                <a:cubicBezTo>
                  <a:pt x="2658176" y="4554527"/>
                  <a:pt x="2649574" y="4546685"/>
                  <a:pt x="2635521" y="4547286"/>
                </a:cubicBezTo>
                <a:cubicBezTo>
                  <a:pt x="2621467" y="4547887"/>
                  <a:pt x="2621767" y="4560245"/>
                  <a:pt x="2588471" y="4557919"/>
                </a:cubicBezTo>
                <a:lnTo>
                  <a:pt x="2439275" y="4540387"/>
                </a:lnTo>
                <a:cubicBezTo>
                  <a:pt x="2417784" y="4540194"/>
                  <a:pt x="2396292" y="4546221"/>
                  <a:pt x="2374801" y="4546028"/>
                </a:cubicBezTo>
                <a:cubicBezTo>
                  <a:pt x="2331700" y="4546603"/>
                  <a:pt x="2372806" y="4559122"/>
                  <a:pt x="2318618" y="4550990"/>
                </a:cubicBezTo>
                <a:cubicBezTo>
                  <a:pt x="2264430" y="4533528"/>
                  <a:pt x="2150787" y="4518120"/>
                  <a:pt x="2084135" y="4520400"/>
                </a:cubicBezTo>
                <a:lnTo>
                  <a:pt x="2010848" y="4500404"/>
                </a:lnTo>
                <a:lnTo>
                  <a:pt x="1962215" y="4501400"/>
                </a:lnTo>
                <a:lnTo>
                  <a:pt x="1926990" y="4495570"/>
                </a:lnTo>
                <a:cubicBezTo>
                  <a:pt x="1909127" y="4479452"/>
                  <a:pt x="1902510" y="4484082"/>
                  <a:pt x="1884649" y="4474880"/>
                </a:cubicBezTo>
                <a:cubicBezTo>
                  <a:pt x="1864462" y="4463930"/>
                  <a:pt x="1869383" y="4485922"/>
                  <a:pt x="1816219" y="4470938"/>
                </a:cubicBezTo>
                <a:cubicBezTo>
                  <a:pt x="1786214" y="4478916"/>
                  <a:pt x="1794086" y="4458547"/>
                  <a:pt x="1768335" y="4471096"/>
                </a:cubicBezTo>
                <a:cubicBezTo>
                  <a:pt x="1756010" y="4466078"/>
                  <a:pt x="1737157" y="4463295"/>
                  <a:pt x="1725889" y="4456707"/>
                </a:cubicBezTo>
                <a:lnTo>
                  <a:pt x="1704987" y="4453275"/>
                </a:lnTo>
                <a:lnTo>
                  <a:pt x="1678857" y="4447221"/>
                </a:lnTo>
                <a:lnTo>
                  <a:pt x="1674568" y="4435925"/>
                </a:lnTo>
                <a:lnTo>
                  <a:pt x="1634075" y="4429269"/>
                </a:lnTo>
                <a:cubicBezTo>
                  <a:pt x="1619699" y="4424763"/>
                  <a:pt x="1607040" y="4412316"/>
                  <a:pt x="1588492" y="4411465"/>
                </a:cubicBezTo>
                <a:cubicBezTo>
                  <a:pt x="1548666" y="4404488"/>
                  <a:pt x="1441540" y="4396830"/>
                  <a:pt x="1402240" y="4391911"/>
                </a:cubicBezTo>
                <a:cubicBezTo>
                  <a:pt x="1362940" y="4386992"/>
                  <a:pt x="1383536" y="4385271"/>
                  <a:pt x="1352691" y="4381952"/>
                </a:cubicBezTo>
                <a:cubicBezTo>
                  <a:pt x="1322602" y="4385447"/>
                  <a:pt x="1230331" y="4373936"/>
                  <a:pt x="1213419" y="4358161"/>
                </a:cubicBezTo>
                <a:cubicBezTo>
                  <a:pt x="1194291" y="4352958"/>
                  <a:pt x="1171642" y="4355246"/>
                  <a:pt x="1163347" y="4339486"/>
                </a:cubicBezTo>
                <a:cubicBezTo>
                  <a:pt x="1149374" y="4320060"/>
                  <a:pt x="1081104" y="4339702"/>
                  <a:pt x="1091517" y="4319884"/>
                </a:cubicBezTo>
                <a:cubicBezTo>
                  <a:pt x="1067291" y="4326517"/>
                  <a:pt x="1046078" y="4319455"/>
                  <a:pt x="1025956" y="4309010"/>
                </a:cubicBezTo>
                <a:lnTo>
                  <a:pt x="1004286" y="4296626"/>
                </a:lnTo>
                <a:lnTo>
                  <a:pt x="983819" y="4298478"/>
                </a:lnTo>
                <a:cubicBezTo>
                  <a:pt x="974051" y="4282658"/>
                  <a:pt x="953984" y="4293628"/>
                  <a:pt x="939204" y="4282411"/>
                </a:cubicBezTo>
                <a:lnTo>
                  <a:pt x="915836" y="4272323"/>
                </a:lnTo>
                <a:lnTo>
                  <a:pt x="899731" y="4266965"/>
                </a:lnTo>
                <a:lnTo>
                  <a:pt x="893886" y="4264715"/>
                </a:lnTo>
                <a:lnTo>
                  <a:pt x="889021" y="4266066"/>
                </a:lnTo>
                <a:cubicBezTo>
                  <a:pt x="886286" y="4266531"/>
                  <a:pt x="884573" y="4266166"/>
                  <a:pt x="884135" y="4264147"/>
                </a:cubicBezTo>
                <a:lnTo>
                  <a:pt x="884818" y="4261224"/>
                </a:lnTo>
                <a:lnTo>
                  <a:pt x="820228" y="4266638"/>
                </a:lnTo>
                <a:lnTo>
                  <a:pt x="788402" y="4263209"/>
                </a:lnTo>
                <a:cubicBezTo>
                  <a:pt x="756573" y="4279518"/>
                  <a:pt x="718864" y="4245871"/>
                  <a:pt x="687574" y="4276905"/>
                </a:cubicBezTo>
                <a:lnTo>
                  <a:pt x="556383" y="4277125"/>
                </a:lnTo>
                <a:lnTo>
                  <a:pt x="497122" y="4273689"/>
                </a:lnTo>
                <a:cubicBezTo>
                  <a:pt x="484020" y="4279519"/>
                  <a:pt x="445941" y="4269992"/>
                  <a:pt x="454008" y="4273811"/>
                </a:cubicBezTo>
                <a:lnTo>
                  <a:pt x="394229" y="4278215"/>
                </a:lnTo>
                <a:lnTo>
                  <a:pt x="386356" y="4282251"/>
                </a:lnTo>
                <a:lnTo>
                  <a:pt x="383576" y="4284364"/>
                </a:lnTo>
                <a:lnTo>
                  <a:pt x="370039" y="4285533"/>
                </a:lnTo>
                <a:cubicBezTo>
                  <a:pt x="361618" y="4289428"/>
                  <a:pt x="359083" y="4297501"/>
                  <a:pt x="350141" y="4300911"/>
                </a:cubicBezTo>
                <a:cubicBezTo>
                  <a:pt x="345670" y="4302616"/>
                  <a:pt x="339596" y="4303155"/>
                  <a:pt x="330385" y="4301424"/>
                </a:cubicBezTo>
                <a:cubicBezTo>
                  <a:pt x="329804" y="4289693"/>
                  <a:pt x="314374" y="4293109"/>
                  <a:pt x="297835" y="4297065"/>
                </a:cubicBezTo>
                <a:lnTo>
                  <a:pt x="282816" y="4299894"/>
                </a:lnTo>
                <a:lnTo>
                  <a:pt x="281368" y="4300653"/>
                </a:lnTo>
                <a:lnTo>
                  <a:pt x="280684" y="4300295"/>
                </a:lnTo>
                <a:lnTo>
                  <a:pt x="273908" y="4301571"/>
                </a:lnTo>
                <a:cubicBezTo>
                  <a:pt x="266799" y="4301990"/>
                  <a:pt x="261129" y="4300718"/>
                  <a:pt x="258614" y="4295926"/>
                </a:cubicBezTo>
                <a:cubicBezTo>
                  <a:pt x="242516" y="4327823"/>
                  <a:pt x="214979" y="4309338"/>
                  <a:pt x="182068" y="4323284"/>
                </a:cubicBezTo>
                <a:cubicBezTo>
                  <a:pt x="157942" y="4332898"/>
                  <a:pt x="153812" y="4326151"/>
                  <a:pt x="128666" y="4331122"/>
                </a:cubicBezTo>
                <a:cubicBezTo>
                  <a:pt x="77925" y="4373333"/>
                  <a:pt x="87445" y="4341355"/>
                  <a:pt x="21563" y="4371972"/>
                </a:cubicBezTo>
                <a:lnTo>
                  <a:pt x="0" y="4383632"/>
                </a:lnTo>
                <a:close/>
              </a:path>
            </a:pathLst>
          </a:custGeom>
          <a:effectLst>
            <a:outerShdw blurRad="50800" dist="38100" dir="5400000" algn="t" rotWithShape="0">
              <a:prstClr val="black">
                <a:alpha val="40000"/>
              </a:prstClr>
            </a:outerShdw>
          </a:effectLst>
        </p:spPr>
      </p:pic>
      <p:pic>
        <p:nvPicPr>
          <p:cNvPr id="3" name="Imagen 2" descr="Imagen que contiene luz, grande, tabla, azul&#10;&#10;El contenido generado por IA puede ser incorrecto.">
            <a:extLst>
              <a:ext uri="{FF2B5EF4-FFF2-40B4-BE49-F238E27FC236}">
                <a16:creationId xmlns:a16="http://schemas.microsoft.com/office/drawing/2014/main" id="{68A2EFE7-0569-CAB4-04E8-D9193B82829F}"/>
              </a:ext>
            </a:extLst>
          </p:cNvPr>
          <p:cNvPicPr>
            <a:picLocks noGrp="1" noRot="1" noChangeAspect="1" noMove="1" noResize="1" noEditPoints="1" noAdjustHandles="1" noChangeArrowheads="1" noChangeShapeType="1" noCrop="1"/>
          </p:cNvPicPr>
          <p:nvPr/>
        </p:nvPicPr>
        <p:blipFill>
          <a:blip r:embed="rId4" cstate="hqprint">
            <a:extLst>
              <a:ext uri="{28A0092B-C50C-407E-A947-70E740481C1C}">
                <a14:useLocalDpi xmlns:a14="http://schemas.microsoft.com/office/drawing/2010/main"/>
              </a:ext>
            </a:extLst>
          </a:blip>
          <a:srcRect/>
          <a:stretch>
            <a:fillRect/>
          </a:stretch>
        </p:blipFill>
        <p:spPr>
          <a:xfrm>
            <a:off x="6096000" y="15322"/>
            <a:ext cx="6096000" cy="5455552"/>
          </a:xfrm>
          <a:custGeom>
            <a:avLst/>
            <a:gdLst/>
            <a:ahLst/>
            <a:cxnLst/>
            <a:rect l="l" t="t" r="r" b="b"/>
            <a:pathLst>
              <a:path w="6096000" h="5455552">
                <a:moveTo>
                  <a:pt x="0" y="0"/>
                </a:moveTo>
                <a:lnTo>
                  <a:pt x="8632" y="2126"/>
                </a:lnTo>
                <a:cubicBezTo>
                  <a:pt x="71597" y="8644"/>
                  <a:pt x="52747" y="11892"/>
                  <a:pt x="102111" y="11566"/>
                </a:cubicBezTo>
                <a:cubicBezTo>
                  <a:pt x="107032" y="11203"/>
                  <a:pt x="116450" y="20386"/>
                  <a:pt x="135511" y="18109"/>
                </a:cubicBezTo>
                <a:cubicBezTo>
                  <a:pt x="165681" y="22040"/>
                  <a:pt x="149025" y="33094"/>
                  <a:pt x="187668" y="36734"/>
                </a:cubicBezTo>
                <a:cubicBezTo>
                  <a:pt x="184095" y="40156"/>
                  <a:pt x="221954" y="38461"/>
                  <a:pt x="225602" y="50611"/>
                </a:cubicBezTo>
                <a:cubicBezTo>
                  <a:pt x="242020" y="54481"/>
                  <a:pt x="267241" y="57744"/>
                  <a:pt x="286175" y="59952"/>
                </a:cubicBezTo>
                <a:cubicBezTo>
                  <a:pt x="314543" y="65902"/>
                  <a:pt x="328665" y="72319"/>
                  <a:pt x="332857" y="76558"/>
                </a:cubicBezTo>
                <a:cubicBezTo>
                  <a:pt x="361257" y="83289"/>
                  <a:pt x="358186" y="84500"/>
                  <a:pt x="395478" y="98782"/>
                </a:cubicBezTo>
                <a:cubicBezTo>
                  <a:pt x="417363" y="93652"/>
                  <a:pt x="436168" y="104748"/>
                  <a:pt x="445328" y="114882"/>
                </a:cubicBezTo>
                <a:cubicBezTo>
                  <a:pt x="470101" y="124482"/>
                  <a:pt x="523910" y="147405"/>
                  <a:pt x="559300" y="150440"/>
                </a:cubicBezTo>
                <a:cubicBezTo>
                  <a:pt x="613422" y="149710"/>
                  <a:pt x="598278" y="160982"/>
                  <a:pt x="622357" y="169552"/>
                </a:cubicBezTo>
                <a:cubicBezTo>
                  <a:pt x="641101" y="180205"/>
                  <a:pt x="638493" y="171007"/>
                  <a:pt x="658054" y="184474"/>
                </a:cubicBezTo>
                <a:lnTo>
                  <a:pt x="694284" y="200095"/>
                </a:lnTo>
                <a:lnTo>
                  <a:pt x="737979" y="224556"/>
                </a:lnTo>
                <a:lnTo>
                  <a:pt x="747981" y="231280"/>
                </a:lnTo>
                <a:cubicBezTo>
                  <a:pt x="753111" y="231304"/>
                  <a:pt x="756366" y="231723"/>
                  <a:pt x="758445" y="232460"/>
                </a:cubicBezTo>
                <a:cubicBezTo>
                  <a:pt x="758496" y="232559"/>
                  <a:pt x="758549" y="232658"/>
                  <a:pt x="758600" y="232757"/>
                </a:cubicBezTo>
                <a:lnTo>
                  <a:pt x="773364" y="235718"/>
                </a:lnTo>
                <a:cubicBezTo>
                  <a:pt x="790479" y="236082"/>
                  <a:pt x="824818" y="262048"/>
                  <a:pt x="841072" y="261356"/>
                </a:cubicBezTo>
                <a:cubicBezTo>
                  <a:pt x="848247" y="277811"/>
                  <a:pt x="845053" y="250444"/>
                  <a:pt x="872404" y="265382"/>
                </a:cubicBezTo>
                <a:cubicBezTo>
                  <a:pt x="884596" y="267374"/>
                  <a:pt x="889722" y="269394"/>
                  <a:pt x="899938" y="270925"/>
                </a:cubicBezTo>
                <a:cubicBezTo>
                  <a:pt x="900079" y="271345"/>
                  <a:pt x="933560" y="274145"/>
                  <a:pt x="933701" y="274565"/>
                </a:cubicBezTo>
                <a:lnTo>
                  <a:pt x="958104" y="278658"/>
                </a:lnTo>
                <a:lnTo>
                  <a:pt x="963678" y="280729"/>
                </a:lnTo>
                <a:lnTo>
                  <a:pt x="996167" y="277529"/>
                </a:lnTo>
                <a:lnTo>
                  <a:pt x="1012387" y="277350"/>
                </a:lnTo>
                <a:lnTo>
                  <a:pt x="1018139" y="274257"/>
                </a:lnTo>
                <a:cubicBezTo>
                  <a:pt x="1023705" y="272608"/>
                  <a:pt x="1030840" y="272419"/>
                  <a:pt x="1041488" y="275538"/>
                </a:cubicBezTo>
                <a:lnTo>
                  <a:pt x="1043729" y="276831"/>
                </a:lnTo>
                <a:lnTo>
                  <a:pt x="1076532" y="271239"/>
                </a:lnTo>
                <a:cubicBezTo>
                  <a:pt x="1083544" y="269462"/>
                  <a:pt x="1111552" y="278849"/>
                  <a:pt x="1117458" y="275294"/>
                </a:cubicBezTo>
                <a:cubicBezTo>
                  <a:pt x="1173364" y="280135"/>
                  <a:pt x="1207569" y="263603"/>
                  <a:pt x="1275827" y="275029"/>
                </a:cubicBezTo>
                <a:cubicBezTo>
                  <a:pt x="1321519" y="279616"/>
                  <a:pt x="1347196" y="279519"/>
                  <a:pt x="1376683" y="283128"/>
                </a:cubicBezTo>
                <a:cubicBezTo>
                  <a:pt x="1406170" y="286737"/>
                  <a:pt x="1433752" y="293140"/>
                  <a:pt x="1452749" y="296685"/>
                </a:cubicBezTo>
                <a:cubicBezTo>
                  <a:pt x="1471746" y="300230"/>
                  <a:pt x="1466619" y="301895"/>
                  <a:pt x="1490664" y="304401"/>
                </a:cubicBezTo>
                <a:cubicBezTo>
                  <a:pt x="1514709" y="306907"/>
                  <a:pt x="1573675" y="305000"/>
                  <a:pt x="1597021" y="311721"/>
                </a:cubicBezTo>
                <a:cubicBezTo>
                  <a:pt x="1622238" y="311037"/>
                  <a:pt x="1625537" y="322069"/>
                  <a:pt x="1639314" y="320753"/>
                </a:cubicBezTo>
                <a:cubicBezTo>
                  <a:pt x="1710549" y="337224"/>
                  <a:pt x="1769892" y="334296"/>
                  <a:pt x="1856583" y="331628"/>
                </a:cubicBezTo>
                <a:cubicBezTo>
                  <a:pt x="1913730" y="336509"/>
                  <a:pt x="1912698" y="339285"/>
                  <a:pt x="1937745" y="342098"/>
                </a:cubicBezTo>
                <a:cubicBezTo>
                  <a:pt x="1945390" y="344925"/>
                  <a:pt x="1949181" y="335092"/>
                  <a:pt x="1956068" y="338984"/>
                </a:cubicBezTo>
                <a:lnTo>
                  <a:pt x="1991434" y="344183"/>
                </a:lnTo>
                <a:lnTo>
                  <a:pt x="2017399" y="354323"/>
                </a:lnTo>
                <a:lnTo>
                  <a:pt x="2041804" y="360756"/>
                </a:lnTo>
                <a:lnTo>
                  <a:pt x="2071138" y="363487"/>
                </a:lnTo>
                <a:cubicBezTo>
                  <a:pt x="2080124" y="365903"/>
                  <a:pt x="2080713" y="373697"/>
                  <a:pt x="2092557" y="373570"/>
                </a:cubicBezTo>
                <a:cubicBezTo>
                  <a:pt x="2128517" y="378742"/>
                  <a:pt x="2193287" y="383225"/>
                  <a:pt x="2242182" y="388922"/>
                </a:cubicBezTo>
                <a:cubicBezTo>
                  <a:pt x="2266404" y="385527"/>
                  <a:pt x="2301142" y="392029"/>
                  <a:pt x="2311187" y="401718"/>
                </a:cubicBezTo>
                <a:cubicBezTo>
                  <a:pt x="2323182" y="404413"/>
                  <a:pt x="2352098" y="404462"/>
                  <a:pt x="2363765" y="402554"/>
                </a:cubicBezTo>
                <a:cubicBezTo>
                  <a:pt x="2374121" y="402833"/>
                  <a:pt x="2375999" y="406521"/>
                  <a:pt x="2389759" y="407955"/>
                </a:cubicBezTo>
                <a:cubicBezTo>
                  <a:pt x="2404778" y="411334"/>
                  <a:pt x="2437354" y="427346"/>
                  <a:pt x="2451497" y="432353"/>
                </a:cubicBezTo>
                <a:cubicBezTo>
                  <a:pt x="2465640" y="437360"/>
                  <a:pt x="2451256" y="432175"/>
                  <a:pt x="2474615" y="437995"/>
                </a:cubicBezTo>
                <a:cubicBezTo>
                  <a:pt x="2482949" y="439979"/>
                  <a:pt x="2481204" y="447714"/>
                  <a:pt x="2499122" y="451403"/>
                </a:cubicBezTo>
                <a:cubicBezTo>
                  <a:pt x="2517041" y="455093"/>
                  <a:pt x="2557176" y="459358"/>
                  <a:pt x="2582126" y="460132"/>
                </a:cubicBezTo>
                <a:cubicBezTo>
                  <a:pt x="2610000" y="447613"/>
                  <a:pt x="2600233" y="464657"/>
                  <a:pt x="2651203" y="448902"/>
                </a:cubicBezTo>
                <a:cubicBezTo>
                  <a:pt x="2652514" y="450917"/>
                  <a:pt x="2673343" y="450050"/>
                  <a:pt x="2694692" y="451398"/>
                </a:cubicBezTo>
                <a:cubicBezTo>
                  <a:pt x="2716041" y="452746"/>
                  <a:pt x="2761501" y="464041"/>
                  <a:pt x="2779298" y="456988"/>
                </a:cubicBezTo>
                <a:lnTo>
                  <a:pt x="2936306" y="456249"/>
                </a:lnTo>
                <a:lnTo>
                  <a:pt x="3026435" y="468085"/>
                </a:lnTo>
                <a:cubicBezTo>
                  <a:pt x="3057775" y="469980"/>
                  <a:pt x="3063039" y="478620"/>
                  <a:pt x="3083171" y="475230"/>
                </a:cubicBezTo>
                <a:cubicBezTo>
                  <a:pt x="3117108" y="477415"/>
                  <a:pt x="3095622" y="493457"/>
                  <a:pt x="3134778" y="480540"/>
                </a:cubicBezTo>
                <a:cubicBezTo>
                  <a:pt x="3124076" y="494276"/>
                  <a:pt x="3153178" y="476814"/>
                  <a:pt x="3173314" y="487873"/>
                </a:cubicBezTo>
                <a:cubicBezTo>
                  <a:pt x="3201556" y="479719"/>
                  <a:pt x="3230591" y="489990"/>
                  <a:pt x="3247734" y="491186"/>
                </a:cubicBezTo>
                <a:cubicBezTo>
                  <a:pt x="3264877" y="492382"/>
                  <a:pt x="3251612" y="496143"/>
                  <a:pt x="3276172" y="495050"/>
                </a:cubicBezTo>
                <a:lnTo>
                  <a:pt x="3310856" y="500586"/>
                </a:lnTo>
                <a:cubicBezTo>
                  <a:pt x="3309045" y="496015"/>
                  <a:pt x="3314063" y="497362"/>
                  <a:pt x="3327824" y="498077"/>
                </a:cubicBezTo>
                <a:lnTo>
                  <a:pt x="3364782" y="494003"/>
                </a:lnTo>
                <a:lnTo>
                  <a:pt x="3390144" y="498112"/>
                </a:lnTo>
                <a:cubicBezTo>
                  <a:pt x="3393544" y="497973"/>
                  <a:pt x="3417720" y="493499"/>
                  <a:pt x="3417235" y="489988"/>
                </a:cubicBezTo>
                <a:cubicBezTo>
                  <a:pt x="3443685" y="504716"/>
                  <a:pt x="3446332" y="495464"/>
                  <a:pt x="3473455" y="491710"/>
                </a:cubicBezTo>
                <a:cubicBezTo>
                  <a:pt x="3496710" y="493093"/>
                  <a:pt x="3476665" y="493558"/>
                  <a:pt x="3532861" y="495298"/>
                </a:cubicBezTo>
                <a:cubicBezTo>
                  <a:pt x="3554737" y="511467"/>
                  <a:pt x="3539011" y="483579"/>
                  <a:pt x="3581951" y="506221"/>
                </a:cubicBezTo>
                <a:cubicBezTo>
                  <a:pt x="3584053" y="504456"/>
                  <a:pt x="3610563" y="506075"/>
                  <a:pt x="3624438" y="507850"/>
                </a:cubicBezTo>
                <a:cubicBezTo>
                  <a:pt x="3638313" y="509625"/>
                  <a:pt x="3650849" y="507462"/>
                  <a:pt x="3665204" y="516874"/>
                </a:cubicBezTo>
                <a:cubicBezTo>
                  <a:pt x="3675692" y="519769"/>
                  <a:pt x="3656949" y="515532"/>
                  <a:pt x="3689747" y="520459"/>
                </a:cubicBezTo>
                <a:cubicBezTo>
                  <a:pt x="3722545" y="525386"/>
                  <a:pt x="3829449" y="542068"/>
                  <a:pt x="3861993" y="546434"/>
                </a:cubicBezTo>
                <a:cubicBezTo>
                  <a:pt x="3894537" y="550800"/>
                  <a:pt x="3871648" y="553364"/>
                  <a:pt x="3885009" y="553797"/>
                </a:cubicBezTo>
                <a:cubicBezTo>
                  <a:pt x="3898370" y="554230"/>
                  <a:pt x="3927139" y="547164"/>
                  <a:pt x="3942159" y="549034"/>
                </a:cubicBezTo>
                <a:cubicBezTo>
                  <a:pt x="3961015" y="550940"/>
                  <a:pt x="3963811" y="558241"/>
                  <a:pt x="3975129" y="557872"/>
                </a:cubicBezTo>
                <a:cubicBezTo>
                  <a:pt x="3985593" y="547655"/>
                  <a:pt x="3996704" y="547768"/>
                  <a:pt x="4014830" y="553964"/>
                </a:cubicBezTo>
                <a:cubicBezTo>
                  <a:pt x="4048643" y="556748"/>
                  <a:pt x="4048670" y="546238"/>
                  <a:pt x="4081323" y="547753"/>
                </a:cubicBezTo>
                <a:cubicBezTo>
                  <a:pt x="4095652" y="547174"/>
                  <a:pt x="4103318" y="550468"/>
                  <a:pt x="4127224" y="547194"/>
                </a:cubicBezTo>
                <a:cubicBezTo>
                  <a:pt x="4144245" y="547892"/>
                  <a:pt x="4178444" y="549648"/>
                  <a:pt x="4201489" y="539366"/>
                </a:cubicBezTo>
                <a:cubicBezTo>
                  <a:pt x="4226484" y="538057"/>
                  <a:pt x="4208332" y="537593"/>
                  <a:pt x="4235612" y="540183"/>
                </a:cubicBezTo>
                <a:cubicBezTo>
                  <a:pt x="4268938" y="540701"/>
                  <a:pt x="4282810" y="534470"/>
                  <a:pt x="4302068" y="535952"/>
                </a:cubicBezTo>
                <a:cubicBezTo>
                  <a:pt x="4314608" y="531697"/>
                  <a:pt x="4300406" y="536768"/>
                  <a:pt x="4348604" y="531427"/>
                </a:cubicBezTo>
                <a:cubicBezTo>
                  <a:pt x="4367706" y="540886"/>
                  <a:pt x="4384046" y="527950"/>
                  <a:pt x="4400391" y="529988"/>
                </a:cubicBezTo>
                <a:cubicBezTo>
                  <a:pt x="4426313" y="528954"/>
                  <a:pt x="4490025" y="529067"/>
                  <a:pt x="4513659" y="527603"/>
                </a:cubicBezTo>
                <a:cubicBezTo>
                  <a:pt x="4537293" y="526139"/>
                  <a:pt x="4512137" y="523958"/>
                  <a:pt x="4542198" y="521206"/>
                </a:cubicBezTo>
                <a:cubicBezTo>
                  <a:pt x="4597566" y="533455"/>
                  <a:pt x="4628464" y="511410"/>
                  <a:pt x="4684502" y="508712"/>
                </a:cubicBezTo>
                <a:cubicBezTo>
                  <a:pt x="4718519" y="491640"/>
                  <a:pt x="4742626" y="509374"/>
                  <a:pt x="4779821" y="496309"/>
                </a:cubicBezTo>
                <a:cubicBezTo>
                  <a:pt x="4804992" y="492314"/>
                  <a:pt x="4808648" y="496131"/>
                  <a:pt x="4822825" y="494266"/>
                </a:cubicBezTo>
                <a:cubicBezTo>
                  <a:pt x="4837002" y="492401"/>
                  <a:pt x="4852992" y="487905"/>
                  <a:pt x="4864884" y="485118"/>
                </a:cubicBezTo>
                <a:cubicBezTo>
                  <a:pt x="4871249" y="488756"/>
                  <a:pt x="4920720" y="482346"/>
                  <a:pt x="4919578" y="477542"/>
                </a:cubicBezTo>
                <a:cubicBezTo>
                  <a:pt x="4926928" y="479188"/>
                  <a:pt x="4947247" y="485560"/>
                  <a:pt x="4949541" y="477954"/>
                </a:cubicBezTo>
                <a:cubicBezTo>
                  <a:pt x="4987069" y="477873"/>
                  <a:pt x="5008152" y="476806"/>
                  <a:pt x="5040980" y="486944"/>
                </a:cubicBezTo>
                <a:cubicBezTo>
                  <a:pt x="5064311" y="490721"/>
                  <a:pt x="5048016" y="488694"/>
                  <a:pt x="5062537" y="491091"/>
                </a:cubicBezTo>
                <a:cubicBezTo>
                  <a:pt x="5077058" y="493488"/>
                  <a:pt x="5101248" y="489194"/>
                  <a:pt x="5124930" y="488624"/>
                </a:cubicBezTo>
                <a:cubicBezTo>
                  <a:pt x="5148941" y="488756"/>
                  <a:pt x="5176916" y="492838"/>
                  <a:pt x="5194697" y="494266"/>
                </a:cubicBezTo>
                <a:cubicBezTo>
                  <a:pt x="5212478" y="495694"/>
                  <a:pt x="5216720" y="495351"/>
                  <a:pt x="5231615" y="497193"/>
                </a:cubicBezTo>
                <a:cubicBezTo>
                  <a:pt x="5256471" y="493743"/>
                  <a:pt x="5277358" y="495561"/>
                  <a:pt x="5295973" y="502936"/>
                </a:cubicBezTo>
                <a:cubicBezTo>
                  <a:pt x="5310458" y="504829"/>
                  <a:pt x="5303034" y="509138"/>
                  <a:pt x="5313760" y="510935"/>
                </a:cubicBezTo>
                <a:cubicBezTo>
                  <a:pt x="5324486" y="512732"/>
                  <a:pt x="5331325" y="504608"/>
                  <a:pt x="5360330" y="506574"/>
                </a:cubicBezTo>
                <a:cubicBezTo>
                  <a:pt x="5370649" y="506971"/>
                  <a:pt x="5370304" y="514592"/>
                  <a:pt x="5392341" y="515697"/>
                </a:cubicBezTo>
                <a:cubicBezTo>
                  <a:pt x="5414378" y="516802"/>
                  <a:pt x="5502983" y="521559"/>
                  <a:pt x="5535415" y="522731"/>
                </a:cubicBezTo>
                <a:cubicBezTo>
                  <a:pt x="5567847" y="523903"/>
                  <a:pt x="5554717" y="520685"/>
                  <a:pt x="5570264" y="520350"/>
                </a:cubicBezTo>
                <a:cubicBezTo>
                  <a:pt x="5585811" y="520015"/>
                  <a:pt x="5604204" y="511612"/>
                  <a:pt x="5628698" y="520719"/>
                </a:cubicBezTo>
                <a:cubicBezTo>
                  <a:pt x="5647020" y="515874"/>
                  <a:pt x="5647491" y="526993"/>
                  <a:pt x="5667807" y="529861"/>
                </a:cubicBezTo>
                <a:cubicBezTo>
                  <a:pt x="5679016" y="533919"/>
                  <a:pt x="5693046" y="532742"/>
                  <a:pt x="5702300" y="535541"/>
                </a:cubicBezTo>
                <a:cubicBezTo>
                  <a:pt x="5711554" y="538340"/>
                  <a:pt x="5718870" y="538844"/>
                  <a:pt x="5725716" y="541891"/>
                </a:cubicBezTo>
                <a:cubicBezTo>
                  <a:pt x="5732562" y="544938"/>
                  <a:pt x="5734643" y="551045"/>
                  <a:pt x="5743374" y="553823"/>
                </a:cubicBezTo>
                <a:cubicBezTo>
                  <a:pt x="5752105" y="556601"/>
                  <a:pt x="5765759" y="561491"/>
                  <a:pt x="5775722" y="563322"/>
                </a:cubicBezTo>
                <a:cubicBezTo>
                  <a:pt x="5785685" y="565153"/>
                  <a:pt x="5784173" y="562319"/>
                  <a:pt x="5803154" y="564811"/>
                </a:cubicBezTo>
                <a:cubicBezTo>
                  <a:pt x="5834093" y="570132"/>
                  <a:pt x="5861956" y="573987"/>
                  <a:pt x="5896753" y="573511"/>
                </a:cubicBezTo>
                <a:cubicBezTo>
                  <a:pt x="5903276" y="583218"/>
                  <a:pt x="5913663" y="578812"/>
                  <a:pt x="5927554" y="573675"/>
                </a:cubicBezTo>
                <a:cubicBezTo>
                  <a:pt x="5953522" y="580755"/>
                  <a:pt x="5997380" y="586240"/>
                  <a:pt x="6041802" y="602069"/>
                </a:cubicBezTo>
                <a:cubicBezTo>
                  <a:pt x="6060710" y="611771"/>
                  <a:pt x="6064884" y="613437"/>
                  <a:pt x="6078434" y="616108"/>
                </a:cubicBezTo>
                <a:lnTo>
                  <a:pt x="6096000" y="619448"/>
                </a:lnTo>
                <a:lnTo>
                  <a:pt x="6096000" y="5455552"/>
                </a:lnTo>
                <a:lnTo>
                  <a:pt x="6069997" y="5451207"/>
                </a:lnTo>
                <a:cubicBezTo>
                  <a:pt x="6053823" y="5455294"/>
                  <a:pt x="6044686" y="5455132"/>
                  <a:pt x="6037984" y="5444964"/>
                </a:cubicBezTo>
                <a:cubicBezTo>
                  <a:pt x="5998377" y="5442843"/>
                  <a:pt x="5957550" y="5417208"/>
                  <a:pt x="5932185" y="5429303"/>
                </a:cubicBezTo>
                <a:cubicBezTo>
                  <a:pt x="5933795" y="5407890"/>
                  <a:pt x="5919598" y="5415926"/>
                  <a:pt x="5891978" y="5410773"/>
                </a:cubicBezTo>
                <a:cubicBezTo>
                  <a:pt x="5872223" y="5404775"/>
                  <a:pt x="5829555" y="5392164"/>
                  <a:pt x="5813654" y="5386399"/>
                </a:cubicBezTo>
                <a:cubicBezTo>
                  <a:pt x="5797753" y="5380634"/>
                  <a:pt x="5785570" y="5384842"/>
                  <a:pt x="5769613" y="5379294"/>
                </a:cubicBezTo>
                <a:cubicBezTo>
                  <a:pt x="5776777" y="5360980"/>
                  <a:pt x="5681621" y="5373475"/>
                  <a:pt x="5717914" y="5360029"/>
                </a:cubicBezTo>
                <a:cubicBezTo>
                  <a:pt x="5690732" y="5349118"/>
                  <a:pt x="5700727" y="5354575"/>
                  <a:pt x="5686355" y="5359511"/>
                </a:cubicBezTo>
                <a:cubicBezTo>
                  <a:pt x="5652173" y="5354756"/>
                  <a:pt x="5649150" y="5353330"/>
                  <a:pt x="5609707" y="5357833"/>
                </a:cubicBezTo>
                <a:cubicBezTo>
                  <a:pt x="5592195" y="5357127"/>
                  <a:pt x="5585993" y="5354659"/>
                  <a:pt x="5570413" y="5353209"/>
                </a:cubicBezTo>
                <a:cubicBezTo>
                  <a:pt x="5554833" y="5351759"/>
                  <a:pt x="5546238" y="5352814"/>
                  <a:pt x="5516227" y="5349136"/>
                </a:cubicBezTo>
                <a:cubicBezTo>
                  <a:pt x="5492490" y="5344525"/>
                  <a:pt x="5475257" y="5345814"/>
                  <a:pt x="5456088" y="5343158"/>
                </a:cubicBezTo>
                <a:cubicBezTo>
                  <a:pt x="5436918" y="5340503"/>
                  <a:pt x="5425237" y="5336331"/>
                  <a:pt x="5401214" y="5333202"/>
                </a:cubicBezTo>
                <a:cubicBezTo>
                  <a:pt x="5380590" y="5324458"/>
                  <a:pt x="5302803" y="5345416"/>
                  <a:pt x="5287223" y="5319212"/>
                </a:cubicBezTo>
                <a:cubicBezTo>
                  <a:pt x="5230819" y="5324494"/>
                  <a:pt x="5214860" y="5313910"/>
                  <a:pt x="5168498" y="5309267"/>
                </a:cubicBezTo>
                <a:cubicBezTo>
                  <a:pt x="5123665" y="5304413"/>
                  <a:pt x="5118021" y="5307363"/>
                  <a:pt x="5071189" y="5294765"/>
                </a:cubicBezTo>
                <a:cubicBezTo>
                  <a:pt x="5034607" y="5282205"/>
                  <a:pt x="5014978" y="5278240"/>
                  <a:pt x="4972297" y="5275521"/>
                </a:cubicBezTo>
                <a:cubicBezTo>
                  <a:pt x="4969126" y="5282935"/>
                  <a:pt x="4918210" y="5268072"/>
                  <a:pt x="4909975" y="5265882"/>
                </a:cubicBezTo>
                <a:cubicBezTo>
                  <a:pt x="4910918" y="5270758"/>
                  <a:pt x="4884027" y="5272900"/>
                  <a:pt x="4877057" y="5268795"/>
                </a:cubicBezTo>
                <a:cubicBezTo>
                  <a:pt x="4815399" y="5271659"/>
                  <a:pt x="4796579" y="5290311"/>
                  <a:pt x="4750368" y="5280515"/>
                </a:cubicBezTo>
                <a:cubicBezTo>
                  <a:pt x="4714297" y="5280446"/>
                  <a:pt x="4716019" y="5289985"/>
                  <a:pt x="4664197" y="5289876"/>
                </a:cubicBezTo>
                <a:cubicBezTo>
                  <a:pt x="4642396" y="5294034"/>
                  <a:pt x="4648926" y="5285802"/>
                  <a:pt x="4621801" y="5286109"/>
                </a:cubicBezTo>
                <a:cubicBezTo>
                  <a:pt x="4587181" y="5303707"/>
                  <a:pt x="4550367" y="5292240"/>
                  <a:pt x="4501450" y="5291718"/>
                </a:cubicBezTo>
                <a:cubicBezTo>
                  <a:pt x="4441618" y="5290413"/>
                  <a:pt x="4391602" y="5297669"/>
                  <a:pt x="4339538" y="5289896"/>
                </a:cubicBezTo>
                <a:cubicBezTo>
                  <a:pt x="4320399" y="5296143"/>
                  <a:pt x="4294824" y="5304547"/>
                  <a:pt x="4273798" y="5293687"/>
                </a:cubicBezTo>
                <a:cubicBezTo>
                  <a:pt x="4218595" y="5295417"/>
                  <a:pt x="4225039" y="5300366"/>
                  <a:pt x="4204001" y="5294046"/>
                </a:cubicBezTo>
                <a:cubicBezTo>
                  <a:pt x="4162118" y="5296469"/>
                  <a:pt x="4168874" y="5290927"/>
                  <a:pt x="4131013" y="5287923"/>
                </a:cubicBezTo>
                <a:cubicBezTo>
                  <a:pt x="4100184" y="5283304"/>
                  <a:pt x="4115521" y="5283729"/>
                  <a:pt x="4087000" y="5283169"/>
                </a:cubicBezTo>
                <a:cubicBezTo>
                  <a:pt x="4060034" y="5291706"/>
                  <a:pt x="4041568" y="5281154"/>
                  <a:pt x="4034328" y="5278941"/>
                </a:cubicBezTo>
                <a:cubicBezTo>
                  <a:pt x="4008845" y="5280382"/>
                  <a:pt x="3971113" y="5268624"/>
                  <a:pt x="3975385" y="5283804"/>
                </a:cubicBezTo>
                <a:cubicBezTo>
                  <a:pt x="3939593" y="5263231"/>
                  <a:pt x="3940927" y="5284115"/>
                  <a:pt x="3902682" y="5278816"/>
                </a:cubicBezTo>
                <a:cubicBezTo>
                  <a:pt x="3882526" y="5271283"/>
                  <a:pt x="3856417" y="5267233"/>
                  <a:pt x="3843763" y="5276642"/>
                </a:cubicBezTo>
                <a:cubicBezTo>
                  <a:pt x="3766863" y="5264696"/>
                  <a:pt x="3813381" y="5261088"/>
                  <a:pt x="3734981" y="5248544"/>
                </a:cubicBezTo>
                <a:cubicBezTo>
                  <a:pt x="3694311" y="5242227"/>
                  <a:pt x="3633976" y="5239795"/>
                  <a:pt x="3602355" y="5230777"/>
                </a:cubicBezTo>
                <a:cubicBezTo>
                  <a:pt x="3570735" y="5221759"/>
                  <a:pt x="3562983" y="5225833"/>
                  <a:pt x="3538517" y="5219315"/>
                </a:cubicBezTo>
                <a:cubicBezTo>
                  <a:pt x="3514052" y="5212798"/>
                  <a:pt x="3482747" y="5212305"/>
                  <a:pt x="3463058" y="5208965"/>
                </a:cubicBezTo>
                <a:cubicBezTo>
                  <a:pt x="3443369" y="5205624"/>
                  <a:pt x="3422900" y="5197673"/>
                  <a:pt x="3420380" y="5199276"/>
                </a:cubicBezTo>
                <a:cubicBezTo>
                  <a:pt x="3380714" y="5190779"/>
                  <a:pt x="3368868" y="5201274"/>
                  <a:pt x="3345184" y="5183516"/>
                </a:cubicBezTo>
                <a:cubicBezTo>
                  <a:pt x="3324916" y="5181274"/>
                  <a:pt x="3320333" y="5179327"/>
                  <a:pt x="3298771" y="5178904"/>
                </a:cubicBezTo>
                <a:cubicBezTo>
                  <a:pt x="3277209" y="5178481"/>
                  <a:pt x="3245843" y="5181014"/>
                  <a:pt x="3215809" y="5180977"/>
                </a:cubicBezTo>
                <a:cubicBezTo>
                  <a:pt x="3184688" y="5182696"/>
                  <a:pt x="3183910" y="5199151"/>
                  <a:pt x="3154917" y="5182487"/>
                </a:cubicBezTo>
                <a:cubicBezTo>
                  <a:pt x="3155210" y="5186026"/>
                  <a:pt x="3140142" y="5187176"/>
                  <a:pt x="3136265" y="5187060"/>
                </a:cubicBezTo>
                <a:lnTo>
                  <a:pt x="3105563" y="5188768"/>
                </a:lnTo>
                <a:lnTo>
                  <a:pt x="3102974" y="5183180"/>
                </a:lnTo>
                <a:cubicBezTo>
                  <a:pt x="3091506" y="5180875"/>
                  <a:pt x="3071814" y="5186387"/>
                  <a:pt x="3060354" y="5187376"/>
                </a:cubicBezTo>
                <a:lnTo>
                  <a:pt x="3034213" y="5189113"/>
                </a:lnTo>
                <a:lnTo>
                  <a:pt x="3024272" y="5188328"/>
                </a:lnTo>
                <a:lnTo>
                  <a:pt x="3020033" y="5188388"/>
                </a:lnTo>
                <a:lnTo>
                  <a:pt x="3009083" y="5184215"/>
                </a:lnTo>
                <a:cubicBezTo>
                  <a:pt x="2998901" y="5183170"/>
                  <a:pt x="2991286" y="5176456"/>
                  <a:pt x="2985198" y="5175435"/>
                </a:cubicBezTo>
                <a:cubicBezTo>
                  <a:pt x="2979110" y="5174414"/>
                  <a:pt x="2977314" y="5182166"/>
                  <a:pt x="2972552" y="5178092"/>
                </a:cubicBezTo>
                <a:cubicBezTo>
                  <a:pt x="2978585" y="5175121"/>
                  <a:pt x="2969122" y="5172700"/>
                  <a:pt x="2964948" y="5170542"/>
                </a:cubicBezTo>
                <a:lnTo>
                  <a:pt x="2927081" y="5167883"/>
                </a:lnTo>
                <a:cubicBezTo>
                  <a:pt x="2881315" y="5170765"/>
                  <a:pt x="2897505" y="5157632"/>
                  <a:pt x="2883507" y="5165948"/>
                </a:cubicBezTo>
                <a:cubicBezTo>
                  <a:pt x="2848802" y="5172562"/>
                  <a:pt x="2841183" y="5172540"/>
                  <a:pt x="2828808" y="5171024"/>
                </a:cubicBezTo>
                <a:cubicBezTo>
                  <a:pt x="2789723" y="5176358"/>
                  <a:pt x="2783598" y="5178552"/>
                  <a:pt x="2733350" y="5182954"/>
                </a:cubicBezTo>
                <a:cubicBezTo>
                  <a:pt x="2705294" y="5195484"/>
                  <a:pt x="2697276" y="5196299"/>
                  <a:pt x="2676026" y="5201528"/>
                </a:cubicBezTo>
                <a:cubicBezTo>
                  <a:pt x="2649850" y="5209688"/>
                  <a:pt x="2656777" y="5215631"/>
                  <a:pt x="2624966" y="5219503"/>
                </a:cubicBezTo>
                <a:cubicBezTo>
                  <a:pt x="2608822" y="5223802"/>
                  <a:pt x="2596717" y="5233960"/>
                  <a:pt x="2586657" y="5237693"/>
                </a:cubicBezTo>
                <a:cubicBezTo>
                  <a:pt x="2576598" y="5241426"/>
                  <a:pt x="2572560" y="5240215"/>
                  <a:pt x="2555604" y="5242950"/>
                </a:cubicBezTo>
                <a:cubicBezTo>
                  <a:pt x="2544327" y="5242024"/>
                  <a:pt x="2507818" y="5241999"/>
                  <a:pt x="2501014" y="5243732"/>
                </a:cubicBezTo>
                <a:cubicBezTo>
                  <a:pt x="2481627" y="5253849"/>
                  <a:pt x="2464234" y="5242512"/>
                  <a:pt x="2430333" y="5242347"/>
                </a:cubicBezTo>
                <a:lnTo>
                  <a:pt x="2390297" y="5243718"/>
                </a:lnTo>
                <a:cubicBezTo>
                  <a:pt x="2383025" y="5238323"/>
                  <a:pt x="2325738" y="5236407"/>
                  <a:pt x="2321676" y="5229096"/>
                </a:cubicBezTo>
                <a:cubicBezTo>
                  <a:pt x="2300682" y="5221752"/>
                  <a:pt x="2300605" y="5203239"/>
                  <a:pt x="2268081" y="5196194"/>
                </a:cubicBezTo>
                <a:cubicBezTo>
                  <a:pt x="2250549" y="5189151"/>
                  <a:pt x="2260291" y="5206888"/>
                  <a:pt x="2216485" y="5186836"/>
                </a:cubicBezTo>
                <a:cubicBezTo>
                  <a:pt x="2176812" y="5155811"/>
                  <a:pt x="2009284" y="5133290"/>
                  <a:pt x="2001494" y="5079343"/>
                </a:cubicBezTo>
                <a:cubicBezTo>
                  <a:pt x="1930452" y="5061834"/>
                  <a:pt x="1990088" y="5062662"/>
                  <a:pt x="1894629" y="5047832"/>
                </a:cubicBezTo>
                <a:cubicBezTo>
                  <a:pt x="1809963" y="5035276"/>
                  <a:pt x="1557661" y="5013588"/>
                  <a:pt x="1500237" y="4994679"/>
                </a:cubicBezTo>
                <a:cubicBezTo>
                  <a:pt x="1422590" y="4985100"/>
                  <a:pt x="1462550" y="4984560"/>
                  <a:pt x="1428745" y="4990358"/>
                </a:cubicBezTo>
                <a:cubicBezTo>
                  <a:pt x="1371818" y="4998904"/>
                  <a:pt x="1368586" y="4981591"/>
                  <a:pt x="1331117" y="4982813"/>
                </a:cubicBezTo>
                <a:cubicBezTo>
                  <a:pt x="1275392" y="4969813"/>
                  <a:pt x="1167811" y="4963517"/>
                  <a:pt x="1094400" y="4949677"/>
                </a:cubicBezTo>
                <a:cubicBezTo>
                  <a:pt x="1032555" y="4940283"/>
                  <a:pt x="1020613" y="4926459"/>
                  <a:pt x="960420" y="4921601"/>
                </a:cubicBezTo>
                <a:cubicBezTo>
                  <a:pt x="926461" y="4913284"/>
                  <a:pt x="907935" y="4932317"/>
                  <a:pt x="890651" y="4899776"/>
                </a:cubicBezTo>
                <a:cubicBezTo>
                  <a:pt x="868932" y="4886871"/>
                  <a:pt x="828943" y="4886321"/>
                  <a:pt x="792786" y="4879490"/>
                </a:cubicBezTo>
                <a:cubicBezTo>
                  <a:pt x="774601" y="4877972"/>
                  <a:pt x="755410" y="4883422"/>
                  <a:pt x="715957" y="4873155"/>
                </a:cubicBezTo>
                <a:cubicBezTo>
                  <a:pt x="685950" y="4865367"/>
                  <a:pt x="651097" y="4849744"/>
                  <a:pt x="647625" y="4870967"/>
                </a:cubicBezTo>
                <a:cubicBezTo>
                  <a:pt x="617175" y="4843306"/>
                  <a:pt x="628363" y="4862320"/>
                  <a:pt x="588833" y="4861867"/>
                </a:cubicBezTo>
                <a:cubicBezTo>
                  <a:pt x="485840" y="4832827"/>
                  <a:pt x="444489" y="4851587"/>
                  <a:pt x="366769" y="4836563"/>
                </a:cubicBezTo>
                <a:cubicBezTo>
                  <a:pt x="347086" y="4818158"/>
                  <a:pt x="343282" y="4863016"/>
                  <a:pt x="293285" y="4819988"/>
                </a:cubicBezTo>
                <a:cubicBezTo>
                  <a:pt x="289569" y="4822136"/>
                  <a:pt x="267030" y="4799681"/>
                  <a:pt x="251789" y="4793960"/>
                </a:cubicBezTo>
                <a:cubicBezTo>
                  <a:pt x="236548" y="4788239"/>
                  <a:pt x="215411" y="4786648"/>
                  <a:pt x="201835" y="4785664"/>
                </a:cubicBezTo>
                <a:cubicBezTo>
                  <a:pt x="188258" y="4784679"/>
                  <a:pt x="186209" y="4788050"/>
                  <a:pt x="170329" y="4788050"/>
                </a:cubicBezTo>
                <a:cubicBezTo>
                  <a:pt x="154448" y="4788050"/>
                  <a:pt x="132774" y="4775085"/>
                  <a:pt x="103478" y="4797957"/>
                </a:cubicBezTo>
                <a:cubicBezTo>
                  <a:pt x="89551" y="4796239"/>
                  <a:pt x="97852" y="4783571"/>
                  <a:pt x="86767" y="4777747"/>
                </a:cubicBezTo>
                <a:cubicBezTo>
                  <a:pt x="81225" y="4774835"/>
                  <a:pt x="72809" y="4772046"/>
                  <a:pt x="63762" y="4769537"/>
                </a:cubicBezTo>
                <a:lnTo>
                  <a:pt x="37001" y="4763022"/>
                </a:lnTo>
                <a:lnTo>
                  <a:pt x="37482" y="4761597"/>
                </a:lnTo>
                <a:cubicBezTo>
                  <a:pt x="35277" y="4760236"/>
                  <a:pt x="31697" y="4759001"/>
                  <a:pt x="30394" y="4758901"/>
                </a:cubicBezTo>
                <a:cubicBezTo>
                  <a:pt x="29091" y="4758801"/>
                  <a:pt x="30066" y="4759837"/>
                  <a:pt x="36971" y="4763015"/>
                </a:cubicBezTo>
                <a:lnTo>
                  <a:pt x="37001" y="4763022"/>
                </a:lnTo>
                <a:lnTo>
                  <a:pt x="36315" y="4765055"/>
                </a:lnTo>
                <a:cubicBezTo>
                  <a:pt x="32115" y="4765663"/>
                  <a:pt x="22886" y="4765389"/>
                  <a:pt x="4975" y="4763227"/>
                </a:cubicBezTo>
                <a:lnTo>
                  <a:pt x="0" y="4762420"/>
                </a:lnTo>
                <a:close/>
              </a:path>
            </a:pathLst>
          </a:custGeom>
          <a:effectLst>
            <a:outerShdw blurRad="50800" dist="38100" dir="5400000" algn="t" rotWithShape="0">
              <a:prstClr val="black">
                <a:alpha val="40000"/>
              </a:prstClr>
            </a:outerShdw>
          </a:effectLst>
        </p:spPr>
      </p:pic>
      <p:sp>
        <p:nvSpPr>
          <p:cNvPr id="4" name="CuadroTexto 3">
            <a:extLst>
              <a:ext uri="{FF2B5EF4-FFF2-40B4-BE49-F238E27FC236}">
                <a16:creationId xmlns:a16="http://schemas.microsoft.com/office/drawing/2014/main" id="{8AC3C152-3AD5-E333-E00E-BF70D446F62E}"/>
              </a:ext>
            </a:extLst>
          </p:cNvPr>
          <p:cNvSpPr txBox="1"/>
          <p:nvPr/>
        </p:nvSpPr>
        <p:spPr>
          <a:xfrm>
            <a:off x="380999" y="4847942"/>
            <a:ext cx="11430000" cy="1684912"/>
          </a:xfrm>
          <a:prstGeom prst="rect">
            <a:avLst/>
          </a:prstGeom>
          <a:noFill/>
        </p:spPr>
        <p:txBody>
          <a:bodyPr wrap="square" rtlCol="0">
            <a:prstTxWarp prst="textCurveDown">
              <a:avLst>
                <a:gd name="adj" fmla="val 41359"/>
              </a:avLst>
            </a:prstTxWarp>
            <a:spAutoFit/>
            <a:scene3d>
              <a:camera prst="orthographicFront"/>
              <a:lightRig rig="glow" dir="t"/>
            </a:scene3d>
            <a:sp3d extrusionH="57150" contourW="31750">
              <a:bevelT h="25400" prst="softRound"/>
              <a:contourClr>
                <a:srgbClr val="913823"/>
              </a:contourClr>
            </a:sp3d>
          </a:bodyPr>
          <a:lstStyle/>
          <a:p>
            <a:pPr algn="ctr" rtl="1"/>
            <a:r>
              <a:rPr lang="ar-SA" sz="4400" b="1" spc="600" dirty="0">
                <a:ln w="0"/>
                <a:gradFill>
                  <a:gsLst>
                    <a:gs pos="0">
                      <a:srgbClr val="913823"/>
                    </a:gs>
                    <a:gs pos="50000">
                      <a:srgbClr val="E8985E"/>
                    </a:gs>
                    <a:gs pos="100000">
                      <a:srgbClr val="F5D3AF"/>
                    </a:gs>
                  </a:gsLst>
                  <a:lin ang="5400000"/>
                </a:gradFill>
                <a:effectLst>
                  <a:outerShdw blurRad="50800" dist="38100" dir="2700000" algn="tl" rotWithShape="0">
                    <a:prstClr val="black">
                      <a:alpha val="70000"/>
                    </a:prstClr>
                  </a:outerShdw>
                </a:effectLst>
              </a:rPr>
              <a:t>المسيح صاحب المقام الأوّل في كل شيء</a:t>
            </a:r>
            <a:endParaRPr lang="en-US" sz="4400" b="1" spc="600" noProof="0" dirty="0">
              <a:ln w="0"/>
              <a:gradFill>
                <a:gsLst>
                  <a:gs pos="0">
                    <a:srgbClr val="913823"/>
                  </a:gs>
                  <a:gs pos="50000">
                    <a:srgbClr val="E8985E"/>
                  </a:gs>
                  <a:gs pos="100000">
                    <a:srgbClr val="F5D3AF"/>
                  </a:gs>
                </a:gsLst>
                <a:lin ang="5400000"/>
              </a:gradFill>
              <a:effectLst>
                <a:outerShdw blurRad="50800" dist="38100" dir="2700000" algn="tl" rotWithShape="0">
                  <a:prstClr val="black">
                    <a:alpha val="70000"/>
                  </a:prstClr>
                </a:outerShdw>
              </a:effectLst>
            </a:endParaRPr>
          </a:p>
        </p:txBody>
      </p:sp>
      <p:sp>
        <p:nvSpPr>
          <p:cNvPr id="6" name="CuadroTexto 5">
            <a:extLst>
              <a:ext uri="{FF2B5EF4-FFF2-40B4-BE49-F238E27FC236}">
                <a16:creationId xmlns:a16="http://schemas.microsoft.com/office/drawing/2014/main" id="{0DA4A130-158B-7FA8-9071-455334E919B2}"/>
              </a:ext>
            </a:extLst>
          </p:cNvPr>
          <p:cNvSpPr txBox="1"/>
          <p:nvPr/>
        </p:nvSpPr>
        <p:spPr>
          <a:xfrm>
            <a:off x="8437106" y="85522"/>
            <a:ext cx="3754874" cy="338554"/>
          </a:xfrm>
          <a:prstGeom prst="rect">
            <a:avLst/>
          </a:prstGeom>
          <a:noFill/>
        </p:spPr>
        <p:txBody>
          <a:bodyPr wrap="none" rtlCol="0">
            <a:spAutoFit/>
          </a:bodyPr>
          <a:lstStyle/>
          <a:p>
            <a:pPr algn="r"/>
            <a:r>
              <a:rPr lang="en-US" sz="1600" b="1" noProof="0" dirty="0">
                <a:solidFill>
                  <a:srgbClr val="2E767C"/>
                </a:solidFill>
              </a:rPr>
              <a:t>Lesson 8 for February 21, 2026</a:t>
            </a:r>
          </a:p>
        </p:txBody>
      </p:sp>
    </p:spTree>
    <p:extLst>
      <p:ext uri="{BB962C8B-B14F-4D97-AF65-F5344CB8AC3E}">
        <p14:creationId xmlns:p14="http://schemas.microsoft.com/office/powerpoint/2010/main" val="616219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88227F-2B55-C65C-395A-A82E4046346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3" name="Imagen 2" descr="Imagen que contiene objeto, estrella&#10;&#10;El contenido generado por IA puede ser incorrecto.">
            <a:extLst>
              <a:ext uri="{FF2B5EF4-FFF2-40B4-BE49-F238E27FC236}">
                <a16:creationId xmlns:a16="http://schemas.microsoft.com/office/drawing/2014/main" id="{6267B4A5-AF9E-2F77-FC07-7EED8F27D52C}"/>
              </a:ext>
            </a:extLst>
          </p:cNvPr>
          <p:cNvPicPr>
            <a:picLocks noChangeAspect="1"/>
          </p:cNvPicPr>
          <p:nvPr/>
        </p:nvPicPr>
        <p:blipFill rotWithShape="1">
          <a:blip r:embed="rId2">
            <a:extLst>
              <a:ext uri="{28A0092B-C50C-407E-A947-70E740481C1C}">
                <a14:useLocalDpi xmlns:a14="http://schemas.microsoft.com/office/drawing/2010/main" val="0"/>
              </a:ext>
            </a:extLst>
          </a:blip>
          <a:srcRect l="25740" r="25740"/>
          <a:stretch>
            <a:fillRect/>
          </a:stretch>
        </p:blipFill>
        <p:spPr>
          <a:xfrm>
            <a:off x="154950" y="190500"/>
            <a:ext cx="5474323" cy="6448425"/>
          </a:xfrm>
          <a:prstGeom prst="rect">
            <a:avLst/>
          </a:prstGeom>
          <a:ln w="38100" cap="sq">
            <a:solidFill>
              <a:srgbClr val="0F9ED5"/>
            </a:solidFill>
            <a:prstDash val="solid"/>
            <a:miter lim="800000"/>
          </a:ln>
          <a:effectLst>
            <a:outerShdw blurRad="50800" dist="38100" dir="2700000" algn="tl" rotWithShape="0">
              <a:srgbClr val="000000">
                <a:alpha val="43000"/>
              </a:srgbClr>
            </a:outerShdw>
          </a:effectLst>
        </p:spPr>
      </p:pic>
      <p:sp>
        <p:nvSpPr>
          <p:cNvPr id="10" name="Right Triangle 9">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flipH="1">
            <a:off x="10277474" y="4996658"/>
            <a:ext cx="1914523" cy="1861342"/>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086A5A31-B10A-4793-84D4-D785959AE5B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784222" y="190500"/>
            <a:ext cx="6252827" cy="6448425"/>
          </a:xfrm>
          <a:prstGeom prst="rect">
            <a:avLst/>
          </a:prstGeom>
          <a:noFill/>
          <a:ln w="38100">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898CA5DE-FAE4-15A6-5A5C-F5DF052FCB40}"/>
              </a:ext>
            </a:extLst>
          </p:cNvPr>
          <p:cNvSpPr txBox="1"/>
          <p:nvPr/>
        </p:nvSpPr>
        <p:spPr>
          <a:xfrm>
            <a:off x="5919785" y="754946"/>
            <a:ext cx="5981700" cy="4708981"/>
          </a:xfrm>
          <a:prstGeom prst="rect">
            <a:avLst/>
          </a:prstGeom>
          <a:noFill/>
          <a:ln w="28575">
            <a:solidFill>
              <a:schemeClr val="tx2">
                <a:lumMod val="25000"/>
                <a:lumOff val="75000"/>
              </a:schemeClr>
            </a:solidFill>
          </a:ln>
        </p:spPr>
        <p:txBody>
          <a:bodyPr wrap="square">
            <a:spAutoFit/>
            <a:scene3d>
              <a:camera prst="orthographicFront"/>
              <a:lightRig rig="threePt" dir="t"/>
            </a:scene3d>
            <a:sp3d extrusionH="57150">
              <a:bevelT w="38100" h="38100"/>
            </a:sp3d>
          </a:bodyPr>
          <a:lstStyle/>
          <a:p>
            <a:pPr marL="0" marR="0" lvl="0" indent="0" algn="ctr" defTabSz="914400" rtl="1" eaLnBrk="1" fontAlgn="auto" latinLnBrk="0" hangingPunct="1">
              <a:lnSpc>
                <a:spcPct val="100000"/>
              </a:lnSpc>
              <a:spcBef>
                <a:spcPts val="1200"/>
              </a:spcBef>
              <a:spcAft>
                <a:spcPts val="0"/>
              </a:spcAft>
              <a:buClrTx/>
              <a:buSzTx/>
              <a:buFontTx/>
              <a:buNone/>
              <a:tabLst/>
              <a:defRPr/>
            </a:pPr>
            <a:r>
              <a:rPr lang="en-US" sz="3600" b="1" dirty="0">
                <a:ln w="12700" cmpd="sng">
                  <a:noFill/>
                  <a:prstDash val="solid"/>
                </a:ln>
                <a:solidFill>
                  <a:srgbClr val="0F9ED5">
                    <a:lumMod val="75000"/>
                  </a:srgbClr>
                </a:solidFill>
                <a:latin typeface="Comic Sans MS" panose="030F0702030302020204" pitchFamily="66" charset="0"/>
              </a:rPr>
              <a:t>“</a:t>
            </a:r>
            <a:r>
              <a:rPr lang="ar-SA" sz="3600" b="1" dirty="0">
                <a:ln w="12700" cmpd="sng">
                  <a:noFill/>
                  <a:prstDash val="solid"/>
                </a:ln>
                <a:solidFill>
                  <a:srgbClr val="0F9ED5">
                    <a:lumMod val="75000"/>
                  </a:srgbClr>
                </a:solidFill>
                <a:latin typeface="Comic Sans MS" panose="030F0702030302020204" pitchFamily="66" charset="0"/>
              </a:rPr>
              <a:t>الّذي هو صورَةُ اللهِ غَيرِ المَنظورِ، بكرُ كُلِّ خَليقَةٍ. 16فإنَّهُ فيهِ خُلِقَ الكُلُّ: ما في السماواتِ وما علَى الأرضِ، ما يُرَى وما لا يُرَى، سواءٌ كانَ عُروشًا أم سياداتٍ أم رياساتٍ أم سلاطينَ. الكُلُّ بهِ ولهُ قد خُلِقَ. 17الّذي هو قَبلَ كُلِّ شَيءٍ، وفيهِ يَقومُ الكُلُّ</a:t>
            </a:r>
            <a:r>
              <a:rPr kumimoji="0" lang="en-US" sz="36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ea typeface="+mn-ea"/>
                <a:cs typeface="+mn-cs"/>
              </a:rPr>
              <a:t>”</a:t>
            </a:r>
          </a:p>
          <a:p>
            <a:pPr lvl="0" algn="ctr" rtl="1">
              <a:spcBef>
                <a:spcPts val="2400"/>
              </a:spcBef>
              <a:defRPr/>
            </a:pPr>
            <a:r>
              <a:rPr lang="ar-SA" sz="2800" b="1" dirty="0" err="1">
                <a:ln w="12700" cmpd="sng">
                  <a:noFill/>
                  <a:prstDash val="solid"/>
                </a:ln>
                <a:solidFill>
                  <a:srgbClr val="0F9ED5">
                    <a:lumMod val="75000"/>
                  </a:srgbClr>
                </a:solidFill>
                <a:latin typeface="Comic Sans MS" panose="030F0702030302020204" pitchFamily="66" charset="0"/>
              </a:rPr>
              <a:t>كولوسي</a:t>
            </a:r>
            <a:r>
              <a:rPr lang="ar-SA" sz="2800" b="1" dirty="0">
                <a:ln w="12700" cmpd="sng">
                  <a:noFill/>
                  <a:prstDash val="solid"/>
                </a:ln>
                <a:solidFill>
                  <a:srgbClr val="0F9ED5">
                    <a:lumMod val="75000"/>
                  </a:srgbClr>
                </a:solidFill>
                <a:latin typeface="Comic Sans MS" panose="030F0702030302020204" pitchFamily="66" charset="0"/>
              </a:rPr>
              <a:t> </a:t>
            </a:r>
            <a:r>
              <a:rPr lang="fr-FR" sz="2800" b="1" dirty="0">
                <a:ln w="12700" cmpd="sng">
                  <a:noFill/>
                  <a:prstDash val="solid"/>
                </a:ln>
                <a:solidFill>
                  <a:srgbClr val="0F9ED5">
                    <a:lumMod val="75000"/>
                  </a:srgbClr>
                </a:solidFill>
                <a:latin typeface="Comic Sans MS" panose="030F0702030302020204" pitchFamily="66" charset="0"/>
              </a:rPr>
              <a:t>17-15:1</a:t>
            </a:r>
            <a:endParaRPr kumimoji="0" lang="en-US" sz="28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134614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BEBA8EAE-BF5A-486C-A8C5-ECC9F3942E4B}">
                <a14:imgProps xmlns:a14="http://schemas.microsoft.com/office/drawing/2010/main">
                  <a14:imgLayer r:embed="rId3">
                    <a14:imgEffect>
                      <a14:artisticCrisscrossEtching pressure="43"/>
                    </a14:imgEffect>
                  </a14:imgLayer>
                </a14:imgProps>
              </a:ext>
              <a:ext uri="{28A0092B-C50C-407E-A947-70E740481C1C}">
                <a14:useLocalDpi xmlns:a14="http://schemas.microsoft.com/office/drawing/2010/main"/>
              </a:ext>
            </a:extLst>
          </a:blip>
          <a:srcRect/>
          <a:stretch>
            <a:fillRect t="-17000" b="-17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96D96DC-5F7A-8402-1E61-1D90A0E60F64}"/>
              </a:ext>
            </a:extLst>
          </p:cNvPr>
          <p:cNvSpPr txBox="1"/>
          <p:nvPr/>
        </p:nvSpPr>
        <p:spPr>
          <a:xfrm>
            <a:off x="-1" y="4322705"/>
            <a:ext cx="4381373" cy="2554545"/>
          </a:xfrm>
          <a:prstGeom prst="rect">
            <a:avLst/>
          </a:prstGeom>
          <a:noFill/>
        </p:spPr>
        <p:txBody>
          <a:bodyPr wrap="square" rtlCol="0">
            <a:spAutoFit/>
            <a:scene3d>
              <a:camera prst="orthographicFront"/>
              <a:lightRig rig="threePt" dir="t"/>
            </a:scene3d>
            <a:sp3d extrusionH="57150">
              <a:bevelT w="38100" h="38100"/>
            </a:sp3d>
          </a:bodyPr>
          <a:lstStyle/>
          <a:p>
            <a:pPr algn="r" rtl="1">
              <a:spcBef>
                <a:spcPts val="1200"/>
              </a:spcBef>
            </a:pPr>
            <a:r>
              <a:rPr lang="ar-SA" sz="2400" b="1" dirty="0">
                <a:solidFill>
                  <a:srgbClr val="D81062"/>
                </a:solidFill>
              </a:rPr>
              <a:t>صورة الله (</a:t>
            </a:r>
            <a:r>
              <a:rPr lang="ar-SA" sz="2400" b="1" dirty="0" err="1">
                <a:solidFill>
                  <a:srgbClr val="D81062"/>
                </a:solidFill>
              </a:rPr>
              <a:t>كولوسي</a:t>
            </a:r>
            <a:r>
              <a:rPr lang="ar-SA" sz="2400" b="1" dirty="0">
                <a:solidFill>
                  <a:srgbClr val="D81062"/>
                </a:solidFill>
              </a:rPr>
              <a:t> </a:t>
            </a:r>
            <a:r>
              <a:rPr lang="fr-FR" sz="2400" b="1" dirty="0">
                <a:solidFill>
                  <a:srgbClr val="D81062"/>
                </a:solidFill>
              </a:rPr>
              <a:t>15:1</a:t>
            </a:r>
            <a:r>
              <a:rPr lang="ar-SA" sz="2400" b="1" dirty="0">
                <a:solidFill>
                  <a:srgbClr val="D81062"/>
                </a:solidFill>
              </a:rPr>
              <a:t>أ)</a:t>
            </a:r>
            <a:endParaRPr lang="es-ES" sz="2400" b="1" dirty="0">
              <a:solidFill>
                <a:srgbClr val="D81062"/>
              </a:solidFill>
            </a:endParaRPr>
          </a:p>
          <a:p>
            <a:pPr algn="r" rtl="1">
              <a:spcBef>
                <a:spcPts val="1200"/>
              </a:spcBef>
            </a:pPr>
            <a:r>
              <a:rPr lang="ar-SA" sz="2400" b="1" dirty="0">
                <a:solidFill>
                  <a:srgbClr val="9112E3"/>
                </a:solidFill>
              </a:rPr>
              <a:t>البكر (كولوسي </a:t>
            </a:r>
            <a:r>
              <a:rPr lang="fr-FR" sz="2400" b="1" dirty="0">
                <a:solidFill>
                  <a:srgbClr val="9112E3"/>
                </a:solidFill>
              </a:rPr>
              <a:t>15:1</a:t>
            </a:r>
            <a:r>
              <a:rPr lang="ar-SA" sz="2400" b="1" dirty="0">
                <a:solidFill>
                  <a:srgbClr val="9112E3"/>
                </a:solidFill>
              </a:rPr>
              <a:t>ب-17)</a:t>
            </a:r>
            <a:endParaRPr lang="es-ES" sz="2400" b="1" dirty="0">
              <a:solidFill>
                <a:srgbClr val="9112E3"/>
              </a:solidFill>
            </a:endParaRPr>
          </a:p>
          <a:p>
            <a:pPr algn="r" rtl="1">
              <a:spcBef>
                <a:spcPts val="1200"/>
              </a:spcBef>
            </a:pPr>
            <a:r>
              <a:rPr lang="ar-SA" sz="2400" b="1" dirty="0">
                <a:solidFill>
                  <a:srgbClr val="173EE5"/>
                </a:solidFill>
              </a:rPr>
              <a:t>رئيس الكنيسة (كولوسي </a:t>
            </a:r>
            <a:r>
              <a:rPr lang="fr-FR" sz="2400" b="1" dirty="0">
                <a:solidFill>
                  <a:srgbClr val="173EE5"/>
                </a:solidFill>
              </a:rPr>
              <a:t>18:1</a:t>
            </a:r>
            <a:r>
              <a:rPr lang="ar-SA" sz="2400" b="1" dirty="0">
                <a:solidFill>
                  <a:srgbClr val="173EE5"/>
                </a:solidFill>
              </a:rPr>
              <a:t>أ)</a:t>
            </a:r>
            <a:endParaRPr lang="es-ES" sz="2400" b="1" dirty="0">
              <a:solidFill>
                <a:srgbClr val="173EE5"/>
              </a:solidFill>
            </a:endParaRPr>
          </a:p>
          <a:p>
            <a:pPr algn="r" rtl="1">
              <a:spcBef>
                <a:spcPts val="1200"/>
              </a:spcBef>
            </a:pPr>
            <a:r>
              <a:rPr lang="ar-SA" sz="2400" b="1" dirty="0">
                <a:solidFill>
                  <a:srgbClr val="28BA63"/>
                </a:solidFill>
              </a:rPr>
              <a:t>البداية (كولوسي </a:t>
            </a:r>
            <a:r>
              <a:rPr lang="fr-FR" sz="2400" b="1" dirty="0">
                <a:solidFill>
                  <a:srgbClr val="28BA63"/>
                </a:solidFill>
              </a:rPr>
              <a:t>18:1</a:t>
            </a:r>
            <a:r>
              <a:rPr lang="ar-SA" sz="2400" b="1" dirty="0">
                <a:solidFill>
                  <a:srgbClr val="28BA63"/>
                </a:solidFill>
              </a:rPr>
              <a:t>ب)</a:t>
            </a:r>
            <a:endParaRPr lang="es-ES" sz="2400" b="1" dirty="0">
              <a:solidFill>
                <a:srgbClr val="28BA63"/>
              </a:solidFill>
            </a:endParaRPr>
          </a:p>
          <a:p>
            <a:pPr algn="r" rtl="1">
              <a:spcBef>
                <a:spcPts val="1200"/>
              </a:spcBef>
            </a:pPr>
            <a:r>
              <a:rPr lang="ar-SA" sz="2400" b="1" dirty="0">
                <a:solidFill>
                  <a:srgbClr val="E35316"/>
                </a:solidFill>
              </a:rPr>
              <a:t>المصالحة (كولوسي </a:t>
            </a:r>
            <a:r>
              <a:rPr lang="fr-FR" sz="2400" b="1" dirty="0">
                <a:solidFill>
                  <a:srgbClr val="E35316"/>
                </a:solidFill>
              </a:rPr>
              <a:t>19:1</a:t>
            </a:r>
            <a:r>
              <a:rPr lang="ar-SA" sz="2400" b="1" dirty="0">
                <a:solidFill>
                  <a:srgbClr val="E35316"/>
                </a:solidFill>
              </a:rPr>
              <a:t>-20)</a:t>
            </a:r>
            <a:endParaRPr lang="en-US" sz="2400" b="1" dirty="0">
              <a:solidFill>
                <a:srgbClr val="E35316"/>
              </a:solidFill>
            </a:endParaRPr>
          </a:p>
        </p:txBody>
      </p:sp>
      <p:sp>
        <p:nvSpPr>
          <p:cNvPr id="3" name="CuadroTexto 2">
            <a:extLst>
              <a:ext uri="{FF2B5EF4-FFF2-40B4-BE49-F238E27FC236}">
                <a16:creationId xmlns:a16="http://schemas.microsoft.com/office/drawing/2014/main" id="{925FFB5B-8432-9228-652D-A66F7E1B69B3}"/>
              </a:ext>
            </a:extLst>
          </p:cNvPr>
          <p:cNvSpPr txBox="1"/>
          <p:nvPr/>
        </p:nvSpPr>
        <p:spPr>
          <a:xfrm>
            <a:off x="190500" y="74744"/>
            <a:ext cx="3962400" cy="1569660"/>
          </a:xfrm>
          <a:prstGeom prst="rect">
            <a:avLst/>
          </a:prstGeom>
          <a:noFill/>
        </p:spPr>
        <p:txBody>
          <a:bodyPr wrap="square" rtlCol="0">
            <a:spAutoFit/>
          </a:bodyPr>
          <a:lstStyle/>
          <a:p>
            <a:pPr algn="r" rtl="1">
              <a:spcBef>
                <a:spcPts val="600"/>
              </a:spcBef>
            </a:pPr>
            <a:r>
              <a:rPr lang="ar-SA" sz="2400" b="1" dirty="0"/>
              <a:t>يعلن بولس أن يسوع جلب السلام للكون كله، "سواء كانت أشياء على الأرض أو أشياء في السماء" (</a:t>
            </a:r>
            <a:r>
              <a:rPr lang="ar-SA" sz="2400" b="1" dirty="0" err="1"/>
              <a:t>كولوسي</a:t>
            </a:r>
            <a:r>
              <a:rPr lang="fr-FR" sz="2400" b="1" dirty="0"/>
              <a:t>(21-20:1</a:t>
            </a:r>
            <a:r>
              <a:rPr lang="en-US" sz="2400" b="1" dirty="0"/>
              <a:t>.</a:t>
            </a:r>
            <a:endParaRPr lang="en-US" sz="2400" b="1" noProof="0" dirty="0"/>
          </a:p>
        </p:txBody>
      </p:sp>
      <p:grpSp>
        <p:nvGrpSpPr>
          <p:cNvPr id="10" name="Grupo 9">
            <a:extLst>
              <a:ext uri="{FF2B5EF4-FFF2-40B4-BE49-F238E27FC236}">
                <a16:creationId xmlns:a16="http://schemas.microsoft.com/office/drawing/2014/main" id="{EE917845-B2C5-1A4B-631F-32E02CB6B8B8}"/>
              </a:ext>
            </a:extLst>
          </p:cNvPr>
          <p:cNvGrpSpPr/>
          <p:nvPr/>
        </p:nvGrpSpPr>
        <p:grpSpPr>
          <a:xfrm>
            <a:off x="4381372" y="164224"/>
            <a:ext cx="7620128" cy="3999216"/>
            <a:chOff x="4124325" y="105856"/>
            <a:chExt cx="7877175" cy="4134120"/>
          </a:xfrm>
        </p:grpSpPr>
        <p:pic>
          <p:nvPicPr>
            <p:cNvPr id="7" name="Imagen 6" descr="Imagen que contiene animal, parado, pájaro, agua&#10;&#10;El contenido generado por IA puede ser incorrecto.">
              <a:extLst>
                <a:ext uri="{FF2B5EF4-FFF2-40B4-BE49-F238E27FC236}">
                  <a16:creationId xmlns:a16="http://schemas.microsoft.com/office/drawing/2014/main" id="{2B392E22-C9F7-B887-2664-7F22D9153E6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24325" y="105856"/>
              <a:ext cx="7877175" cy="4134120"/>
            </a:xfrm>
            <a:prstGeom prst="rect">
              <a:avLst/>
            </a:prstGeom>
            <a:solidFill>
              <a:srgbClr val="FFFFFF">
                <a:shade val="85000"/>
              </a:srgbClr>
            </a:solidFill>
            <a:ln w="88900" cap="sq">
              <a:solidFill>
                <a:schemeClr val="accent3">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n 8" descr="Imagen que contiene florero, sostener&#10;&#10;El contenido generado por IA puede ser incorrecto.">
              <a:extLst>
                <a:ext uri="{FF2B5EF4-FFF2-40B4-BE49-F238E27FC236}">
                  <a16:creationId xmlns:a16="http://schemas.microsoft.com/office/drawing/2014/main" id="{06721D8E-2B56-DC56-8DA4-76BE46D6CE16}"/>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7278102" y="1593959"/>
              <a:ext cx="1742073" cy="2282716"/>
            </a:xfrm>
            <a:prstGeom prst="rect">
              <a:avLst/>
            </a:prstGeom>
            <a:ln>
              <a:noFill/>
            </a:ln>
          </p:spPr>
        </p:pic>
      </p:grpSp>
      <p:pic>
        <p:nvPicPr>
          <p:cNvPr id="12" name="Imagen 11" descr="Una persona parado en un cuerpo de agua junto a una roca&#10;&#10;El contenido generado por IA puede ser incorrecto.">
            <a:extLst>
              <a:ext uri="{FF2B5EF4-FFF2-40B4-BE49-F238E27FC236}">
                <a16:creationId xmlns:a16="http://schemas.microsoft.com/office/drawing/2014/main" id="{FC9F0AF4-7DF6-EAAF-074A-65C5E1660446}"/>
              </a:ext>
            </a:extLst>
          </p:cNvPr>
          <p:cNvPicPr>
            <a:picLocks noChangeAspect="1"/>
          </p:cNvPicPr>
          <p:nvPr/>
        </p:nvPicPr>
        <p:blipFill rotWithShape="1">
          <a:blip r:embed="rId6">
            <a:extLst>
              <a:ext uri="{28A0092B-C50C-407E-A947-70E740481C1C}">
                <a14:useLocalDpi xmlns:a14="http://schemas.microsoft.com/office/drawing/2010/main"/>
              </a:ext>
            </a:extLst>
          </a:blip>
          <a:srcRect t="14698" b="21115"/>
          <a:stretch>
            <a:fillRect/>
          </a:stretch>
        </p:blipFill>
        <p:spPr>
          <a:xfrm>
            <a:off x="5492138" y="4441274"/>
            <a:ext cx="6433162" cy="2215954"/>
          </a:xfrm>
          <a:prstGeom prst="rect">
            <a:avLst/>
          </a:prstGeom>
          <a:solidFill>
            <a:srgbClr val="FFFFFF">
              <a:shade val="85000"/>
            </a:srgbClr>
          </a:solidFill>
          <a:ln w="88900" cap="sq">
            <a:solidFill>
              <a:srgbClr val="970DD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Imagen 13" descr="Imagen que contiene Patrón de fondo&#10;&#10;El contenido generado por IA puede ser incorrecto.">
            <a:extLst>
              <a:ext uri="{FF2B5EF4-FFF2-40B4-BE49-F238E27FC236}">
                <a16:creationId xmlns:a16="http://schemas.microsoft.com/office/drawing/2014/main" id="{781314F5-98AC-3EBD-1E48-41020CCA7ED8}"/>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rot="5218126">
            <a:off x="4533019" y="6364296"/>
            <a:ext cx="280851" cy="486685"/>
          </a:xfrm>
          <a:prstGeom prst="rect">
            <a:avLst/>
          </a:prstGeom>
          <a:effectLst>
            <a:outerShdw blurRad="50800" dist="38100" dir="8100000" algn="tr" rotWithShape="0">
              <a:prstClr val="black">
                <a:alpha val="40000"/>
              </a:prstClr>
            </a:outerShdw>
          </a:effectLst>
        </p:spPr>
      </p:pic>
      <p:pic>
        <p:nvPicPr>
          <p:cNvPr id="17" name="Imagen 16" descr="Imagen que contiene Icono&#10;&#10;El contenido generado por IA puede ser incorrecto.">
            <a:extLst>
              <a:ext uri="{FF2B5EF4-FFF2-40B4-BE49-F238E27FC236}">
                <a16:creationId xmlns:a16="http://schemas.microsoft.com/office/drawing/2014/main" id="{64091996-AA63-82E6-936B-779E3761B80B}"/>
              </a:ext>
            </a:extLst>
          </p:cNvPr>
          <p:cNvPicPr>
            <a:picLocks noChangeAspect="1"/>
          </p:cNvPicPr>
          <p:nvPr/>
        </p:nvPicPr>
        <p:blipFill>
          <a:blip r:embed="rId8" cstate="hqprint">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a:ext>
            </a:extLst>
          </a:blip>
          <a:stretch>
            <a:fillRect/>
          </a:stretch>
        </p:blipFill>
        <p:spPr>
          <a:xfrm rot="5400000">
            <a:off x="4540105" y="5857812"/>
            <a:ext cx="280851" cy="486685"/>
          </a:xfrm>
          <a:prstGeom prst="rect">
            <a:avLst/>
          </a:prstGeom>
          <a:effectLst>
            <a:outerShdw blurRad="50800" dist="38100" dir="8100000" algn="tr" rotWithShape="0">
              <a:prstClr val="black">
                <a:alpha val="40000"/>
              </a:prstClr>
            </a:outerShdw>
          </a:effectLst>
        </p:spPr>
      </p:pic>
      <p:pic>
        <p:nvPicPr>
          <p:cNvPr id="20" name="Imagen 19" descr="Imagen que contiene luz&#10;&#10;El contenido generado por IA puede ser incorrecto.">
            <a:extLst>
              <a:ext uri="{FF2B5EF4-FFF2-40B4-BE49-F238E27FC236}">
                <a16:creationId xmlns:a16="http://schemas.microsoft.com/office/drawing/2014/main" id="{F1AF8A1F-2E50-FB0B-A6EC-4958FA1912EB}"/>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rot="5400000">
            <a:off x="4540105" y="5351327"/>
            <a:ext cx="280851" cy="486685"/>
          </a:xfrm>
          <a:prstGeom prst="rect">
            <a:avLst/>
          </a:prstGeom>
          <a:effectLst>
            <a:outerShdw blurRad="50800" dist="38100" dir="8100000" algn="tr" rotWithShape="0">
              <a:prstClr val="black">
                <a:alpha val="40000"/>
              </a:prstClr>
            </a:outerShdw>
          </a:effectLst>
        </p:spPr>
      </p:pic>
      <p:pic>
        <p:nvPicPr>
          <p:cNvPr id="21" name="Imagen 20" descr="Forma&#10;&#10;El contenido generado por IA puede ser incorrecto.">
            <a:extLst>
              <a:ext uri="{FF2B5EF4-FFF2-40B4-BE49-F238E27FC236}">
                <a16:creationId xmlns:a16="http://schemas.microsoft.com/office/drawing/2014/main" id="{AF6A34F9-621F-DA95-7498-BF5A7D249027}"/>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rot="5232255">
            <a:off x="4533545" y="4844842"/>
            <a:ext cx="280851" cy="486685"/>
          </a:xfrm>
          <a:prstGeom prst="rect">
            <a:avLst/>
          </a:prstGeom>
          <a:effectLst>
            <a:outerShdw blurRad="50800" dist="38100" dir="8100000" algn="tr" rotWithShape="0">
              <a:prstClr val="black">
                <a:alpha val="40000"/>
              </a:prstClr>
            </a:outerShdw>
          </a:effectLst>
        </p:spPr>
      </p:pic>
      <p:pic>
        <p:nvPicPr>
          <p:cNvPr id="22" name="Imagen 21" descr="Imagen que contiene Forma&#10;&#10;El contenido generado por IA puede ser incorrecto.">
            <a:extLst>
              <a:ext uri="{FF2B5EF4-FFF2-40B4-BE49-F238E27FC236}">
                <a16:creationId xmlns:a16="http://schemas.microsoft.com/office/drawing/2014/main" id="{A13D1A25-DBF9-2168-03B9-F861ECAAF7CC}"/>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rot="5400000">
            <a:off x="4540105" y="4338357"/>
            <a:ext cx="280851" cy="486685"/>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B498DD95-518C-9E91-F50D-ADDA25E1304C}"/>
              </a:ext>
            </a:extLst>
          </p:cNvPr>
          <p:cNvSpPr txBox="1"/>
          <p:nvPr/>
        </p:nvSpPr>
        <p:spPr>
          <a:xfrm>
            <a:off x="418973" y="3713240"/>
            <a:ext cx="3733928" cy="523220"/>
          </a:xfrm>
          <a:prstGeom prst="rect">
            <a:avLst/>
          </a:prstGeom>
          <a:noFill/>
        </p:spPr>
        <p:txBody>
          <a:bodyPr wrap="square">
            <a:spAutoFit/>
          </a:bodyPr>
          <a:lstStyle/>
          <a:p>
            <a:pPr algn="r" rtl="1">
              <a:spcBef>
                <a:spcPts val="600"/>
              </a:spcBef>
            </a:pPr>
            <a:r>
              <a:rPr lang="ar-SA" sz="2800" b="1" dirty="0"/>
              <a:t>يسوع المسيح هو...</a:t>
            </a:r>
            <a:endParaRPr lang="en-US" sz="2800" b="1" noProof="0" dirty="0"/>
          </a:p>
        </p:txBody>
      </p:sp>
      <p:sp>
        <p:nvSpPr>
          <p:cNvPr id="8" name="CuadroTexto 7">
            <a:extLst>
              <a:ext uri="{FF2B5EF4-FFF2-40B4-BE49-F238E27FC236}">
                <a16:creationId xmlns:a16="http://schemas.microsoft.com/office/drawing/2014/main" id="{D8F13D6A-C494-0E33-267E-54D2FF9D0DC9}"/>
              </a:ext>
            </a:extLst>
          </p:cNvPr>
          <p:cNvSpPr txBox="1"/>
          <p:nvPr/>
        </p:nvSpPr>
        <p:spPr>
          <a:xfrm>
            <a:off x="190500" y="1709326"/>
            <a:ext cx="3962400" cy="1938992"/>
          </a:xfrm>
          <a:prstGeom prst="rect">
            <a:avLst/>
          </a:prstGeom>
          <a:noFill/>
        </p:spPr>
        <p:txBody>
          <a:bodyPr wrap="square">
            <a:spAutoFit/>
          </a:bodyPr>
          <a:lstStyle/>
          <a:p>
            <a:pPr algn="r" rtl="1">
              <a:spcBef>
                <a:spcPts val="600"/>
              </a:spcBef>
            </a:pPr>
            <a:r>
              <a:rPr lang="ar-SA" sz="2400" b="1" dirty="0"/>
              <a:t>قبل أن يصل إلى هذا التصريح، يخبرنا الرسول بمن هو يسوع حقًا.</a:t>
            </a:r>
            <a:br>
              <a:rPr lang="ar-SA" sz="2400" b="1" dirty="0"/>
            </a:br>
            <a:r>
              <a:rPr lang="ar-SA" sz="2400" b="1" dirty="0"/>
              <a:t>ليس مجرد معلّم عظيم، ولا فيلسوف، ولا نبي، ولا واعظ، ولا رسولَ بشارةٍ فقط.</a:t>
            </a:r>
            <a:endParaRPr lang="en-US" sz="2400" b="1" noProof="0" dirty="0"/>
          </a:p>
        </p:txBody>
      </p:sp>
    </p:spTree>
    <p:extLst>
      <p:ext uri="{BB962C8B-B14F-4D97-AF65-F5344CB8AC3E}">
        <p14:creationId xmlns:p14="http://schemas.microsoft.com/office/powerpoint/2010/main" val="219676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Horizontal)">
                                      <p:cBhvr>
                                        <p:cTn id="7" dur="500"/>
                                        <p:tgtEl>
                                          <p:spTgt spid="10"/>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righ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4" dur="1000" fill="hold"/>
                                        <p:tgtEl>
                                          <p:spTgt spid="12"/>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12"/>
                                        </p:tgtEl>
                                      </p:cBhvr>
                                    </p:animEffect>
                                  </p:childTnLst>
                                </p:cTn>
                              </p:par>
                              <p:par>
                                <p:cTn id="29" presetID="25"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4" dur="1000" fill="hold"/>
                                        <p:tgtEl>
                                          <p:spTgt spid="5"/>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right)">
                                      <p:cBhvr>
                                        <p:cTn id="43" dur="500"/>
                                        <p:tgtEl>
                                          <p:spTgt spid="22"/>
                                        </p:tgtEl>
                                      </p:cBhvr>
                                    </p:animEffect>
                                  </p:childTnLst>
                                </p:cTn>
                              </p:par>
                            </p:childTnLst>
                          </p:cTn>
                        </p:par>
                        <p:par>
                          <p:cTn id="44" fill="hold">
                            <p:stCondLst>
                              <p:cond delay="500"/>
                            </p:stCondLst>
                            <p:childTnLst>
                              <p:par>
                                <p:cTn id="45" presetID="22" presetClass="entr" presetSubtype="2" fill="hold" grpId="0" nodeType="after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animEffect transition="in" filter="wipe(right)">
                                      <p:cBhvr>
                                        <p:cTn id="47" dur="500"/>
                                        <p:tgtEl>
                                          <p:spTgt spid="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right)">
                                      <p:cBhvr>
                                        <p:cTn id="52" dur="500"/>
                                        <p:tgtEl>
                                          <p:spTgt spid="21"/>
                                        </p:tgtEl>
                                      </p:cBhvr>
                                    </p:animEffect>
                                  </p:childTnLst>
                                </p:cTn>
                              </p:par>
                            </p:childTnLst>
                          </p:cTn>
                        </p:par>
                        <p:par>
                          <p:cTn id="53" fill="hold">
                            <p:stCondLst>
                              <p:cond delay="500"/>
                            </p:stCondLst>
                            <p:childTnLst>
                              <p:par>
                                <p:cTn id="54" presetID="22" presetClass="entr" presetSubtype="2" fill="hold" grpId="0" nodeType="afterEffect">
                                  <p:stCondLst>
                                    <p:cond delay="0"/>
                                  </p:stCondLst>
                                  <p:childTnLst>
                                    <p:set>
                                      <p:cBhvr>
                                        <p:cTn id="55" dur="1" fill="hold">
                                          <p:stCondLst>
                                            <p:cond delay="0"/>
                                          </p:stCondLst>
                                        </p:cTn>
                                        <p:tgtEl>
                                          <p:spTgt spid="2">
                                            <p:txEl>
                                              <p:pRg st="1" end="1"/>
                                            </p:txEl>
                                          </p:spTgt>
                                        </p:tgtEl>
                                        <p:attrNameLst>
                                          <p:attrName>style.visibility</p:attrName>
                                        </p:attrNameLst>
                                      </p:cBhvr>
                                      <p:to>
                                        <p:strVal val="visible"/>
                                      </p:to>
                                    </p:set>
                                    <p:animEffect transition="in" filter="wipe(right)">
                                      <p:cBhvr>
                                        <p:cTn id="56" dur="500"/>
                                        <p:tgtEl>
                                          <p:spTgt spid="2">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wipe(right)">
                                      <p:cBhvr>
                                        <p:cTn id="61" dur="500"/>
                                        <p:tgtEl>
                                          <p:spTgt spid="20"/>
                                        </p:tgtEl>
                                      </p:cBhvr>
                                    </p:animEffect>
                                  </p:childTnLst>
                                </p:cTn>
                              </p:par>
                            </p:childTnLst>
                          </p:cTn>
                        </p:par>
                        <p:par>
                          <p:cTn id="62" fill="hold">
                            <p:stCondLst>
                              <p:cond delay="500"/>
                            </p:stCondLst>
                            <p:childTnLst>
                              <p:par>
                                <p:cTn id="63" presetID="22" presetClass="entr" presetSubtype="2" fill="hold" grpId="0" nodeType="afterEffect">
                                  <p:stCondLst>
                                    <p:cond delay="0"/>
                                  </p:stCondLst>
                                  <p:childTnLst>
                                    <p:set>
                                      <p:cBhvr>
                                        <p:cTn id="64" dur="1" fill="hold">
                                          <p:stCondLst>
                                            <p:cond delay="0"/>
                                          </p:stCondLst>
                                        </p:cTn>
                                        <p:tgtEl>
                                          <p:spTgt spid="2">
                                            <p:txEl>
                                              <p:pRg st="2" end="2"/>
                                            </p:txEl>
                                          </p:spTgt>
                                        </p:tgtEl>
                                        <p:attrNameLst>
                                          <p:attrName>style.visibility</p:attrName>
                                        </p:attrNameLst>
                                      </p:cBhvr>
                                      <p:to>
                                        <p:strVal val="visible"/>
                                      </p:to>
                                    </p:set>
                                    <p:animEffect transition="in" filter="wipe(right)">
                                      <p:cBhvr>
                                        <p:cTn id="65" dur="500"/>
                                        <p:tgtEl>
                                          <p:spTgt spid="2">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right)">
                                      <p:cBhvr>
                                        <p:cTn id="70" dur="500"/>
                                        <p:tgtEl>
                                          <p:spTgt spid="17"/>
                                        </p:tgtEl>
                                      </p:cBhvr>
                                    </p:animEffect>
                                  </p:childTnLst>
                                </p:cTn>
                              </p:par>
                            </p:childTnLst>
                          </p:cTn>
                        </p:par>
                        <p:par>
                          <p:cTn id="71" fill="hold">
                            <p:stCondLst>
                              <p:cond delay="500"/>
                            </p:stCondLst>
                            <p:childTnLst>
                              <p:par>
                                <p:cTn id="72" presetID="22" presetClass="entr" presetSubtype="2" fill="hold" grpId="0" nodeType="afterEffect">
                                  <p:stCondLst>
                                    <p:cond delay="0"/>
                                  </p:stCondLst>
                                  <p:childTnLst>
                                    <p:set>
                                      <p:cBhvr>
                                        <p:cTn id="73" dur="1" fill="hold">
                                          <p:stCondLst>
                                            <p:cond delay="0"/>
                                          </p:stCondLst>
                                        </p:cTn>
                                        <p:tgtEl>
                                          <p:spTgt spid="2">
                                            <p:txEl>
                                              <p:pRg st="3" end="3"/>
                                            </p:txEl>
                                          </p:spTgt>
                                        </p:tgtEl>
                                        <p:attrNameLst>
                                          <p:attrName>style.visibility</p:attrName>
                                        </p:attrNameLst>
                                      </p:cBhvr>
                                      <p:to>
                                        <p:strVal val="visible"/>
                                      </p:to>
                                    </p:set>
                                    <p:animEffect transition="in" filter="wipe(right)">
                                      <p:cBhvr>
                                        <p:cTn id="74" dur="500"/>
                                        <p:tgtEl>
                                          <p:spTgt spid="2">
                                            <p:txEl>
                                              <p:pRg st="3" end="3"/>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2" fill="hold" nodeType="click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wipe(right)">
                                      <p:cBhvr>
                                        <p:cTn id="79" dur="500"/>
                                        <p:tgtEl>
                                          <p:spTgt spid="14"/>
                                        </p:tgtEl>
                                      </p:cBhvr>
                                    </p:animEffect>
                                  </p:childTnLst>
                                </p:cTn>
                              </p:par>
                            </p:childTnLst>
                          </p:cTn>
                        </p:par>
                        <p:par>
                          <p:cTn id="80" fill="hold">
                            <p:stCondLst>
                              <p:cond delay="500"/>
                            </p:stCondLst>
                            <p:childTnLst>
                              <p:par>
                                <p:cTn id="81" presetID="22" presetClass="entr" presetSubtype="2" fill="hold" grpId="0" nodeType="afterEffect">
                                  <p:stCondLst>
                                    <p:cond delay="0"/>
                                  </p:stCondLst>
                                  <p:childTnLst>
                                    <p:set>
                                      <p:cBhvr>
                                        <p:cTn id="82" dur="1" fill="hold">
                                          <p:stCondLst>
                                            <p:cond delay="0"/>
                                          </p:stCondLst>
                                        </p:cTn>
                                        <p:tgtEl>
                                          <p:spTgt spid="2">
                                            <p:txEl>
                                              <p:pRg st="4" end="4"/>
                                            </p:txEl>
                                          </p:spTgt>
                                        </p:tgtEl>
                                        <p:attrNameLst>
                                          <p:attrName>style.visibility</p:attrName>
                                        </p:attrNameLst>
                                      </p:cBhvr>
                                      <p:to>
                                        <p:strVal val="visible"/>
                                      </p:to>
                                    </p:set>
                                    <p:animEffect transition="in" filter="wipe(right)">
                                      <p:cBhvr>
                                        <p:cTn id="8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DAD3C85-8BFB-329E-EABE-363C4BAB964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100CE65-F164-5671-5AA1-C07747CD25BD}"/>
              </a:ext>
            </a:extLst>
          </p:cNvPr>
          <p:cNvSpPr txBox="1"/>
          <p:nvPr/>
        </p:nvSpPr>
        <p:spPr>
          <a:xfrm>
            <a:off x="2975614" y="-50800"/>
            <a:ext cx="6240774" cy="769441"/>
          </a:xfrm>
          <a:prstGeom prst="rect">
            <a:avLst/>
          </a:prstGeom>
          <a:noFill/>
        </p:spPr>
        <p:txBody>
          <a:bodyPr wrap="square">
            <a:spAutoFit/>
          </a:bodyPr>
          <a:lstStyle/>
          <a:p>
            <a:pPr algn="ctr" rtl="1"/>
            <a:r>
              <a:rPr lang="ar-SA" sz="4400" b="1">
                <a:ln w="10160">
                  <a:solidFill>
                    <a:schemeClr val="accent5"/>
                  </a:solidFill>
                  <a:prstDash val="solid"/>
                </a:ln>
                <a:solidFill>
                  <a:srgbClr val="FFFFFF"/>
                </a:solidFill>
                <a:effectLst>
                  <a:outerShdw blurRad="38100" dist="22860" dir="5400000" algn="tl" rotWithShape="0">
                    <a:srgbClr val="000000">
                      <a:alpha val="30000"/>
                    </a:srgbClr>
                  </a:outerShdw>
                </a:effectLst>
              </a:rPr>
              <a:t>صورة الله</a:t>
            </a:r>
            <a:endParaRPr lang="en-US" sz="4400" b="1"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8EEAA105-706A-0A0C-7EEC-0B671AB2CA62}"/>
              </a:ext>
            </a:extLst>
          </p:cNvPr>
          <p:cNvSpPr txBox="1"/>
          <p:nvPr/>
        </p:nvSpPr>
        <p:spPr>
          <a:xfrm>
            <a:off x="2975614" y="735242"/>
            <a:ext cx="6240774" cy="369332"/>
          </a:xfrm>
          <a:prstGeom prst="rect">
            <a:avLst/>
          </a:prstGeom>
          <a:noFill/>
        </p:spPr>
        <p:txBody>
          <a:bodyPr wrap="square">
            <a:spAutoFit/>
            <a:scene3d>
              <a:camera prst="orthographicFront"/>
              <a:lightRig rig="threePt" dir="t"/>
            </a:scene3d>
            <a:sp3d extrusionH="57150">
              <a:bevelT w="38100" h="38100"/>
            </a:sp3d>
          </a:bodyPr>
          <a:lstStyle/>
          <a:p>
            <a:pPr algn="ctr" rtl="1"/>
            <a:r>
              <a:rPr lang="en-US" b="1" noProof="0" dirty="0">
                <a:solidFill>
                  <a:schemeClr val="accent1">
                    <a:lumMod val="75000"/>
                  </a:schemeClr>
                </a:solidFill>
                <a:latin typeface="Comic Sans MS" panose="030F0702030302020204" pitchFamily="66" charset="0"/>
              </a:rPr>
              <a:t>“</a:t>
            </a:r>
            <a:r>
              <a:rPr lang="ar-SA" b="1" dirty="0">
                <a:solidFill>
                  <a:schemeClr val="accent1">
                    <a:lumMod val="75000"/>
                  </a:schemeClr>
                </a:solidFill>
                <a:latin typeface="Comic Sans MS" panose="030F0702030302020204" pitchFamily="66" charset="0"/>
              </a:rPr>
              <a:t>الّذي هو صورَةُ اللهِ غَيرِ المَنظورِ، بكرُ كُلِّ خَليقَةٍ</a:t>
            </a:r>
            <a:r>
              <a:rPr lang="fr-FR" sz="1600" b="1" dirty="0">
                <a:solidFill>
                  <a:schemeClr val="accent1">
                    <a:lumMod val="75000"/>
                  </a:schemeClr>
                </a:solidFill>
                <a:latin typeface="Comic Sans MS" panose="030F0702030302020204" pitchFamily="66" charset="0"/>
              </a:rPr>
              <a:t>)</a:t>
            </a:r>
            <a:r>
              <a:rPr lang="en-US" b="1" dirty="0">
                <a:solidFill>
                  <a:schemeClr val="accent1">
                    <a:lumMod val="75000"/>
                  </a:schemeClr>
                </a:solidFill>
                <a:latin typeface="Comic Sans MS" panose="030F0702030302020204" pitchFamily="66" charset="0"/>
              </a:rPr>
              <a:t> (</a:t>
            </a:r>
            <a:r>
              <a:rPr lang="ar-SA" sz="1400" b="1" dirty="0">
                <a:solidFill>
                  <a:schemeClr val="accent1">
                    <a:lumMod val="75000"/>
                  </a:schemeClr>
                </a:solidFill>
                <a:latin typeface="Comic Sans MS" panose="030F0702030302020204" pitchFamily="66" charset="0"/>
              </a:rPr>
              <a:t>كولوسي </a:t>
            </a:r>
            <a:r>
              <a:rPr lang="fr-FR" sz="1400" b="1" dirty="0">
                <a:solidFill>
                  <a:schemeClr val="accent1">
                    <a:lumMod val="75000"/>
                  </a:schemeClr>
                </a:solidFill>
                <a:latin typeface="Comic Sans MS" panose="030F0702030302020204" pitchFamily="66" charset="0"/>
              </a:rPr>
              <a:t>15;1</a:t>
            </a:r>
            <a:r>
              <a:rPr lang="ar-SA" sz="1400" b="1" dirty="0">
                <a:solidFill>
                  <a:schemeClr val="accent1">
                    <a:lumMod val="75000"/>
                  </a:schemeClr>
                </a:solidFill>
                <a:latin typeface="Comic Sans MS" panose="030F0702030302020204" pitchFamily="66" charset="0"/>
              </a:rPr>
              <a:t>أ</a:t>
            </a:r>
            <a:r>
              <a:rPr lang="en-US" sz="1400" b="1" noProof="0" dirty="0">
                <a:solidFill>
                  <a:schemeClr val="accent1">
                    <a:lumMod val="75000"/>
                  </a:schemeClr>
                </a:solidFill>
                <a:latin typeface="Comic Sans MS" panose="030F0702030302020204" pitchFamily="66" charset="0"/>
              </a:rPr>
              <a:t>(</a:t>
            </a:r>
          </a:p>
        </p:txBody>
      </p:sp>
      <p:sp>
        <p:nvSpPr>
          <p:cNvPr id="6" name="CuadroTexto 5">
            <a:extLst>
              <a:ext uri="{FF2B5EF4-FFF2-40B4-BE49-F238E27FC236}">
                <a16:creationId xmlns:a16="http://schemas.microsoft.com/office/drawing/2014/main" id="{85A30D9C-3395-0F49-A900-8F5B97A29E35}"/>
              </a:ext>
            </a:extLst>
          </p:cNvPr>
          <p:cNvSpPr txBox="1"/>
          <p:nvPr/>
        </p:nvSpPr>
        <p:spPr>
          <a:xfrm>
            <a:off x="3044757" y="1168357"/>
            <a:ext cx="6089516" cy="1200329"/>
          </a:xfrm>
          <a:prstGeom prst="rect">
            <a:avLst/>
          </a:prstGeom>
          <a:noFill/>
        </p:spPr>
        <p:txBody>
          <a:bodyPr wrap="square" rtlCol="0">
            <a:spAutoFit/>
          </a:bodyPr>
          <a:lstStyle/>
          <a:p>
            <a:pPr algn="r" rtl="1">
              <a:spcBef>
                <a:spcPts val="600"/>
              </a:spcBef>
            </a:pPr>
            <a:r>
              <a:rPr lang="ar-SA" sz="2400" b="1" dirty="0"/>
              <a:t>يمكن أن تكون الصورة نسخة من الواقع (صورة فوتوغرافية، هولوغرام، تمثال)، أو حتى شيء خيالي (رسم). لكن مفهوم الصورة في الكتاب المقدس يتجاوز ذلك.</a:t>
            </a:r>
            <a:endParaRPr lang="en-US" sz="2400" b="1" noProof="0" dirty="0"/>
          </a:p>
        </p:txBody>
      </p:sp>
      <p:pic>
        <p:nvPicPr>
          <p:cNvPr id="4" name="Imagen 3" descr="Mujer con la mano en la cara&#10;&#10;El contenido generado por IA puede ser incorrecto.">
            <a:extLst>
              <a:ext uri="{FF2B5EF4-FFF2-40B4-BE49-F238E27FC236}">
                <a16:creationId xmlns:a16="http://schemas.microsoft.com/office/drawing/2014/main" id="{F56F84C2-2131-9B09-87A6-24F00AB35B12}"/>
              </a:ext>
            </a:extLst>
          </p:cNvPr>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177401" y="165847"/>
            <a:ext cx="2798212" cy="210069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8" name="Imagen 7" descr="Imagen que contiene persona, interior, sostener, hombre&#10;&#10;El contenido generado por IA puede ser incorrecto.">
            <a:extLst>
              <a:ext uri="{FF2B5EF4-FFF2-40B4-BE49-F238E27FC236}">
                <a16:creationId xmlns:a16="http://schemas.microsoft.com/office/drawing/2014/main" id="{1EC8B5E2-1D9B-5265-A5C3-0D954FA3C02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9216387" y="165847"/>
            <a:ext cx="2794030" cy="2100697"/>
          </a:xfrm>
          <a:prstGeom prst="roundRect">
            <a:avLst>
              <a:gd name="adj" fmla="val 4167"/>
            </a:avLst>
          </a:prstGeom>
          <a:solidFill>
            <a:srgbClr val="FFFFFF"/>
          </a:solidFill>
          <a:ln w="76200" cap="sq">
            <a:solidFill>
              <a:schemeClr val="accent2">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descr="Un grupo de personas con un perro&#10;&#10;El contenido generado por IA puede ser incorrecto.">
            <a:extLst>
              <a:ext uri="{FF2B5EF4-FFF2-40B4-BE49-F238E27FC236}">
                <a16:creationId xmlns:a16="http://schemas.microsoft.com/office/drawing/2014/main" id="{9DCE5E3B-6BC7-68B2-0126-A37A33539826}"/>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a:fillRect/>
          </a:stretch>
        </p:blipFill>
        <p:spPr>
          <a:xfrm>
            <a:off x="177401" y="3423363"/>
            <a:ext cx="3184428" cy="3325940"/>
          </a:xfrm>
          <a:prstGeom prst="rect">
            <a:avLst/>
          </a:prstGeom>
          <a:ln w="38100" cap="sq">
            <a:solidFill>
              <a:srgbClr val="7A5841"/>
            </a:solidFill>
            <a:prstDash val="solid"/>
            <a:miter lim="800000"/>
          </a:ln>
          <a:effectLst>
            <a:outerShdw blurRad="50800" dist="38100" dir="2700000" algn="tl" rotWithShape="0">
              <a:srgbClr val="000000">
                <a:alpha val="43000"/>
              </a:srgbClr>
            </a:outerShdw>
          </a:effectLst>
        </p:spPr>
      </p:pic>
      <p:pic>
        <p:nvPicPr>
          <p:cNvPr id="12" name="Imagen 11" descr="Personas en una estrella en el centro&#10;&#10;El contenido generado por IA puede ser incorrecto.">
            <a:extLst>
              <a:ext uri="{FF2B5EF4-FFF2-40B4-BE49-F238E27FC236}">
                <a16:creationId xmlns:a16="http://schemas.microsoft.com/office/drawing/2014/main" id="{DA1763D2-C58A-6503-B25D-0A15951B76E7}"/>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667346" y="3349081"/>
            <a:ext cx="3343072" cy="3343072"/>
          </a:xfrm>
          <a:prstGeom prst="roundRect">
            <a:avLst>
              <a:gd name="adj" fmla="val 12593"/>
            </a:avLst>
          </a:prstGeom>
          <a:ln w="57150">
            <a:solidFill>
              <a:schemeClr val="accent1">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CuadroTexto 13">
            <a:extLst>
              <a:ext uri="{FF2B5EF4-FFF2-40B4-BE49-F238E27FC236}">
                <a16:creationId xmlns:a16="http://schemas.microsoft.com/office/drawing/2014/main" id="{0CC476E2-21D8-7D85-2375-5A5276C3BD84}"/>
              </a:ext>
            </a:extLst>
          </p:cNvPr>
          <p:cNvSpPr txBox="1"/>
          <p:nvPr/>
        </p:nvSpPr>
        <p:spPr>
          <a:xfrm>
            <a:off x="173007" y="2393149"/>
            <a:ext cx="11833016" cy="830997"/>
          </a:xfrm>
          <a:prstGeom prst="rect">
            <a:avLst/>
          </a:prstGeom>
          <a:noFill/>
        </p:spPr>
        <p:txBody>
          <a:bodyPr wrap="square">
            <a:spAutoFit/>
          </a:bodyPr>
          <a:lstStyle/>
          <a:p>
            <a:pPr algn="r" rtl="1">
              <a:spcBef>
                <a:spcPts val="600"/>
              </a:spcBef>
            </a:pPr>
            <a:r>
              <a:rPr lang="ar-SA" sz="2400" b="1" dirty="0"/>
              <a:t>خلق الله آدم وحواء على صورته (تكوين </a:t>
            </a:r>
            <a:r>
              <a:rPr lang="fr-FR" sz="2400" b="1" dirty="0"/>
              <a:t>27:1</a:t>
            </a:r>
            <a:r>
              <a:rPr lang="ar-SA" sz="2400" b="1" dirty="0"/>
              <a:t>)، وأنجب آدم ابنا على صورته (تكوين </a:t>
            </a:r>
            <a:r>
              <a:rPr lang="fr-FR" sz="2400" b="1" dirty="0"/>
              <a:t>3:5</a:t>
            </a:r>
            <a:r>
              <a:rPr lang="ar-SA" sz="2400" b="1" dirty="0"/>
              <a:t>). هذه ليست نسخا من الواقع، أو تقليدات، أو خيالاتهم. هي تشابهات جسدية ونفسية واجتماعية...</a:t>
            </a:r>
            <a:endParaRPr lang="en-US" sz="2400" b="1" noProof="0" dirty="0"/>
          </a:p>
        </p:txBody>
      </p:sp>
      <p:sp>
        <p:nvSpPr>
          <p:cNvPr id="16" name="CuadroTexto 15">
            <a:extLst>
              <a:ext uri="{FF2B5EF4-FFF2-40B4-BE49-F238E27FC236}">
                <a16:creationId xmlns:a16="http://schemas.microsoft.com/office/drawing/2014/main" id="{C428EBB9-0CD8-C3CD-466E-97178ED5D48B}"/>
              </a:ext>
            </a:extLst>
          </p:cNvPr>
          <p:cNvSpPr txBox="1"/>
          <p:nvPr/>
        </p:nvSpPr>
        <p:spPr>
          <a:xfrm>
            <a:off x="3650765" y="3442245"/>
            <a:ext cx="4727644" cy="1200329"/>
          </a:xfrm>
          <a:prstGeom prst="rect">
            <a:avLst/>
          </a:prstGeom>
          <a:noFill/>
        </p:spPr>
        <p:txBody>
          <a:bodyPr wrap="square">
            <a:spAutoFit/>
          </a:bodyPr>
          <a:lstStyle/>
          <a:p>
            <a:pPr algn="r" rtl="1">
              <a:spcBef>
                <a:spcPts val="600"/>
              </a:spcBef>
            </a:pPr>
            <a:r>
              <a:rPr lang="ar-SA" sz="2400" b="1" dirty="0"/>
              <a:t>يقول بولس إن الشريعة الطقسية كانت ظلا، "وليس صورة الأشياء نفسها" (عبرانيين </a:t>
            </a:r>
            <a:r>
              <a:rPr lang="fr-FR" sz="2400" b="1" dirty="0"/>
              <a:t>1:10</a:t>
            </a:r>
            <a:r>
              <a:rPr lang="ar-SA" sz="2400" b="1" dirty="0"/>
              <a:t>)، مما يوحي بأن "الصورة = الواقع."</a:t>
            </a:r>
            <a:endParaRPr lang="en-US" sz="2400" b="1" noProof="0" dirty="0"/>
          </a:p>
        </p:txBody>
      </p:sp>
      <p:sp>
        <p:nvSpPr>
          <p:cNvPr id="7" name="CuadroTexto 6">
            <a:extLst>
              <a:ext uri="{FF2B5EF4-FFF2-40B4-BE49-F238E27FC236}">
                <a16:creationId xmlns:a16="http://schemas.microsoft.com/office/drawing/2014/main" id="{9260ACA3-61AC-FD9B-0174-6E2B372FA6C0}"/>
              </a:ext>
            </a:extLst>
          </p:cNvPr>
          <p:cNvSpPr txBox="1"/>
          <p:nvPr/>
        </p:nvSpPr>
        <p:spPr>
          <a:xfrm>
            <a:off x="3650765" y="4753161"/>
            <a:ext cx="4727644" cy="1938992"/>
          </a:xfrm>
          <a:prstGeom prst="rect">
            <a:avLst/>
          </a:prstGeom>
          <a:noFill/>
        </p:spPr>
        <p:txBody>
          <a:bodyPr wrap="square">
            <a:spAutoFit/>
          </a:bodyPr>
          <a:lstStyle/>
          <a:p>
            <a:pPr algn="r" rtl="1">
              <a:spcBef>
                <a:spcPts val="600"/>
              </a:spcBef>
            </a:pPr>
            <a:r>
              <a:rPr lang="ar-SA" sz="2400" b="1" dirty="0"/>
              <a:t>السؤال هو: هل كان يسوع مشابها لله، أم مساويا له؟ بالإضافة إلى نسب الاسم الإلهي "أنا" لنفسه مرارا، قال يسوع صراحة: "أنا والآب واحد" (يوحنا </a:t>
            </a:r>
            <a:r>
              <a:rPr lang="fr-FR" sz="2400" b="1" dirty="0"/>
              <a:t>30:10</a:t>
            </a:r>
            <a:r>
              <a:rPr lang="ar-SA" sz="2400" b="1" dirty="0"/>
              <a:t>); "من رآني قد رأى الآب" (يوحنا </a:t>
            </a:r>
            <a:r>
              <a:rPr lang="fr-FR" sz="2400" b="1" dirty="0"/>
              <a:t>9:14</a:t>
            </a:r>
            <a:r>
              <a:rPr lang="ar-SA" sz="2400" b="1" dirty="0"/>
              <a:t>).</a:t>
            </a:r>
            <a:endParaRPr lang="en-US" sz="2400" b="1" noProof="0" dirty="0"/>
          </a:p>
        </p:txBody>
      </p:sp>
    </p:spTree>
    <p:extLst>
      <p:ext uri="{BB962C8B-B14F-4D97-AF65-F5344CB8AC3E}">
        <p14:creationId xmlns:p14="http://schemas.microsoft.com/office/powerpoint/2010/main" val="203175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 calcmode="lin" valueType="num">
                                      <p:cBhvr>
                                        <p:cTn id="35" dur="500" fill="hold"/>
                                        <p:tgtEl>
                                          <p:spTgt spid="8"/>
                                        </p:tgtEl>
                                        <p:attrNameLst>
                                          <p:attrName>style.rotation</p:attrName>
                                        </p:attrNameLst>
                                      </p:cBhvr>
                                      <p:tavLst>
                                        <p:tav tm="0">
                                          <p:val>
                                            <p:fltVal val="360"/>
                                          </p:val>
                                        </p:tav>
                                        <p:tav tm="100000">
                                          <p:val>
                                            <p:fltVal val="0"/>
                                          </p:val>
                                        </p:tav>
                                      </p:tavLst>
                                    </p:anim>
                                    <p:animEffect transition="in" filter="fade">
                                      <p:cBhvr>
                                        <p:cTn id="36" dur="500"/>
                                        <p:tgtEl>
                                          <p:spTgt spid="8"/>
                                        </p:tgtEl>
                                      </p:cBhvr>
                                    </p:animEffect>
                                  </p:childTnLst>
                                </p:cTn>
                              </p:par>
                            </p:childTnLst>
                          </p:cTn>
                        </p:par>
                        <p:par>
                          <p:cTn id="37" fill="hold">
                            <p:stCondLst>
                              <p:cond delay="500"/>
                            </p:stCondLst>
                            <p:childTnLst>
                              <p:par>
                                <p:cTn id="38" presetID="22" presetClass="entr" presetSubtype="2"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right)">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30"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800" decel="100000"/>
                                        <p:tgtEl>
                                          <p:spTgt spid="10"/>
                                        </p:tgtEl>
                                      </p:cBhvr>
                                    </p:animEffect>
                                    <p:anim calcmode="lin" valueType="num">
                                      <p:cBhvr>
                                        <p:cTn id="46" dur="800" decel="100000" fill="hold"/>
                                        <p:tgtEl>
                                          <p:spTgt spid="10"/>
                                        </p:tgtEl>
                                        <p:attrNameLst>
                                          <p:attrName>style.rotation</p:attrName>
                                        </p:attrNameLst>
                                      </p:cBhvr>
                                      <p:tavLst>
                                        <p:tav tm="0">
                                          <p:val>
                                            <p:fltVal val="-90"/>
                                          </p:val>
                                        </p:tav>
                                        <p:tav tm="100000">
                                          <p:val>
                                            <p:fltVal val="0"/>
                                          </p:val>
                                        </p:tav>
                                      </p:tavLst>
                                    </p:anim>
                                    <p:anim calcmode="lin" valueType="num">
                                      <p:cBhvr>
                                        <p:cTn id="47" dur="800" decel="100000" fill="hold"/>
                                        <p:tgtEl>
                                          <p:spTgt spid="10"/>
                                        </p:tgtEl>
                                        <p:attrNameLst>
                                          <p:attrName>ppt_x</p:attrName>
                                        </p:attrNameLst>
                                      </p:cBhvr>
                                      <p:tavLst>
                                        <p:tav tm="0">
                                          <p:val>
                                            <p:strVal val="#ppt_x+0.4"/>
                                          </p:val>
                                        </p:tav>
                                        <p:tav tm="100000">
                                          <p:val>
                                            <p:strVal val="#ppt_x-0.05"/>
                                          </p:val>
                                        </p:tav>
                                      </p:tavLst>
                                    </p:anim>
                                    <p:anim calcmode="lin" valueType="num">
                                      <p:cBhvr>
                                        <p:cTn id="48" dur="800" decel="100000" fill="hold"/>
                                        <p:tgtEl>
                                          <p:spTgt spid="10"/>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51" fill="hold">
                            <p:stCondLst>
                              <p:cond delay="1000"/>
                            </p:stCondLst>
                            <p:childTnLst>
                              <p:par>
                                <p:cTn id="52" presetID="22" presetClass="entr" presetSubtype="2"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right)">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randombar(horizontal)">
                                      <p:cBhvr>
                                        <p:cTn id="59" dur="500"/>
                                        <p:tgtEl>
                                          <p:spTgt spid="7"/>
                                        </p:tgtEl>
                                      </p:cBhvr>
                                    </p:animEffect>
                                  </p:childTnLst>
                                </p:cTn>
                              </p:par>
                              <p:par>
                                <p:cTn id="60" presetID="14" presetClass="entr" presetSubtype="10" fill="hold" nodeType="with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randombar(horizontal)">
                                      <p:cBhvr>
                                        <p:cTn id="6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8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CDDD4C8-E83D-6097-EE67-5B0B04C6F411}"/>
              </a:ext>
            </a:extLst>
          </p:cNvPr>
          <p:cNvSpPr txBox="1"/>
          <p:nvPr/>
        </p:nvSpPr>
        <p:spPr>
          <a:xfrm>
            <a:off x="2060490" y="-91440"/>
            <a:ext cx="10120008" cy="83099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defPPr>
              <a:defRPr lang="es-ES"/>
            </a:defPPr>
            <a:lvl1pPr algn="ctr">
              <a:defRPr sz="4800" b="1" spc="600">
                <a:ln/>
                <a:solidFill>
                  <a:srgbClr val="C87353"/>
                </a:solidFill>
              </a:defRPr>
            </a:lvl1pPr>
          </a:lstStyle>
          <a:p>
            <a:pPr rtl="1"/>
            <a:r>
              <a:rPr lang="ar-SA"/>
              <a:t>البِكرُ</a:t>
            </a:r>
            <a:endParaRPr lang="en-US" dirty="0"/>
          </a:p>
        </p:txBody>
      </p:sp>
      <p:sp>
        <p:nvSpPr>
          <p:cNvPr id="5" name="CuadroTexto 4">
            <a:extLst>
              <a:ext uri="{FF2B5EF4-FFF2-40B4-BE49-F238E27FC236}">
                <a16:creationId xmlns:a16="http://schemas.microsoft.com/office/drawing/2014/main" id="{0DF5EFDC-02F9-C3FC-CC06-E93FD2FA533D}"/>
              </a:ext>
            </a:extLst>
          </p:cNvPr>
          <p:cNvSpPr txBox="1"/>
          <p:nvPr/>
        </p:nvSpPr>
        <p:spPr>
          <a:xfrm>
            <a:off x="2354093" y="679674"/>
            <a:ext cx="9532802" cy="461665"/>
          </a:xfrm>
          <a:prstGeom prst="rect">
            <a:avLst/>
          </a:prstGeom>
          <a:noFill/>
        </p:spPr>
        <p:txBody>
          <a:bodyPr wrap="square">
            <a:spAutoFit/>
          </a:bodyPr>
          <a:lstStyle/>
          <a:p>
            <a:pPr algn="ctr" rtl="1"/>
            <a:r>
              <a:rPr lang="en-US" b="1" noProof="0" dirty="0">
                <a:solidFill>
                  <a:schemeClr val="accent2">
                    <a:lumMod val="50000"/>
                  </a:schemeClr>
                </a:solidFill>
                <a:latin typeface="Comic Sans MS" panose="030F0702030302020204" pitchFamily="66" charset="0"/>
              </a:rPr>
              <a:t> </a:t>
            </a:r>
            <a:r>
              <a:rPr lang="en-US" sz="2400" b="1" dirty="0">
                <a:solidFill>
                  <a:schemeClr val="accent2">
                    <a:lumMod val="50000"/>
                  </a:schemeClr>
                </a:solidFill>
                <a:latin typeface="Comic Sans MS" panose="030F0702030302020204" pitchFamily="66" charset="0"/>
              </a:rPr>
              <a:t>“</a:t>
            </a:r>
            <a:r>
              <a:rPr lang="ar-SA" sz="2400" b="1" dirty="0">
                <a:solidFill>
                  <a:schemeClr val="accent2">
                    <a:lumMod val="50000"/>
                  </a:schemeClr>
                </a:solidFill>
                <a:latin typeface="Comic Sans MS" panose="030F0702030302020204" pitchFamily="66" charset="0"/>
              </a:rPr>
              <a:t>الّذي هو قَبلَ كُلِّ شَيءٍ، وفيهِ يَقومُ الكُلُّ</a:t>
            </a:r>
            <a:r>
              <a:rPr lang="en-US" sz="2400" b="1" dirty="0">
                <a:solidFill>
                  <a:schemeClr val="accent2">
                    <a:lumMod val="50000"/>
                  </a:schemeClr>
                </a:solidFill>
                <a:latin typeface="Comic Sans MS" panose="030F0702030302020204" pitchFamily="66" charset="0"/>
              </a:rPr>
              <a:t>.” </a:t>
            </a:r>
            <a:r>
              <a:rPr lang="ar-SA" sz="1400" b="1" dirty="0" err="1">
                <a:solidFill>
                  <a:schemeClr val="accent2">
                    <a:lumMod val="50000"/>
                  </a:schemeClr>
                </a:solidFill>
                <a:latin typeface="Comic Sans MS" panose="030F0702030302020204" pitchFamily="66" charset="0"/>
              </a:rPr>
              <a:t>كولوسي</a:t>
            </a:r>
            <a:r>
              <a:rPr lang="ar-SA" sz="1400" b="1" dirty="0">
                <a:solidFill>
                  <a:schemeClr val="accent2">
                    <a:lumMod val="50000"/>
                  </a:schemeClr>
                </a:solidFill>
                <a:latin typeface="Comic Sans MS" panose="030F0702030302020204" pitchFamily="66" charset="0"/>
              </a:rPr>
              <a:t> </a:t>
            </a:r>
            <a:r>
              <a:rPr lang="fr-FR" sz="1400" b="1" dirty="0">
                <a:solidFill>
                  <a:schemeClr val="accent2">
                    <a:lumMod val="50000"/>
                  </a:schemeClr>
                </a:solidFill>
                <a:latin typeface="Comic Sans MS" panose="030F0702030302020204" pitchFamily="66" charset="0"/>
              </a:rPr>
              <a:t>(17:1</a:t>
            </a:r>
            <a:r>
              <a:rPr lang="en-US" sz="1400" b="1" noProof="0" dirty="0">
                <a:solidFill>
                  <a:schemeClr val="accent2">
                    <a:lumMod val="50000"/>
                  </a:schemeClr>
                </a:solidFill>
                <a:latin typeface="Comic Sans MS" panose="030F0702030302020204" pitchFamily="66" charset="0"/>
              </a:rPr>
              <a:t>)</a:t>
            </a:r>
          </a:p>
        </p:txBody>
      </p:sp>
      <p:sp>
        <p:nvSpPr>
          <p:cNvPr id="6" name="CuadroTexto 5">
            <a:extLst>
              <a:ext uri="{FF2B5EF4-FFF2-40B4-BE49-F238E27FC236}">
                <a16:creationId xmlns:a16="http://schemas.microsoft.com/office/drawing/2014/main" id="{75BC6B8E-6A0C-EBC5-29ED-628B17BCB82B}"/>
              </a:ext>
            </a:extLst>
          </p:cNvPr>
          <p:cNvSpPr txBox="1"/>
          <p:nvPr/>
        </p:nvSpPr>
        <p:spPr>
          <a:xfrm>
            <a:off x="109397" y="1493769"/>
            <a:ext cx="6114718" cy="1569660"/>
          </a:xfrm>
          <a:prstGeom prst="rect">
            <a:avLst/>
          </a:prstGeom>
          <a:noFill/>
        </p:spPr>
        <p:txBody>
          <a:bodyPr wrap="square" rtlCol="0">
            <a:spAutoFit/>
          </a:bodyPr>
          <a:lstStyle/>
          <a:p>
            <a:pPr algn="r" rtl="1">
              <a:spcBef>
                <a:spcPts val="600"/>
              </a:spcBef>
            </a:pPr>
            <a:r>
              <a:rPr lang="ar-SA" sz="2400" b="1" dirty="0"/>
              <a:t>"البكر" تعني المولود الأول. لذا، يعلم البعض أن يسوع كان أول كائن خلق من قبل الله (</a:t>
            </a:r>
            <a:r>
              <a:rPr lang="ar-SA" sz="2400" b="1" dirty="0" err="1"/>
              <a:t>كولوسي</a:t>
            </a:r>
            <a:r>
              <a:rPr lang="ar-SA" sz="2400" b="1" dirty="0"/>
              <a:t> </a:t>
            </a:r>
            <a:r>
              <a:rPr lang="fr-FR" sz="2400" b="1" dirty="0"/>
              <a:t>15:1</a:t>
            </a:r>
            <a:r>
              <a:rPr lang="ar-SA" sz="2400" b="1" dirty="0"/>
              <a:t>). لكن، كما هو الحال مع مصطلح "الصورة"، فإن كلمة "البكر" تحمل معنى كتابي أوسع.</a:t>
            </a:r>
            <a:endParaRPr lang="en-US" sz="2400" b="1" noProof="0" dirty="0"/>
          </a:p>
        </p:txBody>
      </p:sp>
      <p:pic>
        <p:nvPicPr>
          <p:cNvPr id="1026" name="Picture 2">
            <a:extLst>
              <a:ext uri="{FF2B5EF4-FFF2-40B4-BE49-F238E27FC236}">
                <a16:creationId xmlns:a16="http://schemas.microsoft.com/office/drawing/2014/main" id="{D5094FAE-67F3-89B5-F69E-D9E7094142AE}"/>
              </a:ext>
            </a:extLst>
          </p:cNvPr>
          <p:cNvPicPr preferRelativeResize="0">
            <a:picLocks noChangeArrowheads="1"/>
          </p:cNvPicPr>
          <p:nvPr/>
        </p:nvPicPr>
        <p:blipFill rotWithShape="1">
          <a:blip r:embed="rId3" cstate="hqprint">
            <a:extLst>
              <a:ext uri="{28A0092B-C50C-407E-A947-70E740481C1C}">
                <a14:useLocalDpi xmlns:a14="http://schemas.microsoft.com/office/drawing/2010/main"/>
              </a:ext>
            </a:extLst>
          </a:blip>
          <a:srcRect/>
          <a:stretch>
            <a:fillRect/>
          </a:stretch>
        </p:blipFill>
        <p:spPr bwMode="auto">
          <a:xfrm>
            <a:off x="9343693" y="1335527"/>
            <a:ext cx="2700000" cy="1440000"/>
          </a:xfrm>
          <a:prstGeom prst="snip2DiagRect">
            <a:avLst/>
          </a:prstGeom>
          <a:solidFill>
            <a:srgbClr val="FFFFFF">
              <a:shade val="85000"/>
            </a:srgbClr>
          </a:solidFill>
          <a:ln w="5715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4" name="Imagen 3" descr="Un grupo de personas sentadas en una banca junto a un niño&#10;&#10;El contenido generado por IA puede ser incorrecto.">
            <a:extLst>
              <a:ext uri="{FF2B5EF4-FFF2-40B4-BE49-F238E27FC236}">
                <a16:creationId xmlns:a16="http://schemas.microsoft.com/office/drawing/2014/main" id="{0144678F-3E90-EA65-0AAC-C4962C353655}"/>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48307" y="125125"/>
            <a:ext cx="1854964" cy="1236747"/>
          </a:xfrm>
          <a:prstGeom prst="rect">
            <a:avLst/>
          </a:prstGeom>
          <a:ln w="38100" cap="sq">
            <a:solidFill>
              <a:srgbClr val="9A4D32"/>
            </a:solidFill>
            <a:prstDash val="solid"/>
            <a:miter lim="800000"/>
          </a:ln>
          <a:effectLst>
            <a:outerShdw blurRad="50800" dist="38100" dir="2700000" algn="tl" rotWithShape="0">
              <a:srgbClr val="000000">
                <a:alpha val="43000"/>
              </a:srgbClr>
            </a:outerShdw>
          </a:effectLst>
        </p:spPr>
      </p:pic>
      <p:pic>
        <p:nvPicPr>
          <p:cNvPr id="8" name="Imagen 7" descr="Un par de personas en una playa&#10;&#10;El contenido generado por IA puede ser incorrecto.">
            <a:extLst>
              <a:ext uri="{FF2B5EF4-FFF2-40B4-BE49-F238E27FC236}">
                <a16:creationId xmlns:a16="http://schemas.microsoft.com/office/drawing/2014/main" id="{363258F1-3D1D-9223-F280-D9B13F4FFB11}"/>
              </a:ext>
            </a:extLst>
          </p:cNvPr>
          <p:cNvPicPr preferRelativeResize="0">
            <a:picLocks/>
          </p:cNvPicPr>
          <p:nvPr/>
        </p:nvPicPr>
        <p:blipFill rotWithShape="1">
          <a:blip r:embed="rId5" cstate="hqprint">
            <a:extLst>
              <a:ext uri="{28A0092B-C50C-407E-A947-70E740481C1C}">
                <a14:useLocalDpi xmlns:a14="http://schemas.microsoft.com/office/drawing/2010/main"/>
              </a:ext>
            </a:extLst>
          </a:blip>
          <a:srcRect r="-612"/>
          <a:stretch>
            <a:fillRect/>
          </a:stretch>
        </p:blipFill>
        <p:spPr>
          <a:xfrm>
            <a:off x="6496489" y="1330384"/>
            <a:ext cx="2700000" cy="1440000"/>
          </a:xfrm>
          <a:prstGeom prst="snip2DiagRect">
            <a:avLst>
              <a:gd name="adj1" fmla="val 16888"/>
              <a:gd name="adj2" fmla="val 0"/>
            </a:avLst>
          </a:prstGeom>
          <a:solidFill>
            <a:srgbClr val="FFFFFF">
              <a:shade val="85000"/>
            </a:srgbClr>
          </a:solidFill>
          <a:ln w="5715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hombre, gente, grupo, vestido&#10;&#10;El contenido generado por IA puede ser incorrecto.">
            <a:extLst>
              <a:ext uri="{FF2B5EF4-FFF2-40B4-BE49-F238E27FC236}">
                <a16:creationId xmlns:a16="http://schemas.microsoft.com/office/drawing/2014/main" id="{DD985B70-43F5-605F-3D94-611EE546FD76}"/>
              </a:ext>
            </a:extLst>
          </p:cNvPr>
          <p:cNvPicPr preferRelativeResize="0">
            <a:picLocks/>
          </p:cNvPicPr>
          <p:nvPr/>
        </p:nvPicPr>
        <p:blipFill rotWithShape="1">
          <a:blip r:embed="rId6" cstate="hqprint">
            <a:extLst>
              <a:ext uri="{28A0092B-C50C-407E-A947-70E740481C1C}">
                <a14:useLocalDpi xmlns:a14="http://schemas.microsoft.com/office/drawing/2010/main"/>
              </a:ext>
            </a:extLst>
          </a:blip>
          <a:srcRect l="-612"/>
          <a:stretch>
            <a:fillRect/>
          </a:stretch>
        </p:blipFill>
        <p:spPr>
          <a:xfrm>
            <a:off x="6480079" y="2948055"/>
            <a:ext cx="2700000" cy="1440000"/>
          </a:xfrm>
          <a:prstGeom prst="snip2DiagRect">
            <a:avLst/>
          </a:prstGeom>
          <a:solidFill>
            <a:srgbClr val="FFFFFF">
              <a:shade val="85000"/>
            </a:srgbClr>
          </a:solidFill>
          <a:ln w="5715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2" name="Imagen 11" descr="Un grupo de personas disfrazadas&#10;&#10;El contenido generado por IA puede ser incorrecto.">
            <a:extLst>
              <a:ext uri="{FF2B5EF4-FFF2-40B4-BE49-F238E27FC236}">
                <a16:creationId xmlns:a16="http://schemas.microsoft.com/office/drawing/2014/main" id="{1FE67851-F89B-2DEC-C4A7-EA7BB6F66AE8}"/>
              </a:ext>
            </a:extLst>
          </p:cNvPr>
          <p:cNvPicPr preferRelativeResize="0">
            <a:picLocks/>
          </p:cNvPicPr>
          <p:nvPr/>
        </p:nvPicPr>
        <p:blipFill rotWithShape="1">
          <a:blip r:embed="rId7" cstate="hqprint">
            <a:extLst>
              <a:ext uri="{28A0092B-C50C-407E-A947-70E740481C1C}">
                <a14:useLocalDpi xmlns:a14="http://schemas.microsoft.com/office/drawing/2010/main"/>
              </a:ext>
            </a:extLst>
          </a:blip>
          <a:srcRect/>
          <a:stretch>
            <a:fillRect/>
          </a:stretch>
        </p:blipFill>
        <p:spPr>
          <a:xfrm>
            <a:off x="9343693" y="2940854"/>
            <a:ext cx="2700000" cy="1440000"/>
          </a:xfrm>
          <a:prstGeom prst="snip2DiagRect">
            <a:avLst>
              <a:gd name="adj1" fmla="val 17564"/>
              <a:gd name="adj2" fmla="val 0"/>
            </a:avLst>
          </a:prstGeom>
          <a:solidFill>
            <a:srgbClr val="FFFFFF">
              <a:shade val="85000"/>
            </a:srgbClr>
          </a:solidFill>
          <a:ln w="5715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4" name="Imagen 13" descr="Una caricatura de una persona&#10;&#10;El contenido generado por IA puede ser incorrecto.">
            <a:extLst>
              <a:ext uri="{FF2B5EF4-FFF2-40B4-BE49-F238E27FC236}">
                <a16:creationId xmlns:a16="http://schemas.microsoft.com/office/drawing/2014/main" id="{F2FD9133-2954-88AE-E7E2-B220ABC86693}"/>
              </a:ext>
            </a:extLst>
          </p:cNvPr>
          <p:cNvPicPr>
            <a:picLocks noChangeAspect="1"/>
          </p:cNvPicPr>
          <p:nvPr/>
        </p:nvPicPr>
        <p:blipFill>
          <a:blip r:embed="rId8" cstate="hqprint">
            <a:extLst>
              <a:ext uri="{28A0092B-C50C-407E-A947-70E740481C1C}">
                <a14:useLocalDpi xmlns:a14="http://schemas.microsoft.com/office/drawing/2010/main"/>
              </a:ext>
            </a:extLst>
          </a:blip>
          <a:srcRect/>
          <a:stretch>
            <a:fillRect/>
          </a:stretch>
        </p:blipFill>
        <p:spPr>
          <a:xfrm>
            <a:off x="6224115" y="4581084"/>
            <a:ext cx="1869298" cy="2129996"/>
          </a:xfrm>
          <a:prstGeom prst="round2DiagRect">
            <a:avLst>
              <a:gd name="adj1" fmla="val 0"/>
              <a:gd name="adj2" fmla="val 15612"/>
            </a:avLst>
          </a:prstGeom>
          <a:ln w="38100" cap="sq">
            <a:solidFill>
              <a:srgbClr val="9A4D32"/>
            </a:solidFill>
            <a:miter lim="800000"/>
          </a:ln>
          <a:effectLst>
            <a:outerShdw blurRad="50800" dist="38100" dir="2700000" algn="tl" rotWithShape="0">
              <a:prstClr val="black">
                <a:alpha val="40000"/>
              </a:prstClr>
            </a:outerShdw>
          </a:effectLst>
        </p:spPr>
      </p:pic>
      <p:pic>
        <p:nvPicPr>
          <p:cNvPr id="16" name="Imagen 15" descr="Imagen que contiene Diagrama&#10;&#10;El contenido generado por IA puede ser incorrecto.">
            <a:extLst>
              <a:ext uri="{FF2B5EF4-FFF2-40B4-BE49-F238E27FC236}">
                <a16:creationId xmlns:a16="http://schemas.microsoft.com/office/drawing/2014/main" id="{797866D5-284A-9A28-1D63-006488FBF987}"/>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8347784" y="4573883"/>
            <a:ext cx="3549994" cy="2129996"/>
          </a:xfrm>
          <a:prstGeom prst="round2DiagRect">
            <a:avLst>
              <a:gd name="adj1" fmla="val 16667"/>
              <a:gd name="adj2" fmla="val 0"/>
            </a:avLst>
          </a:prstGeom>
          <a:ln w="38100" cap="sq">
            <a:solidFill>
              <a:srgbClr val="9A4D32"/>
            </a:solidFill>
            <a:miter lim="800000"/>
          </a:ln>
          <a:effectLst>
            <a:outerShdw blurRad="50800" dist="38100" dir="2700000" algn="tl" rotWithShape="0">
              <a:prstClr val="black">
                <a:alpha val="40000"/>
              </a:prstClr>
            </a:outerShdw>
          </a:effectLst>
        </p:spPr>
      </p:pic>
      <p:sp>
        <p:nvSpPr>
          <p:cNvPr id="19" name="Rombo 18">
            <a:extLst>
              <a:ext uri="{FF2B5EF4-FFF2-40B4-BE49-F238E27FC236}">
                <a16:creationId xmlns:a16="http://schemas.microsoft.com/office/drawing/2014/main" id="{BA07BFDA-1AAD-70FE-312F-1D45D81102EC}"/>
              </a:ext>
            </a:extLst>
          </p:cNvPr>
          <p:cNvSpPr/>
          <p:nvPr/>
        </p:nvSpPr>
        <p:spPr>
          <a:xfrm>
            <a:off x="9053619" y="2653651"/>
            <a:ext cx="416534" cy="416534"/>
          </a:xfrm>
          <a:prstGeom prst="diamond">
            <a:avLst/>
          </a:prstGeom>
          <a:solidFill>
            <a:srgbClr val="C9E8CD"/>
          </a:solid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CuadroTexto 20">
            <a:extLst>
              <a:ext uri="{FF2B5EF4-FFF2-40B4-BE49-F238E27FC236}">
                <a16:creationId xmlns:a16="http://schemas.microsoft.com/office/drawing/2014/main" id="{9BCF8C40-D7B9-0762-2202-372749ED1867}"/>
              </a:ext>
            </a:extLst>
          </p:cNvPr>
          <p:cNvSpPr txBox="1"/>
          <p:nvPr/>
        </p:nvSpPr>
        <p:spPr>
          <a:xfrm>
            <a:off x="109397" y="4888348"/>
            <a:ext cx="5947693" cy="1938992"/>
          </a:xfrm>
          <a:prstGeom prst="rect">
            <a:avLst/>
          </a:prstGeom>
          <a:noFill/>
        </p:spPr>
        <p:txBody>
          <a:bodyPr wrap="square">
            <a:spAutoFit/>
          </a:bodyPr>
          <a:lstStyle/>
          <a:p>
            <a:pPr algn="r" rtl="1"/>
            <a:r>
              <a:rPr lang="ar-SA" sz="2400" b="1" dirty="0"/>
              <a:t>يشير بولس إلى هذه السموّ في رسالته إلى أهل </a:t>
            </a:r>
            <a:r>
              <a:rPr lang="ar-SA" sz="2400" b="1" dirty="0" err="1"/>
              <a:t>كولوسي</a:t>
            </a:r>
            <a:r>
              <a:rPr lang="ar-SA" sz="2400" b="1" dirty="0"/>
              <a:t>. ولكي يزيل أي شكّ حول طبيعتها، ينسب إليه صفتين إلهيتين:</a:t>
            </a:r>
            <a:r>
              <a:rPr lang="es-ES" sz="2400" b="1" dirty="0"/>
              <a:t> </a:t>
            </a:r>
            <a:r>
              <a:rPr lang="ar-SA" sz="2400" b="1" dirty="0"/>
              <a:t>أولًا، خلق كل ما هو موجود (كولوسي </a:t>
            </a:r>
            <a:r>
              <a:rPr lang="fr-FR" sz="2400" b="1" dirty="0"/>
              <a:t>16:1</a:t>
            </a:r>
            <a:r>
              <a:rPr lang="ar-SA" sz="2400" b="1" dirty="0"/>
              <a:t>؛ إشعياء </a:t>
            </a:r>
            <a:r>
              <a:rPr lang="fr-FR" sz="2400" b="1" dirty="0"/>
              <a:t>18:45</a:t>
            </a:r>
            <a:r>
              <a:rPr lang="ar-SA" sz="2400" b="1" dirty="0"/>
              <a:t>).</a:t>
            </a:r>
            <a:r>
              <a:rPr lang="es-ES" sz="2400" b="1" dirty="0"/>
              <a:t> </a:t>
            </a:r>
            <a:r>
              <a:rPr lang="ar-SA" sz="2400" b="1" dirty="0"/>
              <a:t>وثانيًا، حفظ الخليقة وإقامتها واستمرارها</a:t>
            </a:r>
            <a:endParaRPr lang="fr-FR" sz="2400" b="1" dirty="0"/>
          </a:p>
          <a:p>
            <a:pPr algn="r" rtl="1"/>
            <a:r>
              <a:rPr lang="ar-SA" sz="2400" b="1" dirty="0"/>
              <a:t> (</a:t>
            </a:r>
            <a:r>
              <a:rPr lang="ar-SA" sz="2400" b="1" dirty="0" err="1"/>
              <a:t>كولوسي</a:t>
            </a:r>
            <a:r>
              <a:rPr lang="ar-SA" sz="2400" b="1" dirty="0"/>
              <a:t> </a:t>
            </a:r>
            <a:r>
              <a:rPr lang="fr-FR" sz="2400" b="1" dirty="0"/>
              <a:t>17:1</a:t>
            </a:r>
            <a:r>
              <a:rPr lang="ar-SA" sz="2400" b="1" dirty="0"/>
              <a:t>؛ مزمور </a:t>
            </a:r>
            <a:r>
              <a:rPr lang="fr-FR" sz="2400" b="1" dirty="0"/>
              <a:t>91:119</a:t>
            </a:r>
            <a:r>
              <a:rPr lang="ar-SA" sz="2400" b="1" dirty="0"/>
              <a:t>).</a:t>
            </a:r>
          </a:p>
        </p:txBody>
      </p:sp>
      <p:sp>
        <p:nvSpPr>
          <p:cNvPr id="23" name="CuadroTexto 22">
            <a:extLst>
              <a:ext uri="{FF2B5EF4-FFF2-40B4-BE49-F238E27FC236}">
                <a16:creationId xmlns:a16="http://schemas.microsoft.com/office/drawing/2014/main" id="{DB84DE56-5EE3-4A7B-2CED-72DE46E94A46}"/>
              </a:ext>
            </a:extLst>
          </p:cNvPr>
          <p:cNvSpPr txBox="1"/>
          <p:nvPr/>
        </p:nvSpPr>
        <p:spPr>
          <a:xfrm>
            <a:off x="109397" y="3006393"/>
            <a:ext cx="6008865" cy="1938992"/>
          </a:xfrm>
          <a:prstGeom prst="rect">
            <a:avLst/>
          </a:prstGeom>
          <a:noFill/>
        </p:spPr>
        <p:txBody>
          <a:bodyPr wrap="square">
            <a:spAutoFit/>
          </a:bodyPr>
          <a:lstStyle/>
          <a:p>
            <a:pPr algn="r" rtl="1">
              <a:spcBef>
                <a:spcPts val="600"/>
              </a:spcBef>
            </a:pPr>
            <a:r>
              <a:rPr lang="ar-SA" sz="2400" b="1" dirty="0"/>
              <a:t>كان إسحاق هو الابن البكر بدلا من إسماعيل؛ كان يعقوب الابن البكر بدلا من </a:t>
            </a:r>
            <a:r>
              <a:rPr lang="ar-SA" sz="2400" b="1" dirty="0" err="1"/>
              <a:t>عيسو</a:t>
            </a:r>
            <a:r>
              <a:rPr lang="ar-SA" sz="2400" b="1" dirty="0"/>
              <a:t>؛ كان يوسف الابن البكر بدلا من روبن؛ كان داود البكر بدلا من </a:t>
            </a:r>
            <a:r>
              <a:rPr lang="ar-SA" sz="2000" dirty="0"/>
              <a:t> </a:t>
            </a:r>
            <a:r>
              <a:rPr lang="ar-SA" sz="2000" b="1" dirty="0" err="1"/>
              <a:t>أليآبُ</a:t>
            </a:r>
            <a:r>
              <a:rPr lang="ar-SA" sz="2400" b="1" dirty="0"/>
              <a:t> (مزمور </a:t>
            </a:r>
            <a:r>
              <a:rPr lang="fr-FR" sz="2400" b="1" dirty="0"/>
              <a:t>27:89</a:t>
            </a:r>
            <a:r>
              <a:rPr lang="ar-SA" sz="2400" b="1" dirty="0"/>
              <a:t>). كانوا جميعا من البكر لأنهم كانوا يملكون مكانة متفوقة على إخوتهم، وليس لأنهم ولدوا أولا.</a:t>
            </a:r>
            <a:endParaRPr lang="en-US" sz="2400" b="1" noProof="0" dirty="0"/>
          </a:p>
        </p:txBody>
      </p:sp>
    </p:spTree>
    <p:extLst>
      <p:ext uri="{BB962C8B-B14F-4D97-AF65-F5344CB8AC3E}">
        <p14:creationId xmlns:p14="http://schemas.microsoft.com/office/powerpoint/2010/main" val="180080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250" fill="hold"/>
                                        <p:tgtEl>
                                          <p:spTgt spid="19"/>
                                        </p:tgtEl>
                                        <p:attrNameLst>
                                          <p:attrName>ppt_w</p:attrName>
                                        </p:attrNameLst>
                                      </p:cBhvr>
                                      <p:tavLst>
                                        <p:tav tm="0">
                                          <p:val>
                                            <p:fltVal val="0"/>
                                          </p:val>
                                        </p:tav>
                                        <p:tav tm="100000">
                                          <p:val>
                                            <p:strVal val="#ppt_w"/>
                                          </p:val>
                                        </p:tav>
                                      </p:tavLst>
                                    </p:anim>
                                    <p:anim calcmode="lin" valueType="num">
                                      <p:cBhvr>
                                        <p:cTn id="37" dur="250" fill="hold"/>
                                        <p:tgtEl>
                                          <p:spTgt spid="19"/>
                                        </p:tgtEl>
                                        <p:attrNameLst>
                                          <p:attrName>ppt_h</p:attrName>
                                        </p:attrNameLst>
                                      </p:cBhvr>
                                      <p:tavLst>
                                        <p:tav tm="0">
                                          <p:val>
                                            <p:fltVal val="0"/>
                                          </p:val>
                                        </p:tav>
                                        <p:tav tm="100000">
                                          <p:val>
                                            <p:strVal val="#ppt_h"/>
                                          </p:val>
                                        </p:tav>
                                      </p:tavLst>
                                    </p:anim>
                                    <p:animEffect transition="in" filter="fade">
                                      <p:cBhvr>
                                        <p:cTn id="38" dur="250"/>
                                        <p:tgtEl>
                                          <p:spTgt spid="19"/>
                                        </p:tgtEl>
                                      </p:cBhvr>
                                    </p:animEffect>
                                  </p:childTnLst>
                                </p:cTn>
                              </p:par>
                            </p:childTnLst>
                          </p:cTn>
                        </p:par>
                        <p:par>
                          <p:cTn id="39" fill="hold">
                            <p:stCondLst>
                              <p:cond delay="250"/>
                            </p:stCondLst>
                            <p:childTnLst>
                              <p:par>
                                <p:cTn id="40" presetID="18" presetClass="entr" presetSubtype="9"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strips(upLeft)">
                                      <p:cBhvr>
                                        <p:cTn id="42" dur="250"/>
                                        <p:tgtEl>
                                          <p:spTgt spid="8"/>
                                        </p:tgtEl>
                                      </p:cBhvr>
                                    </p:animEffect>
                                  </p:childTnLst>
                                </p:cTn>
                              </p:par>
                            </p:childTnLst>
                          </p:cTn>
                        </p:par>
                        <p:par>
                          <p:cTn id="43" fill="hold">
                            <p:stCondLst>
                              <p:cond delay="500"/>
                            </p:stCondLst>
                            <p:childTnLst>
                              <p:par>
                                <p:cTn id="44" presetID="18" presetClass="entr" presetSubtype="3" fill="hold" nodeType="afterEffect">
                                  <p:stCondLst>
                                    <p:cond delay="0"/>
                                  </p:stCondLst>
                                  <p:childTnLst>
                                    <p:set>
                                      <p:cBhvr>
                                        <p:cTn id="45" dur="1" fill="hold">
                                          <p:stCondLst>
                                            <p:cond delay="0"/>
                                          </p:stCondLst>
                                        </p:cTn>
                                        <p:tgtEl>
                                          <p:spTgt spid="1026"/>
                                        </p:tgtEl>
                                        <p:attrNameLst>
                                          <p:attrName>style.visibility</p:attrName>
                                        </p:attrNameLst>
                                      </p:cBhvr>
                                      <p:to>
                                        <p:strVal val="visible"/>
                                      </p:to>
                                    </p:set>
                                    <p:animEffect transition="in" filter="strips(upRight)">
                                      <p:cBhvr>
                                        <p:cTn id="46" dur="250"/>
                                        <p:tgtEl>
                                          <p:spTgt spid="1026"/>
                                        </p:tgtEl>
                                      </p:cBhvr>
                                    </p:animEffect>
                                  </p:childTnLst>
                                </p:cTn>
                              </p:par>
                            </p:childTnLst>
                          </p:cTn>
                        </p:par>
                        <p:par>
                          <p:cTn id="47" fill="hold">
                            <p:stCondLst>
                              <p:cond delay="750"/>
                            </p:stCondLst>
                            <p:childTnLst>
                              <p:par>
                                <p:cTn id="48" presetID="18" presetClass="entr" presetSubtype="12" fill="hold"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strips(downLeft)">
                                      <p:cBhvr>
                                        <p:cTn id="50" dur="250"/>
                                        <p:tgtEl>
                                          <p:spTgt spid="10"/>
                                        </p:tgtEl>
                                      </p:cBhvr>
                                    </p:animEffect>
                                  </p:childTnLst>
                                </p:cTn>
                              </p:par>
                            </p:childTnLst>
                          </p:cTn>
                        </p:par>
                        <p:par>
                          <p:cTn id="51" fill="hold">
                            <p:stCondLst>
                              <p:cond delay="1000"/>
                            </p:stCondLst>
                            <p:childTnLst>
                              <p:par>
                                <p:cTn id="52" presetID="18" presetClass="entr" presetSubtype="6" fill="hold"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strips(downRight)">
                                      <p:cBhvr>
                                        <p:cTn id="54" dur="250"/>
                                        <p:tgtEl>
                                          <p:spTgt spid="12"/>
                                        </p:tgtEl>
                                      </p:cBhvr>
                                    </p:animEffect>
                                  </p:childTnLst>
                                </p:cTn>
                              </p:par>
                            </p:childTnLst>
                          </p:cTn>
                        </p:par>
                        <p:par>
                          <p:cTn id="55" fill="hold">
                            <p:stCondLst>
                              <p:cond delay="1250"/>
                            </p:stCondLst>
                            <p:childTnLst>
                              <p:par>
                                <p:cTn id="56" presetID="22" presetClass="entr" presetSubtype="2"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right)">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18" presetClass="entr" presetSubtype="9" fill="hold"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strips(upLeft)">
                                      <p:cBhvr>
                                        <p:cTn id="63" dur="500"/>
                                        <p:tgtEl>
                                          <p:spTgt spid="14"/>
                                        </p:tgtEl>
                                      </p:cBhvr>
                                    </p:animEffect>
                                  </p:childTnLst>
                                </p:cTn>
                              </p:par>
                              <p:par>
                                <p:cTn id="64" presetID="18" presetClass="entr" presetSubtype="3" fill="hold"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strips(upRight)">
                                      <p:cBhvr>
                                        <p:cTn id="66" dur="500"/>
                                        <p:tgtEl>
                                          <p:spTgt spid="16"/>
                                        </p:tgtEl>
                                      </p:cBhvr>
                                    </p:animEffect>
                                  </p:childTnLst>
                                </p:cTn>
                              </p:par>
                            </p:childTnLst>
                          </p:cTn>
                        </p:par>
                        <p:par>
                          <p:cTn id="67" fill="hold">
                            <p:stCondLst>
                              <p:cond delay="500"/>
                            </p:stCondLst>
                            <p:childTnLst>
                              <p:par>
                                <p:cTn id="68" presetID="22" presetClass="entr" presetSubtype="2"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right)">
                                      <p:cBhvr>
                                        <p:cTn id="7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9" grpId="0" animBg="1"/>
      <p:bldP spid="21"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DE5FF97-9944-808C-121A-77271E5CF90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614502A-4B9F-83A1-DFD3-AA0D52EF425B}"/>
              </a:ext>
            </a:extLst>
          </p:cNvPr>
          <p:cNvSpPr txBox="1"/>
          <p:nvPr/>
        </p:nvSpPr>
        <p:spPr>
          <a:xfrm>
            <a:off x="2389110" y="-81280"/>
            <a:ext cx="6707657" cy="769441"/>
          </a:xfrm>
          <a:prstGeom prst="rect">
            <a:avLst/>
          </a:prstGeom>
          <a:noFill/>
        </p:spPr>
        <p:txBody>
          <a:bodyPr wrap="square">
            <a:spAutoFit/>
          </a:bodyPr>
          <a:lstStyle/>
          <a:p>
            <a:pPr algn="ctr" rtl="1"/>
            <a:r>
              <a:rPr lang="ar-SA" sz="4400" b="1" spc="300" dirty="0">
                <a:ln w="0"/>
                <a:solidFill>
                  <a:schemeClr val="bg2"/>
                </a:solidFill>
                <a:effectLst>
                  <a:innerShdw blurRad="63500" dist="50800" dir="13500000">
                    <a:srgbClr val="000000">
                      <a:alpha val="50000"/>
                    </a:srgbClr>
                  </a:innerShdw>
                </a:effectLst>
              </a:rPr>
              <a:t>رئيس الكنيسة</a:t>
            </a:r>
            <a:endParaRPr lang="en-US" sz="4400" b="1" spc="300" noProof="0" dirty="0">
              <a:ln w="0"/>
              <a:solidFill>
                <a:schemeClr val="bg2"/>
              </a:solidFill>
              <a:effectLst>
                <a:innerShdw blurRad="63500" dist="50800" dir="13500000">
                  <a:srgbClr val="000000">
                    <a:alpha val="50000"/>
                  </a:srgbClr>
                </a:innerShdw>
              </a:effectLst>
            </a:endParaRPr>
          </a:p>
        </p:txBody>
      </p:sp>
      <p:sp>
        <p:nvSpPr>
          <p:cNvPr id="5" name="CuadroTexto 4">
            <a:extLst>
              <a:ext uri="{FF2B5EF4-FFF2-40B4-BE49-F238E27FC236}">
                <a16:creationId xmlns:a16="http://schemas.microsoft.com/office/drawing/2014/main" id="{2970A0B1-7301-300A-E8B6-D0512F1FA741}"/>
              </a:ext>
            </a:extLst>
          </p:cNvPr>
          <p:cNvSpPr txBox="1"/>
          <p:nvPr/>
        </p:nvSpPr>
        <p:spPr>
          <a:xfrm>
            <a:off x="816802" y="523453"/>
            <a:ext cx="7991475" cy="584775"/>
          </a:xfrm>
          <a:prstGeom prst="rect">
            <a:avLst/>
          </a:prstGeom>
          <a:noFill/>
        </p:spPr>
        <p:txBody>
          <a:bodyPr wrap="square">
            <a:spAutoFit/>
          </a:bodyPr>
          <a:lstStyle/>
          <a:p>
            <a:pPr algn="ctr" rtl="1"/>
            <a:r>
              <a:rPr lang="en-US" b="1" noProof="0"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ar-SA"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وهو رأسُ الجَسَدِ: الكَنيسَةِ. الّذي هو البَداءَةُ، بكرٌ مِنَ الأمواتِ، لكَيْ يكونَ هو مُتَقَدِّمًا في كُلِّ شَيءٍ.</a:t>
            </a:r>
            <a:r>
              <a:rPr lang="en-US"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sz="1400" b="1" noProof="0"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ar-SA" sz="1400" b="1" dirty="0" err="1">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كولوسي</a:t>
            </a:r>
            <a:r>
              <a:rPr lang="ar-SA" sz="1400"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fr-FR" sz="1400"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18:1</a:t>
            </a:r>
            <a:r>
              <a:rPr lang="ar-SA" sz="1400"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أ)</a:t>
            </a:r>
            <a:endParaRPr lang="en-US" sz="1400" b="1" noProof="0"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2" name="CuadroTexto 1">
            <a:extLst>
              <a:ext uri="{FF2B5EF4-FFF2-40B4-BE49-F238E27FC236}">
                <a16:creationId xmlns:a16="http://schemas.microsoft.com/office/drawing/2014/main" id="{C2B0693E-4923-D889-EB5F-617D7D5D3579}"/>
              </a:ext>
            </a:extLst>
          </p:cNvPr>
          <p:cNvSpPr txBox="1"/>
          <p:nvPr/>
        </p:nvSpPr>
        <p:spPr>
          <a:xfrm>
            <a:off x="4467049" y="1228725"/>
            <a:ext cx="4416358" cy="2554545"/>
          </a:xfrm>
          <a:prstGeom prst="rect">
            <a:avLst/>
          </a:prstGeom>
          <a:noFill/>
        </p:spPr>
        <p:txBody>
          <a:bodyPr wrap="square" rtlCol="0">
            <a:spAutoFit/>
          </a:bodyPr>
          <a:lstStyle/>
          <a:p>
            <a:pPr algn="r"/>
            <a:endParaRPr lang="ar-SA" sz="2000" dirty="0"/>
          </a:p>
          <a:p>
            <a:pPr algn="r"/>
            <a:r>
              <a:rPr lang="ar-SA" sz="2000" b="1" dirty="0"/>
              <a:t>في بعض اللغات (مثل الكتالونية أو الإنجليزية) تُترجم كلمة «رأس» أيضًا إلى «رئيس» أو «قائد» أو «أساسي»، لأن هذا هو معناها المجازي. وينطبق الأمر نفسه في اللغة العبرية.</a:t>
            </a:r>
          </a:p>
          <a:p>
            <a:pPr algn="r" rtl="1"/>
            <a:r>
              <a:rPr lang="ar-SA" sz="2000" b="1" dirty="0"/>
              <a:t>فعلى سبيل المثال، عبارة «يُقيمون لأنفسهم رأسًا واحدًا» (هوشع 1:11</a:t>
            </a:r>
            <a:r>
              <a:rPr lang="fr-FR" sz="2000" b="1" dirty="0"/>
              <a:t>(</a:t>
            </a:r>
            <a:r>
              <a:rPr lang="ar-SA" sz="2000" b="1" dirty="0"/>
              <a:t> ينبغي أن تُترجم: </a:t>
            </a:r>
            <a:endParaRPr lang="fr-FR" sz="2000" b="1" dirty="0"/>
          </a:p>
          <a:p>
            <a:pPr algn="r" rtl="1"/>
            <a:r>
              <a:rPr lang="ar-SA" sz="2000" b="1" dirty="0"/>
              <a:t>«سيُعيّنون لهم قائدًا واحدًا»</a:t>
            </a:r>
            <a:endParaRPr lang="fr-FR" sz="2000" b="1" dirty="0"/>
          </a:p>
        </p:txBody>
      </p:sp>
      <p:graphicFrame>
        <p:nvGraphicFramePr>
          <p:cNvPr id="6" name="Diagrama 5">
            <a:extLst>
              <a:ext uri="{FF2B5EF4-FFF2-40B4-BE49-F238E27FC236}">
                <a16:creationId xmlns:a16="http://schemas.microsoft.com/office/drawing/2014/main" id="{99EF8830-7081-2C87-ACC2-5E5F0FACC48C}"/>
              </a:ext>
            </a:extLst>
          </p:cNvPr>
          <p:cNvGraphicFramePr/>
          <p:nvPr>
            <p:extLst>
              <p:ext uri="{D42A27DB-BD31-4B8C-83A1-F6EECF244321}">
                <p14:modId xmlns:p14="http://schemas.microsoft.com/office/powerpoint/2010/main" val="4041172522"/>
              </p:ext>
            </p:extLst>
          </p:nvPr>
        </p:nvGraphicFramePr>
        <p:xfrm>
          <a:off x="63338" y="1182898"/>
          <a:ext cx="4416358" cy="5463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descr="Un grupo de personas disfrazadas posando&#10;&#10;El contenido generado por IA puede ser incorrecto.">
            <a:extLst>
              <a:ext uri="{FF2B5EF4-FFF2-40B4-BE49-F238E27FC236}">
                <a16:creationId xmlns:a16="http://schemas.microsoft.com/office/drawing/2014/main" id="{CFABB664-F21C-63EF-0524-6BC5C50CC9AA}"/>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a:fillRect/>
          </a:stretch>
        </p:blipFill>
        <p:spPr>
          <a:xfrm>
            <a:off x="9200313" y="303440"/>
            <a:ext cx="2743524" cy="1647690"/>
          </a:xfrm>
          <a:prstGeom prst="rect">
            <a:avLst/>
          </a:prstGeom>
          <a:solidFill>
            <a:srgbClr val="FFFFFF">
              <a:shade val="85000"/>
            </a:srgbClr>
          </a:solidFill>
          <a:ln w="38100" cap="sq">
            <a:solidFill>
              <a:schemeClr val="accent4">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Imagen 8" descr="Personas sentadas en una mesa&#10;&#10;El contenido generado por IA puede ser incorrecto.">
            <a:extLst>
              <a:ext uri="{FF2B5EF4-FFF2-40B4-BE49-F238E27FC236}">
                <a16:creationId xmlns:a16="http://schemas.microsoft.com/office/drawing/2014/main" id="{0B3B3738-5399-15E2-1D28-8BCC02C93F25}"/>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a:fillRect/>
          </a:stretch>
        </p:blipFill>
        <p:spPr>
          <a:xfrm>
            <a:off x="9200313" y="2139625"/>
            <a:ext cx="2743524" cy="1647690"/>
          </a:xfrm>
          <a:prstGeom prst="rect">
            <a:avLst/>
          </a:prstGeom>
          <a:solidFill>
            <a:srgbClr val="FFFFFF">
              <a:shade val="85000"/>
            </a:srgbClr>
          </a:solidFill>
          <a:ln w="38100" cap="sq">
            <a:solidFill>
              <a:schemeClr val="accent4">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Imagen 10">
            <a:extLst>
              <a:ext uri="{FF2B5EF4-FFF2-40B4-BE49-F238E27FC236}">
                <a16:creationId xmlns:a16="http://schemas.microsoft.com/office/drawing/2014/main" id="{99310033-8684-4A21-FFA0-8C455D62E883}"/>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9200312" y="3975810"/>
            <a:ext cx="2743525" cy="2743525"/>
          </a:xfrm>
          <a:prstGeom prst="snip2DiagRect">
            <a:avLst>
              <a:gd name="adj1" fmla="val 21274"/>
              <a:gd name="adj2" fmla="val 16667"/>
            </a:avLst>
          </a:prstGeom>
          <a:solidFill>
            <a:srgbClr val="FFFFFF">
              <a:shade val="85000"/>
            </a:srgbClr>
          </a:solidFill>
          <a:ln w="28575" cap="sq">
            <a:solidFill>
              <a:schemeClr val="bg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FC22C22B-674F-C8B9-2A94-19A202FD6095}"/>
              </a:ext>
            </a:extLst>
          </p:cNvPr>
          <p:cNvSpPr txBox="1"/>
          <p:nvPr/>
        </p:nvSpPr>
        <p:spPr>
          <a:xfrm>
            <a:off x="4721049" y="5347573"/>
            <a:ext cx="4416358" cy="1015663"/>
          </a:xfrm>
          <a:prstGeom prst="rect">
            <a:avLst/>
          </a:prstGeom>
          <a:noFill/>
        </p:spPr>
        <p:txBody>
          <a:bodyPr wrap="square">
            <a:spAutoFit/>
          </a:bodyPr>
          <a:lstStyle/>
          <a:p>
            <a:pPr algn="r" rtl="1">
              <a:spcBef>
                <a:spcPts val="600"/>
              </a:spcBef>
            </a:pPr>
            <a:r>
              <a:rPr lang="ar-SA" sz="2000" b="1" dirty="0"/>
              <a:t>لكن بولس يضيف أيضا معنى مجازيا للجسد. إذا كان المسيح هو الرأس، فنحن — الكنيسة — نحن الجسد. ومن هذه الفكرة يترتب على ما يلي:</a:t>
            </a:r>
            <a:endParaRPr lang="en-US" sz="2000" b="1" noProof="0" dirty="0"/>
          </a:p>
        </p:txBody>
      </p:sp>
      <p:sp>
        <p:nvSpPr>
          <p:cNvPr id="12" name="CuadroTexto 11">
            <a:extLst>
              <a:ext uri="{FF2B5EF4-FFF2-40B4-BE49-F238E27FC236}">
                <a16:creationId xmlns:a16="http://schemas.microsoft.com/office/drawing/2014/main" id="{8A772818-26F8-DC19-1E71-95EB24B1EB72}"/>
              </a:ext>
            </a:extLst>
          </p:cNvPr>
          <p:cNvSpPr txBox="1"/>
          <p:nvPr/>
        </p:nvSpPr>
        <p:spPr>
          <a:xfrm>
            <a:off x="4680409" y="3999607"/>
            <a:ext cx="4416358" cy="1092607"/>
          </a:xfrm>
          <a:prstGeom prst="rect">
            <a:avLst/>
          </a:prstGeom>
          <a:noFill/>
        </p:spPr>
        <p:txBody>
          <a:bodyPr wrap="square">
            <a:spAutoFit/>
          </a:bodyPr>
          <a:lstStyle/>
          <a:p>
            <a:pPr algn="r" rtl="1">
              <a:spcBef>
                <a:spcPts val="600"/>
              </a:spcBef>
            </a:pPr>
            <a:r>
              <a:rPr lang="ar-SA" sz="2000" b="1" dirty="0"/>
              <a:t>وهذا أيضا هو المعنى الذي يستخدم به بولس هذه الكلمة عندما يطبقها على المسيح </a:t>
            </a:r>
            <a:endParaRPr lang="fr-FR" sz="2000" b="1" dirty="0"/>
          </a:p>
          <a:p>
            <a:pPr algn="r" rtl="1">
              <a:spcBef>
                <a:spcPts val="600"/>
              </a:spcBef>
            </a:pPr>
            <a:r>
              <a:rPr lang="ar-SA" sz="2000" b="1" dirty="0"/>
              <a:t>(</a:t>
            </a:r>
            <a:r>
              <a:rPr lang="ar-SA" sz="2000" b="1" dirty="0" err="1"/>
              <a:t>كولوسي</a:t>
            </a:r>
            <a:r>
              <a:rPr lang="ar-SA" sz="2000" b="1" dirty="0"/>
              <a:t> </a:t>
            </a:r>
            <a:r>
              <a:rPr lang="fr-FR" sz="2000" b="1" dirty="0"/>
              <a:t>18:1</a:t>
            </a:r>
            <a:r>
              <a:rPr lang="ar-SA" sz="2000" b="1" dirty="0"/>
              <a:t>أ).</a:t>
            </a:r>
            <a:endParaRPr lang="en-US" sz="2000" b="1" noProof="0" dirty="0"/>
          </a:p>
        </p:txBody>
      </p:sp>
    </p:spTree>
    <p:extLst>
      <p:ext uri="{BB962C8B-B14F-4D97-AF65-F5344CB8AC3E}">
        <p14:creationId xmlns:p14="http://schemas.microsoft.com/office/powerpoint/2010/main" val="1796657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fltVal val="0"/>
                                          </p:val>
                                        </p:tav>
                                        <p:tav tm="100000">
                                          <p:val>
                                            <p:strVal val="#ppt_h"/>
                                          </p:val>
                                        </p:tav>
                                      </p:tavLst>
                                    </p:anim>
                                    <p:anim calcmode="lin" valueType="num">
                                      <p:cBhvr>
                                        <p:cTn id="36" dur="1000" fill="hold"/>
                                        <p:tgtEl>
                                          <p:spTgt spid="7"/>
                                        </p:tgtEl>
                                        <p:attrNameLst>
                                          <p:attrName>style.rotation</p:attrName>
                                        </p:attrNameLst>
                                      </p:cBhvr>
                                      <p:tavLst>
                                        <p:tav tm="0">
                                          <p:val>
                                            <p:fltVal val="90"/>
                                          </p:val>
                                        </p:tav>
                                        <p:tav tm="100000">
                                          <p:val>
                                            <p:fltVal val="0"/>
                                          </p:val>
                                        </p:tav>
                                      </p:tavLst>
                                    </p:anim>
                                    <p:animEffect transition="in" filter="fade">
                                      <p:cBhvr>
                                        <p:cTn id="37" dur="1000"/>
                                        <p:tgtEl>
                                          <p:spTgt spid="7"/>
                                        </p:tgtEl>
                                      </p:cBhvr>
                                    </p:animEffect>
                                  </p:childTnLst>
                                </p:cTn>
                              </p:par>
                              <p:par>
                                <p:cTn id="38" presetID="31" presetClass="entr" presetSubtype="0"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1000" fill="hold"/>
                                        <p:tgtEl>
                                          <p:spTgt spid="9"/>
                                        </p:tgtEl>
                                        <p:attrNameLst>
                                          <p:attrName>ppt_w</p:attrName>
                                        </p:attrNameLst>
                                      </p:cBhvr>
                                      <p:tavLst>
                                        <p:tav tm="0">
                                          <p:val>
                                            <p:fltVal val="0"/>
                                          </p:val>
                                        </p:tav>
                                        <p:tav tm="100000">
                                          <p:val>
                                            <p:strVal val="#ppt_w"/>
                                          </p:val>
                                        </p:tav>
                                      </p:tavLst>
                                    </p:anim>
                                    <p:anim calcmode="lin" valueType="num">
                                      <p:cBhvr>
                                        <p:cTn id="41" dur="1000" fill="hold"/>
                                        <p:tgtEl>
                                          <p:spTgt spid="9"/>
                                        </p:tgtEl>
                                        <p:attrNameLst>
                                          <p:attrName>ppt_h</p:attrName>
                                        </p:attrNameLst>
                                      </p:cBhvr>
                                      <p:tavLst>
                                        <p:tav tm="0">
                                          <p:val>
                                            <p:fltVal val="0"/>
                                          </p:val>
                                        </p:tav>
                                        <p:tav tm="100000">
                                          <p:val>
                                            <p:strVal val="#ppt_h"/>
                                          </p:val>
                                        </p:tav>
                                      </p:tavLst>
                                    </p:anim>
                                    <p:anim calcmode="lin" valueType="num">
                                      <p:cBhvr>
                                        <p:cTn id="42" dur="1000" fill="hold"/>
                                        <p:tgtEl>
                                          <p:spTgt spid="9"/>
                                        </p:tgtEl>
                                        <p:attrNameLst>
                                          <p:attrName>style.rotation</p:attrName>
                                        </p:attrNameLst>
                                      </p:cBhvr>
                                      <p:tavLst>
                                        <p:tav tm="0">
                                          <p:val>
                                            <p:fltVal val="90"/>
                                          </p:val>
                                        </p:tav>
                                        <p:tav tm="100000">
                                          <p:val>
                                            <p:fltVal val="0"/>
                                          </p:val>
                                        </p:tav>
                                      </p:tavLst>
                                    </p:anim>
                                    <p:animEffect transition="in" filter="fade">
                                      <p:cBhvr>
                                        <p:cTn id="43" dur="1000"/>
                                        <p:tgtEl>
                                          <p:spTgt spid="9"/>
                                        </p:tgtEl>
                                      </p:cBhvr>
                                    </p:animEffect>
                                  </p:childTnLst>
                                </p:cTn>
                              </p:par>
                            </p:childTnLst>
                          </p:cTn>
                        </p:par>
                        <p:par>
                          <p:cTn id="44" fill="hold">
                            <p:stCondLst>
                              <p:cond delay="1000"/>
                            </p:stCondLst>
                            <p:childTnLst>
                              <p:par>
                                <p:cTn id="45" presetID="22" presetClass="entr" presetSubtype="2" fill="hold" grpId="0"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right)">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right)">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49" presetClass="entr" presetSubtype="0" decel="100000"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ppt_w</p:attrName>
                                        </p:attrNameLst>
                                      </p:cBhvr>
                                      <p:tavLst>
                                        <p:tav tm="0">
                                          <p:val>
                                            <p:fltVal val="0"/>
                                          </p:val>
                                        </p:tav>
                                        <p:tav tm="100000">
                                          <p:val>
                                            <p:strVal val="#ppt_w"/>
                                          </p:val>
                                        </p:tav>
                                      </p:tavLst>
                                    </p:anim>
                                    <p:anim calcmode="lin" valueType="num">
                                      <p:cBhvr>
                                        <p:cTn id="58" dur="500" fill="hold"/>
                                        <p:tgtEl>
                                          <p:spTgt spid="11"/>
                                        </p:tgtEl>
                                        <p:attrNameLst>
                                          <p:attrName>ppt_h</p:attrName>
                                        </p:attrNameLst>
                                      </p:cBhvr>
                                      <p:tavLst>
                                        <p:tav tm="0">
                                          <p:val>
                                            <p:fltVal val="0"/>
                                          </p:val>
                                        </p:tav>
                                        <p:tav tm="100000">
                                          <p:val>
                                            <p:strVal val="#ppt_h"/>
                                          </p:val>
                                        </p:tav>
                                      </p:tavLst>
                                    </p:anim>
                                    <p:anim calcmode="lin" valueType="num">
                                      <p:cBhvr>
                                        <p:cTn id="59" dur="500" fill="hold"/>
                                        <p:tgtEl>
                                          <p:spTgt spid="11"/>
                                        </p:tgtEl>
                                        <p:attrNameLst>
                                          <p:attrName>style.rotation</p:attrName>
                                        </p:attrNameLst>
                                      </p:cBhvr>
                                      <p:tavLst>
                                        <p:tav tm="0">
                                          <p:val>
                                            <p:fltVal val="360"/>
                                          </p:val>
                                        </p:tav>
                                        <p:tav tm="100000">
                                          <p:val>
                                            <p:fltVal val="0"/>
                                          </p:val>
                                        </p:tav>
                                      </p:tavLst>
                                    </p:anim>
                                    <p:animEffect transition="in" filter="fade">
                                      <p:cBhvr>
                                        <p:cTn id="60" dur="500"/>
                                        <p:tgtEl>
                                          <p:spTgt spid="11"/>
                                        </p:tgtEl>
                                      </p:cBhvr>
                                    </p:animEffect>
                                  </p:childTnLst>
                                </p:cTn>
                              </p:par>
                            </p:childTnLst>
                          </p:cTn>
                        </p:par>
                        <p:par>
                          <p:cTn id="61" fill="hold">
                            <p:stCondLst>
                              <p:cond delay="500"/>
                            </p:stCondLst>
                            <p:childTnLst>
                              <p:par>
                                <p:cTn id="62" presetID="22" presetClass="entr" presetSubtype="2" fill="hold" grpId="0" nodeType="after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wipe(right)">
                                      <p:cBhvr>
                                        <p:cTn id="64" dur="500"/>
                                        <p:tgtEl>
                                          <p:spTgt spid="8"/>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6">
                                            <p:graphicEl>
                                              <a:dgm id="{0879B82F-B011-4CC1-82E5-4D1BF73289A8}"/>
                                            </p:graphicEl>
                                          </p:spTgt>
                                        </p:tgtEl>
                                        <p:attrNameLst>
                                          <p:attrName>style.visibility</p:attrName>
                                        </p:attrNameLst>
                                      </p:cBhvr>
                                      <p:to>
                                        <p:strVal val="visible"/>
                                      </p:to>
                                    </p:set>
                                    <p:anim calcmode="lin" valueType="num">
                                      <p:cBhvr>
                                        <p:cTn id="69" dur="500" fill="hold"/>
                                        <p:tgtEl>
                                          <p:spTgt spid="6">
                                            <p:graphicEl>
                                              <a:dgm id="{0879B82F-B011-4CC1-82E5-4D1BF73289A8}"/>
                                            </p:graphicEl>
                                          </p:spTgt>
                                        </p:tgtEl>
                                        <p:attrNameLst>
                                          <p:attrName>ppt_w</p:attrName>
                                        </p:attrNameLst>
                                      </p:cBhvr>
                                      <p:tavLst>
                                        <p:tav tm="0">
                                          <p:val>
                                            <p:fltVal val="0"/>
                                          </p:val>
                                        </p:tav>
                                        <p:tav tm="100000">
                                          <p:val>
                                            <p:strVal val="#ppt_w"/>
                                          </p:val>
                                        </p:tav>
                                      </p:tavLst>
                                    </p:anim>
                                    <p:anim calcmode="lin" valueType="num">
                                      <p:cBhvr>
                                        <p:cTn id="70" dur="500" fill="hold"/>
                                        <p:tgtEl>
                                          <p:spTgt spid="6">
                                            <p:graphicEl>
                                              <a:dgm id="{0879B82F-B011-4CC1-82E5-4D1BF73289A8}"/>
                                            </p:graphicEl>
                                          </p:spTgt>
                                        </p:tgtEl>
                                        <p:attrNameLst>
                                          <p:attrName>ppt_h</p:attrName>
                                        </p:attrNameLst>
                                      </p:cBhvr>
                                      <p:tavLst>
                                        <p:tav tm="0">
                                          <p:val>
                                            <p:fltVal val="0"/>
                                          </p:val>
                                        </p:tav>
                                        <p:tav tm="100000">
                                          <p:val>
                                            <p:strVal val="#ppt_h"/>
                                          </p:val>
                                        </p:tav>
                                      </p:tavLst>
                                    </p:anim>
                                    <p:animEffect transition="in" filter="fade">
                                      <p:cBhvr>
                                        <p:cTn id="71" dur="500"/>
                                        <p:tgtEl>
                                          <p:spTgt spid="6">
                                            <p:graphicEl>
                                              <a:dgm id="{0879B82F-B011-4CC1-82E5-4D1BF73289A8}"/>
                                            </p:graphicEl>
                                          </p:spTgt>
                                        </p:tgtEl>
                                      </p:cBhvr>
                                    </p:animEffect>
                                  </p:childTnLst>
                                </p:cTn>
                              </p:par>
                            </p:childTnLst>
                          </p:cTn>
                        </p:par>
                        <p:par>
                          <p:cTn id="72" fill="hold">
                            <p:stCondLst>
                              <p:cond delay="500"/>
                            </p:stCondLst>
                            <p:childTnLst>
                              <p:par>
                                <p:cTn id="73" presetID="22" presetClass="entr" presetSubtype="2" fill="hold" grpId="0" nodeType="afterEffect">
                                  <p:stCondLst>
                                    <p:cond delay="0"/>
                                  </p:stCondLst>
                                  <p:childTnLst>
                                    <p:set>
                                      <p:cBhvr>
                                        <p:cTn id="74" dur="1" fill="hold">
                                          <p:stCondLst>
                                            <p:cond delay="0"/>
                                          </p:stCondLst>
                                        </p:cTn>
                                        <p:tgtEl>
                                          <p:spTgt spid="6">
                                            <p:graphicEl>
                                              <a:dgm id="{A15FE00A-EE8A-4547-961E-76D3D081E592}"/>
                                            </p:graphicEl>
                                          </p:spTgt>
                                        </p:tgtEl>
                                        <p:attrNameLst>
                                          <p:attrName>style.visibility</p:attrName>
                                        </p:attrNameLst>
                                      </p:cBhvr>
                                      <p:to>
                                        <p:strVal val="visible"/>
                                      </p:to>
                                    </p:set>
                                    <p:animEffect transition="in" filter="wipe(right)">
                                      <p:cBhvr>
                                        <p:cTn id="75" dur="500"/>
                                        <p:tgtEl>
                                          <p:spTgt spid="6">
                                            <p:graphicEl>
                                              <a:dgm id="{A15FE00A-EE8A-4547-961E-76D3D081E592}"/>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6">
                                            <p:graphicEl>
                                              <a:dgm id="{708FCAD1-43FB-4684-997B-FDCCCDEC7984}"/>
                                            </p:graphicEl>
                                          </p:spTgt>
                                        </p:tgtEl>
                                        <p:attrNameLst>
                                          <p:attrName>style.visibility</p:attrName>
                                        </p:attrNameLst>
                                      </p:cBhvr>
                                      <p:to>
                                        <p:strVal val="visible"/>
                                      </p:to>
                                    </p:set>
                                    <p:anim calcmode="lin" valueType="num">
                                      <p:cBhvr>
                                        <p:cTn id="80" dur="500" fill="hold"/>
                                        <p:tgtEl>
                                          <p:spTgt spid="6">
                                            <p:graphicEl>
                                              <a:dgm id="{708FCAD1-43FB-4684-997B-FDCCCDEC7984}"/>
                                            </p:graphicEl>
                                          </p:spTgt>
                                        </p:tgtEl>
                                        <p:attrNameLst>
                                          <p:attrName>ppt_w</p:attrName>
                                        </p:attrNameLst>
                                      </p:cBhvr>
                                      <p:tavLst>
                                        <p:tav tm="0">
                                          <p:val>
                                            <p:fltVal val="0"/>
                                          </p:val>
                                        </p:tav>
                                        <p:tav tm="100000">
                                          <p:val>
                                            <p:strVal val="#ppt_w"/>
                                          </p:val>
                                        </p:tav>
                                      </p:tavLst>
                                    </p:anim>
                                    <p:anim calcmode="lin" valueType="num">
                                      <p:cBhvr>
                                        <p:cTn id="81" dur="500" fill="hold"/>
                                        <p:tgtEl>
                                          <p:spTgt spid="6">
                                            <p:graphicEl>
                                              <a:dgm id="{708FCAD1-43FB-4684-997B-FDCCCDEC7984}"/>
                                            </p:graphicEl>
                                          </p:spTgt>
                                        </p:tgtEl>
                                        <p:attrNameLst>
                                          <p:attrName>ppt_h</p:attrName>
                                        </p:attrNameLst>
                                      </p:cBhvr>
                                      <p:tavLst>
                                        <p:tav tm="0">
                                          <p:val>
                                            <p:fltVal val="0"/>
                                          </p:val>
                                        </p:tav>
                                        <p:tav tm="100000">
                                          <p:val>
                                            <p:strVal val="#ppt_h"/>
                                          </p:val>
                                        </p:tav>
                                      </p:tavLst>
                                    </p:anim>
                                    <p:animEffect transition="in" filter="fade">
                                      <p:cBhvr>
                                        <p:cTn id="82" dur="500"/>
                                        <p:tgtEl>
                                          <p:spTgt spid="6">
                                            <p:graphicEl>
                                              <a:dgm id="{708FCAD1-43FB-4684-997B-FDCCCDEC7984}"/>
                                            </p:graphicEl>
                                          </p:spTgt>
                                        </p:tgtEl>
                                      </p:cBhvr>
                                    </p:animEffect>
                                  </p:childTnLst>
                                </p:cTn>
                              </p:par>
                            </p:childTnLst>
                          </p:cTn>
                        </p:par>
                        <p:par>
                          <p:cTn id="83" fill="hold">
                            <p:stCondLst>
                              <p:cond delay="500"/>
                            </p:stCondLst>
                            <p:childTnLst>
                              <p:par>
                                <p:cTn id="84" presetID="22" presetClass="entr" presetSubtype="2" fill="hold" grpId="0" nodeType="afterEffect">
                                  <p:stCondLst>
                                    <p:cond delay="0"/>
                                  </p:stCondLst>
                                  <p:childTnLst>
                                    <p:set>
                                      <p:cBhvr>
                                        <p:cTn id="85" dur="1" fill="hold">
                                          <p:stCondLst>
                                            <p:cond delay="0"/>
                                          </p:stCondLst>
                                        </p:cTn>
                                        <p:tgtEl>
                                          <p:spTgt spid="6">
                                            <p:graphicEl>
                                              <a:dgm id="{7E1DB660-2D90-4E18-9467-5B69C9169488}"/>
                                            </p:graphicEl>
                                          </p:spTgt>
                                        </p:tgtEl>
                                        <p:attrNameLst>
                                          <p:attrName>style.visibility</p:attrName>
                                        </p:attrNameLst>
                                      </p:cBhvr>
                                      <p:to>
                                        <p:strVal val="visible"/>
                                      </p:to>
                                    </p:set>
                                    <p:animEffect transition="in" filter="wipe(right)">
                                      <p:cBhvr>
                                        <p:cTn id="86" dur="500"/>
                                        <p:tgtEl>
                                          <p:spTgt spid="6">
                                            <p:graphicEl>
                                              <a:dgm id="{7E1DB660-2D90-4E18-9467-5B69C9169488}"/>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6">
                                            <p:graphicEl>
                                              <a:dgm id="{0B163D38-CB89-4F0F-87EF-8CD37BBB01D0}"/>
                                            </p:graphicEl>
                                          </p:spTgt>
                                        </p:tgtEl>
                                        <p:attrNameLst>
                                          <p:attrName>style.visibility</p:attrName>
                                        </p:attrNameLst>
                                      </p:cBhvr>
                                      <p:to>
                                        <p:strVal val="visible"/>
                                      </p:to>
                                    </p:set>
                                    <p:anim calcmode="lin" valueType="num">
                                      <p:cBhvr>
                                        <p:cTn id="91" dur="500" fill="hold"/>
                                        <p:tgtEl>
                                          <p:spTgt spid="6">
                                            <p:graphicEl>
                                              <a:dgm id="{0B163D38-CB89-4F0F-87EF-8CD37BBB01D0}"/>
                                            </p:graphicEl>
                                          </p:spTgt>
                                        </p:tgtEl>
                                        <p:attrNameLst>
                                          <p:attrName>ppt_w</p:attrName>
                                        </p:attrNameLst>
                                      </p:cBhvr>
                                      <p:tavLst>
                                        <p:tav tm="0">
                                          <p:val>
                                            <p:fltVal val="0"/>
                                          </p:val>
                                        </p:tav>
                                        <p:tav tm="100000">
                                          <p:val>
                                            <p:strVal val="#ppt_w"/>
                                          </p:val>
                                        </p:tav>
                                      </p:tavLst>
                                    </p:anim>
                                    <p:anim calcmode="lin" valueType="num">
                                      <p:cBhvr>
                                        <p:cTn id="92" dur="500" fill="hold"/>
                                        <p:tgtEl>
                                          <p:spTgt spid="6">
                                            <p:graphicEl>
                                              <a:dgm id="{0B163D38-CB89-4F0F-87EF-8CD37BBB01D0}"/>
                                            </p:graphicEl>
                                          </p:spTgt>
                                        </p:tgtEl>
                                        <p:attrNameLst>
                                          <p:attrName>ppt_h</p:attrName>
                                        </p:attrNameLst>
                                      </p:cBhvr>
                                      <p:tavLst>
                                        <p:tav tm="0">
                                          <p:val>
                                            <p:fltVal val="0"/>
                                          </p:val>
                                        </p:tav>
                                        <p:tav tm="100000">
                                          <p:val>
                                            <p:strVal val="#ppt_h"/>
                                          </p:val>
                                        </p:tav>
                                      </p:tavLst>
                                    </p:anim>
                                    <p:animEffect transition="in" filter="fade">
                                      <p:cBhvr>
                                        <p:cTn id="93" dur="500"/>
                                        <p:tgtEl>
                                          <p:spTgt spid="6">
                                            <p:graphicEl>
                                              <a:dgm id="{0B163D38-CB89-4F0F-87EF-8CD37BBB01D0}"/>
                                            </p:graphicEl>
                                          </p:spTgt>
                                        </p:tgtEl>
                                      </p:cBhvr>
                                    </p:animEffect>
                                  </p:childTnLst>
                                </p:cTn>
                              </p:par>
                            </p:childTnLst>
                          </p:cTn>
                        </p:par>
                        <p:par>
                          <p:cTn id="94" fill="hold">
                            <p:stCondLst>
                              <p:cond delay="500"/>
                            </p:stCondLst>
                            <p:childTnLst>
                              <p:par>
                                <p:cTn id="95" presetID="22" presetClass="entr" presetSubtype="2" fill="hold" grpId="0" nodeType="afterEffect">
                                  <p:stCondLst>
                                    <p:cond delay="0"/>
                                  </p:stCondLst>
                                  <p:childTnLst>
                                    <p:set>
                                      <p:cBhvr>
                                        <p:cTn id="96" dur="1" fill="hold">
                                          <p:stCondLst>
                                            <p:cond delay="0"/>
                                          </p:stCondLst>
                                        </p:cTn>
                                        <p:tgtEl>
                                          <p:spTgt spid="6">
                                            <p:graphicEl>
                                              <a:dgm id="{957CDF44-1A89-4D6C-906C-4B3ED3A0E852}"/>
                                            </p:graphicEl>
                                          </p:spTgt>
                                        </p:tgtEl>
                                        <p:attrNameLst>
                                          <p:attrName>style.visibility</p:attrName>
                                        </p:attrNameLst>
                                      </p:cBhvr>
                                      <p:to>
                                        <p:strVal val="visible"/>
                                      </p:to>
                                    </p:set>
                                    <p:animEffect transition="in" filter="wipe(right)">
                                      <p:cBhvr>
                                        <p:cTn id="97" dur="500"/>
                                        <p:tgtEl>
                                          <p:spTgt spid="6">
                                            <p:graphicEl>
                                              <a:dgm id="{957CDF44-1A89-4D6C-906C-4B3ED3A0E852}"/>
                                            </p:graphicEl>
                                          </p:spTgt>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grpId="0" nodeType="clickEffect">
                                  <p:stCondLst>
                                    <p:cond delay="0"/>
                                  </p:stCondLst>
                                  <p:childTnLst>
                                    <p:set>
                                      <p:cBhvr>
                                        <p:cTn id="101" dur="1" fill="hold">
                                          <p:stCondLst>
                                            <p:cond delay="0"/>
                                          </p:stCondLst>
                                        </p:cTn>
                                        <p:tgtEl>
                                          <p:spTgt spid="6">
                                            <p:graphicEl>
                                              <a:dgm id="{16E7615B-497C-4751-983D-BEADB2012756}"/>
                                            </p:graphicEl>
                                          </p:spTgt>
                                        </p:tgtEl>
                                        <p:attrNameLst>
                                          <p:attrName>style.visibility</p:attrName>
                                        </p:attrNameLst>
                                      </p:cBhvr>
                                      <p:to>
                                        <p:strVal val="visible"/>
                                      </p:to>
                                    </p:set>
                                    <p:anim calcmode="lin" valueType="num">
                                      <p:cBhvr>
                                        <p:cTn id="102" dur="500" fill="hold"/>
                                        <p:tgtEl>
                                          <p:spTgt spid="6">
                                            <p:graphicEl>
                                              <a:dgm id="{16E7615B-497C-4751-983D-BEADB2012756}"/>
                                            </p:graphicEl>
                                          </p:spTgt>
                                        </p:tgtEl>
                                        <p:attrNameLst>
                                          <p:attrName>ppt_w</p:attrName>
                                        </p:attrNameLst>
                                      </p:cBhvr>
                                      <p:tavLst>
                                        <p:tav tm="0">
                                          <p:val>
                                            <p:fltVal val="0"/>
                                          </p:val>
                                        </p:tav>
                                        <p:tav tm="100000">
                                          <p:val>
                                            <p:strVal val="#ppt_w"/>
                                          </p:val>
                                        </p:tav>
                                      </p:tavLst>
                                    </p:anim>
                                    <p:anim calcmode="lin" valueType="num">
                                      <p:cBhvr>
                                        <p:cTn id="103" dur="500" fill="hold"/>
                                        <p:tgtEl>
                                          <p:spTgt spid="6">
                                            <p:graphicEl>
                                              <a:dgm id="{16E7615B-497C-4751-983D-BEADB2012756}"/>
                                            </p:graphicEl>
                                          </p:spTgt>
                                        </p:tgtEl>
                                        <p:attrNameLst>
                                          <p:attrName>ppt_h</p:attrName>
                                        </p:attrNameLst>
                                      </p:cBhvr>
                                      <p:tavLst>
                                        <p:tav tm="0">
                                          <p:val>
                                            <p:fltVal val="0"/>
                                          </p:val>
                                        </p:tav>
                                        <p:tav tm="100000">
                                          <p:val>
                                            <p:strVal val="#ppt_h"/>
                                          </p:val>
                                        </p:tav>
                                      </p:tavLst>
                                    </p:anim>
                                    <p:animEffect transition="in" filter="fade">
                                      <p:cBhvr>
                                        <p:cTn id="104" dur="500"/>
                                        <p:tgtEl>
                                          <p:spTgt spid="6">
                                            <p:graphicEl>
                                              <a:dgm id="{16E7615B-497C-4751-983D-BEADB2012756}"/>
                                            </p:graphicEl>
                                          </p:spTgt>
                                        </p:tgtEl>
                                      </p:cBhvr>
                                    </p:animEffect>
                                  </p:childTnLst>
                                </p:cTn>
                              </p:par>
                            </p:childTnLst>
                          </p:cTn>
                        </p:par>
                        <p:par>
                          <p:cTn id="105" fill="hold">
                            <p:stCondLst>
                              <p:cond delay="500"/>
                            </p:stCondLst>
                            <p:childTnLst>
                              <p:par>
                                <p:cTn id="106" presetID="22" presetClass="entr" presetSubtype="2" fill="hold" grpId="0" nodeType="afterEffect">
                                  <p:stCondLst>
                                    <p:cond delay="0"/>
                                  </p:stCondLst>
                                  <p:childTnLst>
                                    <p:set>
                                      <p:cBhvr>
                                        <p:cTn id="107" dur="1" fill="hold">
                                          <p:stCondLst>
                                            <p:cond delay="0"/>
                                          </p:stCondLst>
                                        </p:cTn>
                                        <p:tgtEl>
                                          <p:spTgt spid="6">
                                            <p:graphicEl>
                                              <a:dgm id="{90E7855A-36D0-483D-A51B-B6DDD6E38510}"/>
                                            </p:graphicEl>
                                          </p:spTgt>
                                        </p:tgtEl>
                                        <p:attrNameLst>
                                          <p:attrName>style.visibility</p:attrName>
                                        </p:attrNameLst>
                                      </p:cBhvr>
                                      <p:to>
                                        <p:strVal val="visible"/>
                                      </p:to>
                                    </p:set>
                                    <p:animEffect transition="in" filter="wipe(right)">
                                      <p:cBhvr>
                                        <p:cTn id="108" dur="500"/>
                                        <p:tgtEl>
                                          <p:spTgt spid="6">
                                            <p:graphicEl>
                                              <a:dgm id="{90E7855A-36D0-483D-A51B-B6DDD6E38510}"/>
                                            </p:graphicEl>
                                          </p:spTgt>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6">
                                            <p:graphicEl>
                                              <a:dgm id="{3E0FD833-9FC9-49B9-A873-3200202E47A8}"/>
                                            </p:graphicEl>
                                          </p:spTgt>
                                        </p:tgtEl>
                                        <p:attrNameLst>
                                          <p:attrName>style.visibility</p:attrName>
                                        </p:attrNameLst>
                                      </p:cBhvr>
                                      <p:to>
                                        <p:strVal val="visible"/>
                                      </p:to>
                                    </p:set>
                                    <p:anim calcmode="lin" valueType="num">
                                      <p:cBhvr>
                                        <p:cTn id="113" dur="500" fill="hold"/>
                                        <p:tgtEl>
                                          <p:spTgt spid="6">
                                            <p:graphicEl>
                                              <a:dgm id="{3E0FD833-9FC9-49B9-A873-3200202E47A8}"/>
                                            </p:graphicEl>
                                          </p:spTgt>
                                        </p:tgtEl>
                                        <p:attrNameLst>
                                          <p:attrName>ppt_w</p:attrName>
                                        </p:attrNameLst>
                                      </p:cBhvr>
                                      <p:tavLst>
                                        <p:tav tm="0">
                                          <p:val>
                                            <p:fltVal val="0"/>
                                          </p:val>
                                        </p:tav>
                                        <p:tav tm="100000">
                                          <p:val>
                                            <p:strVal val="#ppt_w"/>
                                          </p:val>
                                        </p:tav>
                                      </p:tavLst>
                                    </p:anim>
                                    <p:anim calcmode="lin" valueType="num">
                                      <p:cBhvr>
                                        <p:cTn id="114" dur="500" fill="hold"/>
                                        <p:tgtEl>
                                          <p:spTgt spid="6">
                                            <p:graphicEl>
                                              <a:dgm id="{3E0FD833-9FC9-49B9-A873-3200202E47A8}"/>
                                            </p:graphicEl>
                                          </p:spTgt>
                                        </p:tgtEl>
                                        <p:attrNameLst>
                                          <p:attrName>ppt_h</p:attrName>
                                        </p:attrNameLst>
                                      </p:cBhvr>
                                      <p:tavLst>
                                        <p:tav tm="0">
                                          <p:val>
                                            <p:fltVal val="0"/>
                                          </p:val>
                                        </p:tav>
                                        <p:tav tm="100000">
                                          <p:val>
                                            <p:strVal val="#ppt_h"/>
                                          </p:val>
                                        </p:tav>
                                      </p:tavLst>
                                    </p:anim>
                                    <p:animEffect transition="in" filter="fade">
                                      <p:cBhvr>
                                        <p:cTn id="115" dur="500"/>
                                        <p:tgtEl>
                                          <p:spTgt spid="6">
                                            <p:graphicEl>
                                              <a:dgm id="{3E0FD833-9FC9-49B9-A873-3200202E47A8}"/>
                                            </p:graphicEl>
                                          </p:spTgt>
                                        </p:tgtEl>
                                      </p:cBhvr>
                                    </p:animEffect>
                                  </p:childTnLst>
                                </p:cTn>
                              </p:par>
                            </p:childTnLst>
                          </p:cTn>
                        </p:par>
                        <p:par>
                          <p:cTn id="116" fill="hold">
                            <p:stCondLst>
                              <p:cond delay="500"/>
                            </p:stCondLst>
                            <p:childTnLst>
                              <p:par>
                                <p:cTn id="117" presetID="22" presetClass="entr" presetSubtype="2" fill="hold" grpId="0" nodeType="afterEffect">
                                  <p:stCondLst>
                                    <p:cond delay="0"/>
                                  </p:stCondLst>
                                  <p:childTnLst>
                                    <p:set>
                                      <p:cBhvr>
                                        <p:cTn id="118" dur="1" fill="hold">
                                          <p:stCondLst>
                                            <p:cond delay="0"/>
                                          </p:stCondLst>
                                        </p:cTn>
                                        <p:tgtEl>
                                          <p:spTgt spid="6">
                                            <p:graphicEl>
                                              <a:dgm id="{6BC35677-C58C-404E-8451-72F57EE9412A}"/>
                                            </p:graphicEl>
                                          </p:spTgt>
                                        </p:tgtEl>
                                        <p:attrNameLst>
                                          <p:attrName>style.visibility</p:attrName>
                                        </p:attrNameLst>
                                      </p:cBhvr>
                                      <p:to>
                                        <p:strVal val="visible"/>
                                      </p:to>
                                    </p:set>
                                    <p:animEffect transition="in" filter="wipe(right)">
                                      <p:cBhvr>
                                        <p:cTn id="119" dur="500"/>
                                        <p:tgtEl>
                                          <p:spTgt spid="6">
                                            <p:graphicEl>
                                              <a:dgm id="{6BC35677-C58C-404E-8451-72F57EE9412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Graphic spid="6" grpId="0" uiExpand="1">
        <p:bldSub>
          <a:bldDgm bld="one"/>
        </p:bldSub>
      </p:bldGraphic>
      <p:bldP spid="8"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a:fillRect t="-6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D436C59-36E2-AB0F-F18E-8464357E454E}"/>
              </a:ext>
            </a:extLst>
          </p:cNvPr>
          <p:cNvSpPr txBox="1"/>
          <p:nvPr/>
        </p:nvSpPr>
        <p:spPr>
          <a:xfrm>
            <a:off x="0" y="-8864"/>
            <a:ext cx="12192000" cy="830997"/>
          </a:xfrm>
          <a:prstGeom prst="rect">
            <a:avLst/>
          </a:prstGeom>
          <a:noFill/>
        </p:spPr>
        <p:txBody>
          <a:bodyPr wrap="square">
            <a:spAutoFit/>
            <a:scene3d>
              <a:camera prst="orthographicFront"/>
              <a:lightRig rig="flood" dir="t">
                <a:rot lat="0" lon="0" rev="4200000"/>
              </a:lightRig>
            </a:scene3d>
            <a:sp3d extrusionH="57150" contourW="25400">
              <a:bevelT w="38100" h="38100"/>
              <a:contourClr>
                <a:srgbClr val="FFC000"/>
              </a:contourClr>
            </a:sp3d>
          </a:bodyPr>
          <a:lstStyle/>
          <a:p>
            <a:pPr algn="ctr" rtl="1"/>
            <a:r>
              <a:rPr lang="ar-SA" sz="4800" b="1" kern="2000" spc="700">
                <a:ln w="13462">
                  <a:noFill/>
                  <a:prstDash val="solid"/>
                </a:ln>
                <a:solidFill>
                  <a:schemeClr val="accent4">
                    <a:lumMod val="75000"/>
                  </a:schemeClr>
                </a:solidFill>
                <a:effectLst>
                  <a:outerShdw dist="38100" dir="2700000" algn="bl" rotWithShape="0">
                    <a:srgbClr val="663300"/>
                  </a:outerShdw>
                </a:effectLst>
              </a:rPr>
              <a:t>البداية</a:t>
            </a:r>
            <a:endParaRPr lang="en-US" sz="4800" b="1" kern="2000" spc="700" noProof="0" dirty="0">
              <a:ln w="13462">
                <a:noFill/>
                <a:prstDash val="solid"/>
              </a:ln>
              <a:solidFill>
                <a:schemeClr val="accent4">
                  <a:lumMod val="75000"/>
                </a:schemeClr>
              </a:solidFill>
              <a:effectLst>
                <a:outerShdw dist="38100" dir="2700000" algn="bl" rotWithShape="0">
                  <a:srgbClr val="663300"/>
                </a:outerShdw>
              </a:effectLst>
            </a:endParaRPr>
          </a:p>
        </p:txBody>
      </p:sp>
      <p:sp>
        <p:nvSpPr>
          <p:cNvPr id="5" name="CuadroTexto 4">
            <a:extLst>
              <a:ext uri="{FF2B5EF4-FFF2-40B4-BE49-F238E27FC236}">
                <a16:creationId xmlns:a16="http://schemas.microsoft.com/office/drawing/2014/main" id="{968D8453-5711-CEB2-03E9-DAC52C1F5DB4}"/>
              </a:ext>
            </a:extLst>
          </p:cNvPr>
          <p:cNvSpPr txBox="1"/>
          <p:nvPr/>
        </p:nvSpPr>
        <p:spPr>
          <a:xfrm>
            <a:off x="0" y="917573"/>
            <a:ext cx="12191999" cy="369332"/>
          </a:xfrm>
          <a:prstGeom prst="rect">
            <a:avLst/>
          </a:prstGeom>
          <a:noFill/>
        </p:spPr>
        <p:txBody>
          <a:bodyPr wrap="square">
            <a:spAutoFit/>
            <a:scene3d>
              <a:camera prst="orthographicFront"/>
              <a:lightRig rig="threePt" dir="t"/>
            </a:scene3d>
            <a:sp3d extrusionH="57150">
              <a:bevelT w="38100" h="38100"/>
            </a:sp3d>
          </a:bodyPr>
          <a:lstStyle/>
          <a:p>
            <a:pPr algn="ctr" rtl="1"/>
            <a:r>
              <a:rPr lang="en-US" b="1" noProof="0" dirty="0">
                <a:solidFill>
                  <a:srgbClr val="8A4500"/>
                </a:solidFill>
                <a:latin typeface="Comic Sans MS" panose="030F0702030302020204" pitchFamily="66" charset="0"/>
              </a:rPr>
              <a:t>“</a:t>
            </a:r>
            <a:r>
              <a:rPr lang="ar-SA" b="1" dirty="0">
                <a:solidFill>
                  <a:srgbClr val="8A4500"/>
                </a:solidFill>
                <a:latin typeface="Comic Sans MS" panose="030F0702030302020204" pitchFamily="66" charset="0"/>
              </a:rPr>
              <a:t>وهو رأسُ الجَسَدِ: الكَنيسَةِ. الّذي هو البَداءَةُ، بكرٌ مِنَ الأمواتِ، لكَيْ يكونَ هو مُتَقَدِّمًا في كُلِّ شَيءٍ.</a:t>
            </a:r>
            <a:r>
              <a:rPr lang="fr-FR" sz="1600" b="1" dirty="0">
                <a:solidFill>
                  <a:srgbClr val="8A4500"/>
                </a:solidFill>
                <a:latin typeface="Comic Sans MS" panose="030F0702030302020204" pitchFamily="66" charset="0"/>
              </a:rPr>
              <a:t>)</a:t>
            </a:r>
            <a:r>
              <a:rPr lang="en-US" b="1" dirty="0">
                <a:solidFill>
                  <a:srgbClr val="8A4500"/>
                </a:solidFill>
                <a:latin typeface="Comic Sans MS" panose="030F0702030302020204" pitchFamily="66" charset="0"/>
              </a:rPr>
              <a:t>.” </a:t>
            </a:r>
            <a:r>
              <a:rPr lang="en-US" sz="1400" b="1" noProof="0" dirty="0">
                <a:solidFill>
                  <a:srgbClr val="8A4500"/>
                </a:solidFill>
                <a:latin typeface="Comic Sans MS" panose="030F0702030302020204" pitchFamily="66" charset="0"/>
              </a:rPr>
              <a:t>(</a:t>
            </a:r>
            <a:r>
              <a:rPr lang="ar-SA" sz="1400" b="1" dirty="0" err="1">
                <a:solidFill>
                  <a:srgbClr val="8A4500"/>
                </a:solidFill>
                <a:latin typeface="Comic Sans MS" panose="030F0702030302020204" pitchFamily="66" charset="0"/>
              </a:rPr>
              <a:t>كولوسي</a:t>
            </a:r>
            <a:r>
              <a:rPr lang="ar-SA" sz="1400" b="1" dirty="0">
                <a:solidFill>
                  <a:srgbClr val="8A4500"/>
                </a:solidFill>
                <a:latin typeface="Comic Sans MS" panose="030F0702030302020204" pitchFamily="66" charset="0"/>
              </a:rPr>
              <a:t> </a:t>
            </a:r>
            <a:r>
              <a:rPr lang="fr-FR" sz="1400" b="1" dirty="0">
                <a:solidFill>
                  <a:srgbClr val="8A4500"/>
                </a:solidFill>
                <a:latin typeface="Comic Sans MS" panose="030F0702030302020204" pitchFamily="66" charset="0"/>
              </a:rPr>
              <a:t>18:1</a:t>
            </a:r>
            <a:r>
              <a:rPr lang="ar-SA" sz="1400" b="1" dirty="0">
                <a:solidFill>
                  <a:srgbClr val="8A4500"/>
                </a:solidFill>
                <a:latin typeface="Comic Sans MS" panose="030F0702030302020204" pitchFamily="66" charset="0"/>
              </a:rPr>
              <a:t>ب</a:t>
            </a:r>
            <a:r>
              <a:rPr lang="en-US" sz="1400" b="1" noProof="0" dirty="0">
                <a:solidFill>
                  <a:srgbClr val="8A4500"/>
                </a:solidFill>
                <a:latin typeface="Comic Sans MS" panose="030F0702030302020204" pitchFamily="66" charset="0"/>
              </a:rPr>
              <a:t>(</a:t>
            </a:r>
          </a:p>
        </p:txBody>
      </p:sp>
      <p:sp>
        <p:nvSpPr>
          <p:cNvPr id="2" name="CuadroTexto 1">
            <a:extLst>
              <a:ext uri="{FF2B5EF4-FFF2-40B4-BE49-F238E27FC236}">
                <a16:creationId xmlns:a16="http://schemas.microsoft.com/office/drawing/2014/main" id="{B46E2747-859C-1879-F211-EAE3D8FD7763}"/>
              </a:ext>
            </a:extLst>
          </p:cNvPr>
          <p:cNvSpPr txBox="1"/>
          <p:nvPr/>
        </p:nvSpPr>
        <p:spPr>
          <a:xfrm>
            <a:off x="228397" y="1453764"/>
            <a:ext cx="6315278" cy="1569660"/>
          </a:xfrm>
          <a:prstGeom prst="rect">
            <a:avLst/>
          </a:prstGeom>
          <a:noFill/>
        </p:spPr>
        <p:txBody>
          <a:bodyPr wrap="square" rtlCol="0">
            <a:spAutoFit/>
          </a:bodyPr>
          <a:lstStyle/>
          <a:p>
            <a:pPr algn="r" rtl="1">
              <a:spcBef>
                <a:spcPts val="600"/>
              </a:spcBef>
            </a:pPr>
            <a:r>
              <a:rPr lang="ar-SA" sz="2400" b="1" dirty="0"/>
              <a:t>الكلمة المترجَمة «بداية» هي أَرخي (</a:t>
            </a:r>
            <a:r>
              <a:rPr lang="el-GR" sz="2400" b="1" dirty="0"/>
              <a:t>ἀρχή)، </a:t>
            </a:r>
            <a:r>
              <a:rPr lang="ar-SA" sz="2400" b="1" dirty="0"/>
              <a:t>وهي كلمة يونانية تعني: البداية، الأصل، السبب الأول، أو المبدأ. كما يمكن أن تعني أيضًا: الحاكم، السلطة، القوة، أو الرئاسة، وذلك بحسب السياق الذي تَرِد فيه.</a:t>
            </a:r>
            <a:endParaRPr lang="en-US" sz="2400" b="1" noProof="0" dirty="0"/>
          </a:p>
        </p:txBody>
      </p:sp>
      <p:pic>
        <p:nvPicPr>
          <p:cNvPr id="6" name="Imagen 5" descr="Una persona con un vestido largo&#10;&#10;El contenido generado por IA puede ser incorrecto.">
            <a:extLst>
              <a:ext uri="{FF2B5EF4-FFF2-40B4-BE49-F238E27FC236}">
                <a16:creationId xmlns:a16="http://schemas.microsoft.com/office/drawing/2014/main" id="{BDBD6B60-7183-3F19-1FFF-8FEE8672C41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668163" y="1466684"/>
            <a:ext cx="5285712" cy="5148188"/>
          </a:xfrm>
          <a:prstGeom prst="rect">
            <a:avLst/>
          </a:prstGeom>
          <a:ln w="38100" cap="sq">
            <a:solidFill>
              <a:schemeClr val="accent4">
                <a:lumMod val="75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B7BEC6AE-DB8F-1826-D1AB-5BA1763FF6B4}"/>
              </a:ext>
            </a:extLst>
          </p:cNvPr>
          <p:cNvSpPr txBox="1"/>
          <p:nvPr/>
        </p:nvSpPr>
        <p:spPr>
          <a:xfrm>
            <a:off x="228396" y="4986214"/>
            <a:ext cx="6315277" cy="1569660"/>
          </a:xfrm>
          <a:prstGeom prst="rect">
            <a:avLst/>
          </a:prstGeom>
          <a:noFill/>
        </p:spPr>
        <p:txBody>
          <a:bodyPr wrap="square">
            <a:spAutoFit/>
          </a:bodyPr>
          <a:lstStyle/>
          <a:p>
            <a:pPr algn="r" rtl="1">
              <a:spcBef>
                <a:spcPts val="600"/>
              </a:spcBef>
            </a:pPr>
            <a:r>
              <a:rPr lang="ar-SA" sz="2400" b="1" dirty="0"/>
              <a:t>يُدرج بولس هنا لقب «البِكر من بين الأموات» (مع أن يسوع لم يكن أول من أُقيم من الموت، بل موسى). إن انتصاره على الموت يعني أيضًا انتصاره على الخطية، وقوته على أن يُجدّدنا ويُعيد خلقنا على صورته.</a:t>
            </a:r>
            <a:endParaRPr lang="en-US" sz="2400" b="1" noProof="0" dirty="0"/>
          </a:p>
        </p:txBody>
      </p:sp>
      <p:sp>
        <p:nvSpPr>
          <p:cNvPr id="9" name="CuadroTexto 8">
            <a:extLst>
              <a:ext uri="{FF2B5EF4-FFF2-40B4-BE49-F238E27FC236}">
                <a16:creationId xmlns:a16="http://schemas.microsoft.com/office/drawing/2014/main" id="{2AEC5161-E4D0-6121-3C73-F98AE3C9D296}"/>
              </a:ext>
            </a:extLst>
          </p:cNvPr>
          <p:cNvSpPr txBox="1"/>
          <p:nvPr/>
        </p:nvSpPr>
        <p:spPr>
          <a:xfrm>
            <a:off x="228397" y="3219989"/>
            <a:ext cx="6315278" cy="1569660"/>
          </a:xfrm>
          <a:prstGeom prst="rect">
            <a:avLst/>
          </a:prstGeom>
          <a:noFill/>
        </p:spPr>
        <p:txBody>
          <a:bodyPr wrap="square">
            <a:spAutoFit/>
          </a:bodyPr>
          <a:lstStyle/>
          <a:p>
            <a:pPr algn="r" rtl="1">
              <a:spcBef>
                <a:spcPts val="600"/>
              </a:spcBef>
            </a:pPr>
            <a:r>
              <a:rPr lang="ar-SA" sz="2400" b="1" dirty="0"/>
              <a:t>يمكننا القول إن هذه الكلمة، عند تطبيقها على المسيح، يمكن أن تحمل كل هذه المعاني (</a:t>
            </a:r>
            <a:r>
              <a:rPr lang="ar-SA" sz="2400" b="1" dirty="0" err="1"/>
              <a:t>كولوسي</a:t>
            </a:r>
            <a:r>
              <a:rPr lang="ar-SA" sz="2400" b="1" dirty="0"/>
              <a:t> </a:t>
            </a:r>
            <a:r>
              <a:rPr lang="fr-FR" sz="2400" b="1" dirty="0"/>
              <a:t>18:1</a:t>
            </a:r>
            <a:r>
              <a:rPr lang="ar-SA" sz="2400" b="1" dirty="0"/>
              <a:t>). يسوع هو أصل كل شيء [صورة الله]، السبب في خلق كل شيء [البكر في الخلق]، الحاكم الأعلى [الرأس]. كل هذا يمنحه مكانة بارزة.</a:t>
            </a:r>
            <a:endParaRPr lang="en-US" sz="2400" b="1" noProof="0" dirty="0"/>
          </a:p>
        </p:txBody>
      </p:sp>
    </p:spTree>
    <p:extLst>
      <p:ext uri="{BB962C8B-B14F-4D97-AF65-F5344CB8AC3E}">
        <p14:creationId xmlns:p14="http://schemas.microsoft.com/office/powerpoint/2010/main" val="1692706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5"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right)">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righ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right)">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0FE7A0F-4A20-49A8-112A-46A1FDD500B8}"/>
              </a:ext>
            </a:extLst>
          </p:cNvPr>
          <p:cNvSpPr txBox="1"/>
          <p:nvPr/>
        </p:nvSpPr>
        <p:spPr>
          <a:xfrm>
            <a:off x="0" y="-49936"/>
            <a:ext cx="12191999" cy="830997"/>
          </a:xfrm>
          <a:prstGeom prst="rect">
            <a:avLst/>
          </a:prstGeom>
          <a:noFill/>
        </p:spPr>
        <p:txBody>
          <a:bodyPr wrap="square">
            <a:spAutoFit/>
          </a:bodyPr>
          <a:lstStyle/>
          <a:p>
            <a:pPr algn="ctr" rtl="1"/>
            <a:r>
              <a:rPr lang="ar-SA" sz="4800" b="1" spc="60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المصالحة</a:t>
            </a:r>
            <a:endParaRPr lang="en-US" sz="4800" b="1" spc="600"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AC777412-10DB-7EF6-A08C-9E1429526A06}"/>
              </a:ext>
            </a:extLst>
          </p:cNvPr>
          <p:cNvSpPr txBox="1"/>
          <p:nvPr/>
        </p:nvSpPr>
        <p:spPr>
          <a:xfrm>
            <a:off x="133349" y="805636"/>
            <a:ext cx="11925299" cy="369332"/>
          </a:xfrm>
          <a:prstGeom prst="rect">
            <a:avLst/>
          </a:prstGeom>
          <a:noFill/>
        </p:spPr>
        <p:txBody>
          <a:bodyPr wrap="square">
            <a:spAutoFit/>
          </a:bodyPr>
          <a:lstStyle/>
          <a:p>
            <a:pPr algn="ctr" rtl="1"/>
            <a:r>
              <a:rPr lang="en-US" b="1" noProof="0"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ar-SA"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وأنْ يُصالِحَ بهِ الكُلَّ لنَفسِهِ، عامِلًا الصُّلحَ بدَمِ صَليبِهِ، بواسِطَتِهِ، سواءٌ كانَ: ما علَى الأرضِ، أم ما في السماواتِ.</a:t>
            </a:r>
            <a:r>
              <a:rPr lang="en-US" b="1" noProof="0"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ar-SA" sz="1400" dirty="0">
                <a:solidFill>
                  <a:schemeClr val="bg1"/>
                </a:solidFill>
                <a:effectLst>
                  <a:outerShdw blurRad="38100" dist="38100" dir="2700000" algn="tl">
                    <a:srgbClr val="000000">
                      <a:alpha val="43137"/>
                    </a:srgbClr>
                  </a:outerShdw>
                </a:effectLst>
                <a:latin typeface="Comic Sans MS" panose="030F0702030302020204" pitchFamily="66" charset="0"/>
              </a:rPr>
              <a:t>(</a:t>
            </a:r>
            <a:r>
              <a:rPr lang="ar-SA" sz="1400" dirty="0" err="1">
                <a:solidFill>
                  <a:schemeClr val="bg1"/>
                </a:solidFill>
                <a:effectLst>
                  <a:outerShdw blurRad="38100" dist="38100" dir="2700000" algn="tl">
                    <a:srgbClr val="000000">
                      <a:alpha val="43137"/>
                    </a:srgbClr>
                  </a:outerShdw>
                </a:effectLst>
                <a:latin typeface="Comic Sans MS" panose="030F0702030302020204" pitchFamily="66" charset="0"/>
              </a:rPr>
              <a:t>كولوسي</a:t>
            </a:r>
            <a:r>
              <a:rPr lang="ar-SA" sz="1400"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fr-FR" sz="1400" dirty="0">
                <a:solidFill>
                  <a:schemeClr val="bg1"/>
                </a:solidFill>
                <a:effectLst>
                  <a:outerShdw blurRad="38100" dist="38100" dir="2700000" algn="tl">
                    <a:srgbClr val="000000">
                      <a:alpha val="43137"/>
                    </a:srgbClr>
                  </a:outerShdw>
                </a:effectLst>
                <a:latin typeface="Comic Sans MS" panose="030F0702030302020204" pitchFamily="66" charset="0"/>
              </a:rPr>
              <a:t>20:1</a:t>
            </a:r>
            <a:r>
              <a:rPr lang="ar-SA" sz="1400" dirty="0">
                <a:solidFill>
                  <a:schemeClr val="bg1"/>
                </a:solidFill>
                <a:effectLst>
                  <a:outerShdw blurRad="38100" dist="38100" dir="2700000" algn="tl">
                    <a:srgbClr val="000000">
                      <a:alpha val="43137"/>
                    </a:srgbClr>
                  </a:outerShdw>
                </a:effectLst>
                <a:latin typeface="Comic Sans MS" panose="030F0702030302020204" pitchFamily="66" charset="0"/>
              </a:rPr>
              <a:t>)</a:t>
            </a:r>
            <a:endParaRPr lang="en-US" sz="1400" noProof="0"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
        <p:nvSpPr>
          <p:cNvPr id="4" name="CuadroTexto 3">
            <a:extLst>
              <a:ext uri="{FF2B5EF4-FFF2-40B4-BE49-F238E27FC236}">
                <a16:creationId xmlns:a16="http://schemas.microsoft.com/office/drawing/2014/main" id="{81DC4A0E-FCB0-226E-F83A-AC088BFC4071}"/>
              </a:ext>
            </a:extLst>
          </p:cNvPr>
          <p:cNvSpPr txBox="1"/>
          <p:nvPr/>
        </p:nvSpPr>
        <p:spPr>
          <a:xfrm>
            <a:off x="3606994" y="1411522"/>
            <a:ext cx="8477997" cy="1569660"/>
          </a:xfrm>
          <a:prstGeom prst="rect">
            <a:avLst/>
          </a:prstGeom>
          <a:noFill/>
        </p:spPr>
        <p:txBody>
          <a:bodyPr wrap="square">
            <a:spAutoFit/>
          </a:bodyPr>
          <a:lstStyle/>
          <a:p>
            <a:pPr algn="r" rtl="1"/>
            <a:r>
              <a:rPr lang="ar-SA" sz="2400" b="1" dirty="0"/>
              <a:t>ما فعله يسوع جعله يأخذ المقام الأول في كل شيء.</a:t>
            </a:r>
            <a:br>
              <a:rPr lang="ar-SA" sz="2400" b="1" dirty="0"/>
            </a:br>
            <a:r>
              <a:rPr lang="ar-SA" sz="2400" b="1" dirty="0"/>
              <a:t>وبحسب بولس، فإن المسيح مستحقّ لكل هذه الألقاب، «لأنَّه فيه سُرَّ أن يحلَّ كلُّ الملء» (كولوسي </a:t>
            </a:r>
            <a:r>
              <a:rPr lang="fr-FR" sz="2400" b="1" dirty="0"/>
              <a:t>19:1</a:t>
            </a:r>
            <a:r>
              <a:rPr lang="ar-SA" sz="2400" b="1" dirty="0"/>
              <a:t>).</a:t>
            </a:r>
            <a:r>
              <a:rPr lang="es-ES" sz="2400" b="1" dirty="0"/>
              <a:t> </a:t>
            </a:r>
            <a:r>
              <a:rPr lang="ar-SA" sz="2400" b="1" dirty="0"/>
              <a:t>بمعنى آخر، كان يسوع إلهًا كاملًا وإنسانًا كاملًا في آنٍ واحد.</a:t>
            </a:r>
            <a:r>
              <a:rPr lang="es-ES" sz="2400" b="1" dirty="0"/>
              <a:t> </a:t>
            </a:r>
            <a:r>
              <a:rPr lang="ar-SA" sz="2400" b="1" dirty="0"/>
              <a:t>«ورأينا مجده […] مملوءًا نعمةً وحقًّا» (يوحنا </a:t>
            </a:r>
            <a:r>
              <a:rPr lang="fr-FR" sz="2400" b="1" dirty="0"/>
              <a:t>14:1</a:t>
            </a:r>
            <a:r>
              <a:rPr lang="ar-SA" sz="2400" b="1" dirty="0"/>
              <a:t>).</a:t>
            </a:r>
          </a:p>
        </p:txBody>
      </p:sp>
      <p:pic>
        <p:nvPicPr>
          <p:cNvPr id="6" name="Imagen 5" descr="Un dibujo de una persona&#10;&#10;El contenido generado por IA puede ser incorrecto.">
            <a:extLst>
              <a:ext uri="{FF2B5EF4-FFF2-40B4-BE49-F238E27FC236}">
                <a16:creationId xmlns:a16="http://schemas.microsoft.com/office/drawing/2014/main" id="{8DF6781F-A8B7-458B-F1F3-08C72C9476F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9828" y="1498566"/>
            <a:ext cx="3341857" cy="5121620"/>
          </a:xfrm>
          <a:prstGeom prst="roundRect">
            <a:avLst>
              <a:gd name="adj" fmla="val 10493"/>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Imagen que contiene exterior, vaca, parado, pasto&#10;&#10;El contenido generado por IA puede ser incorrecto.">
            <a:extLst>
              <a:ext uri="{FF2B5EF4-FFF2-40B4-BE49-F238E27FC236}">
                <a16:creationId xmlns:a16="http://schemas.microsoft.com/office/drawing/2014/main" id="{FFD37885-F419-3CF9-964A-C6DD5B0B61E6}"/>
              </a:ext>
            </a:extLst>
          </p:cNvPr>
          <p:cNvPicPr>
            <a:picLocks noChangeAspect="1"/>
          </p:cNvPicPr>
          <p:nvPr/>
        </p:nvPicPr>
        <p:blipFill>
          <a:blip r:embed="rId4" cstate="hqprint">
            <a:alphaModFix amt="77000"/>
            <a:extLst>
              <a:ext uri="{28A0092B-C50C-407E-A947-70E740481C1C}">
                <a14:useLocalDpi xmlns:a14="http://schemas.microsoft.com/office/drawing/2010/main"/>
              </a:ext>
            </a:extLst>
          </a:blip>
          <a:stretch>
            <a:fillRect/>
          </a:stretch>
        </p:blipFill>
        <p:spPr>
          <a:xfrm>
            <a:off x="2531096" y="1453157"/>
            <a:ext cx="929985" cy="1873703"/>
          </a:xfrm>
          <a:prstGeom prst="rect">
            <a:avLst/>
          </a:prstGeom>
          <a:ln>
            <a:noFill/>
          </a:ln>
          <a:effectLst>
            <a:softEdge rad="112500"/>
          </a:effectLst>
        </p:spPr>
      </p:pic>
      <p:pic>
        <p:nvPicPr>
          <p:cNvPr id="10" name="Imagen 9" descr="Imagen que contiene persona, sostener, jugador, raqueta&#10;&#10;El contenido generado por IA puede ser incorrecto.">
            <a:extLst>
              <a:ext uri="{FF2B5EF4-FFF2-40B4-BE49-F238E27FC236}">
                <a16:creationId xmlns:a16="http://schemas.microsoft.com/office/drawing/2014/main" id="{A9D6E75B-AA49-06F1-EF1C-9A025AC85880}"/>
              </a:ext>
            </a:extLst>
          </p:cNvPr>
          <p:cNvPicPr>
            <a:picLocks noChangeAspect="1"/>
          </p:cNvPicPr>
          <p:nvPr/>
        </p:nvPicPr>
        <p:blipFill>
          <a:blip r:embed="rId5" cstate="hqprint">
            <a:alphaModFix amt="57000"/>
            <a:extLst>
              <a:ext uri="{28A0092B-C50C-407E-A947-70E740481C1C}">
                <a14:useLocalDpi xmlns:a14="http://schemas.microsoft.com/office/drawing/2010/main"/>
              </a:ext>
            </a:extLst>
          </a:blip>
          <a:stretch>
            <a:fillRect/>
          </a:stretch>
        </p:blipFill>
        <p:spPr>
          <a:xfrm>
            <a:off x="2463898" y="3300906"/>
            <a:ext cx="977727" cy="1556425"/>
          </a:xfrm>
          <a:prstGeom prst="rect">
            <a:avLst/>
          </a:prstGeom>
        </p:spPr>
      </p:pic>
      <p:pic>
        <p:nvPicPr>
          <p:cNvPr id="12" name="Imagen 11" descr="Dibujo de una persona&#10;&#10;El contenido generado por IA puede ser incorrecto.">
            <a:extLst>
              <a:ext uri="{FF2B5EF4-FFF2-40B4-BE49-F238E27FC236}">
                <a16:creationId xmlns:a16="http://schemas.microsoft.com/office/drawing/2014/main" id="{321FEC9B-7763-5D86-4AB3-93A4B0FD701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142051" y="3851439"/>
            <a:ext cx="3802299" cy="2851724"/>
          </a:xfrm>
          <a:prstGeom prst="ellipse">
            <a:avLst/>
          </a:prstGeom>
          <a:ln w="63500" cap="rnd">
            <a:solidFill>
              <a:srgbClr val="006C93"/>
            </a:solidFill>
          </a:ln>
          <a:effectLst/>
          <a:scene3d>
            <a:camera prst="orthographicFront"/>
            <a:lightRig rig="contrasting" dir="t">
              <a:rot lat="0" lon="0" rev="3000000"/>
            </a:lightRig>
          </a:scene3d>
          <a:sp3d contourW="7620">
            <a:bevelT w="95250" h="31750"/>
            <a:contourClr>
              <a:srgbClr val="333333"/>
            </a:contourClr>
          </a:sp3d>
        </p:spPr>
      </p:pic>
      <p:sp>
        <p:nvSpPr>
          <p:cNvPr id="14" name="CuadroTexto 13">
            <a:extLst>
              <a:ext uri="{FF2B5EF4-FFF2-40B4-BE49-F238E27FC236}">
                <a16:creationId xmlns:a16="http://schemas.microsoft.com/office/drawing/2014/main" id="{AD1E8756-343C-7349-7C3D-0AEF099D723D}"/>
              </a:ext>
            </a:extLst>
          </p:cNvPr>
          <p:cNvSpPr txBox="1"/>
          <p:nvPr/>
        </p:nvSpPr>
        <p:spPr>
          <a:xfrm>
            <a:off x="3606994" y="3917495"/>
            <a:ext cx="4428049" cy="1200329"/>
          </a:xfrm>
          <a:prstGeom prst="rect">
            <a:avLst/>
          </a:prstGeom>
          <a:noFill/>
        </p:spPr>
        <p:txBody>
          <a:bodyPr wrap="square">
            <a:spAutoFit/>
          </a:bodyPr>
          <a:lstStyle/>
          <a:p>
            <a:pPr algn="r" rtl="1">
              <a:spcBef>
                <a:spcPts val="600"/>
              </a:spcBef>
            </a:pPr>
            <a:r>
              <a:rPr lang="ar-SA" sz="2400" b="1" dirty="0"/>
              <a:t>يمكننا أن نفهم أنه قد تصالح مع الله "الأشياء على الأرض". لكن كيف تصالح مع أولئك في السماء؟</a:t>
            </a:r>
            <a:endParaRPr lang="en-US" sz="2400" b="1" noProof="0" dirty="0"/>
          </a:p>
        </p:txBody>
      </p:sp>
      <p:sp>
        <p:nvSpPr>
          <p:cNvPr id="7" name="CuadroTexto 6">
            <a:extLst>
              <a:ext uri="{FF2B5EF4-FFF2-40B4-BE49-F238E27FC236}">
                <a16:creationId xmlns:a16="http://schemas.microsoft.com/office/drawing/2014/main" id="{22F465A6-B2FA-86F1-B86A-F49C388FBFB3}"/>
              </a:ext>
            </a:extLst>
          </p:cNvPr>
          <p:cNvSpPr txBox="1"/>
          <p:nvPr/>
        </p:nvSpPr>
        <p:spPr>
          <a:xfrm>
            <a:off x="3606994" y="2981182"/>
            <a:ext cx="8451654" cy="830997"/>
          </a:xfrm>
          <a:prstGeom prst="rect">
            <a:avLst/>
          </a:prstGeom>
          <a:noFill/>
        </p:spPr>
        <p:txBody>
          <a:bodyPr wrap="square">
            <a:spAutoFit/>
          </a:bodyPr>
          <a:lstStyle/>
          <a:p>
            <a:pPr algn="r" rtl="1">
              <a:spcBef>
                <a:spcPts val="600"/>
              </a:spcBef>
            </a:pPr>
            <a:r>
              <a:rPr lang="ar-SA" sz="2400" b="1" dirty="0"/>
              <a:t>بموته على الصليب وقيامته من جديد، حقق يسوع المتطلبات اللازمة لمصالحة الإنسانية مع الله (</a:t>
            </a:r>
            <a:r>
              <a:rPr lang="ar-SA" sz="2400" b="1" dirty="0" err="1"/>
              <a:t>كولوسي</a:t>
            </a:r>
            <a:r>
              <a:rPr lang="ar-SA" sz="2400" b="1" dirty="0"/>
              <a:t> </a:t>
            </a:r>
            <a:r>
              <a:rPr lang="fr-FR" sz="2400" b="1" dirty="0"/>
              <a:t>20:1</a:t>
            </a:r>
            <a:r>
              <a:rPr lang="ar-SA" sz="2400" b="1" dirty="0"/>
              <a:t>).</a:t>
            </a:r>
            <a:endParaRPr lang="en-US" sz="2400" b="1" noProof="0" dirty="0"/>
          </a:p>
        </p:txBody>
      </p:sp>
      <p:sp>
        <p:nvSpPr>
          <p:cNvPr id="11" name="CuadroTexto 10">
            <a:extLst>
              <a:ext uri="{FF2B5EF4-FFF2-40B4-BE49-F238E27FC236}">
                <a16:creationId xmlns:a16="http://schemas.microsoft.com/office/drawing/2014/main" id="{BFEFD2C2-F458-B3A8-BE1C-7D44A08BF9A7}"/>
              </a:ext>
            </a:extLst>
          </p:cNvPr>
          <p:cNvSpPr txBox="1"/>
          <p:nvPr/>
        </p:nvSpPr>
        <p:spPr>
          <a:xfrm>
            <a:off x="3606994" y="5296747"/>
            <a:ext cx="4428049" cy="1200329"/>
          </a:xfrm>
          <a:prstGeom prst="rect">
            <a:avLst/>
          </a:prstGeom>
          <a:noFill/>
        </p:spPr>
        <p:txBody>
          <a:bodyPr wrap="square">
            <a:spAutoFit/>
          </a:bodyPr>
          <a:lstStyle/>
          <a:p>
            <a:pPr algn="r" rtl="1">
              <a:spcBef>
                <a:spcPts val="600"/>
              </a:spcBef>
            </a:pPr>
            <a:r>
              <a:rPr lang="ar-SA" sz="2400" b="1"/>
              <a:t>الكون بأسره استطاع أن يرى بوضوح طبيعة الشر. وهكذا، يتم تبرئة شخصية الله في السماء والأرض.</a:t>
            </a:r>
            <a:endParaRPr lang="en-US" sz="2400" b="1" noProof="0" dirty="0"/>
          </a:p>
        </p:txBody>
      </p:sp>
    </p:spTree>
    <p:extLst>
      <p:ext uri="{BB962C8B-B14F-4D97-AF65-F5344CB8AC3E}">
        <p14:creationId xmlns:p14="http://schemas.microsoft.com/office/powerpoint/2010/main" val="585441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1"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heel(1)">
                                      <p:cBhvr>
                                        <p:cTn id="21" dur="75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righ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3" presetClass="entr" presetSubtype="32"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strVal val="4*#ppt_w"/>
                                          </p:val>
                                        </p:tav>
                                        <p:tav tm="100000">
                                          <p:val>
                                            <p:strVal val="#ppt_w"/>
                                          </p:val>
                                        </p:tav>
                                      </p:tavLst>
                                    </p:anim>
                                    <p:anim calcmode="lin" valueType="num">
                                      <p:cBhvr>
                                        <p:cTn id="32" dur="500" fill="hold"/>
                                        <p:tgtEl>
                                          <p:spTgt spid="10"/>
                                        </p:tgtEl>
                                        <p:attrNameLst>
                                          <p:attrName>ppt_h</p:attrName>
                                        </p:attrNameLst>
                                      </p:cBhvr>
                                      <p:tavLst>
                                        <p:tav tm="0">
                                          <p:val>
                                            <p:strVal val="4*#ppt_h"/>
                                          </p:val>
                                        </p:tav>
                                        <p:tav tm="100000">
                                          <p:val>
                                            <p:strVal val="#ppt_h"/>
                                          </p:val>
                                        </p:tav>
                                      </p:tavLst>
                                    </p:anim>
                                  </p:childTnLst>
                                </p:cTn>
                              </p:par>
                            </p:childTnLst>
                          </p:cTn>
                        </p:par>
                        <p:par>
                          <p:cTn id="33" fill="hold">
                            <p:stCondLst>
                              <p:cond delay="500"/>
                            </p:stCondLst>
                            <p:childTnLst>
                              <p:par>
                                <p:cTn id="34" presetID="23" presetClass="entr" presetSubtype="32"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strVal val="4*#ppt_w"/>
                                          </p:val>
                                        </p:tav>
                                        <p:tav tm="100000">
                                          <p:val>
                                            <p:strVal val="#ppt_w"/>
                                          </p:val>
                                        </p:tav>
                                      </p:tavLst>
                                    </p:anim>
                                    <p:anim calcmode="lin" valueType="num">
                                      <p:cBhvr>
                                        <p:cTn id="37" dur="500" fill="hold"/>
                                        <p:tgtEl>
                                          <p:spTgt spid="8"/>
                                        </p:tgtEl>
                                        <p:attrNameLst>
                                          <p:attrName>ppt_h</p:attrName>
                                        </p:attrNameLst>
                                      </p:cBhvr>
                                      <p:tavLst>
                                        <p:tav tm="0">
                                          <p:val>
                                            <p:strVal val="4*#ppt_h"/>
                                          </p:val>
                                        </p:tav>
                                        <p:tav tm="100000">
                                          <p:val>
                                            <p:strVal val="#ppt_h"/>
                                          </p:val>
                                        </p:tav>
                                      </p:tavLst>
                                    </p:anim>
                                  </p:childTnLst>
                                </p:cTn>
                              </p:par>
                            </p:childTnLst>
                          </p:cTn>
                        </p:par>
                        <p:par>
                          <p:cTn id="38" fill="hold">
                            <p:stCondLst>
                              <p:cond delay="1000"/>
                            </p:stCondLst>
                            <p:childTnLst>
                              <p:par>
                                <p:cTn id="39" presetID="22" presetClass="entr" presetSubtype="2"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righ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heel(1)">
                                      <p:cBhvr>
                                        <p:cTn id="46" dur="750"/>
                                        <p:tgtEl>
                                          <p:spTgt spid="12"/>
                                        </p:tgtEl>
                                      </p:cBhvr>
                                    </p:animEffect>
                                  </p:childTnLst>
                                </p:cTn>
                              </p:par>
                            </p:childTnLst>
                          </p:cTn>
                        </p:par>
                        <p:par>
                          <p:cTn id="47" fill="hold">
                            <p:stCondLst>
                              <p:cond delay="750"/>
                            </p:stCondLst>
                            <p:childTnLst>
                              <p:par>
                                <p:cTn id="48" presetID="22" presetClass="entr" presetSubtype="2"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right)">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right)">
                                      <p:cBhvr>
                                        <p:cTn id="5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4" grpId="0"/>
      <p:bldP spid="14" grpId="0"/>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7D096D8-3CFB-35AC-8FB5-2CA29CFCD100}"/>
              </a:ext>
            </a:extLst>
          </p:cNvPr>
          <p:cNvSpPr txBox="1"/>
          <p:nvPr/>
        </p:nvSpPr>
        <p:spPr>
          <a:xfrm>
            <a:off x="711132" y="1258026"/>
            <a:ext cx="10650774" cy="3970318"/>
          </a:xfrm>
          <a:prstGeom prst="rect">
            <a:avLst/>
          </a:prstGeom>
          <a:noFill/>
        </p:spPr>
        <p:txBody>
          <a:bodyPr wrap="square">
            <a:spAutoFit/>
          </a:bodyPr>
          <a:lstStyle/>
          <a:p>
            <a:pPr algn="ctr" rtl="1">
              <a:spcBef>
                <a:spcPts val="600"/>
              </a:spcBef>
            </a:pPr>
            <a:r>
              <a:rPr lang="en-US" sz="2600" b="1" noProof="0" dirty="0">
                <a:solidFill>
                  <a:srgbClr val="321547"/>
                </a:solidFill>
                <a:latin typeface="Constantia" panose="02030602050306030303" pitchFamily="18" charset="0"/>
              </a:rPr>
              <a:t>“</a:t>
            </a:r>
            <a:r>
              <a:rPr lang="ar-SA" sz="3600" b="1" dirty="0">
                <a:solidFill>
                  <a:srgbClr val="321547"/>
                </a:solidFill>
                <a:latin typeface="Constantia" panose="02030602050306030303" pitchFamily="18" charset="0"/>
              </a:rPr>
              <a:t>كان يسوع جلال السماء، القائد المحبوب للملائكة، الذي كان يستمتع بفعل رضاه. كان واحدا مع الله، "في حضن الآب" (يوحنا </a:t>
            </a:r>
            <a:r>
              <a:rPr lang="fr-FR" sz="3600" b="1" dirty="0">
                <a:solidFill>
                  <a:srgbClr val="321547"/>
                </a:solidFill>
                <a:latin typeface="Constantia" panose="02030602050306030303" pitchFamily="18" charset="0"/>
              </a:rPr>
              <a:t>18:1</a:t>
            </a:r>
            <a:r>
              <a:rPr lang="ar-SA" sz="3600" b="1" dirty="0">
                <a:solidFill>
                  <a:srgbClr val="321547"/>
                </a:solidFill>
                <a:latin typeface="Constantia" panose="02030602050306030303" pitchFamily="18" charset="0"/>
              </a:rPr>
              <a:t>)، لكنه لم يظن أنه من المرغوب أن يكون متساويا مع الله بينما الإنسان غارق في الخطيئة والبؤس. نزل عن عرشه، ترك تاجه وصولجانا ملكيا، ولبس ألوهيته بالإنسانية. تواضع حتى موت الصليب، لكي يرفع الإنسان إلى مقعده وهو على عرشه. […] في المحبة يأتي ليكشف الآب، ليصالح الإنسان مع الله."</a:t>
            </a:r>
            <a:endParaRPr lang="en-US" sz="2600" b="1" noProof="0" dirty="0">
              <a:solidFill>
                <a:srgbClr val="321547"/>
              </a:solidFill>
              <a:latin typeface="Constantia" panose="02030602050306030303" pitchFamily="18" charset="0"/>
            </a:endParaRPr>
          </a:p>
        </p:txBody>
      </p:sp>
      <p:sp>
        <p:nvSpPr>
          <p:cNvPr id="4" name="CuadroTexto 3">
            <a:extLst>
              <a:ext uri="{FF2B5EF4-FFF2-40B4-BE49-F238E27FC236}">
                <a16:creationId xmlns:a16="http://schemas.microsoft.com/office/drawing/2014/main" id="{64ACAFA4-8FEE-F29D-4C7B-AFA0BAE023B8}"/>
              </a:ext>
            </a:extLst>
          </p:cNvPr>
          <p:cNvSpPr txBox="1"/>
          <p:nvPr/>
        </p:nvSpPr>
        <p:spPr>
          <a:xfrm>
            <a:off x="7465179" y="5138839"/>
            <a:ext cx="4063421" cy="338554"/>
          </a:xfrm>
          <a:prstGeom prst="rect">
            <a:avLst/>
          </a:prstGeom>
          <a:noFill/>
        </p:spPr>
        <p:txBody>
          <a:bodyPr wrap="none" rtlCol="0">
            <a:spAutoFit/>
          </a:bodyPr>
          <a:lstStyle/>
          <a:p>
            <a:pPr algn="r"/>
            <a:r>
              <a:rPr lang="en-US" sz="1600" b="1" noProof="0" dirty="0" err="1">
                <a:solidFill>
                  <a:srgbClr val="321547"/>
                </a:solidFill>
              </a:rPr>
              <a:t>EGW</a:t>
            </a:r>
            <a:r>
              <a:rPr lang="en-US" sz="1600" b="1" noProof="0" dirty="0">
                <a:solidFill>
                  <a:srgbClr val="321547"/>
                </a:solidFill>
              </a:rPr>
              <a:t> (Selected Messages, Volume 1, p. 321)</a:t>
            </a:r>
          </a:p>
        </p:txBody>
      </p:sp>
    </p:spTree>
    <p:extLst>
      <p:ext uri="{BB962C8B-B14F-4D97-AF65-F5344CB8AC3E}">
        <p14:creationId xmlns:p14="http://schemas.microsoft.com/office/powerpoint/2010/main" val="1446746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1048</TotalTime>
  <Words>1112</Words>
  <Application>Microsoft Office PowerPoint</Application>
  <PresentationFormat>Panorámica</PresentationFormat>
  <Paragraphs>56</Paragraphs>
  <Slides>9</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Aptos</vt:lpstr>
      <vt:lpstr>Aptos Display</vt:lpstr>
      <vt:lpstr>Arial</vt:lpstr>
      <vt:lpstr>Comic Sans MS</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91</cp:revision>
  <dcterms:created xsi:type="dcterms:W3CDTF">2026-01-17T09:06:28Z</dcterms:created>
  <dcterms:modified xsi:type="dcterms:W3CDTF">2026-02-15T14:29:02Z</dcterms:modified>
</cp:coreProperties>
</file>