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4"/>
  </p:notesMasterIdLst>
  <p:sldIdLst>
    <p:sldId id="256" r:id="rId3"/>
    <p:sldId id="293" r:id="rId4"/>
    <p:sldId id="257" r:id="rId5"/>
    <p:sldId id="258" r:id="rId6"/>
    <p:sldId id="259" r:id="rId7"/>
    <p:sldId id="288" r:id="rId8"/>
    <p:sldId id="261" r:id="rId9"/>
    <p:sldId id="292" r:id="rId10"/>
    <p:sldId id="294" r:id="rId11"/>
    <p:sldId id="290" r:id="rId12"/>
    <p:sldId id="286" r:id="rId13"/>
  </p:sldIdLst>
  <p:sldSz cx="12192000" cy="6858000"/>
  <p:notesSz cx="6858000" cy="9144000"/>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58B9"/>
    <a:srgbClr val="0082B0"/>
    <a:srgbClr val="723C31"/>
    <a:srgbClr val="419A03"/>
    <a:srgbClr val="731717"/>
    <a:srgbClr val="70A138"/>
    <a:srgbClr val="9E2831"/>
    <a:srgbClr val="535F6B"/>
    <a:srgbClr val="2F7202"/>
    <a:srgbClr val="556B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34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image" Target="../media/image22.jpeg"/><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diagrams/_rels/data2.xml.rels><?xml version="1.0" encoding="UTF-8" standalone="yes"?>
<Relationships xmlns="http://schemas.openxmlformats.org/package/2006/relationships"><Relationship Id="rId3" Type="http://schemas.openxmlformats.org/officeDocument/2006/relationships/image" Target="../media/image42.jpeg"/><Relationship Id="rId7" Type="http://schemas.openxmlformats.org/officeDocument/2006/relationships/image" Target="../media/image46.jpeg"/><Relationship Id="rId2" Type="http://schemas.openxmlformats.org/officeDocument/2006/relationships/image" Target="../media/image41.jpeg"/><Relationship Id="rId1" Type="http://schemas.openxmlformats.org/officeDocument/2006/relationships/image" Target="../media/image40.jpeg"/><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png"/></Relationships>
</file>

<file path=ppt/diagrams/_rels/drawing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image" Target="../media/image22.jpeg"/><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42.jpeg"/><Relationship Id="rId7" Type="http://schemas.openxmlformats.org/officeDocument/2006/relationships/image" Target="../media/image46.jpeg"/><Relationship Id="rId2" Type="http://schemas.openxmlformats.org/officeDocument/2006/relationships/image" Target="../media/image41.jpeg"/><Relationship Id="rId1" Type="http://schemas.openxmlformats.org/officeDocument/2006/relationships/image" Target="../media/image40.jpeg"/><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D32EFC-F112-4BF1-9F6A-1799F5FF081A}" type="doc">
      <dgm:prSet loTypeId="urn:microsoft.com/office/officeart/2008/layout/TitlePictureLineup" loCatId="picture" qsTypeId="urn:microsoft.com/office/officeart/2005/8/quickstyle/simple5" qsCatId="simple" csTypeId="urn:microsoft.com/office/officeart/2005/8/colors/colorful4" csCatId="colorful" phldr="1"/>
      <dgm:spPr/>
      <dgm:t>
        <a:bodyPr/>
        <a:lstStyle/>
        <a:p>
          <a:endParaRPr lang="es-ES"/>
        </a:p>
      </dgm:t>
    </dgm:pt>
    <dgm:pt modelId="{B89BF431-CF4B-4257-970C-B22CDAD5A7EE}">
      <dgm:prSet custT="1"/>
      <dgm:spPr/>
      <dgm:t>
        <a:bodyPr/>
        <a:lstStyle/>
        <a:p>
          <a:pPr rtl="1"/>
          <a:r>
            <a:rPr lang="ar-SA" sz="2400" b="1" dirty="0">
              <a:effectLst>
                <a:outerShdw blurRad="38100" dist="38100" dir="2700000" algn="tl">
                  <a:srgbClr val="000000"/>
                </a:outerShdw>
              </a:effectLst>
            </a:rPr>
            <a:t>إيمان الرسل</a:t>
          </a:r>
          <a:endParaRPr lang="es-ES" sz="2400" dirty="0">
            <a:effectLst>
              <a:outerShdw blurRad="38100" dist="38100" dir="2700000" algn="tl">
                <a:srgbClr val="000000"/>
              </a:outerShdw>
            </a:effectLst>
          </a:endParaRPr>
        </a:p>
      </dgm:t>
    </dgm:pt>
    <dgm:pt modelId="{C737D138-25AA-4F50-AEF4-AA5AD141C9E5}" type="parTrans" cxnId="{EE8EC7AD-2102-4D81-B4ED-674FFF5B7FB0}">
      <dgm:prSet/>
      <dgm:spPr/>
      <dgm:t>
        <a:bodyPr/>
        <a:lstStyle/>
        <a:p>
          <a:pPr rtl="1"/>
          <a:endParaRPr lang="es-ES" sz="2400"/>
        </a:p>
      </dgm:t>
    </dgm:pt>
    <dgm:pt modelId="{EFCA495E-D998-41EB-B86F-8D4AB5F88C66}" type="sibTrans" cxnId="{EE8EC7AD-2102-4D81-B4ED-674FFF5B7FB0}">
      <dgm:prSet/>
      <dgm:spPr/>
      <dgm:t>
        <a:bodyPr/>
        <a:lstStyle/>
        <a:p>
          <a:pPr rtl="1"/>
          <a:endParaRPr lang="es-ES" sz="2400"/>
        </a:p>
      </dgm:t>
    </dgm:pt>
    <dgm:pt modelId="{0E96921A-8DCE-4683-A06F-91731008325C}">
      <dgm:prSet custT="1"/>
      <dgm:spPr/>
      <dgm:t>
        <a:bodyPr/>
        <a:lstStyle/>
        <a:p>
          <a:pPr rtl="1"/>
          <a:r>
            <a:rPr lang="ar-SA" sz="2400" b="1">
              <a:effectLst>
                <a:outerShdw blurRad="38100" dist="38100" dir="2700000" algn="tl">
                  <a:srgbClr val="000000"/>
                </a:outerShdw>
              </a:effectLst>
            </a:rPr>
            <a:t>إيمان بطرس</a:t>
          </a:r>
          <a:endParaRPr lang="es-ES" sz="2400" dirty="0">
            <a:effectLst>
              <a:outerShdw blurRad="38100" dist="38100" dir="2700000" algn="tl">
                <a:srgbClr val="000000"/>
              </a:outerShdw>
            </a:effectLst>
          </a:endParaRPr>
        </a:p>
      </dgm:t>
    </dgm:pt>
    <dgm:pt modelId="{7E9D8EC2-191F-4940-AA8B-5EE1139B9D46}" type="parTrans" cxnId="{8BEBEF6B-9CD6-4EAD-A84C-6C5294E45C91}">
      <dgm:prSet/>
      <dgm:spPr/>
      <dgm:t>
        <a:bodyPr/>
        <a:lstStyle/>
        <a:p>
          <a:pPr rtl="1"/>
          <a:endParaRPr lang="es-ES" sz="2400"/>
        </a:p>
      </dgm:t>
    </dgm:pt>
    <dgm:pt modelId="{F003C11B-F376-4FF7-8419-3C03C220DF14}" type="sibTrans" cxnId="{8BEBEF6B-9CD6-4EAD-A84C-6C5294E45C91}">
      <dgm:prSet/>
      <dgm:spPr/>
      <dgm:t>
        <a:bodyPr/>
        <a:lstStyle/>
        <a:p>
          <a:pPr rtl="1"/>
          <a:endParaRPr lang="es-ES" sz="2400"/>
        </a:p>
      </dgm:t>
    </dgm:pt>
    <dgm:pt modelId="{7ADD7436-757B-4371-AD43-DA92324F1676}">
      <dgm:prSet custT="1"/>
      <dgm:spPr/>
      <dgm:t>
        <a:bodyPr/>
        <a:lstStyle/>
        <a:p>
          <a:pPr rtl="1"/>
          <a:r>
            <a:rPr lang="ar-SA" sz="2400" b="1">
              <a:effectLst>
                <a:outerShdw blurRad="38100" dist="38100" dir="2700000" algn="tl">
                  <a:srgbClr val="000000"/>
                </a:outerShdw>
              </a:effectLst>
            </a:rPr>
            <a:t>إيمان الأب</a:t>
          </a:r>
          <a:endParaRPr lang="es-ES" sz="2400" dirty="0">
            <a:effectLst>
              <a:outerShdw blurRad="38100" dist="38100" dir="2700000" algn="tl">
                <a:srgbClr val="000000"/>
              </a:outerShdw>
            </a:effectLst>
          </a:endParaRPr>
        </a:p>
      </dgm:t>
    </dgm:pt>
    <dgm:pt modelId="{845B7996-6F53-48E0-B252-FCC9CD06EC9C}" type="parTrans" cxnId="{C584F9A3-DF59-47B0-B568-7435DFA66681}">
      <dgm:prSet/>
      <dgm:spPr/>
      <dgm:t>
        <a:bodyPr/>
        <a:lstStyle/>
        <a:p>
          <a:pPr rtl="1"/>
          <a:endParaRPr lang="es-ES" sz="2400"/>
        </a:p>
      </dgm:t>
    </dgm:pt>
    <dgm:pt modelId="{926786AA-CD7E-4286-92B8-2CDD46FDC4E1}" type="sibTrans" cxnId="{C584F9A3-DF59-47B0-B568-7435DFA66681}">
      <dgm:prSet/>
      <dgm:spPr/>
      <dgm:t>
        <a:bodyPr/>
        <a:lstStyle/>
        <a:p>
          <a:pPr rtl="1"/>
          <a:endParaRPr lang="es-ES" sz="2400"/>
        </a:p>
      </dgm:t>
    </dgm:pt>
    <dgm:pt modelId="{09A44C85-0040-4A79-BBA1-93CD15AC369B}">
      <dgm:prSet custT="1"/>
      <dgm:spPr/>
      <dgm:t>
        <a:bodyPr/>
        <a:lstStyle/>
        <a:p>
          <a:pPr rtl="1"/>
          <a:r>
            <a:rPr lang="ar-SA" sz="1600" b="1" dirty="0">
              <a:effectLst>
                <a:outerShdw blurRad="38100" dist="38100" dir="2700000" algn="tl">
                  <a:srgbClr val="000000"/>
                </a:outerShdw>
              </a:effectLst>
            </a:rPr>
            <a:t>إيمان المرأة الكنعانية</a:t>
          </a:r>
          <a:endParaRPr lang="es-ES" sz="1600" dirty="0">
            <a:effectLst>
              <a:outerShdw blurRad="38100" dist="38100" dir="2700000" algn="tl">
                <a:srgbClr val="000000"/>
              </a:outerShdw>
            </a:effectLst>
          </a:endParaRPr>
        </a:p>
      </dgm:t>
    </dgm:pt>
    <dgm:pt modelId="{2ADDA701-16C8-41D4-B5B0-E0750B287DE3}" type="parTrans" cxnId="{3C863111-0AB8-44FE-9372-A6327C52E178}">
      <dgm:prSet/>
      <dgm:spPr/>
      <dgm:t>
        <a:bodyPr/>
        <a:lstStyle/>
        <a:p>
          <a:pPr rtl="1"/>
          <a:endParaRPr lang="es-ES" sz="2400"/>
        </a:p>
      </dgm:t>
    </dgm:pt>
    <dgm:pt modelId="{7E8898D7-C90D-4F7C-829F-F71A38BF878E}" type="sibTrans" cxnId="{3C863111-0AB8-44FE-9372-A6327C52E178}">
      <dgm:prSet/>
      <dgm:spPr/>
      <dgm:t>
        <a:bodyPr/>
        <a:lstStyle/>
        <a:p>
          <a:pPr rtl="1"/>
          <a:endParaRPr lang="es-ES" sz="2400"/>
        </a:p>
      </dgm:t>
    </dgm:pt>
    <dgm:pt modelId="{1335CD85-95B1-4D57-A225-A41A9371BAF3}">
      <dgm:prSet custT="1"/>
      <dgm:spPr/>
      <dgm:t>
        <a:bodyPr/>
        <a:lstStyle/>
        <a:p>
          <a:pPr rtl="1"/>
          <a:r>
            <a:rPr lang="ar-SA" sz="1800" b="1" dirty="0">
              <a:effectLst>
                <a:outerShdw blurRad="38100" dist="38100" dir="2700000" algn="tl">
                  <a:srgbClr val="000000"/>
                </a:outerShdw>
              </a:effectLst>
            </a:rPr>
            <a:t>إيمان القائد</a:t>
          </a:r>
          <a:endParaRPr lang="es-ES" sz="1800" dirty="0">
            <a:effectLst>
              <a:outerShdw blurRad="38100" dist="38100" dir="2700000" algn="tl">
                <a:srgbClr val="000000"/>
              </a:outerShdw>
            </a:effectLst>
          </a:endParaRPr>
        </a:p>
      </dgm:t>
    </dgm:pt>
    <dgm:pt modelId="{2BA26391-988C-42FD-B16D-D897A4CE3D8C}" type="parTrans" cxnId="{504E2A79-3AA1-4BCC-BC34-A6026FCAB6A3}">
      <dgm:prSet/>
      <dgm:spPr/>
      <dgm:t>
        <a:bodyPr/>
        <a:lstStyle/>
        <a:p>
          <a:pPr rtl="1"/>
          <a:endParaRPr lang="es-ES" sz="2400"/>
        </a:p>
      </dgm:t>
    </dgm:pt>
    <dgm:pt modelId="{71DED451-9843-4975-BDC7-486F66F4D6C5}" type="sibTrans" cxnId="{504E2A79-3AA1-4BCC-BC34-A6026FCAB6A3}">
      <dgm:prSet/>
      <dgm:spPr/>
      <dgm:t>
        <a:bodyPr/>
        <a:lstStyle/>
        <a:p>
          <a:pPr rtl="1"/>
          <a:endParaRPr lang="es-ES" sz="2400"/>
        </a:p>
      </dgm:t>
    </dgm:pt>
    <dgm:pt modelId="{76A5A7F4-5401-439C-AA24-AB6EFC656BF2}">
      <dgm:prSet custT="1"/>
      <dgm:spPr/>
      <dgm:t>
        <a:bodyPr/>
        <a:lstStyle/>
        <a:p>
          <a:pPr rtl="1"/>
          <a:r>
            <a:rPr lang="ar-SA" sz="2400" b="1" dirty="0">
              <a:effectLst>
                <a:outerShdw blurRad="38100" dist="38100" dir="2700000" algn="tl">
                  <a:srgbClr val="000000"/>
                </a:outerShdw>
              </a:effectLst>
            </a:rPr>
            <a:t>إيمان ستيفن</a:t>
          </a:r>
          <a:endParaRPr lang="es-ES" sz="2400" dirty="0">
            <a:effectLst>
              <a:outerShdw blurRad="38100" dist="38100" dir="2700000" algn="tl">
                <a:srgbClr val="000000"/>
              </a:outerShdw>
            </a:effectLst>
          </a:endParaRPr>
        </a:p>
      </dgm:t>
    </dgm:pt>
    <dgm:pt modelId="{110A5E91-808F-4827-A735-C1F0F40F295F}" type="parTrans" cxnId="{9AD6C14B-4611-471B-8607-39DFF8C233EF}">
      <dgm:prSet/>
      <dgm:spPr/>
      <dgm:t>
        <a:bodyPr/>
        <a:lstStyle/>
        <a:p>
          <a:pPr rtl="1"/>
          <a:endParaRPr lang="es-ES" sz="2400"/>
        </a:p>
      </dgm:t>
    </dgm:pt>
    <dgm:pt modelId="{48352248-47BB-4B5A-A338-5AD728959579}" type="sibTrans" cxnId="{9AD6C14B-4611-471B-8607-39DFF8C233EF}">
      <dgm:prSet/>
      <dgm:spPr/>
      <dgm:t>
        <a:bodyPr/>
        <a:lstStyle/>
        <a:p>
          <a:pPr rtl="1"/>
          <a:endParaRPr lang="es-ES" sz="2400"/>
        </a:p>
      </dgm:t>
    </dgm:pt>
    <dgm:pt modelId="{51D36B97-67FF-409D-99E5-723A3CDAF8D0}">
      <dgm:prSet custT="1"/>
      <dgm:spPr>
        <a:solidFill>
          <a:srgbClr val="C0F3F2"/>
        </a:solidFill>
        <a:ln>
          <a:noFill/>
        </a:ln>
        <a:effectLst>
          <a:outerShdw blurRad="50800" dist="38100" dir="2700000" algn="tl" rotWithShape="0">
            <a:prstClr val="black">
              <a:alpha val="40000"/>
            </a:prstClr>
          </a:outerShdw>
        </a:effectLst>
      </dgm:spPr>
      <dgm:t>
        <a:bodyPr spcFirstLastPara="0" vert="horz" wrap="square" lIns="50800" tIns="50800" rIns="50800" bIns="50800" numCol="1" spcCol="1270" anchor="t" anchorCtr="0"/>
        <a:lstStyle/>
        <a:p>
          <a:pPr rtl="1"/>
          <a:r>
            <a:rPr lang="ar-SA" sz="2400" b="1" kern="1200" dirty="0"/>
            <a:t>"لماذا ليس لديك إيمان؟" (مرقس 4:40)</a:t>
          </a:r>
          <a:endParaRPr lang="es-ES" sz="2400" kern="1200" dirty="0"/>
        </a:p>
      </dgm:t>
    </dgm:pt>
    <dgm:pt modelId="{2DFFD382-2026-4B1C-A639-896B471E82B1}" type="parTrans" cxnId="{19A1BB88-7717-4339-B7A8-7EF36BD3D119}">
      <dgm:prSet/>
      <dgm:spPr/>
      <dgm:t>
        <a:bodyPr/>
        <a:lstStyle/>
        <a:p>
          <a:pPr rtl="1"/>
          <a:endParaRPr lang="es-ES" sz="2400"/>
        </a:p>
      </dgm:t>
    </dgm:pt>
    <dgm:pt modelId="{B87AF751-7E58-4CB0-BFA4-45134AE3CD6D}" type="sibTrans" cxnId="{19A1BB88-7717-4339-B7A8-7EF36BD3D119}">
      <dgm:prSet/>
      <dgm:spPr/>
      <dgm:t>
        <a:bodyPr/>
        <a:lstStyle/>
        <a:p>
          <a:pPr rtl="1"/>
          <a:endParaRPr lang="es-ES" sz="2400"/>
        </a:p>
      </dgm:t>
    </dgm:pt>
    <dgm:pt modelId="{50CC7904-5FC1-42E5-8154-57B7FBD240B1}">
      <dgm:prSet custT="1"/>
      <dgm:spPr>
        <a:solidFill>
          <a:srgbClr val="C3E1F3"/>
        </a:solidFill>
        <a:ln>
          <a:noFill/>
        </a:ln>
        <a:effectLst>
          <a:outerShdw blurRad="50800" dist="38100" dir="2700000" algn="tl" rotWithShape="0">
            <a:prstClr val="black">
              <a:alpha val="40000"/>
            </a:prstClr>
          </a:outerShdw>
        </a:effectLst>
      </dgm:spPr>
      <dgm:t>
        <a:bodyPr spcFirstLastPara="0" vert="horz" wrap="square" lIns="50800" tIns="50800" rIns="50800" bIns="50800" numCol="1" spcCol="1270" anchor="t" anchorCtr="0"/>
        <a:lstStyle/>
        <a:p>
          <a:pPr algn="ctr" rtl="1"/>
          <a:r>
            <a:rPr lang="ar-SA" sz="2400" b="1" dirty="0"/>
            <a:t>"يا قليل الإيمان!" </a:t>
          </a:r>
          <a:br>
            <a:rPr lang="ar-SA" sz="2400" b="1" dirty="0"/>
          </a:br>
          <a:r>
            <a:rPr lang="ar-SA" sz="2400" b="1" dirty="0"/>
            <a:t>(متى </a:t>
          </a:r>
          <a:r>
            <a:rPr lang="fr-FR" sz="2400" b="1" dirty="0"/>
            <a:t>31:14</a:t>
          </a:r>
          <a:r>
            <a:rPr lang="ar-SA" sz="2400" b="1" dirty="0"/>
            <a:t>)</a:t>
          </a:r>
          <a:endParaRPr lang="es-ES" sz="2400" dirty="0"/>
        </a:p>
      </dgm:t>
    </dgm:pt>
    <dgm:pt modelId="{D4A6ECD0-CAC7-4BB3-8F95-33595D842493}" type="parTrans" cxnId="{E8A6498F-C2C1-413F-97E5-69F4AA146650}">
      <dgm:prSet/>
      <dgm:spPr/>
      <dgm:t>
        <a:bodyPr/>
        <a:lstStyle/>
        <a:p>
          <a:pPr rtl="1"/>
          <a:endParaRPr lang="es-ES" sz="2400"/>
        </a:p>
      </dgm:t>
    </dgm:pt>
    <dgm:pt modelId="{91286DFC-0636-4219-8880-425B31D2ACCE}" type="sibTrans" cxnId="{E8A6498F-C2C1-413F-97E5-69F4AA146650}">
      <dgm:prSet/>
      <dgm:spPr/>
      <dgm:t>
        <a:bodyPr/>
        <a:lstStyle/>
        <a:p>
          <a:pPr rtl="1"/>
          <a:endParaRPr lang="es-ES" sz="2400"/>
        </a:p>
      </dgm:t>
    </dgm:pt>
    <dgm:pt modelId="{C0F0AD10-1A87-441E-865C-8A699ED24760}">
      <dgm:prSet custT="1"/>
      <dgm:spPr>
        <a:solidFill>
          <a:srgbClr val="CDD8F7"/>
        </a:solidFill>
        <a:ln>
          <a:noFill/>
        </a:ln>
        <a:effectLst>
          <a:outerShdw blurRad="50800" dist="38100" dir="2700000" algn="tl" rotWithShape="0">
            <a:prstClr val="black">
              <a:alpha val="40000"/>
            </a:prstClr>
          </a:outerShdw>
        </a:effectLst>
      </dgm:spPr>
      <dgm:t>
        <a:bodyPr spcFirstLastPara="0" vert="horz" wrap="square" lIns="50800" tIns="50800" rIns="50800" bIns="50800" numCol="1" spcCol="1270" anchor="t" anchorCtr="0"/>
        <a:lstStyle/>
        <a:p>
          <a:pPr rtl="1"/>
          <a:r>
            <a:rPr lang="ar-SA" sz="2000" b="1" dirty="0"/>
            <a:t>« تَعَالَ إِلَى مَسَاعَدَةِ إِيمَانِي الضَّعِيفِ » (مرقس </a:t>
          </a:r>
          <a:r>
            <a:rPr lang="fr-FR" sz="2000" b="1" dirty="0"/>
            <a:t>24:9</a:t>
          </a:r>
          <a:r>
            <a:rPr lang="ar-SA" sz="2000" b="1" dirty="0"/>
            <a:t>)</a:t>
          </a:r>
          <a:endParaRPr lang="es-ES" sz="2000" b="1" dirty="0"/>
        </a:p>
      </dgm:t>
    </dgm:pt>
    <dgm:pt modelId="{050E9B7B-083C-45DB-AB8B-1742235AE778}" type="parTrans" cxnId="{D2E2E4A3-94A7-4D0E-B207-A3E162FFC9D6}">
      <dgm:prSet/>
      <dgm:spPr/>
      <dgm:t>
        <a:bodyPr/>
        <a:lstStyle/>
        <a:p>
          <a:pPr rtl="1"/>
          <a:endParaRPr lang="es-ES" sz="2400"/>
        </a:p>
      </dgm:t>
    </dgm:pt>
    <dgm:pt modelId="{1E407A2A-867E-4E5E-8C89-10FB23CEEFEC}" type="sibTrans" cxnId="{D2E2E4A3-94A7-4D0E-B207-A3E162FFC9D6}">
      <dgm:prSet/>
      <dgm:spPr/>
      <dgm:t>
        <a:bodyPr/>
        <a:lstStyle/>
        <a:p>
          <a:pPr rtl="1"/>
          <a:endParaRPr lang="es-ES" sz="2400"/>
        </a:p>
      </dgm:t>
    </dgm:pt>
    <dgm:pt modelId="{82814CA9-02D2-4153-909A-CB4EFC853A27}">
      <dgm:prSet custT="1"/>
      <dgm:spPr>
        <a:solidFill>
          <a:srgbClr val="D7D4FC"/>
        </a:solidFill>
        <a:effectLst>
          <a:outerShdw blurRad="50800" dist="38100" dir="2700000" algn="tl" rotWithShape="0">
            <a:prstClr val="black">
              <a:alpha val="40000"/>
            </a:prstClr>
          </a:outerShdw>
        </a:effectLst>
      </dgm:spPr>
      <dgm:t>
        <a:bodyPr/>
        <a:lstStyle/>
        <a:p>
          <a:pPr rtl="1"/>
          <a:r>
            <a:rPr lang="ar-SA" sz="2400" b="1" dirty="0"/>
            <a:t>"عظيم إيمانكم" (متى </a:t>
          </a:r>
          <a:r>
            <a:rPr lang="fr-FR" sz="2400" b="1" dirty="0"/>
            <a:t>28:15</a:t>
          </a:r>
          <a:r>
            <a:rPr lang="ar-SA" sz="2400" b="1" dirty="0"/>
            <a:t>)</a:t>
          </a:r>
          <a:endParaRPr lang="es-ES" sz="2400" dirty="0"/>
        </a:p>
      </dgm:t>
    </dgm:pt>
    <dgm:pt modelId="{22AF4C3B-B3E3-462A-A6C6-287D02B23020}" type="parTrans" cxnId="{AB877CB2-5049-4C8E-B505-2E669C865B1C}">
      <dgm:prSet/>
      <dgm:spPr/>
      <dgm:t>
        <a:bodyPr/>
        <a:lstStyle/>
        <a:p>
          <a:pPr rtl="1"/>
          <a:endParaRPr lang="es-ES" sz="2400"/>
        </a:p>
      </dgm:t>
    </dgm:pt>
    <dgm:pt modelId="{FA9A4977-295F-4A6E-AC80-D16355540765}" type="sibTrans" cxnId="{AB877CB2-5049-4C8E-B505-2E669C865B1C}">
      <dgm:prSet/>
      <dgm:spPr/>
      <dgm:t>
        <a:bodyPr/>
        <a:lstStyle/>
        <a:p>
          <a:pPr rtl="1"/>
          <a:endParaRPr lang="es-ES" sz="2400"/>
        </a:p>
      </dgm:t>
    </dgm:pt>
    <dgm:pt modelId="{6F099C44-EF8B-46D4-AA84-2024CB620014}">
      <dgm:prSet custT="1"/>
      <dgm:spPr>
        <a:solidFill>
          <a:srgbClr val="E7D9FB"/>
        </a:solidFill>
        <a:ln>
          <a:noFill/>
        </a:ln>
        <a:effectLst>
          <a:outerShdw blurRad="50800" dist="38100" dir="2700000" algn="tl" rotWithShape="0">
            <a:prstClr val="black">
              <a:alpha val="40000"/>
            </a:prstClr>
          </a:outerShdw>
        </a:effectLst>
      </dgm:spPr>
      <dgm:t>
        <a:bodyPr spcFirstLastPara="0" vert="horz" wrap="square" lIns="50800" tIns="50800" rIns="50800" bIns="50800" numCol="1" spcCol="1270" anchor="t" anchorCtr="0"/>
        <a:lstStyle/>
        <a:p>
          <a:pPr rtl="1"/>
          <a:r>
            <a:rPr lang="ar-SA" sz="2400" b="1" kern="1200" dirty="0"/>
            <a:t>"لم أجد إيمانا عظيما حتى في إسرائيل" </a:t>
          </a:r>
          <a:endParaRPr lang="fr-FR" sz="2400" b="1" kern="1200" dirty="0"/>
        </a:p>
        <a:p>
          <a:pPr rtl="1"/>
          <a:r>
            <a:rPr lang="ar-SA" sz="2400" b="1" kern="1200" dirty="0"/>
            <a:t>(لوقا </a:t>
          </a:r>
          <a:r>
            <a:rPr lang="fr-FR" sz="2400" b="1" kern="1200" dirty="0"/>
            <a:t>9:7</a:t>
          </a:r>
          <a:r>
            <a:rPr lang="ar-SA" sz="2400" b="1" kern="1200" dirty="0"/>
            <a:t>)</a:t>
          </a:r>
          <a:endParaRPr lang="es-ES" sz="2400" kern="1200" dirty="0"/>
        </a:p>
      </dgm:t>
    </dgm:pt>
    <dgm:pt modelId="{9464C510-1A16-4350-9D2A-1EA5F1862921}" type="parTrans" cxnId="{78CA1238-70A4-49F7-908D-3812265E8BBE}">
      <dgm:prSet/>
      <dgm:spPr/>
      <dgm:t>
        <a:bodyPr/>
        <a:lstStyle/>
        <a:p>
          <a:pPr rtl="1"/>
          <a:endParaRPr lang="es-ES" sz="2400"/>
        </a:p>
      </dgm:t>
    </dgm:pt>
    <dgm:pt modelId="{1B062133-AFD3-403B-878C-311C22FF3E00}" type="sibTrans" cxnId="{78CA1238-70A4-49F7-908D-3812265E8BBE}">
      <dgm:prSet/>
      <dgm:spPr/>
      <dgm:t>
        <a:bodyPr/>
        <a:lstStyle/>
        <a:p>
          <a:pPr rtl="1"/>
          <a:endParaRPr lang="es-ES" sz="2400"/>
        </a:p>
      </dgm:t>
    </dgm:pt>
    <dgm:pt modelId="{8B0C5117-0C24-4CC7-A2EB-EA879B5EDB3C}">
      <dgm:prSet custT="1"/>
      <dgm:spPr>
        <a:solidFill>
          <a:srgbClr val="F4DDFB"/>
        </a:solidFill>
        <a:ln>
          <a:noFill/>
        </a:ln>
        <a:effectLst>
          <a:outerShdw blurRad="50800" dist="38100" dir="2700000" algn="tl" rotWithShape="0">
            <a:prstClr val="black">
              <a:alpha val="40000"/>
            </a:prstClr>
          </a:outerShdw>
        </a:effectLst>
      </dgm:spPr>
      <dgm:t>
        <a:bodyPr spcFirstLastPara="0" vert="horz" wrap="square" lIns="50800" tIns="50800" rIns="50800" bIns="50800" numCol="1" spcCol="1270" anchor="t" anchorCtr="0"/>
        <a:lstStyle/>
        <a:p>
          <a:pPr rtl="1"/>
          <a:r>
            <a:rPr lang="ar-SA" sz="2400" b="1" dirty="0"/>
            <a:t>"رجل مليء بالإيمان" (أعمال </a:t>
          </a:r>
          <a:r>
            <a:rPr lang="fr-FR" sz="2400" b="1" dirty="0"/>
            <a:t>5:6</a:t>
          </a:r>
          <a:r>
            <a:rPr lang="ar-SA" sz="2400" b="1" dirty="0"/>
            <a:t>)</a:t>
          </a:r>
          <a:endParaRPr lang="es-ES" sz="2400" dirty="0"/>
        </a:p>
      </dgm:t>
    </dgm:pt>
    <dgm:pt modelId="{F6BA2ACA-C209-4754-8005-D4B942F2EF47}" type="parTrans" cxnId="{C3DF071E-2B12-44F9-8518-94149A6721A4}">
      <dgm:prSet/>
      <dgm:spPr/>
      <dgm:t>
        <a:bodyPr/>
        <a:lstStyle/>
        <a:p>
          <a:pPr rtl="1"/>
          <a:endParaRPr lang="es-ES" sz="2400"/>
        </a:p>
      </dgm:t>
    </dgm:pt>
    <dgm:pt modelId="{ECF2DC00-776A-4513-94A8-2EDFE94DC6FD}" type="sibTrans" cxnId="{C3DF071E-2B12-44F9-8518-94149A6721A4}">
      <dgm:prSet/>
      <dgm:spPr/>
      <dgm:t>
        <a:bodyPr/>
        <a:lstStyle/>
        <a:p>
          <a:pPr rtl="1"/>
          <a:endParaRPr lang="es-ES" sz="2400"/>
        </a:p>
      </dgm:t>
    </dgm:pt>
    <dgm:pt modelId="{E8CA274C-0438-490B-9B48-6AB5C58503D5}" type="pres">
      <dgm:prSet presAssocID="{C1D32EFC-F112-4BF1-9F6A-1799F5FF081A}" presName="Name0" presStyleCnt="0">
        <dgm:presLayoutVars>
          <dgm:dir val="rev"/>
        </dgm:presLayoutVars>
      </dgm:prSet>
      <dgm:spPr/>
    </dgm:pt>
    <dgm:pt modelId="{79AD3390-E2E8-432C-A3B4-E573E1A20A61}" type="pres">
      <dgm:prSet presAssocID="{B89BF431-CF4B-4257-970C-B22CDAD5A7EE}" presName="composite" presStyleCnt="0"/>
      <dgm:spPr/>
    </dgm:pt>
    <dgm:pt modelId="{E7EDA260-4468-444A-AEC2-FBB17746BB72}" type="pres">
      <dgm:prSet presAssocID="{B89BF431-CF4B-4257-970C-B22CDAD5A7EE}" presName="Accent" presStyleLbl="alignAcc1" presStyleIdx="0" presStyleCnt="6"/>
      <dgm:spPr/>
    </dgm:pt>
    <dgm:pt modelId="{20353C1A-2C31-46B6-8675-4EDA9186D27F}" type="pres">
      <dgm:prSet presAssocID="{B89BF431-CF4B-4257-970C-B22CDAD5A7EE}" presName="Image" presStyleLbl="node1" presStyleIdx="0" presStyleCnt="6"/>
      <dgm:spPr>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A7C0AA37-3BBF-43AA-AE48-7C47D17098D8}" type="pres">
      <dgm:prSet presAssocID="{B89BF431-CF4B-4257-970C-B22CDAD5A7EE}" presName="Child" presStyleLbl="revTx" presStyleIdx="0" presStyleCnt="6" custScaleY="105651" custLinFactNeighborY="4092">
        <dgm:presLayoutVars>
          <dgm:bulletEnabled val="1"/>
        </dgm:presLayoutVars>
      </dgm:prSet>
      <dgm:spPr>
        <a:xfrm>
          <a:off x="82471" y="1975824"/>
          <a:ext cx="1472334" cy="1446362"/>
        </a:xfrm>
        <a:prstGeom prst="rect">
          <a:avLst/>
        </a:prstGeom>
      </dgm:spPr>
    </dgm:pt>
    <dgm:pt modelId="{1F6FB844-657E-401A-8421-034AC6EA11AD}" type="pres">
      <dgm:prSet presAssocID="{B89BF431-CF4B-4257-970C-B22CDAD5A7EE}" presName="Parent" presStyleLbl="alignNode1" presStyleIdx="0" presStyleCnt="6" custScaleX="103291" custScaleY="173608" custLinFactNeighborY="-41982">
        <dgm:presLayoutVars>
          <dgm:bulletEnabled val="1"/>
        </dgm:presLayoutVars>
      </dgm:prSet>
      <dgm:spPr/>
    </dgm:pt>
    <dgm:pt modelId="{5B2D65FE-B03B-41C9-93CE-2A3CCA796B87}" type="pres">
      <dgm:prSet presAssocID="{EFCA495E-D998-41EB-B86F-8D4AB5F88C66}" presName="sibTrans" presStyleCnt="0"/>
      <dgm:spPr/>
    </dgm:pt>
    <dgm:pt modelId="{FCB5694E-5F7E-42A8-ADFD-B167691E2A72}" type="pres">
      <dgm:prSet presAssocID="{0E96921A-8DCE-4683-A06F-91731008325C}" presName="composite" presStyleCnt="0"/>
      <dgm:spPr/>
    </dgm:pt>
    <dgm:pt modelId="{480D0FCD-E7DF-4D90-AD0E-23ED792B7859}" type="pres">
      <dgm:prSet presAssocID="{0E96921A-8DCE-4683-A06F-91731008325C}" presName="Accent" presStyleLbl="alignAcc1" presStyleIdx="1" presStyleCnt="6"/>
      <dgm:spPr/>
    </dgm:pt>
    <dgm:pt modelId="{520F905A-BE6D-4918-AF7F-A48815CC4DA5}" type="pres">
      <dgm:prSet presAssocID="{0E96921A-8DCE-4683-A06F-91731008325C}" presName="Image" presStyleLbl="node1" presStyleIdx="1" presStyleCnt="6"/>
      <dgm:spPr>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 modelId="{41F42ECC-164F-4BA3-B8A0-C2E14FBA731B}" type="pres">
      <dgm:prSet presAssocID="{0E96921A-8DCE-4683-A06F-91731008325C}" presName="Child" presStyleLbl="revTx" presStyleIdx="1" presStyleCnt="6" custScaleY="105651" custLinFactNeighborY="4092">
        <dgm:presLayoutVars>
          <dgm:bulletEnabled val="1"/>
        </dgm:presLayoutVars>
      </dgm:prSet>
      <dgm:spPr>
        <a:xfrm>
          <a:off x="2148886" y="1975824"/>
          <a:ext cx="1472334" cy="1446362"/>
        </a:xfrm>
        <a:prstGeom prst="rect">
          <a:avLst/>
        </a:prstGeom>
      </dgm:spPr>
    </dgm:pt>
    <dgm:pt modelId="{56B7292D-9731-4075-ADD4-E2A91D421C2C}" type="pres">
      <dgm:prSet presAssocID="{0E96921A-8DCE-4683-A06F-91731008325C}" presName="Parent" presStyleLbl="alignNode1" presStyleIdx="1" presStyleCnt="6" custScaleY="173608" custLinFactNeighborY="-41982">
        <dgm:presLayoutVars>
          <dgm:bulletEnabled val="1"/>
        </dgm:presLayoutVars>
      </dgm:prSet>
      <dgm:spPr/>
    </dgm:pt>
    <dgm:pt modelId="{DA3C3A9B-5181-4EF5-9AAB-50F1EA7F497F}" type="pres">
      <dgm:prSet presAssocID="{F003C11B-F376-4FF7-8419-3C03C220DF14}" presName="sibTrans" presStyleCnt="0"/>
      <dgm:spPr/>
    </dgm:pt>
    <dgm:pt modelId="{67DEDED4-3543-4721-856C-5BC639763A0B}" type="pres">
      <dgm:prSet presAssocID="{7ADD7436-757B-4371-AD43-DA92324F1676}" presName="composite" presStyleCnt="0"/>
      <dgm:spPr/>
    </dgm:pt>
    <dgm:pt modelId="{7CD9B7D2-5346-494E-909E-931407BEE132}" type="pres">
      <dgm:prSet presAssocID="{7ADD7436-757B-4371-AD43-DA92324F1676}" presName="Accent" presStyleLbl="alignAcc1" presStyleIdx="2" presStyleCnt="6"/>
      <dgm:spPr/>
    </dgm:pt>
    <dgm:pt modelId="{07A4AE2E-8284-42CA-B7F9-4B2F722B0780}" type="pres">
      <dgm:prSet presAssocID="{7ADD7436-757B-4371-AD43-DA92324F1676}" presName="Image" presStyleLbl="node1" presStyleIdx="2" presStyleCnt="6"/>
      <dgm:spPr>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 modelId="{6DEE1C7E-29F1-4BFF-ADCF-6502FAF270BD}" type="pres">
      <dgm:prSet presAssocID="{7ADD7436-757B-4371-AD43-DA92324F1676}" presName="Child" presStyleLbl="revTx" presStyleIdx="2" presStyleCnt="6" custScaleY="105651" custLinFactNeighborY="4092">
        <dgm:presLayoutVars>
          <dgm:bulletEnabled val="1"/>
        </dgm:presLayoutVars>
      </dgm:prSet>
      <dgm:spPr>
        <a:xfrm>
          <a:off x="4215302" y="1975824"/>
          <a:ext cx="1472334" cy="1446362"/>
        </a:xfrm>
        <a:prstGeom prst="rect">
          <a:avLst/>
        </a:prstGeom>
      </dgm:spPr>
    </dgm:pt>
    <dgm:pt modelId="{F9DF30A9-7B6B-451C-B056-6355C95639B1}" type="pres">
      <dgm:prSet presAssocID="{7ADD7436-757B-4371-AD43-DA92324F1676}" presName="Parent" presStyleLbl="alignNode1" presStyleIdx="2" presStyleCnt="6" custScaleX="101247" custScaleY="168746" custLinFactNeighborY="-41982">
        <dgm:presLayoutVars>
          <dgm:bulletEnabled val="1"/>
        </dgm:presLayoutVars>
      </dgm:prSet>
      <dgm:spPr/>
    </dgm:pt>
    <dgm:pt modelId="{20AFC604-0132-47FA-A66C-8874CB138D1D}" type="pres">
      <dgm:prSet presAssocID="{926786AA-CD7E-4286-92B8-2CDD46FDC4E1}" presName="sibTrans" presStyleCnt="0"/>
      <dgm:spPr/>
    </dgm:pt>
    <dgm:pt modelId="{8097F155-0A53-4A8E-A2FF-95ED37547F77}" type="pres">
      <dgm:prSet presAssocID="{09A44C85-0040-4A79-BBA1-93CD15AC369B}" presName="composite" presStyleCnt="0"/>
      <dgm:spPr/>
    </dgm:pt>
    <dgm:pt modelId="{D2AE9422-10DB-4BFB-A12C-EBB4A8DCAA2C}" type="pres">
      <dgm:prSet presAssocID="{09A44C85-0040-4A79-BBA1-93CD15AC369B}" presName="Accent" presStyleLbl="alignAcc1" presStyleIdx="3" presStyleCnt="6"/>
      <dgm:spPr/>
    </dgm:pt>
    <dgm:pt modelId="{F31AED5F-BA65-453B-A8D0-15DD9B3FEDF6}" type="pres">
      <dgm:prSet presAssocID="{09A44C85-0040-4A79-BBA1-93CD15AC369B}" presName="Image" presStyleLbl="node1" presStyleIdx="3" presStyleCnt="6"/>
      <dgm:spPr>
        <a:blipFill dpi="0"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dgm:spPr>
    </dgm:pt>
    <dgm:pt modelId="{B333758D-FD54-491E-89E7-30D54E48085C}" type="pres">
      <dgm:prSet presAssocID="{09A44C85-0040-4A79-BBA1-93CD15AC369B}" presName="Child" presStyleLbl="revTx" presStyleIdx="3" presStyleCnt="6" custScaleY="105651" custLinFactNeighborX="1442" custLinFactNeighborY="9739">
        <dgm:presLayoutVars>
          <dgm:bulletEnabled val="1"/>
        </dgm:presLayoutVars>
      </dgm:prSet>
      <dgm:spPr/>
    </dgm:pt>
    <dgm:pt modelId="{F943B3B9-DC10-4A5C-B0AC-A895FE8A8097}" type="pres">
      <dgm:prSet presAssocID="{09A44C85-0040-4A79-BBA1-93CD15AC369B}" presName="Parent" presStyleLbl="alignNode1" presStyleIdx="3" presStyleCnt="6" custScaleX="111021" custScaleY="173608" custLinFactNeighborY="-37072">
        <dgm:presLayoutVars>
          <dgm:bulletEnabled val="1"/>
        </dgm:presLayoutVars>
      </dgm:prSet>
      <dgm:spPr/>
    </dgm:pt>
    <dgm:pt modelId="{29D44E1F-5ED2-4387-843D-03F43492754F}" type="pres">
      <dgm:prSet presAssocID="{7E8898D7-C90D-4F7C-829F-F71A38BF878E}" presName="sibTrans" presStyleCnt="0"/>
      <dgm:spPr/>
    </dgm:pt>
    <dgm:pt modelId="{E0730CB0-1480-4336-861A-A7A65E2AC825}" type="pres">
      <dgm:prSet presAssocID="{1335CD85-95B1-4D57-A225-A41A9371BAF3}" presName="composite" presStyleCnt="0"/>
      <dgm:spPr/>
    </dgm:pt>
    <dgm:pt modelId="{6949DDE7-0AAF-4727-B609-554D3A4FEC99}" type="pres">
      <dgm:prSet presAssocID="{1335CD85-95B1-4D57-A225-A41A9371BAF3}" presName="Accent" presStyleLbl="alignAcc1" presStyleIdx="4" presStyleCnt="6" custLinFactX="100000" custLinFactNeighborX="191044"/>
      <dgm:spPr/>
    </dgm:pt>
    <dgm:pt modelId="{39770434-6391-4C9F-8E8F-FF19F84845AD}" type="pres">
      <dgm:prSet presAssocID="{1335CD85-95B1-4D57-A225-A41A9371BAF3}" presName="Image" presStyleLbl="node1" presStyleIdx="4" presStyleCnt="6" custScaleX="121650"/>
      <dgm:spPr>
        <a:blipFill dpi="0" rotWithShape="1">
          <a:blip xmlns:r="http://schemas.openxmlformats.org/officeDocument/2006/relationships" r:embed="rId5" cstate="email">
            <a:extLst>
              <a:ext uri="{28A0092B-C50C-407E-A947-70E740481C1C}">
                <a14:useLocalDpi xmlns:a14="http://schemas.microsoft.com/office/drawing/2010/main"/>
              </a:ext>
            </a:extLst>
          </a:blip>
          <a:srcRect/>
          <a:stretch>
            <a:fillRect l="-551" t="-3566" r="551" b="-17518"/>
          </a:stretch>
        </a:blipFill>
      </dgm:spPr>
    </dgm:pt>
    <dgm:pt modelId="{34FA691F-2865-46C9-81D5-E44ADC7C54F2}" type="pres">
      <dgm:prSet presAssocID="{1335CD85-95B1-4D57-A225-A41A9371BAF3}" presName="Child" presStyleLbl="revTx" presStyleIdx="4" presStyleCnt="6" custScaleX="123602" custScaleY="105651" custLinFactNeighborY="4092">
        <dgm:presLayoutVars>
          <dgm:bulletEnabled val="1"/>
        </dgm:presLayoutVars>
      </dgm:prSet>
      <dgm:spPr>
        <a:xfrm>
          <a:off x="8348133" y="1975824"/>
          <a:ext cx="1472334" cy="1446362"/>
        </a:xfrm>
        <a:prstGeom prst="rect">
          <a:avLst/>
        </a:prstGeom>
      </dgm:spPr>
    </dgm:pt>
    <dgm:pt modelId="{B030FCF5-5111-4999-B91A-1424FECB2873}" type="pres">
      <dgm:prSet presAssocID="{1335CD85-95B1-4D57-A225-A41A9371BAF3}" presName="Parent" presStyleLbl="alignNode1" presStyleIdx="4" presStyleCnt="6" custScaleX="115031" custScaleY="173608" custLinFactNeighborY="-41982">
        <dgm:presLayoutVars>
          <dgm:bulletEnabled val="1"/>
        </dgm:presLayoutVars>
      </dgm:prSet>
      <dgm:spPr/>
    </dgm:pt>
    <dgm:pt modelId="{F7137F1B-D163-4AD1-A0DB-53520E7E6294}" type="pres">
      <dgm:prSet presAssocID="{71DED451-9843-4975-BDC7-486F66F4D6C5}" presName="sibTrans" presStyleCnt="0"/>
      <dgm:spPr/>
    </dgm:pt>
    <dgm:pt modelId="{C0DD5B92-009A-4AF0-97B5-DFF2DEB1808C}" type="pres">
      <dgm:prSet presAssocID="{76A5A7F4-5401-439C-AA24-AB6EFC656BF2}" presName="composite" presStyleCnt="0"/>
      <dgm:spPr/>
    </dgm:pt>
    <dgm:pt modelId="{CFAE7013-EE75-4F32-BF92-A4431AE5F6EA}" type="pres">
      <dgm:prSet presAssocID="{76A5A7F4-5401-439C-AA24-AB6EFC656BF2}" presName="Accent" presStyleLbl="alignAcc1" presStyleIdx="5" presStyleCnt="6"/>
      <dgm:spPr/>
    </dgm:pt>
    <dgm:pt modelId="{6D6610F4-379A-4D9C-91D6-26958AD3D8BD}" type="pres">
      <dgm:prSet presAssocID="{76A5A7F4-5401-439C-AA24-AB6EFC656BF2}" presName="Image" presStyleLbl="node1" presStyleIdx="5" presStyleCnt="6"/>
      <dgm:spPr>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dgm:spPr>
    </dgm:pt>
    <dgm:pt modelId="{AC4FD2A1-D591-4B95-A535-7FAAF8A95B55}" type="pres">
      <dgm:prSet presAssocID="{76A5A7F4-5401-439C-AA24-AB6EFC656BF2}" presName="Child" presStyleLbl="revTx" presStyleIdx="5" presStyleCnt="6" custScaleY="105651" custLinFactNeighborY="4092">
        <dgm:presLayoutVars>
          <dgm:bulletEnabled val="1"/>
        </dgm:presLayoutVars>
      </dgm:prSet>
      <dgm:spPr>
        <a:xfrm>
          <a:off x="10414548" y="1975824"/>
          <a:ext cx="1472334" cy="1446362"/>
        </a:xfrm>
        <a:prstGeom prst="rect">
          <a:avLst/>
        </a:prstGeom>
      </dgm:spPr>
    </dgm:pt>
    <dgm:pt modelId="{BAFB1362-565C-45C5-9E03-9BA921416D73}" type="pres">
      <dgm:prSet presAssocID="{76A5A7F4-5401-439C-AA24-AB6EFC656BF2}" presName="Parent" presStyleLbl="alignNode1" presStyleIdx="5" presStyleCnt="6" custScaleY="173608" custLinFactNeighborY="-41982">
        <dgm:presLayoutVars>
          <dgm:bulletEnabled val="1"/>
        </dgm:presLayoutVars>
      </dgm:prSet>
      <dgm:spPr/>
    </dgm:pt>
  </dgm:ptLst>
  <dgm:cxnLst>
    <dgm:cxn modelId="{3C863111-0AB8-44FE-9372-A6327C52E178}" srcId="{C1D32EFC-F112-4BF1-9F6A-1799F5FF081A}" destId="{09A44C85-0040-4A79-BBA1-93CD15AC369B}" srcOrd="3" destOrd="0" parTransId="{2ADDA701-16C8-41D4-B5B0-E0750B287DE3}" sibTransId="{7E8898D7-C90D-4F7C-829F-F71A38BF878E}"/>
    <dgm:cxn modelId="{C3DF071E-2B12-44F9-8518-94149A6721A4}" srcId="{76A5A7F4-5401-439C-AA24-AB6EFC656BF2}" destId="{8B0C5117-0C24-4CC7-A2EB-EA879B5EDB3C}" srcOrd="0" destOrd="0" parTransId="{F6BA2ACA-C209-4754-8005-D4B942F2EF47}" sibTransId="{ECF2DC00-776A-4513-94A8-2EDFE94DC6FD}"/>
    <dgm:cxn modelId="{A86D7B1E-46C4-4203-B6E8-60A231ABD91B}" type="presOf" srcId="{76A5A7F4-5401-439C-AA24-AB6EFC656BF2}" destId="{BAFB1362-565C-45C5-9E03-9BA921416D73}" srcOrd="0" destOrd="0" presId="urn:microsoft.com/office/officeart/2008/layout/TitlePictureLineup"/>
    <dgm:cxn modelId="{5991EF25-84E2-4BE9-930B-87FF5368961C}" type="presOf" srcId="{7ADD7436-757B-4371-AD43-DA92324F1676}" destId="{F9DF30A9-7B6B-451C-B056-6355C95639B1}" srcOrd="0" destOrd="0" presId="urn:microsoft.com/office/officeart/2008/layout/TitlePictureLineup"/>
    <dgm:cxn modelId="{78CA1238-70A4-49F7-908D-3812265E8BBE}" srcId="{1335CD85-95B1-4D57-A225-A41A9371BAF3}" destId="{6F099C44-EF8B-46D4-AA84-2024CB620014}" srcOrd="0" destOrd="0" parTransId="{9464C510-1A16-4350-9D2A-1EA5F1862921}" sibTransId="{1B062133-AFD3-403B-878C-311C22FF3E00}"/>
    <dgm:cxn modelId="{17F6C25D-0084-4EEE-B073-7CBE568A11E9}" type="presOf" srcId="{50CC7904-5FC1-42E5-8154-57B7FBD240B1}" destId="{41F42ECC-164F-4BA3-B8A0-C2E14FBA731B}" srcOrd="0" destOrd="0" presId="urn:microsoft.com/office/officeart/2008/layout/TitlePictureLineup"/>
    <dgm:cxn modelId="{08874741-0657-429B-B996-A81D22C00E13}" type="presOf" srcId="{B89BF431-CF4B-4257-970C-B22CDAD5A7EE}" destId="{1F6FB844-657E-401A-8421-034AC6EA11AD}" srcOrd="0" destOrd="0" presId="urn:microsoft.com/office/officeart/2008/layout/TitlePictureLineup"/>
    <dgm:cxn modelId="{49007246-85FF-446C-A2D2-8B49D55E4A2A}" type="presOf" srcId="{51D36B97-67FF-409D-99E5-723A3CDAF8D0}" destId="{A7C0AA37-3BBF-43AA-AE48-7C47D17098D8}" srcOrd="0" destOrd="0" presId="urn:microsoft.com/office/officeart/2008/layout/TitlePictureLineup"/>
    <dgm:cxn modelId="{9AD6C14B-4611-471B-8607-39DFF8C233EF}" srcId="{C1D32EFC-F112-4BF1-9F6A-1799F5FF081A}" destId="{76A5A7F4-5401-439C-AA24-AB6EFC656BF2}" srcOrd="5" destOrd="0" parTransId="{110A5E91-808F-4827-A735-C1F0F40F295F}" sibTransId="{48352248-47BB-4B5A-A338-5AD728959579}"/>
    <dgm:cxn modelId="{8BEBEF6B-9CD6-4EAD-A84C-6C5294E45C91}" srcId="{C1D32EFC-F112-4BF1-9F6A-1799F5FF081A}" destId="{0E96921A-8DCE-4683-A06F-91731008325C}" srcOrd="1" destOrd="0" parTransId="{7E9D8EC2-191F-4940-AA8B-5EE1139B9D46}" sibTransId="{F003C11B-F376-4FF7-8419-3C03C220DF14}"/>
    <dgm:cxn modelId="{BD2B504C-1449-411E-B212-DB1351D549E2}" type="presOf" srcId="{1335CD85-95B1-4D57-A225-A41A9371BAF3}" destId="{B030FCF5-5111-4999-B91A-1424FECB2873}" srcOrd="0" destOrd="0" presId="urn:microsoft.com/office/officeart/2008/layout/TitlePictureLineup"/>
    <dgm:cxn modelId="{E5F7DF56-C39A-4AF0-916D-29828FF9F01F}" type="presOf" srcId="{C0F0AD10-1A87-441E-865C-8A699ED24760}" destId="{6DEE1C7E-29F1-4BFF-ADCF-6502FAF270BD}" srcOrd="0" destOrd="0" presId="urn:microsoft.com/office/officeart/2008/layout/TitlePictureLineup"/>
    <dgm:cxn modelId="{504E2A79-3AA1-4BCC-BC34-A6026FCAB6A3}" srcId="{C1D32EFC-F112-4BF1-9F6A-1799F5FF081A}" destId="{1335CD85-95B1-4D57-A225-A41A9371BAF3}" srcOrd="4" destOrd="0" parTransId="{2BA26391-988C-42FD-B16D-D897A4CE3D8C}" sibTransId="{71DED451-9843-4975-BDC7-486F66F4D6C5}"/>
    <dgm:cxn modelId="{19A1BB88-7717-4339-B7A8-7EF36BD3D119}" srcId="{B89BF431-CF4B-4257-970C-B22CDAD5A7EE}" destId="{51D36B97-67FF-409D-99E5-723A3CDAF8D0}" srcOrd="0" destOrd="0" parTransId="{2DFFD382-2026-4B1C-A639-896B471E82B1}" sibTransId="{B87AF751-7E58-4CB0-BFA4-45134AE3CD6D}"/>
    <dgm:cxn modelId="{E8A6498F-C2C1-413F-97E5-69F4AA146650}" srcId="{0E96921A-8DCE-4683-A06F-91731008325C}" destId="{50CC7904-5FC1-42E5-8154-57B7FBD240B1}" srcOrd="0" destOrd="0" parTransId="{D4A6ECD0-CAC7-4BB3-8F95-33595D842493}" sibTransId="{91286DFC-0636-4219-8880-425B31D2ACCE}"/>
    <dgm:cxn modelId="{F59FA2A3-C913-4C79-8867-092318B15D26}" type="presOf" srcId="{0E96921A-8DCE-4683-A06F-91731008325C}" destId="{56B7292D-9731-4075-ADD4-E2A91D421C2C}" srcOrd="0" destOrd="0" presId="urn:microsoft.com/office/officeart/2008/layout/TitlePictureLineup"/>
    <dgm:cxn modelId="{D2E2E4A3-94A7-4D0E-B207-A3E162FFC9D6}" srcId="{7ADD7436-757B-4371-AD43-DA92324F1676}" destId="{C0F0AD10-1A87-441E-865C-8A699ED24760}" srcOrd="0" destOrd="0" parTransId="{050E9B7B-083C-45DB-AB8B-1742235AE778}" sibTransId="{1E407A2A-867E-4E5E-8C89-10FB23CEEFEC}"/>
    <dgm:cxn modelId="{C584F9A3-DF59-47B0-B568-7435DFA66681}" srcId="{C1D32EFC-F112-4BF1-9F6A-1799F5FF081A}" destId="{7ADD7436-757B-4371-AD43-DA92324F1676}" srcOrd="2" destOrd="0" parTransId="{845B7996-6F53-48E0-B252-FCC9CD06EC9C}" sibTransId="{926786AA-CD7E-4286-92B8-2CDD46FDC4E1}"/>
    <dgm:cxn modelId="{EE8EC7AD-2102-4D81-B4ED-674FFF5B7FB0}" srcId="{C1D32EFC-F112-4BF1-9F6A-1799F5FF081A}" destId="{B89BF431-CF4B-4257-970C-B22CDAD5A7EE}" srcOrd="0" destOrd="0" parTransId="{C737D138-25AA-4F50-AEF4-AA5AD141C9E5}" sibTransId="{EFCA495E-D998-41EB-B86F-8D4AB5F88C66}"/>
    <dgm:cxn modelId="{AB877CB2-5049-4C8E-B505-2E669C865B1C}" srcId="{09A44C85-0040-4A79-BBA1-93CD15AC369B}" destId="{82814CA9-02D2-4153-909A-CB4EFC853A27}" srcOrd="0" destOrd="0" parTransId="{22AF4C3B-B3E3-462A-A6C6-287D02B23020}" sibTransId="{FA9A4977-295F-4A6E-AC80-D16355540765}"/>
    <dgm:cxn modelId="{E7579FCE-CAEB-4A39-A3C4-2EB610A9C6E2}" type="presOf" srcId="{09A44C85-0040-4A79-BBA1-93CD15AC369B}" destId="{F943B3B9-DC10-4A5C-B0AC-A895FE8A8097}" srcOrd="0" destOrd="0" presId="urn:microsoft.com/office/officeart/2008/layout/TitlePictureLineup"/>
    <dgm:cxn modelId="{4044FAD4-9052-46D7-B4A5-2FB0CC45D8B6}" type="presOf" srcId="{6F099C44-EF8B-46D4-AA84-2024CB620014}" destId="{34FA691F-2865-46C9-81D5-E44ADC7C54F2}" srcOrd="0" destOrd="0" presId="urn:microsoft.com/office/officeart/2008/layout/TitlePictureLineup"/>
    <dgm:cxn modelId="{3EEC1ED6-1EF9-4B6F-8E98-EE565D3AF491}" type="presOf" srcId="{82814CA9-02D2-4153-909A-CB4EFC853A27}" destId="{B333758D-FD54-491E-89E7-30D54E48085C}" srcOrd="0" destOrd="0" presId="urn:microsoft.com/office/officeart/2008/layout/TitlePictureLineup"/>
    <dgm:cxn modelId="{FD0471DD-7EDA-4694-BEBC-456BD10948B6}" type="presOf" srcId="{C1D32EFC-F112-4BF1-9F6A-1799F5FF081A}" destId="{E8CA274C-0438-490B-9B48-6AB5C58503D5}" srcOrd="0" destOrd="0" presId="urn:microsoft.com/office/officeart/2008/layout/TitlePictureLineup"/>
    <dgm:cxn modelId="{B49F06E7-82F3-4291-8D85-70E270F31A31}" type="presOf" srcId="{8B0C5117-0C24-4CC7-A2EB-EA879B5EDB3C}" destId="{AC4FD2A1-D591-4B95-A535-7FAAF8A95B55}" srcOrd="0" destOrd="0" presId="urn:microsoft.com/office/officeart/2008/layout/TitlePictureLineup"/>
    <dgm:cxn modelId="{9C0D3CFE-9212-49C5-A80C-23DD01E19A91}" type="presParOf" srcId="{E8CA274C-0438-490B-9B48-6AB5C58503D5}" destId="{79AD3390-E2E8-432C-A3B4-E573E1A20A61}" srcOrd="0" destOrd="0" presId="urn:microsoft.com/office/officeart/2008/layout/TitlePictureLineup"/>
    <dgm:cxn modelId="{892E11C4-BAC1-4CF6-B17E-F7AED89DE1BF}" type="presParOf" srcId="{79AD3390-E2E8-432C-A3B4-E573E1A20A61}" destId="{E7EDA260-4468-444A-AEC2-FBB17746BB72}" srcOrd="0" destOrd="0" presId="urn:microsoft.com/office/officeart/2008/layout/TitlePictureLineup"/>
    <dgm:cxn modelId="{334A59EE-0D8F-4D6D-AD21-68895302ABFD}" type="presParOf" srcId="{79AD3390-E2E8-432C-A3B4-E573E1A20A61}" destId="{20353C1A-2C31-46B6-8675-4EDA9186D27F}" srcOrd="1" destOrd="0" presId="urn:microsoft.com/office/officeart/2008/layout/TitlePictureLineup"/>
    <dgm:cxn modelId="{F3769249-BDDE-46FB-9885-CA781EF8F3CF}" type="presParOf" srcId="{79AD3390-E2E8-432C-A3B4-E573E1A20A61}" destId="{A7C0AA37-3BBF-43AA-AE48-7C47D17098D8}" srcOrd="2" destOrd="0" presId="urn:microsoft.com/office/officeart/2008/layout/TitlePictureLineup"/>
    <dgm:cxn modelId="{8FDF1608-3F2C-446B-BE7D-93F8B3628032}" type="presParOf" srcId="{79AD3390-E2E8-432C-A3B4-E573E1A20A61}" destId="{1F6FB844-657E-401A-8421-034AC6EA11AD}" srcOrd="3" destOrd="0" presId="urn:microsoft.com/office/officeart/2008/layout/TitlePictureLineup"/>
    <dgm:cxn modelId="{2805BA03-D1F1-4338-A67B-A8E6421C0910}" type="presParOf" srcId="{E8CA274C-0438-490B-9B48-6AB5C58503D5}" destId="{5B2D65FE-B03B-41C9-93CE-2A3CCA796B87}" srcOrd="1" destOrd="0" presId="urn:microsoft.com/office/officeart/2008/layout/TitlePictureLineup"/>
    <dgm:cxn modelId="{CE83ACDA-78F3-4FFF-ABC2-D0EE719B7A09}" type="presParOf" srcId="{E8CA274C-0438-490B-9B48-6AB5C58503D5}" destId="{FCB5694E-5F7E-42A8-ADFD-B167691E2A72}" srcOrd="2" destOrd="0" presId="urn:microsoft.com/office/officeart/2008/layout/TitlePictureLineup"/>
    <dgm:cxn modelId="{3CDB307E-2C38-4D33-B6C9-43EDD1C364CF}" type="presParOf" srcId="{FCB5694E-5F7E-42A8-ADFD-B167691E2A72}" destId="{480D0FCD-E7DF-4D90-AD0E-23ED792B7859}" srcOrd="0" destOrd="0" presId="urn:microsoft.com/office/officeart/2008/layout/TitlePictureLineup"/>
    <dgm:cxn modelId="{67DCB30F-809F-4BA1-9C62-D811636E3CD2}" type="presParOf" srcId="{FCB5694E-5F7E-42A8-ADFD-B167691E2A72}" destId="{520F905A-BE6D-4918-AF7F-A48815CC4DA5}" srcOrd="1" destOrd="0" presId="urn:microsoft.com/office/officeart/2008/layout/TitlePictureLineup"/>
    <dgm:cxn modelId="{A0F27388-92B3-4D1C-A9AC-8ADB38BA7635}" type="presParOf" srcId="{FCB5694E-5F7E-42A8-ADFD-B167691E2A72}" destId="{41F42ECC-164F-4BA3-B8A0-C2E14FBA731B}" srcOrd="2" destOrd="0" presId="urn:microsoft.com/office/officeart/2008/layout/TitlePictureLineup"/>
    <dgm:cxn modelId="{6CADE333-B15E-4C6A-A051-A1B0CCDD6568}" type="presParOf" srcId="{FCB5694E-5F7E-42A8-ADFD-B167691E2A72}" destId="{56B7292D-9731-4075-ADD4-E2A91D421C2C}" srcOrd="3" destOrd="0" presId="urn:microsoft.com/office/officeart/2008/layout/TitlePictureLineup"/>
    <dgm:cxn modelId="{CAE9D977-AC60-4B7D-B4F0-F6A12D703575}" type="presParOf" srcId="{E8CA274C-0438-490B-9B48-6AB5C58503D5}" destId="{DA3C3A9B-5181-4EF5-9AAB-50F1EA7F497F}" srcOrd="3" destOrd="0" presId="urn:microsoft.com/office/officeart/2008/layout/TitlePictureLineup"/>
    <dgm:cxn modelId="{4A1D86E8-B31F-45C1-AC4B-47B1789DD8DD}" type="presParOf" srcId="{E8CA274C-0438-490B-9B48-6AB5C58503D5}" destId="{67DEDED4-3543-4721-856C-5BC639763A0B}" srcOrd="4" destOrd="0" presId="urn:microsoft.com/office/officeart/2008/layout/TitlePictureLineup"/>
    <dgm:cxn modelId="{E7A86EBE-3E22-4E3C-91A1-2FDC3C180FC7}" type="presParOf" srcId="{67DEDED4-3543-4721-856C-5BC639763A0B}" destId="{7CD9B7D2-5346-494E-909E-931407BEE132}" srcOrd="0" destOrd="0" presId="urn:microsoft.com/office/officeart/2008/layout/TitlePictureLineup"/>
    <dgm:cxn modelId="{D065E78A-9D94-4237-B813-3E030707A276}" type="presParOf" srcId="{67DEDED4-3543-4721-856C-5BC639763A0B}" destId="{07A4AE2E-8284-42CA-B7F9-4B2F722B0780}" srcOrd="1" destOrd="0" presId="urn:microsoft.com/office/officeart/2008/layout/TitlePictureLineup"/>
    <dgm:cxn modelId="{148DBC71-CE9A-45BE-8A9C-36C4968A4596}" type="presParOf" srcId="{67DEDED4-3543-4721-856C-5BC639763A0B}" destId="{6DEE1C7E-29F1-4BFF-ADCF-6502FAF270BD}" srcOrd="2" destOrd="0" presId="urn:microsoft.com/office/officeart/2008/layout/TitlePictureLineup"/>
    <dgm:cxn modelId="{1D3BEF70-8BAC-4972-8A1B-750E4D777CDF}" type="presParOf" srcId="{67DEDED4-3543-4721-856C-5BC639763A0B}" destId="{F9DF30A9-7B6B-451C-B056-6355C95639B1}" srcOrd="3" destOrd="0" presId="urn:microsoft.com/office/officeart/2008/layout/TitlePictureLineup"/>
    <dgm:cxn modelId="{B845E39C-3EAB-48C8-8E56-DB96FDF64926}" type="presParOf" srcId="{E8CA274C-0438-490B-9B48-6AB5C58503D5}" destId="{20AFC604-0132-47FA-A66C-8874CB138D1D}" srcOrd="5" destOrd="0" presId="urn:microsoft.com/office/officeart/2008/layout/TitlePictureLineup"/>
    <dgm:cxn modelId="{56C191BC-4D63-41F5-817D-764D30566F40}" type="presParOf" srcId="{E8CA274C-0438-490B-9B48-6AB5C58503D5}" destId="{8097F155-0A53-4A8E-A2FF-95ED37547F77}" srcOrd="6" destOrd="0" presId="urn:microsoft.com/office/officeart/2008/layout/TitlePictureLineup"/>
    <dgm:cxn modelId="{97C25521-38AD-495D-99BE-A0A68912E61B}" type="presParOf" srcId="{8097F155-0A53-4A8E-A2FF-95ED37547F77}" destId="{D2AE9422-10DB-4BFB-A12C-EBB4A8DCAA2C}" srcOrd="0" destOrd="0" presId="urn:microsoft.com/office/officeart/2008/layout/TitlePictureLineup"/>
    <dgm:cxn modelId="{C788F26A-6871-462C-806C-EBBDEC90048F}" type="presParOf" srcId="{8097F155-0A53-4A8E-A2FF-95ED37547F77}" destId="{F31AED5F-BA65-453B-A8D0-15DD9B3FEDF6}" srcOrd="1" destOrd="0" presId="urn:microsoft.com/office/officeart/2008/layout/TitlePictureLineup"/>
    <dgm:cxn modelId="{6300249A-7A86-4DDD-B677-492C3EABB4BC}" type="presParOf" srcId="{8097F155-0A53-4A8E-A2FF-95ED37547F77}" destId="{B333758D-FD54-491E-89E7-30D54E48085C}" srcOrd="2" destOrd="0" presId="urn:microsoft.com/office/officeart/2008/layout/TitlePictureLineup"/>
    <dgm:cxn modelId="{C69BB784-98F7-42F8-B6D5-444AF229013B}" type="presParOf" srcId="{8097F155-0A53-4A8E-A2FF-95ED37547F77}" destId="{F943B3B9-DC10-4A5C-B0AC-A895FE8A8097}" srcOrd="3" destOrd="0" presId="urn:microsoft.com/office/officeart/2008/layout/TitlePictureLineup"/>
    <dgm:cxn modelId="{68D19FA0-3961-4BD9-83CA-EF730EC65CE8}" type="presParOf" srcId="{E8CA274C-0438-490B-9B48-6AB5C58503D5}" destId="{29D44E1F-5ED2-4387-843D-03F43492754F}" srcOrd="7" destOrd="0" presId="urn:microsoft.com/office/officeart/2008/layout/TitlePictureLineup"/>
    <dgm:cxn modelId="{625002D4-FA88-4498-B007-D9E8A7D8C3B3}" type="presParOf" srcId="{E8CA274C-0438-490B-9B48-6AB5C58503D5}" destId="{E0730CB0-1480-4336-861A-A7A65E2AC825}" srcOrd="8" destOrd="0" presId="urn:microsoft.com/office/officeart/2008/layout/TitlePictureLineup"/>
    <dgm:cxn modelId="{5EEFEBFE-D77E-4BAB-A074-1541DF471AA9}" type="presParOf" srcId="{E0730CB0-1480-4336-861A-A7A65E2AC825}" destId="{6949DDE7-0AAF-4727-B609-554D3A4FEC99}" srcOrd="0" destOrd="0" presId="urn:microsoft.com/office/officeart/2008/layout/TitlePictureLineup"/>
    <dgm:cxn modelId="{8F3D91FB-9A8C-4BED-9168-5643EC0ED4F1}" type="presParOf" srcId="{E0730CB0-1480-4336-861A-A7A65E2AC825}" destId="{39770434-6391-4C9F-8E8F-FF19F84845AD}" srcOrd="1" destOrd="0" presId="urn:microsoft.com/office/officeart/2008/layout/TitlePictureLineup"/>
    <dgm:cxn modelId="{EE07A214-0A18-445E-B4E3-B0A69D235B4F}" type="presParOf" srcId="{E0730CB0-1480-4336-861A-A7A65E2AC825}" destId="{34FA691F-2865-46C9-81D5-E44ADC7C54F2}" srcOrd="2" destOrd="0" presId="urn:microsoft.com/office/officeart/2008/layout/TitlePictureLineup"/>
    <dgm:cxn modelId="{74E59B68-09FD-4DC4-9DCD-42A6A1A54779}" type="presParOf" srcId="{E0730CB0-1480-4336-861A-A7A65E2AC825}" destId="{B030FCF5-5111-4999-B91A-1424FECB2873}" srcOrd="3" destOrd="0" presId="urn:microsoft.com/office/officeart/2008/layout/TitlePictureLineup"/>
    <dgm:cxn modelId="{F88920CF-1F08-40B9-80A9-CEDF332D4674}" type="presParOf" srcId="{E8CA274C-0438-490B-9B48-6AB5C58503D5}" destId="{F7137F1B-D163-4AD1-A0DB-53520E7E6294}" srcOrd="9" destOrd="0" presId="urn:microsoft.com/office/officeart/2008/layout/TitlePictureLineup"/>
    <dgm:cxn modelId="{9CFC4822-B0CF-433C-AE51-C7B3B392574E}" type="presParOf" srcId="{E8CA274C-0438-490B-9B48-6AB5C58503D5}" destId="{C0DD5B92-009A-4AF0-97B5-DFF2DEB1808C}" srcOrd="10" destOrd="0" presId="urn:microsoft.com/office/officeart/2008/layout/TitlePictureLineup"/>
    <dgm:cxn modelId="{A48CE506-AACA-49AB-B935-27BCA5FCAF90}" type="presParOf" srcId="{C0DD5B92-009A-4AF0-97B5-DFF2DEB1808C}" destId="{CFAE7013-EE75-4F32-BF92-A4431AE5F6EA}" srcOrd="0" destOrd="0" presId="urn:microsoft.com/office/officeart/2008/layout/TitlePictureLineup"/>
    <dgm:cxn modelId="{BCC825E3-B8C4-4CFB-9A06-4166403C6C20}" type="presParOf" srcId="{C0DD5B92-009A-4AF0-97B5-DFF2DEB1808C}" destId="{6D6610F4-379A-4D9C-91D6-26958AD3D8BD}" srcOrd="1" destOrd="0" presId="urn:microsoft.com/office/officeart/2008/layout/TitlePictureLineup"/>
    <dgm:cxn modelId="{3B4AA661-EE70-4511-9A14-FFC8D72FBBFF}" type="presParOf" srcId="{C0DD5B92-009A-4AF0-97B5-DFF2DEB1808C}" destId="{AC4FD2A1-D591-4B95-A535-7FAAF8A95B55}" srcOrd="2" destOrd="0" presId="urn:microsoft.com/office/officeart/2008/layout/TitlePictureLineup"/>
    <dgm:cxn modelId="{F8E244BC-3C3A-427A-B516-291D29866E9B}" type="presParOf" srcId="{C0DD5B92-009A-4AF0-97B5-DFF2DEB1808C}" destId="{BAFB1362-565C-45C5-9E03-9BA921416D73}" srcOrd="3" destOrd="0" presId="urn:microsoft.com/office/officeart/2008/layout/TitlePictureLineu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031DCED-8F3C-478D-BD2B-0E2B67FD5EDB}" type="doc">
      <dgm:prSet loTypeId="urn:microsoft.com/office/officeart/2008/layout/PictureStrips" loCatId="list" qsTypeId="urn:microsoft.com/office/officeart/2005/8/quickstyle/simple1" qsCatId="simple" csTypeId="urn:microsoft.com/office/officeart/2005/8/colors/accent0_1" csCatId="mainScheme" phldr="1"/>
      <dgm:spPr/>
      <dgm:t>
        <a:bodyPr/>
        <a:lstStyle/>
        <a:p>
          <a:endParaRPr lang="es-ES"/>
        </a:p>
      </dgm:t>
    </dgm:pt>
    <dgm:pt modelId="{79DE6D94-B255-4750-AD9C-6FD8596992FB}">
      <dgm:prSet custT="1"/>
      <dgm:spPr>
        <a:solidFill>
          <a:srgbClr val="FFEBAB"/>
        </a:solidFill>
        <a:ln w="28575">
          <a:solidFill>
            <a:srgbClr val="B48900"/>
          </a:solidFill>
        </a:ln>
        <a:effectLst>
          <a:outerShdw blurRad="50800" dist="38100" dir="2700000" algn="tl" rotWithShape="0">
            <a:prstClr val="black">
              <a:alpha val="40000"/>
            </a:prstClr>
          </a:outerShdw>
        </a:effectLst>
      </dgm:spPr>
      <dgm:t>
        <a:bodyPr/>
        <a:lstStyle/>
        <a:p>
          <a:pPr algn="ctr" rtl="1"/>
          <a:r>
            <a:rPr lang="ar-SA" sz="2000" b="1" dirty="0"/>
            <a:t>مارس الإيمان، مهما كان صغيرا (</a:t>
          </a:r>
          <a:r>
            <a:rPr lang="ar-SA" sz="2000" b="0" dirty="0"/>
            <a:t>متى </a:t>
          </a:r>
          <a:r>
            <a:rPr lang="fr-FR" sz="2000" b="0" dirty="0"/>
            <a:t>20:17</a:t>
          </a:r>
          <a:r>
            <a:rPr lang="ar-SA" sz="2000" b="1" dirty="0"/>
            <a:t>)</a:t>
          </a:r>
          <a:endParaRPr lang="es-ES" sz="2000" dirty="0"/>
        </a:p>
      </dgm:t>
    </dgm:pt>
    <dgm:pt modelId="{1C9380C1-1A56-4657-94B1-08314ACF2481}" type="parTrans" cxnId="{5BF1318A-C5AA-4D76-B8CF-CB04C7C89438}">
      <dgm:prSet/>
      <dgm:spPr/>
      <dgm:t>
        <a:bodyPr/>
        <a:lstStyle/>
        <a:p>
          <a:endParaRPr lang="es-ES" sz="2000"/>
        </a:p>
      </dgm:t>
    </dgm:pt>
    <dgm:pt modelId="{0AE413A8-AF02-487A-9AD9-E490E081DB77}" type="sibTrans" cxnId="{5BF1318A-C5AA-4D76-B8CF-CB04C7C89438}">
      <dgm:prSet/>
      <dgm:spPr/>
      <dgm:t>
        <a:bodyPr/>
        <a:lstStyle/>
        <a:p>
          <a:endParaRPr lang="es-ES" sz="2000"/>
        </a:p>
      </dgm:t>
    </dgm:pt>
    <dgm:pt modelId="{CE898829-1CA0-4CF6-9863-B1CEE715B4F8}">
      <dgm:prSet custT="1"/>
      <dgm:spPr>
        <a:solidFill>
          <a:srgbClr val="BDEEFF"/>
        </a:solidFill>
        <a:ln w="28575">
          <a:solidFill>
            <a:srgbClr val="0082B0"/>
          </a:solidFill>
        </a:ln>
        <a:effectLst>
          <a:outerShdw blurRad="50800" dist="38100" dir="2700000" algn="tl" rotWithShape="0">
            <a:prstClr val="black">
              <a:alpha val="40000"/>
            </a:prstClr>
          </a:outerShdw>
        </a:effectLst>
      </dgm:spPr>
      <dgm:t>
        <a:bodyPr/>
        <a:lstStyle/>
        <a:p>
          <a:pPr algn="ctr" rtl="1"/>
          <a:r>
            <a:rPr lang="ar-SA" sz="2000" b="1" dirty="0"/>
            <a:t>ادرس الكتاب المقدس (رومية </a:t>
          </a:r>
          <a:r>
            <a:rPr lang="fr-FR" sz="2000" b="1" dirty="0"/>
            <a:t>17:10</a:t>
          </a:r>
          <a:r>
            <a:rPr lang="ar-SA" sz="2000" b="1" dirty="0"/>
            <a:t>)</a:t>
          </a:r>
          <a:endParaRPr lang="es-ES" sz="2000" dirty="0"/>
        </a:p>
      </dgm:t>
    </dgm:pt>
    <dgm:pt modelId="{16664356-1CFC-4961-A812-01B48B51BD13}" type="parTrans" cxnId="{73DC21BB-AD30-42F2-B391-58335E999E2F}">
      <dgm:prSet/>
      <dgm:spPr/>
      <dgm:t>
        <a:bodyPr/>
        <a:lstStyle/>
        <a:p>
          <a:endParaRPr lang="es-ES" sz="2000"/>
        </a:p>
      </dgm:t>
    </dgm:pt>
    <dgm:pt modelId="{D5D1B25D-ACD8-4B25-9A56-E5BBAF683A1F}" type="sibTrans" cxnId="{73DC21BB-AD30-42F2-B391-58335E999E2F}">
      <dgm:prSet/>
      <dgm:spPr/>
      <dgm:t>
        <a:bodyPr/>
        <a:lstStyle/>
        <a:p>
          <a:endParaRPr lang="es-ES" sz="2000"/>
        </a:p>
      </dgm:t>
    </dgm:pt>
    <dgm:pt modelId="{1F195ABC-0FD7-4339-8EBF-42F8511BBAC0}">
      <dgm:prSet custT="1"/>
      <dgm:spPr>
        <a:solidFill>
          <a:schemeClr val="accent3">
            <a:lumMod val="20000"/>
            <a:lumOff val="80000"/>
          </a:schemeClr>
        </a:solidFill>
        <a:ln w="28575">
          <a:solidFill>
            <a:schemeClr val="accent3">
              <a:lumMod val="50000"/>
            </a:schemeClr>
          </a:solidFill>
        </a:ln>
        <a:effectLst>
          <a:outerShdw blurRad="50800" dist="38100" dir="2700000" algn="tl" rotWithShape="0">
            <a:prstClr val="black">
              <a:alpha val="40000"/>
            </a:prstClr>
          </a:outerShdw>
        </a:effectLst>
      </dgm:spPr>
      <dgm:t>
        <a:bodyPr/>
        <a:lstStyle/>
        <a:p>
          <a:pPr algn="ctr" rtl="1"/>
          <a:r>
            <a:rPr lang="ar-SA" sz="2000" b="1" dirty="0"/>
            <a:t>اطلب من الله أن يزيده (لوقا </a:t>
          </a:r>
          <a:r>
            <a:rPr lang="fr-FR" sz="2000" b="1" dirty="0"/>
            <a:t>5:17</a:t>
          </a:r>
          <a:r>
            <a:rPr lang="ar-SA" sz="2000" b="1" dirty="0"/>
            <a:t>)</a:t>
          </a:r>
          <a:endParaRPr lang="es-ES" sz="2000" b="1" dirty="0"/>
        </a:p>
      </dgm:t>
    </dgm:pt>
    <dgm:pt modelId="{6CBC49D4-97E3-4D1C-9BF5-1F73B1E9C688}" type="parTrans" cxnId="{0EA90FC4-A14D-47B9-9CBD-D0BB123D0BB9}">
      <dgm:prSet/>
      <dgm:spPr/>
      <dgm:t>
        <a:bodyPr/>
        <a:lstStyle/>
        <a:p>
          <a:endParaRPr lang="es-ES" sz="2000"/>
        </a:p>
      </dgm:t>
    </dgm:pt>
    <dgm:pt modelId="{6B8B5BCA-D818-4B26-B9C4-FB1CF908F05F}" type="sibTrans" cxnId="{0EA90FC4-A14D-47B9-9CBD-D0BB123D0BB9}">
      <dgm:prSet/>
      <dgm:spPr/>
      <dgm:t>
        <a:bodyPr/>
        <a:lstStyle/>
        <a:p>
          <a:endParaRPr lang="es-ES" sz="2000"/>
        </a:p>
      </dgm:t>
    </dgm:pt>
    <dgm:pt modelId="{9FA5C7F7-DAD5-4468-9573-7BEF1EF41380}">
      <dgm:prSet custT="1"/>
      <dgm:spPr>
        <a:solidFill>
          <a:schemeClr val="accent5">
            <a:lumMod val="20000"/>
            <a:lumOff val="80000"/>
          </a:schemeClr>
        </a:solidFill>
        <a:ln w="28575">
          <a:solidFill>
            <a:schemeClr val="accent5">
              <a:lumMod val="50000"/>
            </a:schemeClr>
          </a:solidFill>
        </a:ln>
        <a:effectLst>
          <a:outerShdw blurRad="50800" dist="38100" dir="2700000" algn="tl" rotWithShape="0">
            <a:prstClr val="black">
              <a:alpha val="40000"/>
            </a:prstClr>
          </a:outerShdw>
        </a:effectLst>
      </dgm:spPr>
      <dgm:t>
        <a:bodyPr/>
        <a:lstStyle/>
        <a:p>
          <a:pPr algn="ctr" rtl="1"/>
          <a:r>
            <a:rPr lang="ar-SA" sz="2000" b="1" dirty="0"/>
            <a:t>لا تستسلم للشك </a:t>
          </a:r>
          <a:endParaRPr lang="fr-FR" sz="2000" b="1" dirty="0"/>
        </a:p>
        <a:p>
          <a:pPr algn="ctr" rtl="1"/>
          <a:r>
            <a:rPr lang="ar-SA" sz="2000" b="1" dirty="0"/>
            <a:t>(</a:t>
          </a:r>
          <a:r>
            <a:rPr lang="ar-SA" sz="2000" b="0" dirty="0"/>
            <a:t>مرقس </a:t>
          </a:r>
          <a:r>
            <a:rPr lang="fr-FR" sz="2000" b="0" dirty="0"/>
            <a:t>23:9</a:t>
          </a:r>
          <a:r>
            <a:rPr lang="ar-SA" sz="2000" b="0" dirty="0"/>
            <a:t>-24</a:t>
          </a:r>
          <a:r>
            <a:rPr lang="ar-SA" sz="2000" b="1" dirty="0"/>
            <a:t>)</a:t>
          </a:r>
          <a:endParaRPr lang="es-ES" sz="2000" dirty="0"/>
        </a:p>
      </dgm:t>
    </dgm:pt>
    <dgm:pt modelId="{B9193108-7BFF-4FDB-9025-DEB94C2F8355}" type="parTrans" cxnId="{D23E6766-D8EB-44A7-B704-0BB11441DF1C}">
      <dgm:prSet/>
      <dgm:spPr/>
      <dgm:t>
        <a:bodyPr/>
        <a:lstStyle/>
        <a:p>
          <a:endParaRPr lang="es-ES" sz="2000"/>
        </a:p>
      </dgm:t>
    </dgm:pt>
    <dgm:pt modelId="{CA41B94A-4A74-491F-AA74-BF3F7A7B3066}" type="sibTrans" cxnId="{D23E6766-D8EB-44A7-B704-0BB11441DF1C}">
      <dgm:prSet/>
      <dgm:spPr/>
      <dgm:t>
        <a:bodyPr/>
        <a:lstStyle/>
        <a:p>
          <a:endParaRPr lang="es-ES" sz="2000"/>
        </a:p>
      </dgm:t>
    </dgm:pt>
    <dgm:pt modelId="{113B09FF-2E86-4DDE-8404-B8D858E7A656}">
      <dgm:prSet custT="1"/>
      <dgm:spPr>
        <a:solidFill>
          <a:schemeClr val="accent6">
            <a:lumMod val="20000"/>
            <a:lumOff val="80000"/>
          </a:schemeClr>
        </a:solidFill>
        <a:ln w="28575">
          <a:solidFill>
            <a:schemeClr val="accent5">
              <a:lumMod val="75000"/>
            </a:schemeClr>
          </a:solidFill>
        </a:ln>
        <a:effectLst>
          <a:outerShdw blurRad="50800" dist="38100" dir="2700000" algn="tl" rotWithShape="0">
            <a:prstClr val="black">
              <a:alpha val="40000"/>
            </a:prstClr>
          </a:outerShdw>
        </a:effectLst>
      </dgm:spPr>
      <dgm:t>
        <a:bodyPr/>
        <a:lstStyle/>
        <a:p>
          <a:pPr algn="ctr" rtl="1"/>
          <a:r>
            <a:rPr lang="ar-SA" sz="2000" b="1" dirty="0"/>
            <a:t>لا أبني إيماني على إيمان الآخرين (متى </a:t>
          </a:r>
          <a:r>
            <a:rPr lang="fr-FR" sz="2000" b="1" dirty="0"/>
            <a:t>8:25</a:t>
          </a:r>
          <a:r>
            <a:rPr lang="ar-SA" sz="2000" b="1" dirty="0"/>
            <a:t>)</a:t>
          </a:r>
          <a:endParaRPr lang="es-ES" sz="2000" b="1" dirty="0"/>
        </a:p>
      </dgm:t>
    </dgm:pt>
    <dgm:pt modelId="{D356A336-A3A8-4223-B824-D0315F69BE7D}" type="parTrans" cxnId="{7D6DBBC3-A8A2-4A42-AD25-98E6D8A28E25}">
      <dgm:prSet/>
      <dgm:spPr/>
      <dgm:t>
        <a:bodyPr/>
        <a:lstStyle/>
        <a:p>
          <a:endParaRPr lang="es-ES" sz="2000"/>
        </a:p>
      </dgm:t>
    </dgm:pt>
    <dgm:pt modelId="{9C72E494-15E1-425E-9758-C72733ED6E2A}" type="sibTrans" cxnId="{7D6DBBC3-A8A2-4A42-AD25-98E6D8A28E25}">
      <dgm:prSet/>
      <dgm:spPr/>
      <dgm:t>
        <a:bodyPr/>
        <a:lstStyle/>
        <a:p>
          <a:endParaRPr lang="es-ES" sz="2000"/>
        </a:p>
      </dgm:t>
    </dgm:pt>
    <dgm:pt modelId="{74E4C0D6-D353-4DED-B2AE-7489645DAB6F}">
      <dgm:prSet custT="1"/>
      <dgm:spPr>
        <a:solidFill>
          <a:srgbClr val="EEE3D6"/>
        </a:solidFill>
        <a:ln w="28575">
          <a:solidFill>
            <a:srgbClr val="926C3E"/>
          </a:solidFill>
        </a:ln>
        <a:effectLst>
          <a:outerShdw blurRad="50800" dist="38100" dir="2700000" algn="tl" rotWithShape="0">
            <a:prstClr val="black">
              <a:alpha val="40000"/>
            </a:prstClr>
          </a:outerShdw>
        </a:effectLst>
      </dgm:spPr>
      <dgm:t>
        <a:bodyPr/>
        <a:lstStyle/>
        <a:p>
          <a:pPr algn="ctr" rtl="1"/>
          <a:r>
            <a:rPr lang="ar-SA" sz="2000" b="1" dirty="0"/>
            <a:t>الاستجابة للروح القدس (</a:t>
          </a:r>
          <a:r>
            <a:rPr lang="ar-SA" sz="2000" b="1" dirty="0" err="1"/>
            <a:t>غلاطية</a:t>
          </a:r>
          <a:r>
            <a:rPr lang="ar-SA" sz="2000" b="1" dirty="0"/>
            <a:t> </a:t>
          </a:r>
          <a:r>
            <a:rPr lang="fr-FR" sz="2000" b="1" dirty="0"/>
            <a:t>22:5</a:t>
          </a:r>
          <a:r>
            <a:rPr lang="ar-SA" sz="2000" b="1" dirty="0"/>
            <a:t>)</a:t>
          </a:r>
          <a:endParaRPr lang="es-ES" sz="2000" dirty="0"/>
        </a:p>
      </dgm:t>
    </dgm:pt>
    <dgm:pt modelId="{78A064B8-CA1E-478E-9A44-C6A13DA1D4CC}" type="parTrans" cxnId="{80A82B66-25A7-414B-9038-FB7C52266C6D}">
      <dgm:prSet/>
      <dgm:spPr/>
      <dgm:t>
        <a:bodyPr/>
        <a:lstStyle/>
        <a:p>
          <a:endParaRPr lang="es-ES" sz="2000"/>
        </a:p>
      </dgm:t>
    </dgm:pt>
    <dgm:pt modelId="{E1BE1A72-BDE1-47E9-88B7-A9B8A7FE9546}" type="sibTrans" cxnId="{80A82B66-25A7-414B-9038-FB7C52266C6D}">
      <dgm:prSet/>
      <dgm:spPr/>
      <dgm:t>
        <a:bodyPr/>
        <a:lstStyle/>
        <a:p>
          <a:endParaRPr lang="es-ES" sz="2000"/>
        </a:p>
      </dgm:t>
    </dgm:pt>
    <dgm:pt modelId="{3CB948D9-D428-4EBC-A580-FE89949DA970}">
      <dgm:prSet custT="1"/>
      <dgm:spPr>
        <a:solidFill>
          <a:schemeClr val="accent2">
            <a:lumMod val="20000"/>
            <a:lumOff val="80000"/>
          </a:schemeClr>
        </a:solidFill>
        <a:ln w="28575">
          <a:solidFill>
            <a:schemeClr val="accent2">
              <a:lumMod val="50000"/>
            </a:schemeClr>
          </a:solidFill>
        </a:ln>
        <a:effectLst>
          <a:outerShdw blurRad="50800" dist="38100" dir="2700000" algn="tl" rotWithShape="0">
            <a:prstClr val="black">
              <a:alpha val="40000"/>
            </a:prstClr>
          </a:outerShdw>
        </a:effectLst>
      </dgm:spPr>
      <dgm:t>
        <a:bodyPr/>
        <a:lstStyle/>
        <a:p>
          <a:pPr algn="ctr" rtl="1"/>
          <a:r>
            <a:rPr lang="ar-SA" sz="2000" b="1" dirty="0"/>
            <a:t>أن أمارس إيماني بشكل معتاد (2 </a:t>
          </a:r>
          <a:r>
            <a:rPr lang="ar-SA" sz="2000" b="1" dirty="0" err="1"/>
            <a:t>كورنثوس</a:t>
          </a:r>
          <a:r>
            <a:rPr lang="ar-SA" sz="2000" b="1" dirty="0"/>
            <a:t> </a:t>
          </a:r>
          <a:r>
            <a:rPr lang="fr-FR" sz="2000" b="1" dirty="0"/>
            <a:t>7:5</a:t>
          </a:r>
          <a:r>
            <a:rPr lang="ar-SA" sz="2000" b="1" dirty="0"/>
            <a:t>)</a:t>
          </a:r>
          <a:endParaRPr lang="es-ES" sz="2000" dirty="0"/>
        </a:p>
      </dgm:t>
    </dgm:pt>
    <dgm:pt modelId="{B02BA3DA-F861-4A83-A9F7-9CEB368688A2}" type="parTrans" cxnId="{5C8A6C6C-0579-4466-BD30-C7B48B536B50}">
      <dgm:prSet/>
      <dgm:spPr/>
      <dgm:t>
        <a:bodyPr/>
        <a:lstStyle/>
        <a:p>
          <a:endParaRPr lang="es-ES" sz="2000"/>
        </a:p>
      </dgm:t>
    </dgm:pt>
    <dgm:pt modelId="{2185E25D-BDDD-4131-8590-09023CF17342}" type="sibTrans" cxnId="{5C8A6C6C-0579-4466-BD30-C7B48B536B50}">
      <dgm:prSet/>
      <dgm:spPr/>
      <dgm:t>
        <a:bodyPr/>
        <a:lstStyle/>
        <a:p>
          <a:endParaRPr lang="es-ES" sz="2000"/>
        </a:p>
      </dgm:t>
    </dgm:pt>
    <dgm:pt modelId="{77B6CBBE-C9C4-48E3-973B-9F58739E29C7}" type="pres">
      <dgm:prSet presAssocID="{E031DCED-8F3C-478D-BD2B-0E2B67FD5EDB}" presName="Name0" presStyleCnt="0">
        <dgm:presLayoutVars>
          <dgm:dir val="rev"/>
          <dgm:resizeHandles val="exact"/>
        </dgm:presLayoutVars>
      </dgm:prSet>
      <dgm:spPr/>
    </dgm:pt>
    <dgm:pt modelId="{592C6131-2AE1-4ADE-BA2B-EE6E2C531911}" type="pres">
      <dgm:prSet presAssocID="{79DE6D94-B255-4750-AD9C-6FD8596992FB}" presName="composite" presStyleCnt="0"/>
      <dgm:spPr/>
    </dgm:pt>
    <dgm:pt modelId="{7AFE801D-DE2B-4B26-AE02-37B78EB2674E}" type="pres">
      <dgm:prSet presAssocID="{79DE6D94-B255-4750-AD9C-6FD8596992FB}" presName="rect1" presStyleLbl="trAlignAcc1" presStyleIdx="0" presStyleCnt="7" custLinFactNeighborX="-881">
        <dgm:presLayoutVars>
          <dgm:bulletEnabled val="1"/>
        </dgm:presLayoutVars>
      </dgm:prSet>
      <dgm:spPr/>
    </dgm:pt>
    <dgm:pt modelId="{EF1C654A-1FC1-4582-A367-0477E89B3989}" type="pres">
      <dgm:prSet presAssocID="{79DE6D94-B255-4750-AD9C-6FD8596992FB}" presName="rect2" presStyleLbl="fgImgPlace1" presStyleIdx="0" presStyleCnt="7"/>
      <dgm:spPr>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b="5341"/>
          </a:stretch>
        </a:blipFill>
        <a:ln w="28575">
          <a:solidFill>
            <a:srgbClr val="B48900"/>
          </a:solidFill>
        </a:ln>
        <a:effectLst>
          <a:outerShdw blurRad="50800" dist="38100" dir="2700000" algn="tl" rotWithShape="0">
            <a:prstClr val="black">
              <a:alpha val="40000"/>
            </a:prstClr>
          </a:outerShdw>
        </a:effectLst>
      </dgm:spPr>
    </dgm:pt>
    <dgm:pt modelId="{157E99B5-364B-4609-973F-789AA17FFB41}" type="pres">
      <dgm:prSet presAssocID="{0AE413A8-AF02-487A-9AD9-E490E081DB77}" presName="sibTrans" presStyleCnt="0"/>
      <dgm:spPr/>
    </dgm:pt>
    <dgm:pt modelId="{26CA2CA8-1284-45AC-ACDB-85910763BD78}" type="pres">
      <dgm:prSet presAssocID="{CE898829-1CA0-4CF6-9863-B1CEE715B4F8}" presName="composite" presStyleCnt="0"/>
      <dgm:spPr/>
    </dgm:pt>
    <dgm:pt modelId="{62330D1C-E735-4EF1-BDB8-4173C1B5B3D5}" type="pres">
      <dgm:prSet presAssocID="{CE898829-1CA0-4CF6-9863-B1CEE715B4F8}" presName="rect1" presStyleLbl="trAlignAcc1" presStyleIdx="1" presStyleCnt="7" custLinFactNeighborX="-881">
        <dgm:presLayoutVars>
          <dgm:bulletEnabled val="1"/>
        </dgm:presLayoutVars>
      </dgm:prSet>
      <dgm:spPr/>
    </dgm:pt>
    <dgm:pt modelId="{D0657339-4452-4381-9696-08768A9793E4}" type="pres">
      <dgm:prSet presAssocID="{CE898829-1CA0-4CF6-9863-B1CEE715B4F8}" presName="rect2" presStyleLbl="fgImgPlace1" presStyleIdx="1" presStyleCnt="7" custLinFactNeighborX="-4027"/>
      <dgm:spPr>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28575">
          <a:solidFill>
            <a:srgbClr val="0082B0"/>
          </a:solidFill>
        </a:ln>
        <a:effectLst>
          <a:outerShdw blurRad="50800" dist="38100" dir="2700000" algn="tl" rotWithShape="0">
            <a:prstClr val="black">
              <a:alpha val="40000"/>
            </a:prstClr>
          </a:outerShdw>
        </a:effectLst>
      </dgm:spPr>
    </dgm:pt>
    <dgm:pt modelId="{D1D295AE-E6DE-4B79-9BE3-D0691D399E2C}" type="pres">
      <dgm:prSet presAssocID="{D5D1B25D-ACD8-4B25-9A56-E5BBAF683A1F}" presName="sibTrans" presStyleCnt="0"/>
      <dgm:spPr/>
    </dgm:pt>
    <dgm:pt modelId="{9E219961-CA3A-44F2-ACC8-F0CF2B68B62C}" type="pres">
      <dgm:prSet presAssocID="{1F195ABC-0FD7-4339-8EBF-42F8511BBAC0}" presName="composite" presStyleCnt="0"/>
      <dgm:spPr/>
    </dgm:pt>
    <dgm:pt modelId="{62F9C750-5BA6-4C3D-BBE2-97E7E0FA3542}" type="pres">
      <dgm:prSet presAssocID="{1F195ABC-0FD7-4339-8EBF-42F8511BBAC0}" presName="rect1" presStyleLbl="trAlignAcc1" presStyleIdx="2" presStyleCnt="7" custLinFactNeighborX="-881">
        <dgm:presLayoutVars>
          <dgm:bulletEnabled val="1"/>
        </dgm:presLayoutVars>
      </dgm:prSet>
      <dgm:spPr/>
    </dgm:pt>
    <dgm:pt modelId="{4CFB5C92-2025-4ADA-8309-F9DDDE058036}" type="pres">
      <dgm:prSet presAssocID="{1F195ABC-0FD7-4339-8EBF-42F8511BBAC0}" presName="rect2" presStyleLbl="fgImgPlace1" presStyleIdx="2" presStyleCnt="7" custLinFactNeighborX="-4027"/>
      <dgm:spPr>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w="28575">
          <a:solidFill>
            <a:schemeClr val="accent3">
              <a:lumMod val="50000"/>
            </a:schemeClr>
          </a:solidFill>
        </a:ln>
        <a:effectLst>
          <a:outerShdw blurRad="50800" dist="38100" dir="2700000" algn="tl" rotWithShape="0">
            <a:prstClr val="black">
              <a:alpha val="40000"/>
            </a:prstClr>
          </a:outerShdw>
        </a:effectLst>
      </dgm:spPr>
    </dgm:pt>
    <dgm:pt modelId="{73FB6132-7DDA-4674-818E-9130A41CD6E1}" type="pres">
      <dgm:prSet presAssocID="{6B8B5BCA-D818-4B26-B9C4-FB1CF908F05F}" presName="sibTrans" presStyleCnt="0"/>
      <dgm:spPr/>
    </dgm:pt>
    <dgm:pt modelId="{B3EE9ED5-B08E-48E8-A595-CE6C4C4C5751}" type="pres">
      <dgm:prSet presAssocID="{9FA5C7F7-DAD5-4468-9573-7BEF1EF41380}" presName="composite" presStyleCnt="0"/>
      <dgm:spPr/>
    </dgm:pt>
    <dgm:pt modelId="{E41E6368-E3D1-45FE-A79B-B9C5F27954CB}" type="pres">
      <dgm:prSet presAssocID="{9FA5C7F7-DAD5-4468-9573-7BEF1EF41380}" presName="rect1" presStyleLbl="trAlignAcc1" presStyleIdx="3" presStyleCnt="7" custLinFactNeighborX="-881">
        <dgm:presLayoutVars>
          <dgm:bulletEnabled val="1"/>
        </dgm:presLayoutVars>
      </dgm:prSet>
      <dgm:spPr/>
    </dgm:pt>
    <dgm:pt modelId="{DE7FC900-5765-4183-91B0-93122DA942DB}" type="pres">
      <dgm:prSet presAssocID="{9FA5C7F7-DAD5-4468-9573-7BEF1EF41380}" presName="rect2" presStyleLbl="fgImgPlace1" presStyleIdx="3" presStyleCnt="7" custLinFactNeighborX="-4027"/>
      <dgm:spPr>
        <a:blipFill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a:ln w="28575">
          <a:solidFill>
            <a:schemeClr val="accent5">
              <a:lumMod val="50000"/>
            </a:schemeClr>
          </a:solidFill>
        </a:ln>
        <a:effectLst>
          <a:outerShdw blurRad="50800" dist="38100" dir="2700000" algn="tl" rotWithShape="0">
            <a:prstClr val="black">
              <a:alpha val="40000"/>
            </a:prstClr>
          </a:outerShdw>
        </a:effectLst>
      </dgm:spPr>
    </dgm:pt>
    <dgm:pt modelId="{AE7FC3DA-649F-4B3F-ADEA-FE95A034D3B2}" type="pres">
      <dgm:prSet presAssocID="{CA41B94A-4A74-491F-AA74-BF3F7A7B3066}" presName="sibTrans" presStyleCnt="0"/>
      <dgm:spPr/>
    </dgm:pt>
    <dgm:pt modelId="{F3201427-19B2-4102-ABAD-831528F27FF1}" type="pres">
      <dgm:prSet presAssocID="{113B09FF-2E86-4DDE-8404-B8D858E7A656}" presName="composite" presStyleCnt="0"/>
      <dgm:spPr/>
    </dgm:pt>
    <dgm:pt modelId="{CF95EDDD-B49F-4AFD-BA06-49661791AC8B}" type="pres">
      <dgm:prSet presAssocID="{113B09FF-2E86-4DDE-8404-B8D858E7A656}" presName="rect1" presStyleLbl="trAlignAcc1" presStyleIdx="4" presStyleCnt="7" custLinFactNeighborX="-881">
        <dgm:presLayoutVars>
          <dgm:bulletEnabled val="1"/>
        </dgm:presLayoutVars>
      </dgm:prSet>
      <dgm:spPr/>
    </dgm:pt>
    <dgm:pt modelId="{DBEFF52B-2DD5-4E70-AFE3-2AD45871F679}" type="pres">
      <dgm:prSet presAssocID="{113B09FF-2E86-4DDE-8404-B8D858E7A656}" presName="rect2" presStyleLbl="fgImgPlace1" presStyleIdx="4" presStyleCnt="7" custLinFactNeighborX="-4027"/>
      <dgm:spPr>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w="28575">
          <a:solidFill>
            <a:schemeClr val="accent5">
              <a:lumMod val="75000"/>
            </a:schemeClr>
          </a:solidFill>
        </a:ln>
        <a:effectLst>
          <a:outerShdw blurRad="50800" dist="38100" dir="2700000" algn="tl" rotWithShape="0">
            <a:prstClr val="black">
              <a:alpha val="40000"/>
            </a:prstClr>
          </a:outerShdw>
        </a:effectLst>
      </dgm:spPr>
    </dgm:pt>
    <dgm:pt modelId="{98FCC2A1-3A20-4998-AB50-33102B70B449}" type="pres">
      <dgm:prSet presAssocID="{9C72E494-15E1-425E-9758-C72733ED6E2A}" presName="sibTrans" presStyleCnt="0"/>
      <dgm:spPr/>
    </dgm:pt>
    <dgm:pt modelId="{5521BE6D-1289-434F-A618-DDD1AB09F61E}" type="pres">
      <dgm:prSet presAssocID="{74E4C0D6-D353-4DED-B2AE-7489645DAB6F}" presName="composite" presStyleCnt="0"/>
      <dgm:spPr/>
    </dgm:pt>
    <dgm:pt modelId="{25183399-0B8C-42D7-A96A-7EBD0191D40C}" type="pres">
      <dgm:prSet presAssocID="{74E4C0D6-D353-4DED-B2AE-7489645DAB6F}" presName="rect1" presStyleLbl="trAlignAcc1" presStyleIdx="5" presStyleCnt="7" custLinFactNeighborX="-881">
        <dgm:presLayoutVars>
          <dgm:bulletEnabled val="1"/>
        </dgm:presLayoutVars>
      </dgm:prSet>
      <dgm:spPr/>
    </dgm:pt>
    <dgm:pt modelId="{0774E423-1125-4F5D-98B3-689912FAABA1}" type="pres">
      <dgm:prSet presAssocID="{74E4C0D6-D353-4DED-B2AE-7489645DAB6F}" presName="rect2" presStyleLbl="fgImgPlace1" presStyleIdx="5" presStyleCnt="7" custLinFactNeighborX="-4027"/>
      <dgm:spPr>
        <a:blipFill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w="28575">
          <a:solidFill>
            <a:srgbClr val="926C3E"/>
          </a:solidFill>
        </a:ln>
        <a:effectLst>
          <a:outerShdw blurRad="50800" dist="38100" dir="2700000" algn="tl" rotWithShape="0">
            <a:prstClr val="black">
              <a:alpha val="40000"/>
            </a:prstClr>
          </a:outerShdw>
        </a:effectLst>
      </dgm:spPr>
    </dgm:pt>
    <dgm:pt modelId="{FE46663B-4DCE-4455-98A9-37390F490BD1}" type="pres">
      <dgm:prSet presAssocID="{E1BE1A72-BDE1-47E9-88B7-A9B8A7FE9546}" presName="sibTrans" presStyleCnt="0"/>
      <dgm:spPr/>
    </dgm:pt>
    <dgm:pt modelId="{CFF077E5-9799-4227-843A-4B6E22ABDF15}" type="pres">
      <dgm:prSet presAssocID="{3CB948D9-D428-4EBC-A580-FE89949DA970}" presName="composite" presStyleCnt="0"/>
      <dgm:spPr/>
    </dgm:pt>
    <dgm:pt modelId="{4BB67BAA-14B6-4EAD-8B08-5889DA05780B}" type="pres">
      <dgm:prSet presAssocID="{3CB948D9-D428-4EBC-A580-FE89949DA970}" presName="rect1" presStyleLbl="trAlignAcc1" presStyleIdx="6" presStyleCnt="7" custLinFactNeighborX="-55871">
        <dgm:presLayoutVars>
          <dgm:bulletEnabled val="1"/>
        </dgm:presLayoutVars>
      </dgm:prSet>
      <dgm:spPr/>
    </dgm:pt>
    <dgm:pt modelId="{75CB85F2-1236-43DE-B43D-C3EAE0C6F401}" type="pres">
      <dgm:prSet presAssocID="{3CB948D9-D428-4EBC-A580-FE89949DA970}" presName="rect2" presStyleLbl="fgImgPlace1" presStyleIdx="6" presStyleCnt="7" custLinFactX="-100000" custLinFactNeighborX="-151396"/>
      <dgm:spPr>
        <a:blipFill rotWithShape="1">
          <a:blip xmlns:r="http://schemas.openxmlformats.org/officeDocument/2006/relationships" r:embed="rId7" cstate="email">
            <a:extLst>
              <a:ext uri="{28A0092B-C50C-407E-A947-70E740481C1C}">
                <a14:useLocalDpi xmlns:a14="http://schemas.microsoft.com/office/drawing/2010/main"/>
              </a:ext>
            </a:extLst>
          </a:blip>
          <a:srcRect/>
          <a:stretch>
            <a:fillRect/>
          </a:stretch>
        </a:blipFill>
        <a:ln>
          <a:solidFill>
            <a:schemeClr val="accent2">
              <a:lumMod val="50000"/>
            </a:schemeClr>
          </a:solidFill>
        </a:ln>
      </dgm:spPr>
    </dgm:pt>
  </dgm:ptLst>
  <dgm:cxnLst>
    <dgm:cxn modelId="{C5D40F04-2417-4389-9FBC-E31EB4DB986D}" type="presOf" srcId="{113B09FF-2E86-4DDE-8404-B8D858E7A656}" destId="{CF95EDDD-B49F-4AFD-BA06-49661791AC8B}" srcOrd="0" destOrd="0" presId="urn:microsoft.com/office/officeart/2008/layout/PictureStrips"/>
    <dgm:cxn modelId="{80A82B66-25A7-414B-9038-FB7C52266C6D}" srcId="{E031DCED-8F3C-478D-BD2B-0E2B67FD5EDB}" destId="{74E4C0D6-D353-4DED-B2AE-7489645DAB6F}" srcOrd="5" destOrd="0" parTransId="{78A064B8-CA1E-478E-9A44-C6A13DA1D4CC}" sibTransId="{E1BE1A72-BDE1-47E9-88B7-A9B8A7FE9546}"/>
    <dgm:cxn modelId="{D23E6766-D8EB-44A7-B704-0BB11441DF1C}" srcId="{E031DCED-8F3C-478D-BD2B-0E2B67FD5EDB}" destId="{9FA5C7F7-DAD5-4468-9573-7BEF1EF41380}" srcOrd="3" destOrd="0" parTransId="{B9193108-7BFF-4FDB-9025-DEB94C2F8355}" sibTransId="{CA41B94A-4A74-491F-AA74-BF3F7A7B3066}"/>
    <dgm:cxn modelId="{418AFD67-2FEB-4E5A-A66D-DEC4331A1F74}" type="presOf" srcId="{1F195ABC-0FD7-4339-8EBF-42F8511BBAC0}" destId="{62F9C750-5BA6-4C3D-BBE2-97E7E0FA3542}" srcOrd="0" destOrd="0" presId="urn:microsoft.com/office/officeart/2008/layout/PictureStrips"/>
    <dgm:cxn modelId="{5C8A6C6C-0579-4466-BD30-C7B48B536B50}" srcId="{E031DCED-8F3C-478D-BD2B-0E2B67FD5EDB}" destId="{3CB948D9-D428-4EBC-A580-FE89949DA970}" srcOrd="6" destOrd="0" parTransId="{B02BA3DA-F861-4A83-A9F7-9CEB368688A2}" sibTransId="{2185E25D-BDDD-4131-8590-09023CF17342}"/>
    <dgm:cxn modelId="{DFABA64D-3A13-4B66-BF16-A1D518F07492}" type="presOf" srcId="{79DE6D94-B255-4750-AD9C-6FD8596992FB}" destId="{7AFE801D-DE2B-4B26-AE02-37B78EB2674E}" srcOrd="0" destOrd="0" presId="urn:microsoft.com/office/officeart/2008/layout/PictureStrips"/>
    <dgm:cxn modelId="{9FBC106F-3F23-4680-85F5-A1DA228D888D}" type="presOf" srcId="{9FA5C7F7-DAD5-4468-9573-7BEF1EF41380}" destId="{E41E6368-E3D1-45FE-A79B-B9C5F27954CB}" srcOrd="0" destOrd="0" presId="urn:microsoft.com/office/officeart/2008/layout/PictureStrips"/>
    <dgm:cxn modelId="{5BF1318A-C5AA-4D76-B8CF-CB04C7C89438}" srcId="{E031DCED-8F3C-478D-BD2B-0E2B67FD5EDB}" destId="{79DE6D94-B255-4750-AD9C-6FD8596992FB}" srcOrd="0" destOrd="0" parTransId="{1C9380C1-1A56-4657-94B1-08314ACF2481}" sibTransId="{0AE413A8-AF02-487A-9AD9-E490E081DB77}"/>
    <dgm:cxn modelId="{FF8A419D-8C4B-4478-BC54-5AD3A4AEB07B}" type="presOf" srcId="{3CB948D9-D428-4EBC-A580-FE89949DA970}" destId="{4BB67BAA-14B6-4EAD-8B08-5889DA05780B}" srcOrd="0" destOrd="0" presId="urn:microsoft.com/office/officeart/2008/layout/PictureStrips"/>
    <dgm:cxn modelId="{0356C69E-D67F-4EA7-AFD6-DDE2CB58793A}" type="presOf" srcId="{74E4C0D6-D353-4DED-B2AE-7489645DAB6F}" destId="{25183399-0B8C-42D7-A96A-7EBD0191D40C}" srcOrd="0" destOrd="0" presId="urn:microsoft.com/office/officeart/2008/layout/PictureStrips"/>
    <dgm:cxn modelId="{73DC21BB-AD30-42F2-B391-58335E999E2F}" srcId="{E031DCED-8F3C-478D-BD2B-0E2B67FD5EDB}" destId="{CE898829-1CA0-4CF6-9863-B1CEE715B4F8}" srcOrd="1" destOrd="0" parTransId="{16664356-1CFC-4961-A812-01B48B51BD13}" sibTransId="{D5D1B25D-ACD8-4B25-9A56-E5BBAF683A1F}"/>
    <dgm:cxn modelId="{7D6DBBC3-A8A2-4A42-AD25-98E6D8A28E25}" srcId="{E031DCED-8F3C-478D-BD2B-0E2B67FD5EDB}" destId="{113B09FF-2E86-4DDE-8404-B8D858E7A656}" srcOrd="4" destOrd="0" parTransId="{D356A336-A3A8-4223-B824-D0315F69BE7D}" sibTransId="{9C72E494-15E1-425E-9758-C72733ED6E2A}"/>
    <dgm:cxn modelId="{0EA90FC4-A14D-47B9-9CBD-D0BB123D0BB9}" srcId="{E031DCED-8F3C-478D-BD2B-0E2B67FD5EDB}" destId="{1F195ABC-0FD7-4339-8EBF-42F8511BBAC0}" srcOrd="2" destOrd="0" parTransId="{6CBC49D4-97E3-4D1C-9BF5-1F73B1E9C688}" sibTransId="{6B8B5BCA-D818-4B26-B9C4-FB1CF908F05F}"/>
    <dgm:cxn modelId="{85962BD8-AB6D-4C79-9358-62C207435C94}" type="presOf" srcId="{CE898829-1CA0-4CF6-9863-B1CEE715B4F8}" destId="{62330D1C-E735-4EF1-BDB8-4173C1B5B3D5}" srcOrd="0" destOrd="0" presId="urn:microsoft.com/office/officeart/2008/layout/PictureStrips"/>
    <dgm:cxn modelId="{55E2C6D9-770E-4CC9-A20D-7DF9D0E7EBD4}" type="presOf" srcId="{E031DCED-8F3C-478D-BD2B-0E2B67FD5EDB}" destId="{77B6CBBE-C9C4-48E3-973B-9F58739E29C7}" srcOrd="0" destOrd="0" presId="urn:microsoft.com/office/officeart/2008/layout/PictureStrips"/>
    <dgm:cxn modelId="{7A4CF6FB-C919-4E72-B51E-74428139284F}" type="presParOf" srcId="{77B6CBBE-C9C4-48E3-973B-9F58739E29C7}" destId="{592C6131-2AE1-4ADE-BA2B-EE6E2C531911}" srcOrd="0" destOrd="0" presId="urn:microsoft.com/office/officeart/2008/layout/PictureStrips"/>
    <dgm:cxn modelId="{33105F82-511C-4F2D-8A65-2BA458AE80CA}" type="presParOf" srcId="{592C6131-2AE1-4ADE-BA2B-EE6E2C531911}" destId="{7AFE801D-DE2B-4B26-AE02-37B78EB2674E}" srcOrd="0" destOrd="0" presId="urn:microsoft.com/office/officeart/2008/layout/PictureStrips"/>
    <dgm:cxn modelId="{3C0E08F6-DD84-4A20-A9D4-7B24F75D948B}" type="presParOf" srcId="{592C6131-2AE1-4ADE-BA2B-EE6E2C531911}" destId="{EF1C654A-1FC1-4582-A367-0477E89B3989}" srcOrd="1" destOrd="0" presId="urn:microsoft.com/office/officeart/2008/layout/PictureStrips"/>
    <dgm:cxn modelId="{5D30C39E-CB03-491E-A3DB-D18DFE9D6523}" type="presParOf" srcId="{77B6CBBE-C9C4-48E3-973B-9F58739E29C7}" destId="{157E99B5-364B-4609-973F-789AA17FFB41}" srcOrd="1" destOrd="0" presId="urn:microsoft.com/office/officeart/2008/layout/PictureStrips"/>
    <dgm:cxn modelId="{361D1AEC-842B-4759-BFAE-9452C2119C17}" type="presParOf" srcId="{77B6CBBE-C9C4-48E3-973B-9F58739E29C7}" destId="{26CA2CA8-1284-45AC-ACDB-85910763BD78}" srcOrd="2" destOrd="0" presId="urn:microsoft.com/office/officeart/2008/layout/PictureStrips"/>
    <dgm:cxn modelId="{F63EF138-D68B-4F24-9193-BE92F923C6E6}" type="presParOf" srcId="{26CA2CA8-1284-45AC-ACDB-85910763BD78}" destId="{62330D1C-E735-4EF1-BDB8-4173C1B5B3D5}" srcOrd="0" destOrd="0" presId="urn:microsoft.com/office/officeart/2008/layout/PictureStrips"/>
    <dgm:cxn modelId="{1198B96A-C6F3-4A35-A15E-79C77C776657}" type="presParOf" srcId="{26CA2CA8-1284-45AC-ACDB-85910763BD78}" destId="{D0657339-4452-4381-9696-08768A9793E4}" srcOrd="1" destOrd="0" presId="urn:microsoft.com/office/officeart/2008/layout/PictureStrips"/>
    <dgm:cxn modelId="{F0786908-7252-4ED0-8122-B927323B4F08}" type="presParOf" srcId="{77B6CBBE-C9C4-48E3-973B-9F58739E29C7}" destId="{D1D295AE-E6DE-4B79-9BE3-D0691D399E2C}" srcOrd="3" destOrd="0" presId="urn:microsoft.com/office/officeart/2008/layout/PictureStrips"/>
    <dgm:cxn modelId="{C4C95489-66F5-498F-81F8-DC323BE428FC}" type="presParOf" srcId="{77B6CBBE-C9C4-48E3-973B-9F58739E29C7}" destId="{9E219961-CA3A-44F2-ACC8-F0CF2B68B62C}" srcOrd="4" destOrd="0" presId="urn:microsoft.com/office/officeart/2008/layout/PictureStrips"/>
    <dgm:cxn modelId="{E303D7D7-5EE5-4E23-802E-9FC434826CFE}" type="presParOf" srcId="{9E219961-CA3A-44F2-ACC8-F0CF2B68B62C}" destId="{62F9C750-5BA6-4C3D-BBE2-97E7E0FA3542}" srcOrd="0" destOrd="0" presId="urn:microsoft.com/office/officeart/2008/layout/PictureStrips"/>
    <dgm:cxn modelId="{12525F00-3D2A-45D9-B298-2069EB9A1EB5}" type="presParOf" srcId="{9E219961-CA3A-44F2-ACC8-F0CF2B68B62C}" destId="{4CFB5C92-2025-4ADA-8309-F9DDDE058036}" srcOrd="1" destOrd="0" presId="urn:microsoft.com/office/officeart/2008/layout/PictureStrips"/>
    <dgm:cxn modelId="{6AEC8AB0-893A-4E78-BC92-9FC540824609}" type="presParOf" srcId="{77B6CBBE-C9C4-48E3-973B-9F58739E29C7}" destId="{73FB6132-7DDA-4674-818E-9130A41CD6E1}" srcOrd="5" destOrd="0" presId="urn:microsoft.com/office/officeart/2008/layout/PictureStrips"/>
    <dgm:cxn modelId="{EEF9B659-705B-476F-A67A-4592E490B4CB}" type="presParOf" srcId="{77B6CBBE-C9C4-48E3-973B-9F58739E29C7}" destId="{B3EE9ED5-B08E-48E8-A595-CE6C4C4C5751}" srcOrd="6" destOrd="0" presId="urn:microsoft.com/office/officeart/2008/layout/PictureStrips"/>
    <dgm:cxn modelId="{030A2A62-F003-4A0E-B9C7-D5C7A11A1DB8}" type="presParOf" srcId="{B3EE9ED5-B08E-48E8-A595-CE6C4C4C5751}" destId="{E41E6368-E3D1-45FE-A79B-B9C5F27954CB}" srcOrd="0" destOrd="0" presId="urn:microsoft.com/office/officeart/2008/layout/PictureStrips"/>
    <dgm:cxn modelId="{5203374F-E6AD-4819-B654-CB43966735EC}" type="presParOf" srcId="{B3EE9ED5-B08E-48E8-A595-CE6C4C4C5751}" destId="{DE7FC900-5765-4183-91B0-93122DA942DB}" srcOrd="1" destOrd="0" presId="urn:microsoft.com/office/officeart/2008/layout/PictureStrips"/>
    <dgm:cxn modelId="{553AD948-EA5E-4E39-ABE1-7694BD4EE1BC}" type="presParOf" srcId="{77B6CBBE-C9C4-48E3-973B-9F58739E29C7}" destId="{AE7FC3DA-649F-4B3F-ADEA-FE95A034D3B2}" srcOrd="7" destOrd="0" presId="urn:microsoft.com/office/officeart/2008/layout/PictureStrips"/>
    <dgm:cxn modelId="{502A1A96-4A4F-4FE8-8F02-511807325C8D}" type="presParOf" srcId="{77B6CBBE-C9C4-48E3-973B-9F58739E29C7}" destId="{F3201427-19B2-4102-ABAD-831528F27FF1}" srcOrd="8" destOrd="0" presId="urn:microsoft.com/office/officeart/2008/layout/PictureStrips"/>
    <dgm:cxn modelId="{BF24CBB3-F78C-4571-8A46-FA549326E384}" type="presParOf" srcId="{F3201427-19B2-4102-ABAD-831528F27FF1}" destId="{CF95EDDD-B49F-4AFD-BA06-49661791AC8B}" srcOrd="0" destOrd="0" presId="urn:microsoft.com/office/officeart/2008/layout/PictureStrips"/>
    <dgm:cxn modelId="{DFCD5694-87CA-41AE-8B25-AA0217EB1FF0}" type="presParOf" srcId="{F3201427-19B2-4102-ABAD-831528F27FF1}" destId="{DBEFF52B-2DD5-4E70-AFE3-2AD45871F679}" srcOrd="1" destOrd="0" presId="urn:microsoft.com/office/officeart/2008/layout/PictureStrips"/>
    <dgm:cxn modelId="{3A2DF774-2469-4C0E-9B47-514CE700C793}" type="presParOf" srcId="{77B6CBBE-C9C4-48E3-973B-9F58739E29C7}" destId="{98FCC2A1-3A20-4998-AB50-33102B70B449}" srcOrd="9" destOrd="0" presId="urn:microsoft.com/office/officeart/2008/layout/PictureStrips"/>
    <dgm:cxn modelId="{9FA1D973-76EC-4C50-BB43-70385E740FDB}" type="presParOf" srcId="{77B6CBBE-C9C4-48E3-973B-9F58739E29C7}" destId="{5521BE6D-1289-434F-A618-DDD1AB09F61E}" srcOrd="10" destOrd="0" presId="urn:microsoft.com/office/officeart/2008/layout/PictureStrips"/>
    <dgm:cxn modelId="{4023698E-9A07-4DE6-A602-153C49FAE672}" type="presParOf" srcId="{5521BE6D-1289-434F-A618-DDD1AB09F61E}" destId="{25183399-0B8C-42D7-A96A-7EBD0191D40C}" srcOrd="0" destOrd="0" presId="urn:microsoft.com/office/officeart/2008/layout/PictureStrips"/>
    <dgm:cxn modelId="{12ACB963-A23D-47CE-9234-57DD1859240F}" type="presParOf" srcId="{5521BE6D-1289-434F-A618-DDD1AB09F61E}" destId="{0774E423-1125-4F5D-98B3-689912FAABA1}" srcOrd="1" destOrd="0" presId="urn:microsoft.com/office/officeart/2008/layout/PictureStrips"/>
    <dgm:cxn modelId="{0D9DDF9D-F5C5-4F2C-A488-D2AD6248B3C9}" type="presParOf" srcId="{77B6CBBE-C9C4-48E3-973B-9F58739E29C7}" destId="{FE46663B-4DCE-4455-98A9-37390F490BD1}" srcOrd="11" destOrd="0" presId="urn:microsoft.com/office/officeart/2008/layout/PictureStrips"/>
    <dgm:cxn modelId="{128F6A09-8504-4CA9-88BD-3E8BAC3D3FC1}" type="presParOf" srcId="{77B6CBBE-C9C4-48E3-973B-9F58739E29C7}" destId="{CFF077E5-9799-4227-843A-4B6E22ABDF15}" srcOrd="12" destOrd="0" presId="urn:microsoft.com/office/officeart/2008/layout/PictureStrips"/>
    <dgm:cxn modelId="{A30355E8-C6E1-4320-A63F-7FCA5E510505}" type="presParOf" srcId="{CFF077E5-9799-4227-843A-4B6E22ABDF15}" destId="{4BB67BAA-14B6-4EAD-8B08-5889DA05780B}" srcOrd="0" destOrd="0" presId="urn:microsoft.com/office/officeart/2008/layout/PictureStrips"/>
    <dgm:cxn modelId="{3DFC42B1-90AD-478B-8C4C-2893E527AB97}" type="presParOf" srcId="{CFF077E5-9799-4227-843A-4B6E22ABDF15}" destId="{75CB85F2-1236-43DE-B43D-C3EAE0C6F401}" srcOrd="1" destOrd="0" presId="urn:microsoft.com/office/officeart/2008/layout/PictureStrip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6E52BE9-9759-48A9-9BFE-34769C0D6382}" type="doc">
      <dgm:prSet loTypeId="urn:microsoft.com/office/officeart/2005/8/layout/vList4" loCatId="list" qsTypeId="urn:microsoft.com/office/officeart/2005/8/quickstyle/simple5" qsCatId="simple" csTypeId="urn:microsoft.com/office/officeart/2005/8/colors/colorful2" csCatId="colorful" phldr="1"/>
      <dgm:spPr/>
      <dgm:t>
        <a:bodyPr/>
        <a:lstStyle/>
        <a:p>
          <a:endParaRPr lang="es-ES"/>
        </a:p>
      </dgm:t>
    </dgm:pt>
    <dgm:pt modelId="{38780C4D-2CF0-48BF-BFBD-923281089184}">
      <dgm:prSet custT="1"/>
      <dgm:spPr/>
      <dgm:t>
        <a:bodyPr lIns="0" rIns="0"/>
        <a:lstStyle/>
        <a:p>
          <a:pPr algn="ctr" rtl="1"/>
          <a:r>
            <a:rPr lang="ar-SA" sz="2400" b="1">
              <a:solidFill>
                <a:schemeClr val="tx1"/>
              </a:solidFill>
            </a:rPr>
            <a:t>كن مطيعا ليسوع وكلمته</a:t>
          </a:r>
          <a:endParaRPr lang="es-ES" sz="2400">
            <a:solidFill>
              <a:schemeClr val="tx1"/>
            </a:solidFill>
          </a:endParaRPr>
        </a:p>
      </dgm:t>
    </dgm:pt>
    <dgm:pt modelId="{3B54D7A7-9DD2-43D0-A028-60201AD443FB}" type="parTrans" cxnId="{28C83D12-79EB-400B-8DF7-A16F54147330}">
      <dgm:prSet/>
      <dgm:spPr/>
      <dgm:t>
        <a:bodyPr/>
        <a:lstStyle/>
        <a:p>
          <a:endParaRPr lang="es-ES" sz="2400">
            <a:solidFill>
              <a:schemeClr val="tx1"/>
            </a:solidFill>
          </a:endParaRPr>
        </a:p>
      </dgm:t>
    </dgm:pt>
    <dgm:pt modelId="{53B046B4-CA9E-49F6-AC65-91809551A375}" type="sibTrans" cxnId="{28C83D12-79EB-400B-8DF7-A16F54147330}">
      <dgm:prSet/>
      <dgm:spPr/>
      <dgm:t>
        <a:bodyPr/>
        <a:lstStyle/>
        <a:p>
          <a:endParaRPr lang="es-ES" sz="2400">
            <a:solidFill>
              <a:schemeClr val="tx1"/>
            </a:solidFill>
          </a:endParaRPr>
        </a:p>
      </dgm:t>
    </dgm:pt>
    <dgm:pt modelId="{F92E6195-FFD2-435D-8C2F-A5766EFD0533}">
      <dgm:prSet custT="1"/>
      <dgm:spPr/>
      <dgm:t>
        <a:bodyPr lIns="0" rIns="0"/>
        <a:lstStyle/>
        <a:p>
          <a:pPr algn="ctr" rtl="1"/>
          <a:r>
            <a:rPr lang="ar-SA" sz="2400" b="1">
              <a:solidFill>
                <a:schemeClr val="tx1"/>
              </a:solidFill>
            </a:rPr>
            <a:t>تجربة يومية مع يسوع</a:t>
          </a:r>
          <a:endParaRPr lang="es-ES" sz="2400">
            <a:solidFill>
              <a:schemeClr val="tx1"/>
            </a:solidFill>
          </a:endParaRPr>
        </a:p>
      </dgm:t>
    </dgm:pt>
    <dgm:pt modelId="{E2931EEB-4FBB-4E27-BA6E-6061D51DFF3D}" type="parTrans" cxnId="{3DEA7371-B622-4807-8510-4490C1A8AC84}">
      <dgm:prSet/>
      <dgm:spPr/>
      <dgm:t>
        <a:bodyPr/>
        <a:lstStyle/>
        <a:p>
          <a:endParaRPr lang="es-ES" sz="2400">
            <a:solidFill>
              <a:schemeClr val="tx1"/>
            </a:solidFill>
          </a:endParaRPr>
        </a:p>
      </dgm:t>
    </dgm:pt>
    <dgm:pt modelId="{BE22E783-A0B6-4D99-A85C-B0A3EFD9C98A}" type="sibTrans" cxnId="{3DEA7371-B622-4807-8510-4490C1A8AC84}">
      <dgm:prSet/>
      <dgm:spPr/>
      <dgm:t>
        <a:bodyPr/>
        <a:lstStyle/>
        <a:p>
          <a:endParaRPr lang="es-ES" sz="2400">
            <a:solidFill>
              <a:schemeClr val="tx1"/>
            </a:solidFill>
          </a:endParaRPr>
        </a:p>
      </dgm:t>
    </dgm:pt>
    <dgm:pt modelId="{24D5E193-44C8-42F1-A611-7389AADA33F4}">
      <dgm:prSet custT="1"/>
      <dgm:spPr/>
      <dgm:t>
        <a:bodyPr lIns="0" rIns="0"/>
        <a:lstStyle/>
        <a:p>
          <a:pPr algn="ctr" rtl="1"/>
          <a:r>
            <a:rPr lang="ar-SA" sz="2400" b="1">
              <a:solidFill>
                <a:schemeClr val="tx1"/>
              </a:solidFill>
            </a:rPr>
            <a:t>جعل يسوع محور حياتنا</a:t>
          </a:r>
          <a:endParaRPr lang="es-ES" sz="2400">
            <a:solidFill>
              <a:schemeClr val="tx1"/>
            </a:solidFill>
          </a:endParaRPr>
        </a:p>
      </dgm:t>
    </dgm:pt>
    <dgm:pt modelId="{5EBE5E8F-E670-40BD-BA84-5E7E70DB06E3}" type="parTrans" cxnId="{55FBCB1D-6854-4349-947E-E849985BB7AE}">
      <dgm:prSet/>
      <dgm:spPr/>
      <dgm:t>
        <a:bodyPr/>
        <a:lstStyle/>
        <a:p>
          <a:endParaRPr lang="es-ES" sz="2400">
            <a:solidFill>
              <a:schemeClr val="tx1"/>
            </a:solidFill>
          </a:endParaRPr>
        </a:p>
      </dgm:t>
    </dgm:pt>
    <dgm:pt modelId="{B527BB00-4A32-4944-BB45-787ADA97AE7A}" type="sibTrans" cxnId="{55FBCB1D-6854-4349-947E-E849985BB7AE}">
      <dgm:prSet/>
      <dgm:spPr/>
      <dgm:t>
        <a:bodyPr/>
        <a:lstStyle/>
        <a:p>
          <a:endParaRPr lang="es-ES" sz="2400">
            <a:solidFill>
              <a:schemeClr val="tx1"/>
            </a:solidFill>
          </a:endParaRPr>
        </a:p>
      </dgm:t>
    </dgm:pt>
    <dgm:pt modelId="{2CC7EECA-F204-4AD6-BCCC-E57F4CCAD935}">
      <dgm:prSet custT="1"/>
      <dgm:spPr/>
      <dgm:t>
        <a:bodyPr lIns="0" rIns="0"/>
        <a:lstStyle/>
        <a:p>
          <a:pPr algn="ctr" rtl="1"/>
          <a:r>
            <a:rPr lang="ar-SA" sz="2400" b="1">
              <a:solidFill>
                <a:schemeClr val="tx1"/>
              </a:solidFill>
            </a:rPr>
            <a:t>أن نعيش وفقا لإيماننا</a:t>
          </a:r>
          <a:endParaRPr lang="es-ES" sz="2400">
            <a:solidFill>
              <a:schemeClr val="tx1"/>
            </a:solidFill>
          </a:endParaRPr>
        </a:p>
      </dgm:t>
    </dgm:pt>
    <dgm:pt modelId="{32790C86-1644-4FB3-9584-44052D00BD48}" type="parTrans" cxnId="{BE862448-40E2-4F54-BD16-0EF2C0521E4D}">
      <dgm:prSet/>
      <dgm:spPr/>
      <dgm:t>
        <a:bodyPr/>
        <a:lstStyle/>
        <a:p>
          <a:endParaRPr lang="es-ES" sz="2400">
            <a:solidFill>
              <a:schemeClr val="tx1"/>
            </a:solidFill>
          </a:endParaRPr>
        </a:p>
      </dgm:t>
    </dgm:pt>
    <dgm:pt modelId="{A3D2F1E8-A857-453E-AC3B-6F00C0E84266}" type="sibTrans" cxnId="{BE862448-40E2-4F54-BD16-0EF2C0521E4D}">
      <dgm:prSet/>
      <dgm:spPr/>
      <dgm:t>
        <a:bodyPr/>
        <a:lstStyle/>
        <a:p>
          <a:endParaRPr lang="es-ES" sz="2400">
            <a:solidFill>
              <a:schemeClr val="tx1"/>
            </a:solidFill>
          </a:endParaRPr>
        </a:p>
      </dgm:t>
    </dgm:pt>
    <dgm:pt modelId="{9ADE20A3-685C-4BFC-BA90-F6DDBC37EAE1}">
      <dgm:prSet custT="1"/>
      <dgm:spPr/>
      <dgm:t>
        <a:bodyPr lIns="0" rIns="0"/>
        <a:lstStyle/>
        <a:p>
          <a:pPr algn="ctr" rtl="1"/>
          <a:r>
            <a:rPr lang="ar-SA" sz="2400" b="1">
              <a:solidFill>
                <a:schemeClr val="tx1"/>
              </a:solidFill>
            </a:rPr>
            <a:t>أن نبني إيماننا على يسوع</a:t>
          </a:r>
          <a:endParaRPr lang="es-ES" sz="2400">
            <a:solidFill>
              <a:schemeClr val="tx1"/>
            </a:solidFill>
          </a:endParaRPr>
        </a:p>
      </dgm:t>
    </dgm:pt>
    <dgm:pt modelId="{9F7BAFC2-9B0C-489D-A7C2-266704A55F7D}" type="parTrans" cxnId="{99DFA26D-F955-4120-B9F2-C16F76BF8E65}">
      <dgm:prSet/>
      <dgm:spPr/>
      <dgm:t>
        <a:bodyPr/>
        <a:lstStyle/>
        <a:p>
          <a:endParaRPr lang="es-ES" sz="2400">
            <a:solidFill>
              <a:schemeClr val="tx1"/>
            </a:solidFill>
          </a:endParaRPr>
        </a:p>
      </dgm:t>
    </dgm:pt>
    <dgm:pt modelId="{BBEC2494-6784-42D2-BC61-63D8EB741180}" type="sibTrans" cxnId="{99DFA26D-F955-4120-B9F2-C16F76BF8E65}">
      <dgm:prSet/>
      <dgm:spPr/>
      <dgm:t>
        <a:bodyPr/>
        <a:lstStyle/>
        <a:p>
          <a:endParaRPr lang="es-ES" sz="2400">
            <a:solidFill>
              <a:schemeClr val="tx1"/>
            </a:solidFill>
          </a:endParaRPr>
        </a:p>
      </dgm:t>
    </dgm:pt>
    <dgm:pt modelId="{4FF5E302-A783-4961-8692-296DAFFF8FA6}">
      <dgm:prSet custT="1"/>
      <dgm:spPr/>
      <dgm:t>
        <a:bodyPr lIns="0" rIns="0"/>
        <a:lstStyle/>
        <a:p>
          <a:pPr algn="ctr" rtl="1"/>
          <a:r>
            <a:rPr lang="ar-SA" sz="2400" b="1">
              <a:solidFill>
                <a:schemeClr val="tx1"/>
              </a:solidFill>
            </a:rPr>
            <a:t>انعكاس يسوع في حياتنا</a:t>
          </a:r>
          <a:endParaRPr lang="es-ES" sz="2400">
            <a:solidFill>
              <a:schemeClr val="tx1"/>
            </a:solidFill>
          </a:endParaRPr>
        </a:p>
      </dgm:t>
    </dgm:pt>
    <dgm:pt modelId="{4EF2ED81-1821-4844-8DBD-E0D8A4041695}" type="parTrans" cxnId="{E0167BC1-D479-4F13-9C64-0905E1B633F0}">
      <dgm:prSet/>
      <dgm:spPr/>
      <dgm:t>
        <a:bodyPr/>
        <a:lstStyle/>
        <a:p>
          <a:endParaRPr lang="es-ES" sz="2400">
            <a:solidFill>
              <a:schemeClr val="tx1"/>
            </a:solidFill>
          </a:endParaRPr>
        </a:p>
      </dgm:t>
    </dgm:pt>
    <dgm:pt modelId="{4C3D42BD-B621-4CE9-82BF-7FCC7DEF55D7}" type="sibTrans" cxnId="{E0167BC1-D479-4F13-9C64-0905E1B633F0}">
      <dgm:prSet/>
      <dgm:spPr/>
      <dgm:t>
        <a:bodyPr/>
        <a:lstStyle/>
        <a:p>
          <a:endParaRPr lang="es-ES" sz="2400">
            <a:solidFill>
              <a:schemeClr val="tx1"/>
            </a:solidFill>
          </a:endParaRPr>
        </a:p>
      </dgm:t>
    </dgm:pt>
    <dgm:pt modelId="{0D28FBD8-77E1-48E7-B9A4-128D64617A1A}">
      <dgm:prSet custT="1"/>
      <dgm:spPr/>
      <dgm:t>
        <a:bodyPr lIns="0" rIns="0"/>
        <a:lstStyle/>
        <a:p>
          <a:pPr algn="ctr" rtl="1"/>
          <a:r>
            <a:rPr lang="ar-SA" sz="2400" b="1" dirty="0">
              <a:solidFill>
                <a:schemeClr val="tx1"/>
              </a:solidFill>
            </a:rPr>
            <a:t>اقبل هبة نعمته</a:t>
          </a:r>
          <a:endParaRPr lang="es-ES" sz="2400" dirty="0">
            <a:solidFill>
              <a:schemeClr val="tx1"/>
            </a:solidFill>
          </a:endParaRPr>
        </a:p>
      </dgm:t>
    </dgm:pt>
    <dgm:pt modelId="{E3D3E303-AA1F-4589-B51A-F01B59056B7D}" type="parTrans" cxnId="{206875FA-5BFD-406E-8415-2F0B0510BBC3}">
      <dgm:prSet/>
      <dgm:spPr/>
      <dgm:t>
        <a:bodyPr/>
        <a:lstStyle/>
        <a:p>
          <a:endParaRPr lang="es-ES" sz="2400">
            <a:solidFill>
              <a:schemeClr val="tx1"/>
            </a:solidFill>
          </a:endParaRPr>
        </a:p>
      </dgm:t>
    </dgm:pt>
    <dgm:pt modelId="{A07EEA3C-0232-4C57-9CAA-B18397DC6B8D}" type="sibTrans" cxnId="{206875FA-5BFD-406E-8415-2F0B0510BBC3}">
      <dgm:prSet/>
      <dgm:spPr/>
      <dgm:t>
        <a:bodyPr/>
        <a:lstStyle/>
        <a:p>
          <a:endParaRPr lang="es-ES" sz="2400">
            <a:solidFill>
              <a:schemeClr val="tx1"/>
            </a:solidFill>
          </a:endParaRPr>
        </a:p>
      </dgm:t>
    </dgm:pt>
    <dgm:pt modelId="{2FF2A3DC-B35E-42CA-8278-AAE7E01826CF}" type="pres">
      <dgm:prSet presAssocID="{B6E52BE9-9759-48A9-9BFE-34769C0D6382}" presName="linear" presStyleCnt="0">
        <dgm:presLayoutVars>
          <dgm:dir val="rev"/>
          <dgm:resizeHandles val="exact"/>
        </dgm:presLayoutVars>
      </dgm:prSet>
      <dgm:spPr/>
    </dgm:pt>
    <dgm:pt modelId="{78862D4C-EA6E-4842-A164-B2DBCA62F9F7}" type="pres">
      <dgm:prSet presAssocID="{38780C4D-2CF0-48BF-BFBD-923281089184}" presName="comp" presStyleCnt="0"/>
      <dgm:spPr/>
    </dgm:pt>
    <dgm:pt modelId="{BF02E0C6-0B31-44B9-A796-AB4B83F63C24}" type="pres">
      <dgm:prSet presAssocID="{38780C4D-2CF0-48BF-BFBD-923281089184}" presName="box" presStyleLbl="node1" presStyleIdx="0" presStyleCnt="7"/>
      <dgm:spPr/>
    </dgm:pt>
    <dgm:pt modelId="{E835C4C8-F2C2-42FA-9602-AAF342B613DA}" type="pres">
      <dgm:prSet presAssocID="{38780C4D-2CF0-48BF-BFBD-923281089184}" presName="img" presStyleLbl="fgImgPlace1" presStyleIdx="0" presStyleCnt="7" custScaleX="47797" custLinFactNeighborX="-10694"/>
      <dgm:spPr>
        <a:prstGeom prst="ribbon">
          <a:avLst/>
        </a:prstGeom>
        <a:ln>
          <a:solidFill>
            <a:schemeClr val="tx1"/>
          </a:solidFill>
        </a:ln>
      </dgm:spPr>
    </dgm:pt>
    <dgm:pt modelId="{483E8FB3-45F1-4450-B2CD-20E3AAF2B256}" type="pres">
      <dgm:prSet presAssocID="{38780C4D-2CF0-48BF-BFBD-923281089184}" presName="text" presStyleLbl="node1" presStyleIdx="0" presStyleCnt="7">
        <dgm:presLayoutVars>
          <dgm:bulletEnabled val="1"/>
        </dgm:presLayoutVars>
      </dgm:prSet>
      <dgm:spPr/>
    </dgm:pt>
    <dgm:pt modelId="{B8002245-CCF7-4D51-A466-8C27ADD23283}" type="pres">
      <dgm:prSet presAssocID="{53B046B4-CA9E-49F6-AC65-91809551A375}" presName="spacer" presStyleCnt="0"/>
      <dgm:spPr/>
    </dgm:pt>
    <dgm:pt modelId="{0172EFC5-33F6-4A0D-9759-5CD6FB6523D8}" type="pres">
      <dgm:prSet presAssocID="{F92E6195-FFD2-435D-8C2F-A5766EFD0533}" presName="comp" presStyleCnt="0"/>
      <dgm:spPr/>
    </dgm:pt>
    <dgm:pt modelId="{B06D5F5D-23AC-43F5-878E-819020F23AEA}" type="pres">
      <dgm:prSet presAssocID="{F92E6195-FFD2-435D-8C2F-A5766EFD0533}" presName="box" presStyleLbl="node1" presStyleIdx="1" presStyleCnt="7"/>
      <dgm:spPr/>
    </dgm:pt>
    <dgm:pt modelId="{AEF0314F-F1E8-4B53-ACB8-4DD5EEE46E7B}" type="pres">
      <dgm:prSet presAssocID="{F92E6195-FFD2-435D-8C2F-A5766EFD0533}" presName="img" presStyleLbl="fgImgPlace1" presStyleIdx="1" presStyleCnt="7" custScaleX="47797" custLinFactNeighborX="-10694"/>
      <dgm:spPr>
        <a:prstGeom prst="flowChartDocument">
          <a:avLst/>
        </a:prstGeom>
        <a:ln>
          <a:solidFill>
            <a:schemeClr val="tx1"/>
          </a:solidFill>
        </a:ln>
      </dgm:spPr>
    </dgm:pt>
    <dgm:pt modelId="{98E69772-50B3-4DD6-9165-2AB6617DFD52}" type="pres">
      <dgm:prSet presAssocID="{F92E6195-FFD2-435D-8C2F-A5766EFD0533}" presName="text" presStyleLbl="node1" presStyleIdx="1" presStyleCnt="7">
        <dgm:presLayoutVars>
          <dgm:bulletEnabled val="1"/>
        </dgm:presLayoutVars>
      </dgm:prSet>
      <dgm:spPr/>
    </dgm:pt>
    <dgm:pt modelId="{852CBFEC-F549-4CD3-B988-0B983D057A26}" type="pres">
      <dgm:prSet presAssocID="{BE22E783-A0B6-4D99-A85C-B0A3EFD9C98A}" presName="spacer" presStyleCnt="0"/>
      <dgm:spPr/>
    </dgm:pt>
    <dgm:pt modelId="{0600A40B-7E73-480C-B382-1DB9AF4FE47F}" type="pres">
      <dgm:prSet presAssocID="{24D5E193-44C8-42F1-A611-7389AADA33F4}" presName="comp" presStyleCnt="0"/>
      <dgm:spPr/>
    </dgm:pt>
    <dgm:pt modelId="{0D1FDDB1-DFD5-4D88-AF1C-475796FD361E}" type="pres">
      <dgm:prSet presAssocID="{24D5E193-44C8-42F1-A611-7389AADA33F4}" presName="box" presStyleLbl="node1" presStyleIdx="2" presStyleCnt="7"/>
      <dgm:spPr/>
    </dgm:pt>
    <dgm:pt modelId="{29130CAC-5C1C-4F14-BE19-F526D819B4BE}" type="pres">
      <dgm:prSet presAssocID="{24D5E193-44C8-42F1-A611-7389AADA33F4}" presName="img" presStyleLbl="fgImgPlace1" presStyleIdx="2" presStyleCnt="7" custScaleX="47797" custLinFactNeighborX="-10694"/>
      <dgm:spPr>
        <a:prstGeom prst="star12">
          <a:avLst/>
        </a:prstGeom>
        <a:ln>
          <a:solidFill>
            <a:schemeClr val="tx1"/>
          </a:solidFill>
        </a:ln>
      </dgm:spPr>
    </dgm:pt>
    <dgm:pt modelId="{9143813C-F60D-4ACA-A5A7-FE4BC6987BDC}" type="pres">
      <dgm:prSet presAssocID="{24D5E193-44C8-42F1-A611-7389AADA33F4}" presName="text" presStyleLbl="node1" presStyleIdx="2" presStyleCnt="7">
        <dgm:presLayoutVars>
          <dgm:bulletEnabled val="1"/>
        </dgm:presLayoutVars>
      </dgm:prSet>
      <dgm:spPr/>
    </dgm:pt>
    <dgm:pt modelId="{91F15FDB-9FDA-4EE3-9CDA-5A326A257C56}" type="pres">
      <dgm:prSet presAssocID="{B527BB00-4A32-4944-BB45-787ADA97AE7A}" presName="spacer" presStyleCnt="0"/>
      <dgm:spPr/>
    </dgm:pt>
    <dgm:pt modelId="{B5E04BA8-3F47-456E-A489-9CE58A7F4532}" type="pres">
      <dgm:prSet presAssocID="{2CC7EECA-F204-4AD6-BCCC-E57F4CCAD935}" presName="comp" presStyleCnt="0"/>
      <dgm:spPr/>
    </dgm:pt>
    <dgm:pt modelId="{862BD39D-E53B-4831-8DB9-6DB9A2650A7A}" type="pres">
      <dgm:prSet presAssocID="{2CC7EECA-F204-4AD6-BCCC-E57F4CCAD935}" presName="box" presStyleLbl="node1" presStyleIdx="3" presStyleCnt="7"/>
      <dgm:spPr/>
    </dgm:pt>
    <dgm:pt modelId="{D4445071-C11D-4914-ABA6-58CDEDE87975}" type="pres">
      <dgm:prSet presAssocID="{2CC7EECA-F204-4AD6-BCCC-E57F4CCAD935}" presName="img" presStyleLbl="fgImgPlace1" presStyleIdx="3" presStyleCnt="7" custScaleX="47797" custLinFactNeighborX="-10694"/>
      <dgm:spPr>
        <a:prstGeom prst="homePlate">
          <a:avLst/>
        </a:prstGeom>
        <a:ln>
          <a:solidFill>
            <a:schemeClr val="tx1"/>
          </a:solidFill>
        </a:ln>
      </dgm:spPr>
    </dgm:pt>
    <dgm:pt modelId="{43B08B32-279E-4290-A59D-2E464983CC33}" type="pres">
      <dgm:prSet presAssocID="{2CC7EECA-F204-4AD6-BCCC-E57F4CCAD935}" presName="text" presStyleLbl="node1" presStyleIdx="3" presStyleCnt="7">
        <dgm:presLayoutVars>
          <dgm:bulletEnabled val="1"/>
        </dgm:presLayoutVars>
      </dgm:prSet>
      <dgm:spPr/>
    </dgm:pt>
    <dgm:pt modelId="{26406604-EB9F-49E7-84FC-BD95F284C000}" type="pres">
      <dgm:prSet presAssocID="{A3D2F1E8-A857-453E-AC3B-6F00C0E84266}" presName="spacer" presStyleCnt="0"/>
      <dgm:spPr/>
    </dgm:pt>
    <dgm:pt modelId="{0745C732-9422-427E-8C25-2C4D5A8A3C71}" type="pres">
      <dgm:prSet presAssocID="{9ADE20A3-685C-4BFC-BA90-F6DDBC37EAE1}" presName="comp" presStyleCnt="0"/>
      <dgm:spPr/>
    </dgm:pt>
    <dgm:pt modelId="{CB43BCF0-FC66-4AC6-A30E-FC7C0A34FA8C}" type="pres">
      <dgm:prSet presAssocID="{9ADE20A3-685C-4BFC-BA90-F6DDBC37EAE1}" presName="box" presStyleLbl="node1" presStyleIdx="4" presStyleCnt="7"/>
      <dgm:spPr/>
    </dgm:pt>
    <dgm:pt modelId="{7D3FD46A-4E62-4938-8AB3-965BC35CB05A}" type="pres">
      <dgm:prSet presAssocID="{9ADE20A3-685C-4BFC-BA90-F6DDBC37EAE1}" presName="img" presStyleLbl="fgImgPlace1" presStyleIdx="4" presStyleCnt="7" custScaleX="47797" custLinFactNeighborX="-10694"/>
      <dgm:spPr>
        <a:prstGeom prst="sun">
          <a:avLst/>
        </a:prstGeom>
        <a:ln>
          <a:solidFill>
            <a:schemeClr val="tx1"/>
          </a:solidFill>
        </a:ln>
      </dgm:spPr>
    </dgm:pt>
    <dgm:pt modelId="{667236DE-6142-43B6-A62E-EABC774564D6}" type="pres">
      <dgm:prSet presAssocID="{9ADE20A3-685C-4BFC-BA90-F6DDBC37EAE1}" presName="text" presStyleLbl="node1" presStyleIdx="4" presStyleCnt="7">
        <dgm:presLayoutVars>
          <dgm:bulletEnabled val="1"/>
        </dgm:presLayoutVars>
      </dgm:prSet>
      <dgm:spPr/>
    </dgm:pt>
    <dgm:pt modelId="{9F6AF917-D197-4CF3-8F28-D68836885361}" type="pres">
      <dgm:prSet presAssocID="{BBEC2494-6784-42D2-BC61-63D8EB741180}" presName="spacer" presStyleCnt="0"/>
      <dgm:spPr/>
    </dgm:pt>
    <dgm:pt modelId="{46BB6D66-91DE-42DE-BFF6-9DFF58D1C002}" type="pres">
      <dgm:prSet presAssocID="{4FF5E302-A783-4961-8692-296DAFFF8FA6}" presName="comp" presStyleCnt="0"/>
      <dgm:spPr/>
    </dgm:pt>
    <dgm:pt modelId="{3ACF9048-328A-40E7-BAD3-68307C05C6E2}" type="pres">
      <dgm:prSet presAssocID="{4FF5E302-A783-4961-8692-296DAFFF8FA6}" presName="box" presStyleLbl="node1" presStyleIdx="5" presStyleCnt="7"/>
      <dgm:spPr/>
    </dgm:pt>
    <dgm:pt modelId="{5E78D2C8-1D37-434A-BD66-82348607AEE1}" type="pres">
      <dgm:prSet presAssocID="{4FF5E302-A783-4961-8692-296DAFFF8FA6}" presName="img" presStyleLbl="fgImgPlace1" presStyleIdx="5" presStyleCnt="7" custScaleX="47797" custLinFactNeighborX="-10694"/>
      <dgm:spPr>
        <a:prstGeom prst="diamond">
          <a:avLst/>
        </a:prstGeom>
        <a:ln>
          <a:solidFill>
            <a:schemeClr val="tx1"/>
          </a:solidFill>
        </a:ln>
      </dgm:spPr>
    </dgm:pt>
    <dgm:pt modelId="{0E4EDA1A-76C7-4C86-B909-D9BEFC97E8E4}" type="pres">
      <dgm:prSet presAssocID="{4FF5E302-A783-4961-8692-296DAFFF8FA6}" presName="text" presStyleLbl="node1" presStyleIdx="5" presStyleCnt="7">
        <dgm:presLayoutVars>
          <dgm:bulletEnabled val="1"/>
        </dgm:presLayoutVars>
      </dgm:prSet>
      <dgm:spPr/>
    </dgm:pt>
    <dgm:pt modelId="{22E56975-8F27-453D-8F06-90DFA99CC982}" type="pres">
      <dgm:prSet presAssocID="{4C3D42BD-B621-4CE9-82BF-7FCC7DEF55D7}" presName="spacer" presStyleCnt="0"/>
      <dgm:spPr/>
    </dgm:pt>
    <dgm:pt modelId="{83C054BF-B521-4F90-A432-18D1FE822A94}" type="pres">
      <dgm:prSet presAssocID="{0D28FBD8-77E1-48E7-B9A4-128D64617A1A}" presName="comp" presStyleCnt="0"/>
      <dgm:spPr/>
    </dgm:pt>
    <dgm:pt modelId="{72777B78-2609-4E4E-BDBF-013A298041D4}" type="pres">
      <dgm:prSet presAssocID="{0D28FBD8-77E1-48E7-B9A4-128D64617A1A}" presName="box" presStyleLbl="node1" presStyleIdx="6" presStyleCnt="7"/>
      <dgm:spPr/>
    </dgm:pt>
    <dgm:pt modelId="{C4C89F38-D772-4667-8CF5-2685CE87D1D2}" type="pres">
      <dgm:prSet presAssocID="{0D28FBD8-77E1-48E7-B9A4-128D64617A1A}" presName="img" presStyleLbl="fgImgPlace1" presStyleIdx="6" presStyleCnt="7" custScaleX="47797" custLinFactNeighborX="-10694"/>
      <dgm:spPr>
        <a:prstGeom prst="wave">
          <a:avLst/>
        </a:prstGeom>
        <a:ln>
          <a:solidFill>
            <a:schemeClr val="tx1"/>
          </a:solidFill>
        </a:ln>
      </dgm:spPr>
    </dgm:pt>
    <dgm:pt modelId="{DB3BC323-2984-43E6-B35A-8E7A2DCC3B5F}" type="pres">
      <dgm:prSet presAssocID="{0D28FBD8-77E1-48E7-B9A4-128D64617A1A}" presName="text" presStyleLbl="node1" presStyleIdx="6" presStyleCnt="7">
        <dgm:presLayoutVars>
          <dgm:bulletEnabled val="1"/>
        </dgm:presLayoutVars>
      </dgm:prSet>
      <dgm:spPr/>
    </dgm:pt>
  </dgm:ptLst>
  <dgm:cxnLst>
    <dgm:cxn modelId="{28C83D12-79EB-400B-8DF7-A16F54147330}" srcId="{B6E52BE9-9759-48A9-9BFE-34769C0D6382}" destId="{38780C4D-2CF0-48BF-BFBD-923281089184}" srcOrd="0" destOrd="0" parTransId="{3B54D7A7-9DD2-43D0-A028-60201AD443FB}" sibTransId="{53B046B4-CA9E-49F6-AC65-91809551A375}"/>
    <dgm:cxn modelId="{28408812-05AF-4602-866C-2C1B3C765271}" type="presOf" srcId="{9ADE20A3-685C-4BFC-BA90-F6DDBC37EAE1}" destId="{667236DE-6142-43B6-A62E-EABC774564D6}" srcOrd="1" destOrd="0" presId="urn:microsoft.com/office/officeart/2005/8/layout/vList4"/>
    <dgm:cxn modelId="{B382EF16-239B-46B4-971A-5F555B2DAE9D}" type="presOf" srcId="{F92E6195-FFD2-435D-8C2F-A5766EFD0533}" destId="{98E69772-50B3-4DD6-9165-2AB6617DFD52}" srcOrd="1" destOrd="0" presId="urn:microsoft.com/office/officeart/2005/8/layout/vList4"/>
    <dgm:cxn modelId="{55FBCB1D-6854-4349-947E-E849985BB7AE}" srcId="{B6E52BE9-9759-48A9-9BFE-34769C0D6382}" destId="{24D5E193-44C8-42F1-A611-7389AADA33F4}" srcOrd="2" destOrd="0" parTransId="{5EBE5E8F-E670-40BD-BA84-5E7E70DB06E3}" sibTransId="{B527BB00-4A32-4944-BB45-787ADA97AE7A}"/>
    <dgm:cxn modelId="{EC9EA62B-6523-4461-8853-92CE98ACCB3F}" type="presOf" srcId="{24D5E193-44C8-42F1-A611-7389AADA33F4}" destId="{0D1FDDB1-DFD5-4D88-AF1C-475796FD361E}" srcOrd="0" destOrd="0" presId="urn:microsoft.com/office/officeart/2005/8/layout/vList4"/>
    <dgm:cxn modelId="{0B401462-0D84-43E5-8DEC-9589D2D25430}" type="presOf" srcId="{38780C4D-2CF0-48BF-BFBD-923281089184}" destId="{483E8FB3-45F1-4450-B2CD-20E3AAF2B256}" srcOrd="1" destOrd="0" presId="urn:microsoft.com/office/officeart/2005/8/layout/vList4"/>
    <dgm:cxn modelId="{49338763-7D04-4CE8-87A2-D0220DA3888F}" type="presOf" srcId="{38780C4D-2CF0-48BF-BFBD-923281089184}" destId="{BF02E0C6-0B31-44B9-A796-AB4B83F63C24}" srcOrd="0" destOrd="0" presId="urn:microsoft.com/office/officeart/2005/8/layout/vList4"/>
    <dgm:cxn modelId="{2ED57246-41C4-4ED9-A1BE-48B90257784A}" type="presOf" srcId="{9ADE20A3-685C-4BFC-BA90-F6DDBC37EAE1}" destId="{CB43BCF0-FC66-4AC6-A30E-FC7C0A34FA8C}" srcOrd="0" destOrd="0" presId="urn:microsoft.com/office/officeart/2005/8/layout/vList4"/>
    <dgm:cxn modelId="{BE862448-40E2-4F54-BD16-0EF2C0521E4D}" srcId="{B6E52BE9-9759-48A9-9BFE-34769C0D6382}" destId="{2CC7EECA-F204-4AD6-BCCC-E57F4CCAD935}" srcOrd="3" destOrd="0" parTransId="{32790C86-1644-4FB3-9584-44052D00BD48}" sibTransId="{A3D2F1E8-A857-453E-AC3B-6F00C0E84266}"/>
    <dgm:cxn modelId="{9FE1196C-B959-408E-83D9-DD397437E21B}" type="presOf" srcId="{0D28FBD8-77E1-48E7-B9A4-128D64617A1A}" destId="{DB3BC323-2984-43E6-B35A-8E7A2DCC3B5F}" srcOrd="1" destOrd="0" presId="urn:microsoft.com/office/officeart/2005/8/layout/vList4"/>
    <dgm:cxn modelId="{99DFA26D-F955-4120-B9F2-C16F76BF8E65}" srcId="{B6E52BE9-9759-48A9-9BFE-34769C0D6382}" destId="{9ADE20A3-685C-4BFC-BA90-F6DDBC37EAE1}" srcOrd="4" destOrd="0" parTransId="{9F7BAFC2-9B0C-489D-A7C2-266704A55F7D}" sibTransId="{BBEC2494-6784-42D2-BC61-63D8EB741180}"/>
    <dgm:cxn modelId="{3DEA7371-B622-4807-8510-4490C1A8AC84}" srcId="{B6E52BE9-9759-48A9-9BFE-34769C0D6382}" destId="{F92E6195-FFD2-435D-8C2F-A5766EFD0533}" srcOrd="1" destOrd="0" parTransId="{E2931EEB-4FBB-4E27-BA6E-6061D51DFF3D}" sibTransId="{BE22E783-A0B6-4D99-A85C-B0A3EFD9C98A}"/>
    <dgm:cxn modelId="{3ED31B79-1867-4E01-9EF8-10305C55C892}" type="presOf" srcId="{F92E6195-FFD2-435D-8C2F-A5766EFD0533}" destId="{B06D5F5D-23AC-43F5-878E-819020F23AEA}" srcOrd="0" destOrd="0" presId="urn:microsoft.com/office/officeart/2005/8/layout/vList4"/>
    <dgm:cxn modelId="{9A838683-A9FD-409D-84A8-1AE2EF3E4B60}" type="presOf" srcId="{0D28FBD8-77E1-48E7-B9A4-128D64617A1A}" destId="{72777B78-2609-4E4E-BDBF-013A298041D4}" srcOrd="0" destOrd="0" presId="urn:microsoft.com/office/officeart/2005/8/layout/vList4"/>
    <dgm:cxn modelId="{68823688-3A73-4CC0-8DA7-D4F1B38BD777}" type="presOf" srcId="{24D5E193-44C8-42F1-A611-7389AADA33F4}" destId="{9143813C-F60D-4ACA-A5A7-FE4BC6987BDC}" srcOrd="1" destOrd="0" presId="urn:microsoft.com/office/officeart/2005/8/layout/vList4"/>
    <dgm:cxn modelId="{5AB3159F-392E-45CE-8847-A3D8CC7D2CFD}" type="presOf" srcId="{4FF5E302-A783-4961-8692-296DAFFF8FA6}" destId="{3ACF9048-328A-40E7-BAD3-68307C05C6E2}" srcOrd="0" destOrd="0" presId="urn:microsoft.com/office/officeart/2005/8/layout/vList4"/>
    <dgm:cxn modelId="{DA6F23A4-19BB-4B06-83EA-245D3494EA83}" type="presOf" srcId="{4FF5E302-A783-4961-8692-296DAFFF8FA6}" destId="{0E4EDA1A-76C7-4C86-B909-D9BEFC97E8E4}" srcOrd="1" destOrd="0" presId="urn:microsoft.com/office/officeart/2005/8/layout/vList4"/>
    <dgm:cxn modelId="{42F734AE-0107-4637-8F6C-DC9E59C28595}" type="presOf" srcId="{B6E52BE9-9759-48A9-9BFE-34769C0D6382}" destId="{2FF2A3DC-B35E-42CA-8278-AAE7E01826CF}" srcOrd="0" destOrd="0" presId="urn:microsoft.com/office/officeart/2005/8/layout/vList4"/>
    <dgm:cxn modelId="{E0167BC1-D479-4F13-9C64-0905E1B633F0}" srcId="{B6E52BE9-9759-48A9-9BFE-34769C0D6382}" destId="{4FF5E302-A783-4961-8692-296DAFFF8FA6}" srcOrd="5" destOrd="0" parTransId="{4EF2ED81-1821-4844-8DBD-E0D8A4041695}" sibTransId="{4C3D42BD-B621-4CE9-82BF-7FCC7DEF55D7}"/>
    <dgm:cxn modelId="{281D0DC9-6221-4F5B-AECF-C515AF80A579}" type="presOf" srcId="{2CC7EECA-F204-4AD6-BCCC-E57F4CCAD935}" destId="{862BD39D-E53B-4831-8DB9-6DB9A2650A7A}" srcOrd="0" destOrd="0" presId="urn:microsoft.com/office/officeart/2005/8/layout/vList4"/>
    <dgm:cxn modelId="{206875FA-5BFD-406E-8415-2F0B0510BBC3}" srcId="{B6E52BE9-9759-48A9-9BFE-34769C0D6382}" destId="{0D28FBD8-77E1-48E7-B9A4-128D64617A1A}" srcOrd="6" destOrd="0" parTransId="{E3D3E303-AA1F-4589-B51A-F01B59056B7D}" sibTransId="{A07EEA3C-0232-4C57-9CAA-B18397DC6B8D}"/>
    <dgm:cxn modelId="{18E588FD-588F-48C1-B57F-226C25B063EC}" type="presOf" srcId="{2CC7EECA-F204-4AD6-BCCC-E57F4CCAD935}" destId="{43B08B32-279E-4290-A59D-2E464983CC33}" srcOrd="1" destOrd="0" presId="urn:microsoft.com/office/officeart/2005/8/layout/vList4"/>
    <dgm:cxn modelId="{750E2350-5097-4C30-B319-859F849DB187}" type="presParOf" srcId="{2FF2A3DC-B35E-42CA-8278-AAE7E01826CF}" destId="{78862D4C-EA6E-4842-A164-B2DBCA62F9F7}" srcOrd="0" destOrd="0" presId="urn:microsoft.com/office/officeart/2005/8/layout/vList4"/>
    <dgm:cxn modelId="{10814A7B-DB60-4895-A207-6521CC0387AD}" type="presParOf" srcId="{78862D4C-EA6E-4842-A164-B2DBCA62F9F7}" destId="{BF02E0C6-0B31-44B9-A796-AB4B83F63C24}" srcOrd="0" destOrd="0" presId="urn:microsoft.com/office/officeart/2005/8/layout/vList4"/>
    <dgm:cxn modelId="{8238B8B8-CF88-4524-9CB8-B04A056F47CD}" type="presParOf" srcId="{78862D4C-EA6E-4842-A164-B2DBCA62F9F7}" destId="{E835C4C8-F2C2-42FA-9602-AAF342B613DA}" srcOrd="1" destOrd="0" presId="urn:microsoft.com/office/officeart/2005/8/layout/vList4"/>
    <dgm:cxn modelId="{4FC6D4B0-F365-4A93-BE21-F7E934BDC7C0}" type="presParOf" srcId="{78862D4C-EA6E-4842-A164-B2DBCA62F9F7}" destId="{483E8FB3-45F1-4450-B2CD-20E3AAF2B256}" srcOrd="2" destOrd="0" presId="urn:microsoft.com/office/officeart/2005/8/layout/vList4"/>
    <dgm:cxn modelId="{DC3C2CF5-F87D-4551-B8FA-51C1496DC67C}" type="presParOf" srcId="{2FF2A3DC-B35E-42CA-8278-AAE7E01826CF}" destId="{B8002245-CCF7-4D51-A466-8C27ADD23283}" srcOrd="1" destOrd="0" presId="urn:microsoft.com/office/officeart/2005/8/layout/vList4"/>
    <dgm:cxn modelId="{58667101-7E88-4EBC-8A0C-B879090E9600}" type="presParOf" srcId="{2FF2A3DC-B35E-42CA-8278-AAE7E01826CF}" destId="{0172EFC5-33F6-4A0D-9759-5CD6FB6523D8}" srcOrd="2" destOrd="0" presId="urn:microsoft.com/office/officeart/2005/8/layout/vList4"/>
    <dgm:cxn modelId="{3742377C-337E-4642-BA51-3079BEF89094}" type="presParOf" srcId="{0172EFC5-33F6-4A0D-9759-5CD6FB6523D8}" destId="{B06D5F5D-23AC-43F5-878E-819020F23AEA}" srcOrd="0" destOrd="0" presId="urn:microsoft.com/office/officeart/2005/8/layout/vList4"/>
    <dgm:cxn modelId="{FF42065C-4C3A-4737-ABF3-B365246C6CCC}" type="presParOf" srcId="{0172EFC5-33F6-4A0D-9759-5CD6FB6523D8}" destId="{AEF0314F-F1E8-4B53-ACB8-4DD5EEE46E7B}" srcOrd="1" destOrd="0" presId="urn:microsoft.com/office/officeart/2005/8/layout/vList4"/>
    <dgm:cxn modelId="{144C91A0-A5E7-4F8E-9F4D-1E57A8F73234}" type="presParOf" srcId="{0172EFC5-33F6-4A0D-9759-5CD6FB6523D8}" destId="{98E69772-50B3-4DD6-9165-2AB6617DFD52}" srcOrd="2" destOrd="0" presId="urn:microsoft.com/office/officeart/2005/8/layout/vList4"/>
    <dgm:cxn modelId="{4941883E-EC67-4009-A999-CBCA4AD719D9}" type="presParOf" srcId="{2FF2A3DC-B35E-42CA-8278-AAE7E01826CF}" destId="{852CBFEC-F549-4CD3-B988-0B983D057A26}" srcOrd="3" destOrd="0" presId="urn:microsoft.com/office/officeart/2005/8/layout/vList4"/>
    <dgm:cxn modelId="{A3121B95-C06A-411E-A8B1-6FA3501BFB93}" type="presParOf" srcId="{2FF2A3DC-B35E-42CA-8278-AAE7E01826CF}" destId="{0600A40B-7E73-480C-B382-1DB9AF4FE47F}" srcOrd="4" destOrd="0" presId="urn:microsoft.com/office/officeart/2005/8/layout/vList4"/>
    <dgm:cxn modelId="{5B5EF851-F77A-485E-9BB6-7F0956AC09A9}" type="presParOf" srcId="{0600A40B-7E73-480C-B382-1DB9AF4FE47F}" destId="{0D1FDDB1-DFD5-4D88-AF1C-475796FD361E}" srcOrd="0" destOrd="0" presId="urn:microsoft.com/office/officeart/2005/8/layout/vList4"/>
    <dgm:cxn modelId="{8D9EB0D3-3F11-427E-A661-E1A8C7A0C17C}" type="presParOf" srcId="{0600A40B-7E73-480C-B382-1DB9AF4FE47F}" destId="{29130CAC-5C1C-4F14-BE19-F526D819B4BE}" srcOrd="1" destOrd="0" presId="urn:microsoft.com/office/officeart/2005/8/layout/vList4"/>
    <dgm:cxn modelId="{A016D09D-9EDA-41E6-9DC1-AE65D2EDF110}" type="presParOf" srcId="{0600A40B-7E73-480C-B382-1DB9AF4FE47F}" destId="{9143813C-F60D-4ACA-A5A7-FE4BC6987BDC}" srcOrd="2" destOrd="0" presId="urn:microsoft.com/office/officeart/2005/8/layout/vList4"/>
    <dgm:cxn modelId="{A648A5A1-C6E1-41FA-9605-0176918C137A}" type="presParOf" srcId="{2FF2A3DC-B35E-42CA-8278-AAE7E01826CF}" destId="{91F15FDB-9FDA-4EE3-9CDA-5A326A257C56}" srcOrd="5" destOrd="0" presId="urn:microsoft.com/office/officeart/2005/8/layout/vList4"/>
    <dgm:cxn modelId="{A4BB320C-77FF-48C2-941A-398BA53AE411}" type="presParOf" srcId="{2FF2A3DC-B35E-42CA-8278-AAE7E01826CF}" destId="{B5E04BA8-3F47-456E-A489-9CE58A7F4532}" srcOrd="6" destOrd="0" presId="urn:microsoft.com/office/officeart/2005/8/layout/vList4"/>
    <dgm:cxn modelId="{33106086-15D5-42B9-ABF8-F7DB77A26E9D}" type="presParOf" srcId="{B5E04BA8-3F47-456E-A489-9CE58A7F4532}" destId="{862BD39D-E53B-4831-8DB9-6DB9A2650A7A}" srcOrd="0" destOrd="0" presId="urn:microsoft.com/office/officeart/2005/8/layout/vList4"/>
    <dgm:cxn modelId="{DE130BBB-7050-4F01-B67E-E6F5F331E613}" type="presParOf" srcId="{B5E04BA8-3F47-456E-A489-9CE58A7F4532}" destId="{D4445071-C11D-4914-ABA6-58CDEDE87975}" srcOrd="1" destOrd="0" presId="urn:microsoft.com/office/officeart/2005/8/layout/vList4"/>
    <dgm:cxn modelId="{1E174CA7-D962-4C37-AC7D-06995F81F8A9}" type="presParOf" srcId="{B5E04BA8-3F47-456E-A489-9CE58A7F4532}" destId="{43B08B32-279E-4290-A59D-2E464983CC33}" srcOrd="2" destOrd="0" presId="urn:microsoft.com/office/officeart/2005/8/layout/vList4"/>
    <dgm:cxn modelId="{F09ADB18-9EF8-47C6-85B0-8273C610CAD3}" type="presParOf" srcId="{2FF2A3DC-B35E-42CA-8278-AAE7E01826CF}" destId="{26406604-EB9F-49E7-84FC-BD95F284C000}" srcOrd="7" destOrd="0" presId="urn:microsoft.com/office/officeart/2005/8/layout/vList4"/>
    <dgm:cxn modelId="{A3B74CF6-6E0C-48AF-BAF7-32DE61EF1611}" type="presParOf" srcId="{2FF2A3DC-B35E-42CA-8278-AAE7E01826CF}" destId="{0745C732-9422-427E-8C25-2C4D5A8A3C71}" srcOrd="8" destOrd="0" presId="urn:microsoft.com/office/officeart/2005/8/layout/vList4"/>
    <dgm:cxn modelId="{DA930BE5-99A6-49B6-8382-60D09038E5C9}" type="presParOf" srcId="{0745C732-9422-427E-8C25-2C4D5A8A3C71}" destId="{CB43BCF0-FC66-4AC6-A30E-FC7C0A34FA8C}" srcOrd="0" destOrd="0" presId="urn:microsoft.com/office/officeart/2005/8/layout/vList4"/>
    <dgm:cxn modelId="{20740EF6-2EEE-4DDF-ADF7-D32652625F07}" type="presParOf" srcId="{0745C732-9422-427E-8C25-2C4D5A8A3C71}" destId="{7D3FD46A-4E62-4938-8AB3-965BC35CB05A}" srcOrd="1" destOrd="0" presId="urn:microsoft.com/office/officeart/2005/8/layout/vList4"/>
    <dgm:cxn modelId="{58A8A08E-ABF8-4329-92B8-19C85296CBD7}" type="presParOf" srcId="{0745C732-9422-427E-8C25-2C4D5A8A3C71}" destId="{667236DE-6142-43B6-A62E-EABC774564D6}" srcOrd="2" destOrd="0" presId="urn:microsoft.com/office/officeart/2005/8/layout/vList4"/>
    <dgm:cxn modelId="{E7BCA15C-5FBE-4693-9E0B-EE6A73239E4B}" type="presParOf" srcId="{2FF2A3DC-B35E-42CA-8278-AAE7E01826CF}" destId="{9F6AF917-D197-4CF3-8F28-D68836885361}" srcOrd="9" destOrd="0" presId="urn:microsoft.com/office/officeart/2005/8/layout/vList4"/>
    <dgm:cxn modelId="{8CD9FA77-2116-432F-B5F9-572C8FAA0C62}" type="presParOf" srcId="{2FF2A3DC-B35E-42CA-8278-AAE7E01826CF}" destId="{46BB6D66-91DE-42DE-BFF6-9DFF58D1C002}" srcOrd="10" destOrd="0" presId="urn:microsoft.com/office/officeart/2005/8/layout/vList4"/>
    <dgm:cxn modelId="{DCE86EB7-35D3-4692-A87E-3F83DA2B519F}" type="presParOf" srcId="{46BB6D66-91DE-42DE-BFF6-9DFF58D1C002}" destId="{3ACF9048-328A-40E7-BAD3-68307C05C6E2}" srcOrd="0" destOrd="0" presId="urn:microsoft.com/office/officeart/2005/8/layout/vList4"/>
    <dgm:cxn modelId="{74F27D7B-07C5-49C4-9C21-D1782C1204D4}" type="presParOf" srcId="{46BB6D66-91DE-42DE-BFF6-9DFF58D1C002}" destId="{5E78D2C8-1D37-434A-BD66-82348607AEE1}" srcOrd="1" destOrd="0" presId="urn:microsoft.com/office/officeart/2005/8/layout/vList4"/>
    <dgm:cxn modelId="{8DB2218B-39F2-44AC-9546-2263CBE57ED5}" type="presParOf" srcId="{46BB6D66-91DE-42DE-BFF6-9DFF58D1C002}" destId="{0E4EDA1A-76C7-4C86-B909-D9BEFC97E8E4}" srcOrd="2" destOrd="0" presId="urn:microsoft.com/office/officeart/2005/8/layout/vList4"/>
    <dgm:cxn modelId="{FFB79CAC-8DAC-4671-A597-5A7B0451237A}" type="presParOf" srcId="{2FF2A3DC-B35E-42CA-8278-AAE7E01826CF}" destId="{22E56975-8F27-453D-8F06-90DFA99CC982}" srcOrd="11" destOrd="0" presId="urn:microsoft.com/office/officeart/2005/8/layout/vList4"/>
    <dgm:cxn modelId="{04653BA5-D36A-4EDA-BD2B-0AEF5FD28133}" type="presParOf" srcId="{2FF2A3DC-B35E-42CA-8278-AAE7E01826CF}" destId="{83C054BF-B521-4F90-A432-18D1FE822A94}" srcOrd="12" destOrd="0" presId="urn:microsoft.com/office/officeart/2005/8/layout/vList4"/>
    <dgm:cxn modelId="{7056C8EC-F1CD-4FE5-BE41-79C8DD01BC54}" type="presParOf" srcId="{83C054BF-B521-4F90-A432-18D1FE822A94}" destId="{72777B78-2609-4E4E-BDBF-013A298041D4}" srcOrd="0" destOrd="0" presId="urn:microsoft.com/office/officeart/2005/8/layout/vList4"/>
    <dgm:cxn modelId="{74537AAA-D8BE-4FBB-9B00-F60871E1B64F}" type="presParOf" srcId="{83C054BF-B521-4F90-A432-18D1FE822A94}" destId="{C4C89F38-D772-4667-8CF5-2685CE87D1D2}" srcOrd="1" destOrd="0" presId="urn:microsoft.com/office/officeart/2005/8/layout/vList4"/>
    <dgm:cxn modelId="{D7CF5860-7C03-4756-94AF-64C82F3D9799}" type="presParOf" srcId="{83C054BF-B521-4F90-A432-18D1FE822A94}" destId="{DB3BC323-2984-43E6-B35A-8E7A2DCC3B5F}" srcOrd="2" destOrd="0" presId="urn:microsoft.com/office/officeart/2005/8/layout/vList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EDA260-4468-444A-AEC2-FBB17746BB72}">
      <dsp:nvSpPr>
        <dsp:cNvPr id="0" name=""/>
        <dsp:cNvSpPr/>
      </dsp:nvSpPr>
      <dsp:spPr>
        <a:xfrm>
          <a:off x="11865677" y="654479"/>
          <a:ext cx="0" cy="2678526"/>
        </a:xfrm>
        <a:prstGeom prst="line">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20353C1A-2C31-46B6-8675-4EDA9186D27F}">
      <dsp:nvSpPr>
        <dsp:cNvPr id="0" name=""/>
        <dsp:cNvSpPr/>
      </dsp:nvSpPr>
      <dsp:spPr>
        <a:xfrm>
          <a:off x="10377606" y="743763"/>
          <a:ext cx="1408756" cy="1205337"/>
        </a:xfrm>
        <a:prstGeom prst="rect">
          <a:avLst/>
        </a:prstGeom>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A7C0AA37-3BBF-43AA-AE48-7C47D17098D8}">
      <dsp:nvSpPr>
        <dsp:cNvPr id="0" name=""/>
        <dsp:cNvSpPr/>
      </dsp:nvSpPr>
      <dsp:spPr>
        <a:xfrm>
          <a:off x="10377606" y="1966627"/>
          <a:ext cx="1408756" cy="1462110"/>
        </a:xfrm>
        <a:prstGeom prst="rect">
          <a:avLst/>
        </a:prstGeom>
        <a:solidFill>
          <a:srgbClr val="C0F3F2"/>
        </a:solidFill>
        <a:ln>
          <a:noFill/>
        </a:ln>
        <a:effectLst>
          <a:outerShdw blurRad="50800" dist="38100" dir="2700000" algn="tl" rotWithShape="0">
            <a:prstClr val="black">
              <a:alpha val="40000"/>
            </a:prstClr>
          </a:outerShdw>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t" anchorCtr="0">
          <a:noAutofit/>
        </a:bodyPr>
        <a:lstStyle/>
        <a:p>
          <a:pPr marL="0" lvl="0" indent="0" algn="ctr" defTabSz="1066800" rtl="1">
            <a:lnSpc>
              <a:spcPct val="90000"/>
            </a:lnSpc>
            <a:spcBef>
              <a:spcPct val="0"/>
            </a:spcBef>
            <a:spcAft>
              <a:spcPct val="35000"/>
            </a:spcAft>
            <a:buNone/>
          </a:pPr>
          <a:r>
            <a:rPr lang="ar-SA" sz="2400" b="1" kern="1200" dirty="0"/>
            <a:t>"لماذا ليس لديك إيمان؟" (مرقس 4:40)</a:t>
          </a:r>
          <a:endParaRPr lang="es-ES" sz="2400" kern="1200" dirty="0"/>
        </a:p>
      </dsp:txBody>
      <dsp:txXfrm>
        <a:off x="10377606" y="1966627"/>
        <a:ext cx="1408756" cy="1462110"/>
      </dsp:txXfrm>
    </dsp:sp>
    <dsp:sp modelId="{1F6FB844-657E-401A-8421-034AC6EA11AD}">
      <dsp:nvSpPr>
        <dsp:cNvPr id="0" name=""/>
        <dsp:cNvSpPr/>
      </dsp:nvSpPr>
      <dsp:spPr>
        <a:xfrm>
          <a:off x="10353120" y="122387"/>
          <a:ext cx="1537042" cy="516681"/>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12700" cap="flat" cmpd="sng" algn="ctr">
          <a:solidFill>
            <a:schemeClr val="accent4">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rtl="1">
            <a:lnSpc>
              <a:spcPct val="90000"/>
            </a:lnSpc>
            <a:spcBef>
              <a:spcPct val="0"/>
            </a:spcBef>
            <a:spcAft>
              <a:spcPct val="35000"/>
            </a:spcAft>
            <a:buNone/>
          </a:pPr>
          <a:r>
            <a:rPr lang="ar-SA" sz="2400" b="1" kern="1200" dirty="0">
              <a:effectLst>
                <a:outerShdw blurRad="38100" dist="38100" dir="2700000" algn="tl">
                  <a:srgbClr val="000000"/>
                </a:outerShdw>
              </a:effectLst>
            </a:rPr>
            <a:t>إيمان الرسل</a:t>
          </a:r>
          <a:endParaRPr lang="es-ES" sz="2400" kern="1200" dirty="0">
            <a:effectLst>
              <a:outerShdw blurRad="38100" dist="38100" dir="2700000" algn="tl">
                <a:srgbClr val="000000"/>
              </a:outerShdw>
            </a:effectLst>
          </a:endParaRPr>
        </a:p>
      </dsp:txBody>
      <dsp:txXfrm>
        <a:off x="10353120" y="122387"/>
        <a:ext cx="1537042" cy="516681"/>
      </dsp:txXfrm>
    </dsp:sp>
    <dsp:sp modelId="{480D0FCD-E7DF-4D90-AD0E-23ED792B7859}">
      <dsp:nvSpPr>
        <dsp:cNvPr id="0" name=""/>
        <dsp:cNvSpPr/>
      </dsp:nvSpPr>
      <dsp:spPr>
        <a:xfrm>
          <a:off x="9864007" y="654479"/>
          <a:ext cx="0" cy="2678526"/>
        </a:xfrm>
        <a:prstGeom prst="line">
          <a:avLst/>
        </a:prstGeom>
        <a:solidFill>
          <a:schemeClr val="lt1">
            <a:alpha val="90000"/>
            <a:hueOff val="0"/>
            <a:satOff val="0"/>
            <a:lumOff val="0"/>
            <a:alphaOff val="0"/>
          </a:schemeClr>
        </a:solidFill>
        <a:ln w="12700" cap="flat" cmpd="sng" algn="ctr">
          <a:solidFill>
            <a:schemeClr val="accent4">
              <a:hueOff val="1284133"/>
              <a:satOff val="6656"/>
              <a:lumOff val="-1844"/>
              <a:alphaOff val="0"/>
            </a:schemeClr>
          </a:solidFill>
          <a:prstDash val="solid"/>
          <a:miter lim="800000"/>
        </a:ln>
        <a:effectLst/>
      </dsp:spPr>
      <dsp:style>
        <a:lnRef idx="1">
          <a:scrgbClr r="0" g="0" b="0"/>
        </a:lnRef>
        <a:fillRef idx="1">
          <a:scrgbClr r="0" g="0" b="0"/>
        </a:fillRef>
        <a:effectRef idx="2">
          <a:scrgbClr r="0" g="0" b="0"/>
        </a:effectRef>
        <a:fontRef idx="minor"/>
      </dsp:style>
    </dsp:sp>
    <dsp:sp modelId="{520F905A-BE6D-4918-AF7F-A48815CC4DA5}">
      <dsp:nvSpPr>
        <dsp:cNvPr id="0" name=""/>
        <dsp:cNvSpPr/>
      </dsp:nvSpPr>
      <dsp:spPr>
        <a:xfrm>
          <a:off x="8375936" y="743763"/>
          <a:ext cx="1408756" cy="1205337"/>
        </a:xfrm>
        <a:prstGeom prst="rect">
          <a:avLst/>
        </a:prstGeom>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1F42ECC-164F-4BA3-B8A0-C2E14FBA731B}">
      <dsp:nvSpPr>
        <dsp:cNvPr id="0" name=""/>
        <dsp:cNvSpPr/>
      </dsp:nvSpPr>
      <dsp:spPr>
        <a:xfrm>
          <a:off x="8375936" y="1966627"/>
          <a:ext cx="1408756" cy="1462110"/>
        </a:xfrm>
        <a:prstGeom prst="rect">
          <a:avLst/>
        </a:prstGeom>
        <a:solidFill>
          <a:srgbClr val="C3E1F3"/>
        </a:solidFill>
        <a:ln>
          <a:noFill/>
        </a:ln>
        <a:effectLst>
          <a:outerShdw blurRad="50800" dist="38100" dir="2700000" algn="tl" rotWithShape="0">
            <a:prstClr val="black">
              <a:alpha val="40000"/>
            </a:prstClr>
          </a:outerShdw>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t" anchorCtr="0">
          <a:noAutofit/>
        </a:bodyPr>
        <a:lstStyle/>
        <a:p>
          <a:pPr marL="0" lvl="0" indent="0" algn="ctr" defTabSz="1066800" rtl="1">
            <a:lnSpc>
              <a:spcPct val="90000"/>
            </a:lnSpc>
            <a:spcBef>
              <a:spcPct val="0"/>
            </a:spcBef>
            <a:spcAft>
              <a:spcPct val="35000"/>
            </a:spcAft>
            <a:buNone/>
          </a:pPr>
          <a:r>
            <a:rPr lang="ar-SA" sz="2400" b="1" kern="1200" dirty="0"/>
            <a:t>"يا قليل الإيمان!" </a:t>
          </a:r>
          <a:br>
            <a:rPr lang="ar-SA" sz="2400" b="1" kern="1200" dirty="0"/>
          </a:br>
          <a:r>
            <a:rPr lang="ar-SA" sz="2400" b="1" kern="1200" dirty="0"/>
            <a:t>(متى </a:t>
          </a:r>
          <a:r>
            <a:rPr lang="fr-FR" sz="2400" b="1" kern="1200" dirty="0"/>
            <a:t>31:14</a:t>
          </a:r>
          <a:r>
            <a:rPr lang="ar-SA" sz="2400" b="1" kern="1200" dirty="0"/>
            <a:t>)</a:t>
          </a:r>
          <a:endParaRPr lang="es-ES" sz="2400" kern="1200" dirty="0"/>
        </a:p>
      </dsp:txBody>
      <dsp:txXfrm>
        <a:off x="8375936" y="1966627"/>
        <a:ext cx="1408756" cy="1462110"/>
      </dsp:txXfrm>
    </dsp:sp>
    <dsp:sp modelId="{56B7292D-9731-4075-ADD4-E2A91D421C2C}">
      <dsp:nvSpPr>
        <dsp:cNvPr id="0" name=""/>
        <dsp:cNvSpPr/>
      </dsp:nvSpPr>
      <dsp:spPr>
        <a:xfrm>
          <a:off x="8375936" y="122387"/>
          <a:ext cx="1488070" cy="516681"/>
        </a:xfrm>
        <a:prstGeom prst="rect">
          <a:avLst/>
        </a:prstGeom>
        <a:gradFill rotWithShape="0">
          <a:gsLst>
            <a:gs pos="0">
              <a:schemeClr val="accent4">
                <a:hueOff val="1284133"/>
                <a:satOff val="6656"/>
                <a:lumOff val="-1844"/>
                <a:alphaOff val="0"/>
                <a:satMod val="103000"/>
                <a:lumMod val="102000"/>
                <a:tint val="94000"/>
              </a:schemeClr>
            </a:gs>
            <a:gs pos="50000">
              <a:schemeClr val="accent4">
                <a:hueOff val="1284133"/>
                <a:satOff val="6656"/>
                <a:lumOff val="-1844"/>
                <a:alphaOff val="0"/>
                <a:satMod val="110000"/>
                <a:lumMod val="100000"/>
                <a:shade val="100000"/>
              </a:schemeClr>
            </a:gs>
            <a:gs pos="100000">
              <a:schemeClr val="accent4">
                <a:hueOff val="1284133"/>
                <a:satOff val="6656"/>
                <a:lumOff val="-1844"/>
                <a:alphaOff val="0"/>
                <a:lumMod val="99000"/>
                <a:satMod val="120000"/>
                <a:shade val="78000"/>
              </a:schemeClr>
            </a:gs>
          </a:gsLst>
          <a:lin ang="5400000" scaled="0"/>
        </a:gradFill>
        <a:ln w="12700" cap="flat" cmpd="sng" algn="ctr">
          <a:solidFill>
            <a:schemeClr val="accent4">
              <a:hueOff val="1284133"/>
              <a:satOff val="6656"/>
              <a:lumOff val="-1844"/>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rtl="1">
            <a:lnSpc>
              <a:spcPct val="90000"/>
            </a:lnSpc>
            <a:spcBef>
              <a:spcPct val="0"/>
            </a:spcBef>
            <a:spcAft>
              <a:spcPct val="35000"/>
            </a:spcAft>
            <a:buNone/>
          </a:pPr>
          <a:r>
            <a:rPr lang="ar-SA" sz="2400" b="1" kern="1200">
              <a:effectLst>
                <a:outerShdw blurRad="38100" dist="38100" dir="2700000" algn="tl">
                  <a:srgbClr val="000000"/>
                </a:outerShdw>
              </a:effectLst>
            </a:rPr>
            <a:t>إيمان بطرس</a:t>
          </a:r>
          <a:endParaRPr lang="es-ES" sz="2400" kern="1200" dirty="0">
            <a:effectLst>
              <a:outerShdw blurRad="38100" dist="38100" dir="2700000" algn="tl">
                <a:srgbClr val="000000"/>
              </a:outerShdw>
            </a:effectLst>
          </a:endParaRPr>
        </a:p>
      </dsp:txBody>
      <dsp:txXfrm>
        <a:off x="8375936" y="122387"/>
        <a:ext cx="1488070" cy="516681"/>
      </dsp:txXfrm>
    </dsp:sp>
    <dsp:sp modelId="{7CD9B7D2-5346-494E-909E-931407BEE132}">
      <dsp:nvSpPr>
        <dsp:cNvPr id="0" name=""/>
        <dsp:cNvSpPr/>
      </dsp:nvSpPr>
      <dsp:spPr>
        <a:xfrm>
          <a:off x="7877545" y="647244"/>
          <a:ext cx="0" cy="2678526"/>
        </a:xfrm>
        <a:prstGeom prst="line">
          <a:avLst/>
        </a:prstGeom>
        <a:solidFill>
          <a:schemeClr val="lt1">
            <a:alpha val="90000"/>
            <a:hueOff val="0"/>
            <a:satOff val="0"/>
            <a:lumOff val="0"/>
            <a:alphaOff val="0"/>
          </a:schemeClr>
        </a:solidFill>
        <a:ln w="12700" cap="flat" cmpd="sng" algn="ctr">
          <a:solidFill>
            <a:schemeClr val="accent4">
              <a:hueOff val="2568265"/>
              <a:satOff val="13312"/>
              <a:lumOff val="-3687"/>
              <a:alphaOff val="0"/>
            </a:schemeClr>
          </a:solidFill>
          <a:prstDash val="solid"/>
          <a:miter lim="800000"/>
        </a:ln>
        <a:effectLst/>
      </dsp:spPr>
      <dsp:style>
        <a:lnRef idx="1">
          <a:scrgbClr r="0" g="0" b="0"/>
        </a:lnRef>
        <a:fillRef idx="1">
          <a:scrgbClr r="0" g="0" b="0"/>
        </a:fillRef>
        <a:effectRef idx="2">
          <a:scrgbClr r="0" g="0" b="0"/>
        </a:effectRef>
        <a:fontRef idx="minor"/>
      </dsp:style>
    </dsp:sp>
    <dsp:sp modelId="{07A4AE2E-8284-42CA-B7F9-4B2F722B0780}">
      <dsp:nvSpPr>
        <dsp:cNvPr id="0" name=""/>
        <dsp:cNvSpPr/>
      </dsp:nvSpPr>
      <dsp:spPr>
        <a:xfrm>
          <a:off x="6389474" y="736528"/>
          <a:ext cx="1408756" cy="1205337"/>
        </a:xfrm>
        <a:prstGeom prst="rect">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6DEE1C7E-29F1-4BFF-ADCF-6502FAF270BD}">
      <dsp:nvSpPr>
        <dsp:cNvPr id="0" name=""/>
        <dsp:cNvSpPr/>
      </dsp:nvSpPr>
      <dsp:spPr>
        <a:xfrm>
          <a:off x="6389474" y="1959392"/>
          <a:ext cx="1408756" cy="1462110"/>
        </a:xfrm>
        <a:prstGeom prst="rect">
          <a:avLst/>
        </a:prstGeom>
        <a:solidFill>
          <a:srgbClr val="CDD8F7"/>
        </a:solidFill>
        <a:ln>
          <a:noFill/>
        </a:ln>
        <a:effectLst>
          <a:outerShdw blurRad="50800" dist="38100" dir="2700000" algn="tl" rotWithShape="0">
            <a:prstClr val="black">
              <a:alpha val="40000"/>
            </a:prstClr>
          </a:outerShdw>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t" anchorCtr="0">
          <a:noAutofit/>
        </a:bodyPr>
        <a:lstStyle/>
        <a:p>
          <a:pPr marL="0" lvl="0" indent="0" algn="ctr" defTabSz="889000" rtl="1">
            <a:lnSpc>
              <a:spcPct val="90000"/>
            </a:lnSpc>
            <a:spcBef>
              <a:spcPct val="0"/>
            </a:spcBef>
            <a:spcAft>
              <a:spcPct val="35000"/>
            </a:spcAft>
            <a:buNone/>
          </a:pPr>
          <a:r>
            <a:rPr lang="ar-SA" sz="2000" b="1" kern="1200" dirty="0"/>
            <a:t>« تَعَالَ إِلَى مَسَاعَدَةِ إِيمَانِي الضَّعِيفِ » (مرقس </a:t>
          </a:r>
          <a:r>
            <a:rPr lang="fr-FR" sz="2000" b="1" kern="1200" dirty="0"/>
            <a:t>24:9</a:t>
          </a:r>
          <a:r>
            <a:rPr lang="ar-SA" sz="2000" b="1" kern="1200" dirty="0"/>
            <a:t>)</a:t>
          </a:r>
          <a:endParaRPr lang="es-ES" sz="2000" b="1" kern="1200" dirty="0"/>
        </a:p>
      </dsp:txBody>
      <dsp:txXfrm>
        <a:off x="6389474" y="1959392"/>
        <a:ext cx="1408756" cy="1462110"/>
      </dsp:txXfrm>
    </dsp:sp>
    <dsp:sp modelId="{F9DF30A9-7B6B-451C-B056-6355C95639B1}">
      <dsp:nvSpPr>
        <dsp:cNvPr id="0" name=""/>
        <dsp:cNvSpPr/>
      </dsp:nvSpPr>
      <dsp:spPr>
        <a:xfrm>
          <a:off x="6380196" y="122387"/>
          <a:ext cx="1506626" cy="502211"/>
        </a:xfrm>
        <a:prstGeom prst="rect">
          <a:avLst/>
        </a:prstGeom>
        <a:gradFill rotWithShape="0">
          <a:gsLst>
            <a:gs pos="0">
              <a:schemeClr val="accent4">
                <a:hueOff val="2568265"/>
                <a:satOff val="13312"/>
                <a:lumOff val="-3687"/>
                <a:alphaOff val="0"/>
                <a:satMod val="103000"/>
                <a:lumMod val="102000"/>
                <a:tint val="94000"/>
              </a:schemeClr>
            </a:gs>
            <a:gs pos="50000">
              <a:schemeClr val="accent4">
                <a:hueOff val="2568265"/>
                <a:satOff val="13312"/>
                <a:lumOff val="-3687"/>
                <a:alphaOff val="0"/>
                <a:satMod val="110000"/>
                <a:lumMod val="100000"/>
                <a:shade val="100000"/>
              </a:schemeClr>
            </a:gs>
            <a:gs pos="100000">
              <a:schemeClr val="accent4">
                <a:hueOff val="2568265"/>
                <a:satOff val="13312"/>
                <a:lumOff val="-3687"/>
                <a:alphaOff val="0"/>
                <a:lumMod val="99000"/>
                <a:satMod val="120000"/>
                <a:shade val="78000"/>
              </a:schemeClr>
            </a:gs>
          </a:gsLst>
          <a:lin ang="5400000" scaled="0"/>
        </a:gradFill>
        <a:ln w="12700" cap="flat" cmpd="sng" algn="ctr">
          <a:solidFill>
            <a:schemeClr val="accent4">
              <a:hueOff val="2568265"/>
              <a:satOff val="13312"/>
              <a:lumOff val="-3687"/>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rtl="1">
            <a:lnSpc>
              <a:spcPct val="90000"/>
            </a:lnSpc>
            <a:spcBef>
              <a:spcPct val="0"/>
            </a:spcBef>
            <a:spcAft>
              <a:spcPct val="35000"/>
            </a:spcAft>
            <a:buNone/>
          </a:pPr>
          <a:r>
            <a:rPr lang="ar-SA" sz="2400" b="1" kern="1200">
              <a:effectLst>
                <a:outerShdw blurRad="38100" dist="38100" dir="2700000" algn="tl">
                  <a:srgbClr val="000000"/>
                </a:outerShdw>
              </a:effectLst>
            </a:rPr>
            <a:t>إيمان الأب</a:t>
          </a:r>
          <a:endParaRPr lang="es-ES" sz="2400" kern="1200" dirty="0">
            <a:effectLst>
              <a:outerShdw blurRad="38100" dist="38100" dir="2700000" algn="tl">
                <a:srgbClr val="000000"/>
              </a:outerShdw>
            </a:effectLst>
          </a:endParaRPr>
        </a:p>
      </dsp:txBody>
      <dsp:txXfrm>
        <a:off x="6380196" y="122387"/>
        <a:ext cx="1506626" cy="502211"/>
      </dsp:txXfrm>
    </dsp:sp>
    <dsp:sp modelId="{D2AE9422-10DB-4BFB-A12C-EBB4A8DCAA2C}">
      <dsp:nvSpPr>
        <dsp:cNvPr id="0" name=""/>
        <dsp:cNvSpPr/>
      </dsp:nvSpPr>
      <dsp:spPr>
        <a:xfrm>
          <a:off x="5809083" y="654479"/>
          <a:ext cx="0" cy="2678526"/>
        </a:xfrm>
        <a:prstGeom prst="line">
          <a:avLst/>
        </a:prstGeom>
        <a:solidFill>
          <a:schemeClr val="lt1">
            <a:alpha val="90000"/>
            <a:hueOff val="0"/>
            <a:satOff val="0"/>
            <a:lumOff val="0"/>
            <a:alphaOff val="0"/>
          </a:schemeClr>
        </a:solidFill>
        <a:ln w="12700" cap="flat" cmpd="sng" algn="ctr">
          <a:solidFill>
            <a:schemeClr val="accent4">
              <a:hueOff val="3852398"/>
              <a:satOff val="19969"/>
              <a:lumOff val="-5531"/>
              <a:alphaOff val="0"/>
            </a:schemeClr>
          </a:solidFill>
          <a:prstDash val="solid"/>
          <a:miter lim="800000"/>
        </a:ln>
        <a:effectLst/>
      </dsp:spPr>
      <dsp:style>
        <a:lnRef idx="1">
          <a:scrgbClr r="0" g="0" b="0"/>
        </a:lnRef>
        <a:fillRef idx="1">
          <a:scrgbClr r="0" g="0" b="0"/>
        </a:fillRef>
        <a:effectRef idx="2">
          <a:scrgbClr r="0" g="0" b="0"/>
        </a:effectRef>
        <a:fontRef idx="minor"/>
      </dsp:style>
    </dsp:sp>
    <dsp:sp modelId="{F31AED5F-BA65-453B-A8D0-15DD9B3FEDF6}">
      <dsp:nvSpPr>
        <dsp:cNvPr id="0" name=""/>
        <dsp:cNvSpPr/>
      </dsp:nvSpPr>
      <dsp:spPr>
        <a:xfrm>
          <a:off x="4321012" y="743763"/>
          <a:ext cx="1408756" cy="1205337"/>
        </a:xfrm>
        <a:prstGeom prst="rect">
          <a:avLst/>
        </a:prstGeom>
        <a:blipFill dpi="0"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B333758D-FD54-491E-89E7-30D54E48085C}">
      <dsp:nvSpPr>
        <dsp:cNvPr id="0" name=""/>
        <dsp:cNvSpPr/>
      </dsp:nvSpPr>
      <dsp:spPr>
        <a:xfrm>
          <a:off x="4341326" y="2044777"/>
          <a:ext cx="1408756" cy="1462110"/>
        </a:xfrm>
        <a:prstGeom prst="rect">
          <a:avLst/>
        </a:prstGeom>
        <a:solidFill>
          <a:srgbClr val="D7D4FC"/>
        </a:solidFill>
        <a:ln>
          <a:noFill/>
        </a:ln>
        <a:effectLst>
          <a:outerShdw blurRad="50800" dist="38100" dir="2700000" algn="tl" rotWithShape="0">
            <a:prstClr val="black">
              <a:alpha val="40000"/>
            </a:prstClr>
          </a:outerShdw>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ctr" defTabSz="1066800" rtl="1">
            <a:lnSpc>
              <a:spcPct val="90000"/>
            </a:lnSpc>
            <a:spcBef>
              <a:spcPct val="0"/>
            </a:spcBef>
            <a:spcAft>
              <a:spcPct val="35000"/>
            </a:spcAft>
            <a:buNone/>
          </a:pPr>
          <a:r>
            <a:rPr lang="ar-SA" sz="2400" b="1" kern="1200" dirty="0"/>
            <a:t>"عظيم إيمانكم" (متى </a:t>
          </a:r>
          <a:r>
            <a:rPr lang="fr-FR" sz="2400" b="1" kern="1200" dirty="0"/>
            <a:t>28:15</a:t>
          </a:r>
          <a:r>
            <a:rPr lang="ar-SA" sz="2400" b="1" kern="1200" dirty="0"/>
            <a:t>)</a:t>
          </a:r>
          <a:endParaRPr lang="es-ES" sz="2400" kern="1200" dirty="0"/>
        </a:p>
      </dsp:txBody>
      <dsp:txXfrm>
        <a:off x="4341326" y="2044777"/>
        <a:ext cx="1408756" cy="1462110"/>
      </dsp:txXfrm>
    </dsp:sp>
    <dsp:sp modelId="{F943B3B9-DC10-4A5C-B0AC-A895FE8A8097}">
      <dsp:nvSpPr>
        <dsp:cNvPr id="0" name=""/>
        <dsp:cNvSpPr/>
      </dsp:nvSpPr>
      <dsp:spPr>
        <a:xfrm>
          <a:off x="4239012" y="136999"/>
          <a:ext cx="1652070" cy="516681"/>
        </a:xfrm>
        <a:prstGeom prst="rect">
          <a:avLst/>
        </a:prstGeom>
        <a:gradFill rotWithShape="0">
          <a:gsLst>
            <a:gs pos="0">
              <a:schemeClr val="accent4">
                <a:hueOff val="3852398"/>
                <a:satOff val="19969"/>
                <a:lumOff val="-5531"/>
                <a:alphaOff val="0"/>
                <a:satMod val="103000"/>
                <a:lumMod val="102000"/>
                <a:tint val="94000"/>
              </a:schemeClr>
            </a:gs>
            <a:gs pos="50000">
              <a:schemeClr val="accent4">
                <a:hueOff val="3852398"/>
                <a:satOff val="19969"/>
                <a:lumOff val="-5531"/>
                <a:alphaOff val="0"/>
                <a:satMod val="110000"/>
                <a:lumMod val="100000"/>
                <a:shade val="100000"/>
              </a:schemeClr>
            </a:gs>
            <a:gs pos="100000">
              <a:schemeClr val="accent4">
                <a:hueOff val="3852398"/>
                <a:satOff val="19969"/>
                <a:lumOff val="-5531"/>
                <a:alphaOff val="0"/>
                <a:lumMod val="99000"/>
                <a:satMod val="120000"/>
                <a:shade val="78000"/>
              </a:schemeClr>
            </a:gs>
          </a:gsLst>
          <a:lin ang="5400000" scaled="0"/>
        </a:gradFill>
        <a:ln w="12700" cap="flat" cmpd="sng" algn="ctr">
          <a:solidFill>
            <a:schemeClr val="accent4">
              <a:hueOff val="3852398"/>
              <a:satOff val="19969"/>
              <a:lumOff val="-5531"/>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711200" rtl="1">
            <a:lnSpc>
              <a:spcPct val="90000"/>
            </a:lnSpc>
            <a:spcBef>
              <a:spcPct val="0"/>
            </a:spcBef>
            <a:spcAft>
              <a:spcPct val="35000"/>
            </a:spcAft>
            <a:buNone/>
          </a:pPr>
          <a:r>
            <a:rPr lang="ar-SA" sz="1600" b="1" kern="1200" dirty="0">
              <a:effectLst>
                <a:outerShdw blurRad="38100" dist="38100" dir="2700000" algn="tl">
                  <a:srgbClr val="000000"/>
                </a:outerShdw>
              </a:effectLst>
            </a:rPr>
            <a:t>إيمان المرأة الكنعانية</a:t>
          </a:r>
          <a:endParaRPr lang="es-ES" sz="1600" kern="1200" dirty="0">
            <a:effectLst>
              <a:outerShdw blurRad="38100" dist="38100" dir="2700000" algn="tl">
                <a:srgbClr val="000000"/>
              </a:outerShdw>
            </a:effectLst>
          </a:endParaRPr>
        </a:p>
      </dsp:txBody>
      <dsp:txXfrm>
        <a:off x="4239012" y="136999"/>
        <a:ext cx="1652070" cy="516681"/>
      </dsp:txXfrm>
    </dsp:sp>
    <dsp:sp modelId="{6949DDE7-0AAF-4727-B609-554D3A4FEC99}">
      <dsp:nvSpPr>
        <dsp:cNvPr id="0" name=""/>
        <dsp:cNvSpPr/>
      </dsp:nvSpPr>
      <dsp:spPr>
        <a:xfrm>
          <a:off x="3742838" y="654479"/>
          <a:ext cx="0" cy="2678526"/>
        </a:xfrm>
        <a:prstGeom prst="line">
          <a:avLst/>
        </a:prstGeom>
        <a:solidFill>
          <a:schemeClr val="lt1">
            <a:alpha val="90000"/>
            <a:hueOff val="0"/>
            <a:satOff val="0"/>
            <a:lumOff val="0"/>
            <a:alphaOff val="0"/>
          </a:schemeClr>
        </a:solidFill>
        <a:ln w="12700" cap="flat" cmpd="sng" algn="ctr">
          <a:solidFill>
            <a:schemeClr val="accent4">
              <a:hueOff val="5136530"/>
              <a:satOff val="26625"/>
              <a:lumOff val="-7374"/>
              <a:alphaOff val="0"/>
            </a:schemeClr>
          </a:solidFill>
          <a:prstDash val="solid"/>
          <a:miter lim="800000"/>
        </a:ln>
        <a:effectLst/>
      </dsp:spPr>
      <dsp:style>
        <a:lnRef idx="1">
          <a:scrgbClr r="0" g="0" b="0"/>
        </a:lnRef>
        <a:fillRef idx="1">
          <a:scrgbClr r="0" g="0" b="0"/>
        </a:fillRef>
        <a:effectRef idx="2">
          <a:scrgbClr r="0" g="0" b="0"/>
        </a:effectRef>
        <a:fontRef idx="minor"/>
      </dsp:style>
    </dsp:sp>
    <dsp:sp modelId="{39770434-6391-4C9F-8E8F-FF19F84845AD}">
      <dsp:nvSpPr>
        <dsp:cNvPr id="0" name=""/>
        <dsp:cNvSpPr/>
      </dsp:nvSpPr>
      <dsp:spPr>
        <a:xfrm>
          <a:off x="1997494" y="743763"/>
          <a:ext cx="1713752" cy="1205337"/>
        </a:xfrm>
        <a:prstGeom prst="rect">
          <a:avLst/>
        </a:prstGeom>
        <a:blipFill dpi="0" rotWithShape="1">
          <a:blip xmlns:r="http://schemas.openxmlformats.org/officeDocument/2006/relationships" r:embed="rId5" cstate="email">
            <a:extLst>
              <a:ext uri="{28A0092B-C50C-407E-A947-70E740481C1C}">
                <a14:useLocalDpi xmlns:a14="http://schemas.microsoft.com/office/drawing/2010/main"/>
              </a:ext>
            </a:extLst>
          </a:blip>
          <a:srcRect/>
          <a:stretch>
            <a:fillRect l="-551" t="-3566" r="551" b="-17518"/>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34FA691F-2865-46C9-81D5-E44ADC7C54F2}">
      <dsp:nvSpPr>
        <dsp:cNvPr id="0" name=""/>
        <dsp:cNvSpPr/>
      </dsp:nvSpPr>
      <dsp:spPr>
        <a:xfrm>
          <a:off x="1983745" y="1966627"/>
          <a:ext cx="1741251" cy="1462110"/>
        </a:xfrm>
        <a:prstGeom prst="rect">
          <a:avLst/>
        </a:prstGeom>
        <a:solidFill>
          <a:srgbClr val="E7D9FB"/>
        </a:solidFill>
        <a:ln>
          <a:noFill/>
        </a:ln>
        <a:effectLst>
          <a:outerShdw blurRad="50800" dist="38100" dir="2700000" algn="tl" rotWithShape="0">
            <a:prstClr val="black">
              <a:alpha val="40000"/>
            </a:prstClr>
          </a:outerShdw>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t" anchorCtr="0">
          <a:noAutofit/>
        </a:bodyPr>
        <a:lstStyle/>
        <a:p>
          <a:pPr marL="0" lvl="0" indent="0" algn="ctr" defTabSz="1066800" rtl="1">
            <a:lnSpc>
              <a:spcPct val="90000"/>
            </a:lnSpc>
            <a:spcBef>
              <a:spcPct val="0"/>
            </a:spcBef>
            <a:spcAft>
              <a:spcPct val="35000"/>
            </a:spcAft>
            <a:buNone/>
          </a:pPr>
          <a:r>
            <a:rPr lang="ar-SA" sz="2400" b="1" kern="1200" dirty="0"/>
            <a:t>"لم أجد إيمانا عظيما حتى في إسرائيل" </a:t>
          </a:r>
          <a:endParaRPr lang="fr-FR" sz="2400" b="1" kern="1200" dirty="0"/>
        </a:p>
        <a:p>
          <a:pPr marL="0" lvl="0" indent="0" algn="ctr" defTabSz="1066800" rtl="1">
            <a:lnSpc>
              <a:spcPct val="90000"/>
            </a:lnSpc>
            <a:spcBef>
              <a:spcPct val="0"/>
            </a:spcBef>
            <a:spcAft>
              <a:spcPct val="35000"/>
            </a:spcAft>
            <a:buNone/>
          </a:pPr>
          <a:r>
            <a:rPr lang="ar-SA" sz="2400" b="1" kern="1200" dirty="0"/>
            <a:t>(لوقا </a:t>
          </a:r>
          <a:r>
            <a:rPr lang="fr-FR" sz="2400" b="1" kern="1200" dirty="0"/>
            <a:t>9:7</a:t>
          </a:r>
          <a:r>
            <a:rPr lang="ar-SA" sz="2400" b="1" kern="1200" dirty="0"/>
            <a:t>)</a:t>
          </a:r>
          <a:endParaRPr lang="es-ES" sz="2400" kern="1200" dirty="0"/>
        </a:p>
      </dsp:txBody>
      <dsp:txXfrm>
        <a:off x="1983745" y="1966627"/>
        <a:ext cx="1741251" cy="1462110"/>
      </dsp:txXfrm>
    </dsp:sp>
    <dsp:sp modelId="{B030FCF5-5111-4999-B91A-1424FECB2873}">
      <dsp:nvSpPr>
        <dsp:cNvPr id="0" name=""/>
        <dsp:cNvSpPr/>
      </dsp:nvSpPr>
      <dsp:spPr>
        <a:xfrm>
          <a:off x="2038156" y="122387"/>
          <a:ext cx="1711742" cy="516681"/>
        </a:xfrm>
        <a:prstGeom prst="rect">
          <a:avLst/>
        </a:prstGeom>
        <a:gradFill rotWithShape="0">
          <a:gsLst>
            <a:gs pos="0">
              <a:schemeClr val="accent4">
                <a:hueOff val="5136530"/>
                <a:satOff val="26625"/>
                <a:lumOff val="-7374"/>
                <a:alphaOff val="0"/>
                <a:satMod val="103000"/>
                <a:lumMod val="102000"/>
                <a:tint val="94000"/>
              </a:schemeClr>
            </a:gs>
            <a:gs pos="50000">
              <a:schemeClr val="accent4">
                <a:hueOff val="5136530"/>
                <a:satOff val="26625"/>
                <a:lumOff val="-7374"/>
                <a:alphaOff val="0"/>
                <a:satMod val="110000"/>
                <a:lumMod val="100000"/>
                <a:shade val="100000"/>
              </a:schemeClr>
            </a:gs>
            <a:gs pos="100000">
              <a:schemeClr val="accent4">
                <a:hueOff val="5136530"/>
                <a:satOff val="26625"/>
                <a:lumOff val="-7374"/>
                <a:alphaOff val="0"/>
                <a:lumMod val="99000"/>
                <a:satMod val="120000"/>
                <a:shade val="78000"/>
              </a:schemeClr>
            </a:gs>
          </a:gsLst>
          <a:lin ang="5400000" scaled="0"/>
        </a:gradFill>
        <a:ln w="12700" cap="flat" cmpd="sng" algn="ctr">
          <a:solidFill>
            <a:schemeClr val="accent4">
              <a:hueOff val="5136530"/>
              <a:satOff val="26625"/>
              <a:lumOff val="-7374"/>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rtl="1">
            <a:lnSpc>
              <a:spcPct val="90000"/>
            </a:lnSpc>
            <a:spcBef>
              <a:spcPct val="0"/>
            </a:spcBef>
            <a:spcAft>
              <a:spcPct val="35000"/>
            </a:spcAft>
            <a:buNone/>
          </a:pPr>
          <a:r>
            <a:rPr lang="ar-SA" sz="1800" b="1" kern="1200" dirty="0">
              <a:effectLst>
                <a:outerShdw blurRad="38100" dist="38100" dir="2700000" algn="tl">
                  <a:srgbClr val="000000"/>
                </a:outerShdw>
              </a:effectLst>
            </a:rPr>
            <a:t>إيمان القائد</a:t>
          </a:r>
          <a:endParaRPr lang="es-ES" sz="1800" kern="1200" dirty="0">
            <a:effectLst>
              <a:outerShdw blurRad="38100" dist="38100" dir="2700000" algn="tl">
                <a:srgbClr val="000000"/>
              </a:outerShdw>
            </a:effectLst>
          </a:endParaRPr>
        </a:p>
      </dsp:txBody>
      <dsp:txXfrm>
        <a:off x="2038156" y="122387"/>
        <a:ext cx="1711742" cy="516681"/>
      </dsp:txXfrm>
    </dsp:sp>
    <dsp:sp modelId="{CFAE7013-EE75-4F32-BF92-A4431AE5F6EA}">
      <dsp:nvSpPr>
        <dsp:cNvPr id="0" name=""/>
        <dsp:cNvSpPr/>
      </dsp:nvSpPr>
      <dsp:spPr>
        <a:xfrm>
          <a:off x="1494631" y="654479"/>
          <a:ext cx="0" cy="2678526"/>
        </a:xfrm>
        <a:prstGeom prst="line">
          <a:avLst/>
        </a:prstGeom>
        <a:solidFill>
          <a:schemeClr val="lt1">
            <a:alpha val="90000"/>
            <a:hueOff val="0"/>
            <a:satOff val="0"/>
            <a:lumOff val="0"/>
            <a:alphaOff val="0"/>
          </a:schemeClr>
        </a:solidFill>
        <a:ln w="12700" cap="flat" cmpd="sng" algn="ctr">
          <a:solidFill>
            <a:schemeClr val="accent4">
              <a:hueOff val="6420663"/>
              <a:satOff val="33281"/>
              <a:lumOff val="-9218"/>
              <a:alphaOff val="0"/>
            </a:schemeClr>
          </a:solidFill>
          <a:prstDash val="solid"/>
          <a:miter lim="800000"/>
        </a:ln>
        <a:effectLst/>
      </dsp:spPr>
      <dsp:style>
        <a:lnRef idx="1">
          <a:scrgbClr r="0" g="0" b="0"/>
        </a:lnRef>
        <a:fillRef idx="1">
          <a:scrgbClr r="0" g="0" b="0"/>
        </a:fillRef>
        <a:effectRef idx="2">
          <a:scrgbClr r="0" g="0" b="0"/>
        </a:effectRef>
        <a:fontRef idx="minor"/>
      </dsp:style>
    </dsp:sp>
    <dsp:sp modelId="{6D6610F4-379A-4D9C-91D6-26958AD3D8BD}">
      <dsp:nvSpPr>
        <dsp:cNvPr id="0" name=""/>
        <dsp:cNvSpPr/>
      </dsp:nvSpPr>
      <dsp:spPr>
        <a:xfrm>
          <a:off x="6561" y="743763"/>
          <a:ext cx="1408756" cy="1205337"/>
        </a:xfrm>
        <a:prstGeom prst="rect">
          <a:avLst/>
        </a:prstGeom>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AC4FD2A1-D591-4B95-A535-7FAAF8A95B55}">
      <dsp:nvSpPr>
        <dsp:cNvPr id="0" name=""/>
        <dsp:cNvSpPr/>
      </dsp:nvSpPr>
      <dsp:spPr>
        <a:xfrm>
          <a:off x="6561" y="1966627"/>
          <a:ext cx="1408756" cy="1462110"/>
        </a:xfrm>
        <a:prstGeom prst="rect">
          <a:avLst/>
        </a:prstGeom>
        <a:solidFill>
          <a:srgbClr val="F4DDFB"/>
        </a:solidFill>
        <a:ln>
          <a:noFill/>
        </a:ln>
        <a:effectLst>
          <a:outerShdw blurRad="50800" dist="38100" dir="2700000" algn="tl" rotWithShape="0">
            <a:prstClr val="black">
              <a:alpha val="40000"/>
            </a:prstClr>
          </a:outerShdw>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t" anchorCtr="0">
          <a:noAutofit/>
        </a:bodyPr>
        <a:lstStyle/>
        <a:p>
          <a:pPr marL="0" lvl="0" indent="0" algn="ctr" defTabSz="1066800" rtl="1">
            <a:lnSpc>
              <a:spcPct val="90000"/>
            </a:lnSpc>
            <a:spcBef>
              <a:spcPct val="0"/>
            </a:spcBef>
            <a:spcAft>
              <a:spcPct val="35000"/>
            </a:spcAft>
            <a:buNone/>
          </a:pPr>
          <a:r>
            <a:rPr lang="ar-SA" sz="2400" b="1" kern="1200" dirty="0"/>
            <a:t>"رجل مليء بالإيمان" (أعمال </a:t>
          </a:r>
          <a:r>
            <a:rPr lang="fr-FR" sz="2400" b="1" kern="1200" dirty="0"/>
            <a:t>5:6</a:t>
          </a:r>
          <a:r>
            <a:rPr lang="ar-SA" sz="2400" b="1" kern="1200" dirty="0"/>
            <a:t>)</a:t>
          </a:r>
          <a:endParaRPr lang="es-ES" sz="2400" kern="1200" dirty="0"/>
        </a:p>
      </dsp:txBody>
      <dsp:txXfrm>
        <a:off x="6561" y="1966627"/>
        <a:ext cx="1408756" cy="1462110"/>
      </dsp:txXfrm>
    </dsp:sp>
    <dsp:sp modelId="{BAFB1362-565C-45C5-9E03-9BA921416D73}">
      <dsp:nvSpPr>
        <dsp:cNvPr id="0" name=""/>
        <dsp:cNvSpPr/>
      </dsp:nvSpPr>
      <dsp:spPr>
        <a:xfrm>
          <a:off x="6561" y="122387"/>
          <a:ext cx="1488070" cy="516681"/>
        </a:xfrm>
        <a:prstGeom prst="rect">
          <a:avLst/>
        </a:prstGeom>
        <a:gradFill rotWithShape="0">
          <a:gsLst>
            <a:gs pos="0">
              <a:schemeClr val="accent4">
                <a:hueOff val="6420663"/>
                <a:satOff val="33281"/>
                <a:lumOff val="-9218"/>
                <a:alphaOff val="0"/>
                <a:satMod val="103000"/>
                <a:lumMod val="102000"/>
                <a:tint val="94000"/>
              </a:schemeClr>
            </a:gs>
            <a:gs pos="50000">
              <a:schemeClr val="accent4">
                <a:hueOff val="6420663"/>
                <a:satOff val="33281"/>
                <a:lumOff val="-9218"/>
                <a:alphaOff val="0"/>
                <a:satMod val="110000"/>
                <a:lumMod val="100000"/>
                <a:shade val="100000"/>
              </a:schemeClr>
            </a:gs>
            <a:gs pos="100000">
              <a:schemeClr val="accent4">
                <a:hueOff val="6420663"/>
                <a:satOff val="33281"/>
                <a:lumOff val="-9218"/>
                <a:alphaOff val="0"/>
                <a:lumMod val="99000"/>
                <a:satMod val="120000"/>
                <a:shade val="78000"/>
              </a:schemeClr>
            </a:gs>
          </a:gsLst>
          <a:lin ang="5400000" scaled="0"/>
        </a:gradFill>
        <a:ln w="12700" cap="flat" cmpd="sng" algn="ctr">
          <a:solidFill>
            <a:schemeClr val="accent4">
              <a:hueOff val="6420663"/>
              <a:satOff val="33281"/>
              <a:lumOff val="-9218"/>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rtl="1">
            <a:lnSpc>
              <a:spcPct val="90000"/>
            </a:lnSpc>
            <a:spcBef>
              <a:spcPct val="0"/>
            </a:spcBef>
            <a:spcAft>
              <a:spcPct val="35000"/>
            </a:spcAft>
            <a:buNone/>
          </a:pPr>
          <a:r>
            <a:rPr lang="ar-SA" sz="2400" b="1" kern="1200" dirty="0">
              <a:effectLst>
                <a:outerShdw blurRad="38100" dist="38100" dir="2700000" algn="tl">
                  <a:srgbClr val="000000"/>
                </a:outerShdw>
              </a:effectLst>
            </a:rPr>
            <a:t>إيمان ستيفن</a:t>
          </a:r>
          <a:endParaRPr lang="es-ES" sz="2400" kern="1200" dirty="0">
            <a:effectLst>
              <a:outerShdw blurRad="38100" dist="38100" dir="2700000" algn="tl">
                <a:srgbClr val="000000"/>
              </a:outerShdw>
            </a:effectLst>
          </a:endParaRPr>
        </a:p>
      </dsp:txBody>
      <dsp:txXfrm>
        <a:off x="6561" y="122387"/>
        <a:ext cx="1488070" cy="5166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FE801D-DE2B-4B26-AE02-37B78EB2674E}">
      <dsp:nvSpPr>
        <dsp:cNvPr id="0" name=""/>
        <dsp:cNvSpPr/>
      </dsp:nvSpPr>
      <dsp:spPr>
        <a:xfrm>
          <a:off x="3196756" y="321372"/>
          <a:ext cx="2857891" cy="893090"/>
        </a:xfrm>
        <a:prstGeom prst="rect">
          <a:avLst/>
        </a:prstGeom>
        <a:solidFill>
          <a:srgbClr val="FFEBAB"/>
        </a:solidFill>
        <a:ln w="28575" cap="flat" cmpd="sng" algn="ctr">
          <a:solidFill>
            <a:srgbClr val="B48900"/>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76200" tIns="76200" rIns="604920" bIns="76200" numCol="1" spcCol="1270" anchor="ctr" anchorCtr="0">
          <a:noAutofit/>
        </a:bodyPr>
        <a:lstStyle/>
        <a:p>
          <a:pPr marL="0" lvl="0" indent="0" algn="ctr" defTabSz="889000" rtl="1">
            <a:lnSpc>
              <a:spcPct val="90000"/>
            </a:lnSpc>
            <a:spcBef>
              <a:spcPct val="0"/>
            </a:spcBef>
            <a:spcAft>
              <a:spcPct val="35000"/>
            </a:spcAft>
            <a:buNone/>
          </a:pPr>
          <a:r>
            <a:rPr lang="ar-SA" sz="2000" b="1" kern="1200" dirty="0"/>
            <a:t>مارس الإيمان، مهما كان صغيرا (</a:t>
          </a:r>
          <a:r>
            <a:rPr lang="ar-SA" sz="2000" b="0" kern="1200" dirty="0"/>
            <a:t>متى </a:t>
          </a:r>
          <a:r>
            <a:rPr lang="fr-FR" sz="2000" b="0" kern="1200" dirty="0"/>
            <a:t>20:17</a:t>
          </a:r>
          <a:r>
            <a:rPr lang="ar-SA" sz="2000" b="1" kern="1200" dirty="0"/>
            <a:t>)</a:t>
          </a:r>
          <a:endParaRPr lang="es-ES" sz="2000" kern="1200" dirty="0"/>
        </a:p>
      </dsp:txBody>
      <dsp:txXfrm>
        <a:off x="3196756" y="321372"/>
        <a:ext cx="2857891" cy="893090"/>
      </dsp:txXfrm>
    </dsp:sp>
    <dsp:sp modelId="{EF1C654A-1FC1-4582-A367-0477E89B3989}">
      <dsp:nvSpPr>
        <dsp:cNvPr id="0" name=""/>
        <dsp:cNvSpPr/>
      </dsp:nvSpPr>
      <dsp:spPr>
        <a:xfrm>
          <a:off x="5573741" y="192369"/>
          <a:ext cx="625163" cy="937745"/>
        </a:xfrm>
        <a:prstGeom prst="rect">
          <a:avLst/>
        </a:prstGeom>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b="5341"/>
          </a:stretch>
        </a:blipFill>
        <a:ln w="28575" cap="flat" cmpd="sng" algn="ctr">
          <a:solidFill>
            <a:srgbClr val="B48900"/>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sp>
    <dsp:sp modelId="{62330D1C-E735-4EF1-BDB8-4173C1B5B3D5}">
      <dsp:nvSpPr>
        <dsp:cNvPr id="0" name=""/>
        <dsp:cNvSpPr/>
      </dsp:nvSpPr>
      <dsp:spPr>
        <a:xfrm>
          <a:off x="0" y="321372"/>
          <a:ext cx="2857891" cy="893090"/>
        </a:xfrm>
        <a:prstGeom prst="rect">
          <a:avLst/>
        </a:prstGeom>
        <a:solidFill>
          <a:srgbClr val="BDEEFF"/>
        </a:solidFill>
        <a:ln w="28575" cap="flat" cmpd="sng" algn="ctr">
          <a:solidFill>
            <a:srgbClr val="0082B0"/>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76200" tIns="76200" rIns="604920" bIns="76200" numCol="1" spcCol="1270" anchor="ctr" anchorCtr="0">
          <a:noAutofit/>
        </a:bodyPr>
        <a:lstStyle/>
        <a:p>
          <a:pPr marL="0" lvl="0" indent="0" algn="ctr" defTabSz="889000" rtl="1">
            <a:lnSpc>
              <a:spcPct val="90000"/>
            </a:lnSpc>
            <a:spcBef>
              <a:spcPct val="0"/>
            </a:spcBef>
            <a:spcAft>
              <a:spcPct val="35000"/>
            </a:spcAft>
            <a:buNone/>
          </a:pPr>
          <a:r>
            <a:rPr lang="ar-SA" sz="2000" b="1" kern="1200" dirty="0"/>
            <a:t>ادرس الكتاب المقدس (رومية </a:t>
          </a:r>
          <a:r>
            <a:rPr lang="fr-FR" sz="2000" b="1" kern="1200" dirty="0"/>
            <a:t>17:10</a:t>
          </a:r>
          <a:r>
            <a:rPr lang="ar-SA" sz="2000" b="1" kern="1200" dirty="0"/>
            <a:t>)</a:t>
          </a:r>
          <a:endParaRPr lang="es-ES" sz="2000" kern="1200" dirty="0"/>
        </a:p>
      </dsp:txBody>
      <dsp:txXfrm>
        <a:off x="0" y="321372"/>
        <a:ext cx="2857891" cy="893090"/>
      </dsp:txXfrm>
    </dsp:sp>
    <dsp:sp modelId="{D0657339-4452-4381-9696-08768A9793E4}">
      <dsp:nvSpPr>
        <dsp:cNvPr id="0" name=""/>
        <dsp:cNvSpPr/>
      </dsp:nvSpPr>
      <dsp:spPr>
        <a:xfrm>
          <a:off x="2342644" y="192369"/>
          <a:ext cx="625163" cy="937745"/>
        </a:xfrm>
        <a:prstGeom prst="rect">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28575" cap="flat" cmpd="sng" algn="ctr">
          <a:solidFill>
            <a:srgbClr val="0082B0"/>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sp>
    <dsp:sp modelId="{62F9C750-5BA6-4C3D-BBE2-97E7E0FA3542}">
      <dsp:nvSpPr>
        <dsp:cNvPr id="0" name=""/>
        <dsp:cNvSpPr/>
      </dsp:nvSpPr>
      <dsp:spPr>
        <a:xfrm>
          <a:off x="3196756" y="1445674"/>
          <a:ext cx="2857891" cy="893090"/>
        </a:xfrm>
        <a:prstGeom prst="rect">
          <a:avLst/>
        </a:prstGeom>
        <a:solidFill>
          <a:schemeClr val="accent3">
            <a:lumMod val="20000"/>
            <a:lumOff val="80000"/>
          </a:schemeClr>
        </a:solidFill>
        <a:ln w="28575" cap="flat" cmpd="sng" algn="ctr">
          <a:solidFill>
            <a:schemeClr val="accent3">
              <a:lumMod val="5000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76200" tIns="76200" rIns="604920" bIns="76200" numCol="1" spcCol="1270" anchor="ctr" anchorCtr="0">
          <a:noAutofit/>
        </a:bodyPr>
        <a:lstStyle/>
        <a:p>
          <a:pPr marL="0" lvl="0" indent="0" algn="ctr" defTabSz="889000" rtl="1">
            <a:lnSpc>
              <a:spcPct val="90000"/>
            </a:lnSpc>
            <a:spcBef>
              <a:spcPct val="0"/>
            </a:spcBef>
            <a:spcAft>
              <a:spcPct val="35000"/>
            </a:spcAft>
            <a:buNone/>
          </a:pPr>
          <a:r>
            <a:rPr lang="ar-SA" sz="2000" b="1" kern="1200" dirty="0"/>
            <a:t>اطلب من الله أن يزيده (لوقا </a:t>
          </a:r>
          <a:r>
            <a:rPr lang="fr-FR" sz="2000" b="1" kern="1200" dirty="0"/>
            <a:t>5:17</a:t>
          </a:r>
          <a:r>
            <a:rPr lang="ar-SA" sz="2000" b="1" kern="1200" dirty="0"/>
            <a:t>)</a:t>
          </a:r>
          <a:endParaRPr lang="es-ES" sz="2000" b="1" kern="1200" dirty="0"/>
        </a:p>
      </dsp:txBody>
      <dsp:txXfrm>
        <a:off x="3196756" y="1445674"/>
        <a:ext cx="2857891" cy="893090"/>
      </dsp:txXfrm>
    </dsp:sp>
    <dsp:sp modelId="{4CFB5C92-2025-4ADA-8309-F9DDDE058036}">
      <dsp:nvSpPr>
        <dsp:cNvPr id="0" name=""/>
        <dsp:cNvSpPr/>
      </dsp:nvSpPr>
      <dsp:spPr>
        <a:xfrm>
          <a:off x="5548565" y="1316672"/>
          <a:ext cx="625163" cy="937745"/>
        </a:xfrm>
        <a:prstGeom prst="rect">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w="28575" cap="flat" cmpd="sng" algn="ctr">
          <a:solidFill>
            <a:schemeClr val="accent3">
              <a:lumMod val="5000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sp>
    <dsp:sp modelId="{E41E6368-E3D1-45FE-A79B-B9C5F27954CB}">
      <dsp:nvSpPr>
        <dsp:cNvPr id="0" name=""/>
        <dsp:cNvSpPr/>
      </dsp:nvSpPr>
      <dsp:spPr>
        <a:xfrm>
          <a:off x="0" y="1445674"/>
          <a:ext cx="2857891" cy="893090"/>
        </a:xfrm>
        <a:prstGeom prst="rect">
          <a:avLst/>
        </a:prstGeom>
        <a:solidFill>
          <a:schemeClr val="accent5">
            <a:lumMod val="20000"/>
            <a:lumOff val="80000"/>
          </a:schemeClr>
        </a:solidFill>
        <a:ln w="28575" cap="flat" cmpd="sng" algn="ctr">
          <a:solidFill>
            <a:schemeClr val="accent5">
              <a:lumMod val="5000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76200" tIns="76200" rIns="604920" bIns="76200" numCol="1" spcCol="1270" anchor="ctr" anchorCtr="0">
          <a:noAutofit/>
        </a:bodyPr>
        <a:lstStyle/>
        <a:p>
          <a:pPr marL="0" lvl="0" indent="0" algn="ctr" defTabSz="889000" rtl="1">
            <a:lnSpc>
              <a:spcPct val="90000"/>
            </a:lnSpc>
            <a:spcBef>
              <a:spcPct val="0"/>
            </a:spcBef>
            <a:spcAft>
              <a:spcPct val="35000"/>
            </a:spcAft>
            <a:buNone/>
          </a:pPr>
          <a:r>
            <a:rPr lang="ar-SA" sz="2000" b="1" kern="1200" dirty="0"/>
            <a:t>لا تستسلم للشك </a:t>
          </a:r>
          <a:endParaRPr lang="fr-FR" sz="2000" b="1" kern="1200" dirty="0"/>
        </a:p>
        <a:p>
          <a:pPr marL="0" lvl="0" indent="0" algn="ctr" defTabSz="889000" rtl="1">
            <a:lnSpc>
              <a:spcPct val="90000"/>
            </a:lnSpc>
            <a:spcBef>
              <a:spcPct val="0"/>
            </a:spcBef>
            <a:spcAft>
              <a:spcPct val="35000"/>
            </a:spcAft>
            <a:buNone/>
          </a:pPr>
          <a:r>
            <a:rPr lang="ar-SA" sz="2000" b="1" kern="1200" dirty="0"/>
            <a:t>(</a:t>
          </a:r>
          <a:r>
            <a:rPr lang="ar-SA" sz="2000" b="0" kern="1200" dirty="0"/>
            <a:t>مرقس </a:t>
          </a:r>
          <a:r>
            <a:rPr lang="fr-FR" sz="2000" b="0" kern="1200" dirty="0"/>
            <a:t>23:9</a:t>
          </a:r>
          <a:r>
            <a:rPr lang="ar-SA" sz="2000" b="0" kern="1200" dirty="0"/>
            <a:t>-24</a:t>
          </a:r>
          <a:r>
            <a:rPr lang="ar-SA" sz="2000" b="1" kern="1200" dirty="0"/>
            <a:t>)</a:t>
          </a:r>
          <a:endParaRPr lang="es-ES" sz="2000" kern="1200" dirty="0"/>
        </a:p>
      </dsp:txBody>
      <dsp:txXfrm>
        <a:off x="0" y="1445674"/>
        <a:ext cx="2857891" cy="893090"/>
      </dsp:txXfrm>
    </dsp:sp>
    <dsp:sp modelId="{DE7FC900-5765-4183-91B0-93122DA942DB}">
      <dsp:nvSpPr>
        <dsp:cNvPr id="0" name=""/>
        <dsp:cNvSpPr/>
      </dsp:nvSpPr>
      <dsp:spPr>
        <a:xfrm>
          <a:off x="2342644" y="1316672"/>
          <a:ext cx="625163" cy="937745"/>
        </a:xfrm>
        <a:prstGeom prst="rect">
          <a:avLst/>
        </a:prstGeom>
        <a:blipFill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a:ln w="28575" cap="flat" cmpd="sng" algn="ctr">
          <a:solidFill>
            <a:schemeClr val="accent5">
              <a:lumMod val="5000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sp>
    <dsp:sp modelId="{CF95EDDD-B49F-4AFD-BA06-49661791AC8B}">
      <dsp:nvSpPr>
        <dsp:cNvPr id="0" name=""/>
        <dsp:cNvSpPr/>
      </dsp:nvSpPr>
      <dsp:spPr>
        <a:xfrm>
          <a:off x="3196756" y="2569976"/>
          <a:ext cx="2857891" cy="893090"/>
        </a:xfrm>
        <a:prstGeom prst="rect">
          <a:avLst/>
        </a:prstGeom>
        <a:solidFill>
          <a:schemeClr val="accent6">
            <a:lumMod val="20000"/>
            <a:lumOff val="80000"/>
          </a:schemeClr>
        </a:solidFill>
        <a:ln w="28575" cap="flat" cmpd="sng" algn="ctr">
          <a:solidFill>
            <a:schemeClr val="accent5">
              <a:lumMod val="7500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76200" tIns="76200" rIns="604920" bIns="76200" numCol="1" spcCol="1270" anchor="ctr" anchorCtr="0">
          <a:noAutofit/>
        </a:bodyPr>
        <a:lstStyle/>
        <a:p>
          <a:pPr marL="0" lvl="0" indent="0" algn="ctr" defTabSz="889000" rtl="1">
            <a:lnSpc>
              <a:spcPct val="90000"/>
            </a:lnSpc>
            <a:spcBef>
              <a:spcPct val="0"/>
            </a:spcBef>
            <a:spcAft>
              <a:spcPct val="35000"/>
            </a:spcAft>
            <a:buNone/>
          </a:pPr>
          <a:r>
            <a:rPr lang="ar-SA" sz="2000" b="1" kern="1200" dirty="0"/>
            <a:t>لا أبني إيماني على إيمان الآخرين (متى </a:t>
          </a:r>
          <a:r>
            <a:rPr lang="fr-FR" sz="2000" b="1" kern="1200" dirty="0"/>
            <a:t>8:25</a:t>
          </a:r>
          <a:r>
            <a:rPr lang="ar-SA" sz="2000" b="1" kern="1200" dirty="0"/>
            <a:t>)</a:t>
          </a:r>
          <a:endParaRPr lang="es-ES" sz="2000" b="1" kern="1200" dirty="0"/>
        </a:p>
      </dsp:txBody>
      <dsp:txXfrm>
        <a:off x="3196756" y="2569976"/>
        <a:ext cx="2857891" cy="893090"/>
      </dsp:txXfrm>
    </dsp:sp>
    <dsp:sp modelId="{DBEFF52B-2DD5-4E70-AFE3-2AD45871F679}">
      <dsp:nvSpPr>
        <dsp:cNvPr id="0" name=""/>
        <dsp:cNvSpPr/>
      </dsp:nvSpPr>
      <dsp:spPr>
        <a:xfrm>
          <a:off x="5548565" y="2440974"/>
          <a:ext cx="625163" cy="937745"/>
        </a:xfrm>
        <a:prstGeom prst="rect">
          <a:avLst/>
        </a:prstGeom>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w="28575" cap="flat" cmpd="sng" algn="ctr">
          <a:solidFill>
            <a:schemeClr val="accent5">
              <a:lumMod val="7500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sp>
    <dsp:sp modelId="{25183399-0B8C-42D7-A96A-7EBD0191D40C}">
      <dsp:nvSpPr>
        <dsp:cNvPr id="0" name=""/>
        <dsp:cNvSpPr/>
      </dsp:nvSpPr>
      <dsp:spPr>
        <a:xfrm>
          <a:off x="0" y="2569976"/>
          <a:ext cx="2857891" cy="893090"/>
        </a:xfrm>
        <a:prstGeom prst="rect">
          <a:avLst/>
        </a:prstGeom>
        <a:solidFill>
          <a:srgbClr val="EEE3D6"/>
        </a:solidFill>
        <a:ln w="28575" cap="flat" cmpd="sng" algn="ctr">
          <a:solidFill>
            <a:srgbClr val="926C3E"/>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76200" tIns="76200" rIns="604920" bIns="76200" numCol="1" spcCol="1270" anchor="ctr" anchorCtr="0">
          <a:noAutofit/>
        </a:bodyPr>
        <a:lstStyle/>
        <a:p>
          <a:pPr marL="0" lvl="0" indent="0" algn="ctr" defTabSz="889000" rtl="1">
            <a:lnSpc>
              <a:spcPct val="90000"/>
            </a:lnSpc>
            <a:spcBef>
              <a:spcPct val="0"/>
            </a:spcBef>
            <a:spcAft>
              <a:spcPct val="35000"/>
            </a:spcAft>
            <a:buNone/>
          </a:pPr>
          <a:r>
            <a:rPr lang="ar-SA" sz="2000" b="1" kern="1200" dirty="0"/>
            <a:t>الاستجابة للروح القدس (</a:t>
          </a:r>
          <a:r>
            <a:rPr lang="ar-SA" sz="2000" b="1" kern="1200" dirty="0" err="1"/>
            <a:t>غلاطية</a:t>
          </a:r>
          <a:r>
            <a:rPr lang="ar-SA" sz="2000" b="1" kern="1200" dirty="0"/>
            <a:t> </a:t>
          </a:r>
          <a:r>
            <a:rPr lang="fr-FR" sz="2000" b="1" kern="1200" dirty="0"/>
            <a:t>22:5</a:t>
          </a:r>
          <a:r>
            <a:rPr lang="ar-SA" sz="2000" b="1" kern="1200" dirty="0"/>
            <a:t>)</a:t>
          </a:r>
          <a:endParaRPr lang="es-ES" sz="2000" kern="1200" dirty="0"/>
        </a:p>
      </dsp:txBody>
      <dsp:txXfrm>
        <a:off x="0" y="2569976"/>
        <a:ext cx="2857891" cy="893090"/>
      </dsp:txXfrm>
    </dsp:sp>
    <dsp:sp modelId="{0774E423-1125-4F5D-98B3-689912FAABA1}">
      <dsp:nvSpPr>
        <dsp:cNvPr id="0" name=""/>
        <dsp:cNvSpPr/>
      </dsp:nvSpPr>
      <dsp:spPr>
        <a:xfrm>
          <a:off x="2342644" y="2440974"/>
          <a:ext cx="625163" cy="937745"/>
        </a:xfrm>
        <a:prstGeom prst="rect">
          <a:avLst/>
        </a:prstGeom>
        <a:blipFill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w="28575" cap="flat" cmpd="sng" algn="ctr">
          <a:solidFill>
            <a:srgbClr val="926C3E"/>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sp>
    <dsp:sp modelId="{4BB67BAA-14B6-4EAD-8B08-5889DA05780B}">
      <dsp:nvSpPr>
        <dsp:cNvPr id="0" name=""/>
        <dsp:cNvSpPr/>
      </dsp:nvSpPr>
      <dsp:spPr>
        <a:xfrm>
          <a:off x="22241" y="3694279"/>
          <a:ext cx="2857891" cy="893090"/>
        </a:xfrm>
        <a:prstGeom prst="rect">
          <a:avLst/>
        </a:prstGeom>
        <a:solidFill>
          <a:schemeClr val="accent2">
            <a:lumMod val="20000"/>
            <a:lumOff val="80000"/>
          </a:schemeClr>
        </a:solidFill>
        <a:ln w="28575" cap="flat" cmpd="sng" algn="ctr">
          <a:solidFill>
            <a:schemeClr val="accent2">
              <a:lumMod val="5000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76200" tIns="76200" rIns="604920" bIns="76200" numCol="1" spcCol="1270" anchor="ctr" anchorCtr="0">
          <a:noAutofit/>
        </a:bodyPr>
        <a:lstStyle/>
        <a:p>
          <a:pPr marL="0" lvl="0" indent="0" algn="ctr" defTabSz="889000" rtl="1">
            <a:lnSpc>
              <a:spcPct val="90000"/>
            </a:lnSpc>
            <a:spcBef>
              <a:spcPct val="0"/>
            </a:spcBef>
            <a:spcAft>
              <a:spcPct val="35000"/>
            </a:spcAft>
            <a:buNone/>
          </a:pPr>
          <a:r>
            <a:rPr lang="ar-SA" sz="2000" b="1" kern="1200" dirty="0"/>
            <a:t>أن أمارس إيماني بشكل معتاد (2 </a:t>
          </a:r>
          <a:r>
            <a:rPr lang="ar-SA" sz="2000" b="1" kern="1200" dirty="0" err="1"/>
            <a:t>كورنثوس</a:t>
          </a:r>
          <a:r>
            <a:rPr lang="ar-SA" sz="2000" b="1" kern="1200" dirty="0"/>
            <a:t> </a:t>
          </a:r>
          <a:r>
            <a:rPr lang="fr-FR" sz="2000" b="1" kern="1200" dirty="0"/>
            <a:t>7:5</a:t>
          </a:r>
          <a:r>
            <a:rPr lang="ar-SA" sz="2000" b="1" kern="1200" dirty="0"/>
            <a:t>)</a:t>
          </a:r>
          <a:endParaRPr lang="es-ES" sz="2000" kern="1200" dirty="0"/>
        </a:p>
      </dsp:txBody>
      <dsp:txXfrm>
        <a:off x="22241" y="3694279"/>
        <a:ext cx="2857891" cy="893090"/>
      </dsp:txXfrm>
    </dsp:sp>
    <dsp:sp modelId="{75CB85F2-1236-43DE-B43D-C3EAE0C6F401}">
      <dsp:nvSpPr>
        <dsp:cNvPr id="0" name=""/>
        <dsp:cNvSpPr/>
      </dsp:nvSpPr>
      <dsp:spPr>
        <a:xfrm>
          <a:off x="2399143" y="3565276"/>
          <a:ext cx="625163" cy="937745"/>
        </a:xfrm>
        <a:prstGeom prst="rect">
          <a:avLst/>
        </a:prstGeom>
        <a:blipFill rotWithShape="1">
          <a:blip xmlns:r="http://schemas.openxmlformats.org/officeDocument/2006/relationships" r:embed="rId7" cstate="email">
            <a:extLst>
              <a:ext uri="{28A0092B-C50C-407E-A947-70E740481C1C}">
                <a14:useLocalDpi xmlns:a14="http://schemas.microsoft.com/office/drawing/2010/main"/>
              </a:ext>
            </a:extLst>
          </a:blip>
          <a:srcRect/>
          <a:stretch>
            <a:fillRect/>
          </a:stretch>
        </a:blipFill>
        <a:ln w="19050" cap="flat" cmpd="sng" algn="ctr">
          <a:solidFill>
            <a:schemeClr val="accent2">
              <a:lumMod val="5000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02E0C6-0B31-44B9-A796-AB4B83F63C24}">
      <dsp:nvSpPr>
        <dsp:cNvPr id="0" name=""/>
        <dsp:cNvSpPr/>
      </dsp:nvSpPr>
      <dsp:spPr>
        <a:xfrm>
          <a:off x="0" y="0"/>
          <a:ext cx="6402029" cy="387264"/>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91440" rIns="0" bIns="91440" numCol="1" spcCol="1270" anchor="ctr" anchorCtr="0">
          <a:noAutofit/>
        </a:bodyPr>
        <a:lstStyle/>
        <a:p>
          <a:pPr marL="0" lvl="0" indent="0" algn="ctr" defTabSz="1066800" rtl="1">
            <a:lnSpc>
              <a:spcPct val="90000"/>
            </a:lnSpc>
            <a:spcBef>
              <a:spcPct val="0"/>
            </a:spcBef>
            <a:spcAft>
              <a:spcPct val="35000"/>
            </a:spcAft>
            <a:buNone/>
          </a:pPr>
          <a:r>
            <a:rPr lang="ar-SA" sz="2400" b="1" kern="1200">
              <a:solidFill>
                <a:schemeClr val="tx1"/>
              </a:solidFill>
            </a:rPr>
            <a:t>كن مطيعا ليسوع وكلمته</a:t>
          </a:r>
          <a:endParaRPr lang="es-ES" sz="2400" kern="1200">
            <a:solidFill>
              <a:schemeClr val="tx1"/>
            </a:solidFill>
          </a:endParaRPr>
        </a:p>
      </dsp:txBody>
      <dsp:txXfrm>
        <a:off x="0" y="0"/>
        <a:ext cx="5082896" cy="387264"/>
      </dsp:txXfrm>
    </dsp:sp>
    <dsp:sp modelId="{E835C4C8-F2C2-42FA-9602-AAF342B613DA}">
      <dsp:nvSpPr>
        <dsp:cNvPr id="0" name=""/>
        <dsp:cNvSpPr/>
      </dsp:nvSpPr>
      <dsp:spPr>
        <a:xfrm>
          <a:off x="5280175" y="38726"/>
          <a:ext cx="611995" cy="309811"/>
        </a:xfrm>
        <a:prstGeom prst="ribbon">
          <a:avLst/>
        </a:prstGeom>
        <a:solidFill>
          <a:schemeClr val="accent2">
            <a:tint val="50000"/>
            <a:hueOff val="0"/>
            <a:satOff val="0"/>
            <a:lumOff val="0"/>
            <a:alphaOff val="0"/>
          </a:schemeClr>
        </a:solidFill>
        <a:ln>
          <a:solidFill>
            <a:schemeClr val="tx1"/>
          </a:solid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B06D5F5D-23AC-43F5-878E-819020F23AEA}">
      <dsp:nvSpPr>
        <dsp:cNvPr id="0" name=""/>
        <dsp:cNvSpPr/>
      </dsp:nvSpPr>
      <dsp:spPr>
        <a:xfrm>
          <a:off x="0" y="425991"/>
          <a:ext cx="6402029" cy="387264"/>
        </a:xfrm>
        <a:prstGeom prst="roundRect">
          <a:avLst>
            <a:gd name="adj" fmla="val 10000"/>
          </a:avLst>
        </a:prstGeom>
        <a:gradFill rotWithShape="0">
          <a:gsLst>
            <a:gs pos="0">
              <a:schemeClr val="accent2">
                <a:hueOff val="-290627"/>
                <a:satOff val="7057"/>
                <a:lumOff val="2255"/>
                <a:alphaOff val="0"/>
                <a:satMod val="103000"/>
                <a:lumMod val="102000"/>
                <a:tint val="94000"/>
              </a:schemeClr>
            </a:gs>
            <a:gs pos="50000">
              <a:schemeClr val="accent2">
                <a:hueOff val="-290627"/>
                <a:satOff val="7057"/>
                <a:lumOff val="2255"/>
                <a:alphaOff val="0"/>
                <a:satMod val="110000"/>
                <a:lumMod val="100000"/>
                <a:shade val="100000"/>
              </a:schemeClr>
            </a:gs>
            <a:gs pos="100000">
              <a:schemeClr val="accent2">
                <a:hueOff val="-290627"/>
                <a:satOff val="7057"/>
                <a:lumOff val="225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91440" rIns="0" bIns="91440" numCol="1" spcCol="1270" anchor="ctr" anchorCtr="0">
          <a:noAutofit/>
        </a:bodyPr>
        <a:lstStyle/>
        <a:p>
          <a:pPr marL="0" lvl="0" indent="0" algn="ctr" defTabSz="1066800" rtl="1">
            <a:lnSpc>
              <a:spcPct val="90000"/>
            </a:lnSpc>
            <a:spcBef>
              <a:spcPct val="0"/>
            </a:spcBef>
            <a:spcAft>
              <a:spcPct val="35000"/>
            </a:spcAft>
            <a:buNone/>
          </a:pPr>
          <a:r>
            <a:rPr lang="ar-SA" sz="2400" b="1" kern="1200">
              <a:solidFill>
                <a:schemeClr val="tx1"/>
              </a:solidFill>
            </a:rPr>
            <a:t>تجربة يومية مع يسوع</a:t>
          </a:r>
          <a:endParaRPr lang="es-ES" sz="2400" kern="1200">
            <a:solidFill>
              <a:schemeClr val="tx1"/>
            </a:solidFill>
          </a:endParaRPr>
        </a:p>
      </dsp:txBody>
      <dsp:txXfrm>
        <a:off x="0" y="425991"/>
        <a:ext cx="5082896" cy="387264"/>
      </dsp:txXfrm>
    </dsp:sp>
    <dsp:sp modelId="{AEF0314F-F1E8-4B53-ACB8-4DD5EEE46E7B}">
      <dsp:nvSpPr>
        <dsp:cNvPr id="0" name=""/>
        <dsp:cNvSpPr/>
      </dsp:nvSpPr>
      <dsp:spPr>
        <a:xfrm>
          <a:off x="5280175" y="464717"/>
          <a:ext cx="611995" cy="309811"/>
        </a:xfrm>
        <a:prstGeom prst="flowChartDocument">
          <a:avLst/>
        </a:prstGeom>
        <a:solidFill>
          <a:schemeClr val="accent2">
            <a:tint val="50000"/>
            <a:hueOff val="-356886"/>
            <a:satOff val="8826"/>
            <a:lumOff val="853"/>
            <a:alphaOff val="0"/>
          </a:schemeClr>
        </a:solidFill>
        <a:ln>
          <a:solidFill>
            <a:schemeClr val="tx1"/>
          </a:solid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0D1FDDB1-DFD5-4D88-AF1C-475796FD361E}">
      <dsp:nvSpPr>
        <dsp:cNvPr id="0" name=""/>
        <dsp:cNvSpPr/>
      </dsp:nvSpPr>
      <dsp:spPr>
        <a:xfrm>
          <a:off x="0" y="851982"/>
          <a:ext cx="6402029" cy="387264"/>
        </a:xfrm>
        <a:prstGeom prst="roundRect">
          <a:avLst>
            <a:gd name="adj" fmla="val 10000"/>
          </a:avLst>
        </a:prstGeom>
        <a:gradFill rotWithShape="0">
          <a:gsLst>
            <a:gs pos="0">
              <a:schemeClr val="accent2">
                <a:hueOff val="-581254"/>
                <a:satOff val="14114"/>
                <a:lumOff val="4510"/>
                <a:alphaOff val="0"/>
                <a:satMod val="103000"/>
                <a:lumMod val="102000"/>
                <a:tint val="94000"/>
              </a:schemeClr>
            </a:gs>
            <a:gs pos="50000">
              <a:schemeClr val="accent2">
                <a:hueOff val="-581254"/>
                <a:satOff val="14114"/>
                <a:lumOff val="4510"/>
                <a:alphaOff val="0"/>
                <a:satMod val="110000"/>
                <a:lumMod val="100000"/>
                <a:shade val="100000"/>
              </a:schemeClr>
            </a:gs>
            <a:gs pos="100000">
              <a:schemeClr val="accent2">
                <a:hueOff val="-581254"/>
                <a:satOff val="14114"/>
                <a:lumOff val="451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91440" rIns="0" bIns="91440" numCol="1" spcCol="1270" anchor="ctr" anchorCtr="0">
          <a:noAutofit/>
        </a:bodyPr>
        <a:lstStyle/>
        <a:p>
          <a:pPr marL="0" lvl="0" indent="0" algn="ctr" defTabSz="1066800" rtl="1">
            <a:lnSpc>
              <a:spcPct val="90000"/>
            </a:lnSpc>
            <a:spcBef>
              <a:spcPct val="0"/>
            </a:spcBef>
            <a:spcAft>
              <a:spcPct val="35000"/>
            </a:spcAft>
            <a:buNone/>
          </a:pPr>
          <a:r>
            <a:rPr lang="ar-SA" sz="2400" b="1" kern="1200">
              <a:solidFill>
                <a:schemeClr val="tx1"/>
              </a:solidFill>
            </a:rPr>
            <a:t>جعل يسوع محور حياتنا</a:t>
          </a:r>
          <a:endParaRPr lang="es-ES" sz="2400" kern="1200">
            <a:solidFill>
              <a:schemeClr val="tx1"/>
            </a:solidFill>
          </a:endParaRPr>
        </a:p>
      </dsp:txBody>
      <dsp:txXfrm>
        <a:off x="0" y="851982"/>
        <a:ext cx="5082896" cy="387264"/>
      </dsp:txXfrm>
    </dsp:sp>
    <dsp:sp modelId="{29130CAC-5C1C-4F14-BE19-F526D819B4BE}">
      <dsp:nvSpPr>
        <dsp:cNvPr id="0" name=""/>
        <dsp:cNvSpPr/>
      </dsp:nvSpPr>
      <dsp:spPr>
        <a:xfrm>
          <a:off x="5280175" y="890708"/>
          <a:ext cx="611995" cy="309811"/>
        </a:xfrm>
        <a:prstGeom prst="star12">
          <a:avLst/>
        </a:prstGeom>
        <a:solidFill>
          <a:schemeClr val="accent2">
            <a:tint val="50000"/>
            <a:hueOff val="-713772"/>
            <a:satOff val="17652"/>
            <a:lumOff val="1706"/>
            <a:alphaOff val="0"/>
          </a:schemeClr>
        </a:solidFill>
        <a:ln>
          <a:solidFill>
            <a:schemeClr val="tx1"/>
          </a:solid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862BD39D-E53B-4831-8DB9-6DB9A2650A7A}">
      <dsp:nvSpPr>
        <dsp:cNvPr id="0" name=""/>
        <dsp:cNvSpPr/>
      </dsp:nvSpPr>
      <dsp:spPr>
        <a:xfrm>
          <a:off x="0" y="1277973"/>
          <a:ext cx="6402029" cy="387264"/>
        </a:xfrm>
        <a:prstGeom prst="roundRect">
          <a:avLst>
            <a:gd name="adj" fmla="val 10000"/>
          </a:avLst>
        </a:prstGeom>
        <a:gradFill rotWithShape="0">
          <a:gsLst>
            <a:gs pos="0">
              <a:schemeClr val="accent2">
                <a:hueOff val="-871881"/>
                <a:satOff val="21171"/>
                <a:lumOff val="6764"/>
                <a:alphaOff val="0"/>
                <a:satMod val="103000"/>
                <a:lumMod val="102000"/>
                <a:tint val="94000"/>
              </a:schemeClr>
            </a:gs>
            <a:gs pos="50000">
              <a:schemeClr val="accent2">
                <a:hueOff val="-871881"/>
                <a:satOff val="21171"/>
                <a:lumOff val="6764"/>
                <a:alphaOff val="0"/>
                <a:satMod val="110000"/>
                <a:lumMod val="100000"/>
                <a:shade val="100000"/>
              </a:schemeClr>
            </a:gs>
            <a:gs pos="100000">
              <a:schemeClr val="accent2">
                <a:hueOff val="-871881"/>
                <a:satOff val="21171"/>
                <a:lumOff val="676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91440" rIns="0" bIns="91440" numCol="1" spcCol="1270" anchor="ctr" anchorCtr="0">
          <a:noAutofit/>
        </a:bodyPr>
        <a:lstStyle/>
        <a:p>
          <a:pPr marL="0" lvl="0" indent="0" algn="ctr" defTabSz="1066800" rtl="1">
            <a:lnSpc>
              <a:spcPct val="90000"/>
            </a:lnSpc>
            <a:spcBef>
              <a:spcPct val="0"/>
            </a:spcBef>
            <a:spcAft>
              <a:spcPct val="35000"/>
            </a:spcAft>
            <a:buNone/>
          </a:pPr>
          <a:r>
            <a:rPr lang="ar-SA" sz="2400" b="1" kern="1200">
              <a:solidFill>
                <a:schemeClr val="tx1"/>
              </a:solidFill>
            </a:rPr>
            <a:t>أن نعيش وفقا لإيماننا</a:t>
          </a:r>
          <a:endParaRPr lang="es-ES" sz="2400" kern="1200">
            <a:solidFill>
              <a:schemeClr val="tx1"/>
            </a:solidFill>
          </a:endParaRPr>
        </a:p>
      </dsp:txBody>
      <dsp:txXfrm>
        <a:off x="0" y="1277973"/>
        <a:ext cx="5082896" cy="387264"/>
      </dsp:txXfrm>
    </dsp:sp>
    <dsp:sp modelId="{D4445071-C11D-4914-ABA6-58CDEDE87975}">
      <dsp:nvSpPr>
        <dsp:cNvPr id="0" name=""/>
        <dsp:cNvSpPr/>
      </dsp:nvSpPr>
      <dsp:spPr>
        <a:xfrm>
          <a:off x="5280175" y="1316700"/>
          <a:ext cx="611995" cy="309811"/>
        </a:xfrm>
        <a:prstGeom prst="homePlate">
          <a:avLst/>
        </a:prstGeom>
        <a:solidFill>
          <a:schemeClr val="accent2">
            <a:tint val="50000"/>
            <a:hueOff val="-1070658"/>
            <a:satOff val="26478"/>
            <a:lumOff val="2558"/>
            <a:alphaOff val="0"/>
          </a:schemeClr>
        </a:solidFill>
        <a:ln>
          <a:solidFill>
            <a:schemeClr val="tx1"/>
          </a:solid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CB43BCF0-FC66-4AC6-A30E-FC7C0A34FA8C}">
      <dsp:nvSpPr>
        <dsp:cNvPr id="0" name=""/>
        <dsp:cNvSpPr/>
      </dsp:nvSpPr>
      <dsp:spPr>
        <a:xfrm>
          <a:off x="0" y="1703965"/>
          <a:ext cx="6402029" cy="387264"/>
        </a:xfrm>
        <a:prstGeom prst="roundRect">
          <a:avLst>
            <a:gd name="adj" fmla="val 10000"/>
          </a:avLst>
        </a:prstGeom>
        <a:gradFill rotWithShape="0">
          <a:gsLst>
            <a:gs pos="0">
              <a:schemeClr val="accent2">
                <a:hueOff val="-1162509"/>
                <a:satOff val="28228"/>
                <a:lumOff val="9019"/>
                <a:alphaOff val="0"/>
                <a:satMod val="103000"/>
                <a:lumMod val="102000"/>
                <a:tint val="94000"/>
              </a:schemeClr>
            </a:gs>
            <a:gs pos="50000">
              <a:schemeClr val="accent2">
                <a:hueOff val="-1162509"/>
                <a:satOff val="28228"/>
                <a:lumOff val="9019"/>
                <a:alphaOff val="0"/>
                <a:satMod val="110000"/>
                <a:lumMod val="100000"/>
                <a:shade val="100000"/>
              </a:schemeClr>
            </a:gs>
            <a:gs pos="100000">
              <a:schemeClr val="accent2">
                <a:hueOff val="-1162509"/>
                <a:satOff val="28228"/>
                <a:lumOff val="9019"/>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91440" rIns="0" bIns="91440" numCol="1" spcCol="1270" anchor="ctr" anchorCtr="0">
          <a:noAutofit/>
        </a:bodyPr>
        <a:lstStyle/>
        <a:p>
          <a:pPr marL="0" lvl="0" indent="0" algn="ctr" defTabSz="1066800" rtl="1">
            <a:lnSpc>
              <a:spcPct val="90000"/>
            </a:lnSpc>
            <a:spcBef>
              <a:spcPct val="0"/>
            </a:spcBef>
            <a:spcAft>
              <a:spcPct val="35000"/>
            </a:spcAft>
            <a:buNone/>
          </a:pPr>
          <a:r>
            <a:rPr lang="ar-SA" sz="2400" b="1" kern="1200">
              <a:solidFill>
                <a:schemeClr val="tx1"/>
              </a:solidFill>
            </a:rPr>
            <a:t>أن نبني إيماننا على يسوع</a:t>
          </a:r>
          <a:endParaRPr lang="es-ES" sz="2400" kern="1200">
            <a:solidFill>
              <a:schemeClr val="tx1"/>
            </a:solidFill>
          </a:endParaRPr>
        </a:p>
      </dsp:txBody>
      <dsp:txXfrm>
        <a:off x="0" y="1703965"/>
        <a:ext cx="5082896" cy="387264"/>
      </dsp:txXfrm>
    </dsp:sp>
    <dsp:sp modelId="{7D3FD46A-4E62-4938-8AB3-965BC35CB05A}">
      <dsp:nvSpPr>
        <dsp:cNvPr id="0" name=""/>
        <dsp:cNvSpPr/>
      </dsp:nvSpPr>
      <dsp:spPr>
        <a:xfrm>
          <a:off x="5280175" y="1742691"/>
          <a:ext cx="611995" cy="309811"/>
        </a:xfrm>
        <a:prstGeom prst="sun">
          <a:avLst/>
        </a:prstGeom>
        <a:solidFill>
          <a:schemeClr val="accent2">
            <a:tint val="50000"/>
            <a:hueOff val="-1427545"/>
            <a:satOff val="35305"/>
            <a:lumOff val="3411"/>
            <a:alphaOff val="0"/>
          </a:schemeClr>
        </a:solidFill>
        <a:ln>
          <a:solidFill>
            <a:schemeClr val="tx1"/>
          </a:solid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3ACF9048-328A-40E7-BAD3-68307C05C6E2}">
      <dsp:nvSpPr>
        <dsp:cNvPr id="0" name=""/>
        <dsp:cNvSpPr/>
      </dsp:nvSpPr>
      <dsp:spPr>
        <a:xfrm>
          <a:off x="0" y="2129956"/>
          <a:ext cx="6402029" cy="387264"/>
        </a:xfrm>
        <a:prstGeom prst="roundRect">
          <a:avLst>
            <a:gd name="adj" fmla="val 10000"/>
          </a:avLst>
        </a:prstGeom>
        <a:gradFill rotWithShape="0">
          <a:gsLst>
            <a:gs pos="0">
              <a:schemeClr val="accent2">
                <a:hueOff val="-1453136"/>
                <a:satOff val="35285"/>
                <a:lumOff val="11274"/>
                <a:alphaOff val="0"/>
                <a:satMod val="103000"/>
                <a:lumMod val="102000"/>
                <a:tint val="94000"/>
              </a:schemeClr>
            </a:gs>
            <a:gs pos="50000">
              <a:schemeClr val="accent2">
                <a:hueOff val="-1453136"/>
                <a:satOff val="35285"/>
                <a:lumOff val="11274"/>
                <a:alphaOff val="0"/>
                <a:satMod val="110000"/>
                <a:lumMod val="100000"/>
                <a:shade val="100000"/>
              </a:schemeClr>
            </a:gs>
            <a:gs pos="100000">
              <a:schemeClr val="accent2">
                <a:hueOff val="-1453136"/>
                <a:satOff val="35285"/>
                <a:lumOff val="1127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91440" rIns="0" bIns="91440" numCol="1" spcCol="1270" anchor="ctr" anchorCtr="0">
          <a:noAutofit/>
        </a:bodyPr>
        <a:lstStyle/>
        <a:p>
          <a:pPr marL="0" lvl="0" indent="0" algn="ctr" defTabSz="1066800" rtl="1">
            <a:lnSpc>
              <a:spcPct val="90000"/>
            </a:lnSpc>
            <a:spcBef>
              <a:spcPct val="0"/>
            </a:spcBef>
            <a:spcAft>
              <a:spcPct val="35000"/>
            </a:spcAft>
            <a:buNone/>
          </a:pPr>
          <a:r>
            <a:rPr lang="ar-SA" sz="2400" b="1" kern="1200">
              <a:solidFill>
                <a:schemeClr val="tx1"/>
              </a:solidFill>
            </a:rPr>
            <a:t>انعكاس يسوع في حياتنا</a:t>
          </a:r>
          <a:endParaRPr lang="es-ES" sz="2400" kern="1200">
            <a:solidFill>
              <a:schemeClr val="tx1"/>
            </a:solidFill>
          </a:endParaRPr>
        </a:p>
      </dsp:txBody>
      <dsp:txXfrm>
        <a:off x="0" y="2129956"/>
        <a:ext cx="5082896" cy="387264"/>
      </dsp:txXfrm>
    </dsp:sp>
    <dsp:sp modelId="{5E78D2C8-1D37-434A-BD66-82348607AEE1}">
      <dsp:nvSpPr>
        <dsp:cNvPr id="0" name=""/>
        <dsp:cNvSpPr/>
      </dsp:nvSpPr>
      <dsp:spPr>
        <a:xfrm>
          <a:off x="5280175" y="2168682"/>
          <a:ext cx="611995" cy="309811"/>
        </a:xfrm>
        <a:prstGeom prst="diamond">
          <a:avLst/>
        </a:prstGeom>
        <a:solidFill>
          <a:schemeClr val="accent2">
            <a:tint val="50000"/>
            <a:hueOff val="-1784431"/>
            <a:satOff val="44131"/>
            <a:lumOff val="4264"/>
            <a:alphaOff val="0"/>
          </a:schemeClr>
        </a:solidFill>
        <a:ln>
          <a:solidFill>
            <a:schemeClr val="tx1"/>
          </a:solid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72777B78-2609-4E4E-BDBF-013A298041D4}">
      <dsp:nvSpPr>
        <dsp:cNvPr id="0" name=""/>
        <dsp:cNvSpPr/>
      </dsp:nvSpPr>
      <dsp:spPr>
        <a:xfrm>
          <a:off x="0" y="2555947"/>
          <a:ext cx="6402029" cy="387264"/>
        </a:xfrm>
        <a:prstGeom prst="roundRect">
          <a:avLst>
            <a:gd name="adj" fmla="val 10000"/>
          </a:avLst>
        </a:prstGeom>
        <a:gradFill rotWithShape="0">
          <a:gsLst>
            <a:gs pos="0">
              <a:schemeClr val="accent2">
                <a:hueOff val="-1743763"/>
                <a:satOff val="42342"/>
                <a:lumOff val="13529"/>
                <a:alphaOff val="0"/>
                <a:satMod val="103000"/>
                <a:lumMod val="102000"/>
                <a:tint val="94000"/>
              </a:schemeClr>
            </a:gs>
            <a:gs pos="50000">
              <a:schemeClr val="accent2">
                <a:hueOff val="-1743763"/>
                <a:satOff val="42342"/>
                <a:lumOff val="13529"/>
                <a:alphaOff val="0"/>
                <a:satMod val="110000"/>
                <a:lumMod val="100000"/>
                <a:shade val="100000"/>
              </a:schemeClr>
            </a:gs>
            <a:gs pos="100000">
              <a:schemeClr val="accent2">
                <a:hueOff val="-1743763"/>
                <a:satOff val="42342"/>
                <a:lumOff val="13529"/>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91440" rIns="0" bIns="91440" numCol="1" spcCol="1270" anchor="ctr" anchorCtr="0">
          <a:noAutofit/>
        </a:bodyPr>
        <a:lstStyle/>
        <a:p>
          <a:pPr marL="0" lvl="0" indent="0" algn="ctr" defTabSz="1066800" rtl="1">
            <a:lnSpc>
              <a:spcPct val="90000"/>
            </a:lnSpc>
            <a:spcBef>
              <a:spcPct val="0"/>
            </a:spcBef>
            <a:spcAft>
              <a:spcPct val="35000"/>
            </a:spcAft>
            <a:buNone/>
          </a:pPr>
          <a:r>
            <a:rPr lang="ar-SA" sz="2400" b="1" kern="1200" dirty="0">
              <a:solidFill>
                <a:schemeClr val="tx1"/>
              </a:solidFill>
            </a:rPr>
            <a:t>اقبل هبة نعمته</a:t>
          </a:r>
          <a:endParaRPr lang="es-ES" sz="2400" kern="1200" dirty="0">
            <a:solidFill>
              <a:schemeClr val="tx1"/>
            </a:solidFill>
          </a:endParaRPr>
        </a:p>
      </dsp:txBody>
      <dsp:txXfrm>
        <a:off x="0" y="2555947"/>
        <a:ext cx="5082896" cy="387264"/>
      </dsp:txXfrm>
    </dsp:sp>
    <dsp:sp modelId="{C4C89F38-D772-4667-8CF5-2685CE87D1D2}">
      <dsp:nvSpPr>
        <dsp:cNvPr id="0" name=""/>
        <dsp:cNvSpPr/>
      </dsp:nvSpPr>
      <dsp:spPr>
        <a:xfrm>
          <a:off x="5280175" y="2594673"/>
          <a:ext cx="611995" cy="309811"/>
        </a:xfrm>
        <a:prstGeom prst="wave">
          <a:avLst/>
        </a:prstGeom>
        <a:solidFill>
          <a:schemeClr val="accent2">
            <a:tint val="50000"/>
            <a:hueOff val="-2141317"/>
            <a:satOff val="52957"/>
            <a:lumOff val="5117"/>
            <a:alphaOff val="0"/>
          </a:schemeClr>
        </a:solidFill>
        <a:ln>
          <a:solidFill>
            <a:schemeClr val="tx1"/>
          </a:solid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TitlePictureLineup">
  <dgm:title val=""/>
  <dgm:desc val=""/>
  <dgm:catLst>
    <dgm:cat type="picture" pri="18000"/>
    <dgm:cat type="pictureconvert" pri="18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dir/>
    </dgm:varLst>
    <dgm:choose name="Name1">
      <dgm:if name="Name2" func="var" arg="dir" op="equ" val="norm">
        <dgm:alg type="lin">
          <dgm:param type="linDir" val="fromL"/>
          <dgm:param type="fallback" val="1D"/>
          <dgm:param type="horzAlign" val="ctr"/>
          <dgm:param type="vertAlign" val="mid"/>
          <dgm:param type="nodeVertAlign" val="t"/>
        </dgm:alg>
      </dgm:if>
      <dgm:else name="Name3">
        <dgm:alg type="lin">
          <dgm:param type="linDir" val="fromR"/>
          <dgm:param type="fallback" val="1D"/>
          <dgm:param type="horzAlign" val="ctr"/>
          <dgm:param type="vertAlign" val="mid"/>
          <dgm:param type="nodeVertAlign" val="t"/>
        </dgm:alg>
      </dgm:else>
    </dgm:choose>
    <dgm:shape xmlns:r="http://schemas.openxmlformats.org/officeDocument/2006/relationships" r:blip="">
      <dgm:adjLst/>
    </dgm:shape>
    <dgm:constrLst>
      <dgm:constr type="h" for="des" forName="Child" op="equ"/>
      <dgm:constr type="w" for="des" forName="Child" op="equ"/>
      <dgm:constr type="h" for="des" forName="Accent" op="equ"/>
      <dgm:constr type="w" for="des" forName="Accent" op="equ"/>
      <dgm:constr type="primFontSz" for="des" forName="Parent" op="equ"/>
      <dgm:constr type="primFontSz" for="des" forName="Child" op="equ"/>
      <dgm:constr type="w" for="ch" forName="composite" refType="w"/>
      <dgm:constr type="h" for="ch" forName="composite" refType="h"/>
      <dgm:constr type="sp" refType="w" refFor="ch" refForName="composite" op="equ" fact="0.1"/>
      <dgm:constr type="w" for="ch" forName="sibTrans" refType="w" refFor="ch" refForName="composite" op="equ" fact="0.05"/>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
              <dgm:constr type="w" for="ch" forName="Parent" refType="w"/>
              <dgm:constr type="h" for="ch" forName="Parent" refType="h" fact="0.1"/>
              <dgm:constr type="l" for="ch" forName="Accent" refType="w" fact="0"/>
              <dgm:constr type="b" for="ch" forName="Accent" refType="h"/>
              <dgm:constr type="w" for="ch" forName="Accent" refType="w" fact="0"/>
              <dgm:constr type="h" for="ch" forName="Accent" refType="h" fact="0.9"/>
              <dgm:constr type="l" for="ch" forName="Image" refType="w" fact="0.05"/>
              <dgm:constr type="t" for="ch" forName="Image" refType="h" fact="0.13"/>
              <dgm:constr type="w" for="ch" forName="Image" refType="w" fact="0.9467"/>
              <dgm:constr type="h" for="ch" forName="Image" refType="h" fact="0.405"/>
              <dgm:constr type="l" for="ch" forName="Child" refType="w" fact="0.05"/>
              <dgm:constr type="t" for="ch" forName="Child" refType="h" fact="0.535"/>
              <dgm:constr type="w" for="ch" forName="Child" refType="w" fact="0.9467"/>
              <dgm:constr type="h" for="ch" forName="Child" refType="h" fact="0.465"/>
            </dgm:constrLst>
          </dgm:if>
          <dgm:else name="Name6">
            <dgm:constrLst>
              <dgm:constr type="l" for="ch" forName="Parent" refType="w" fact="0"/>
              <dgm:constr type="t" for="ch" forName="Parent" refType="h" fact="0"/>
              <dgm:constr type="w" for="ch" forName="Parent" refType="w"/>
              <dgm:constr type="h" for="ch" forName="Parent" refType="h" fact="0.1"/>
              <dgm:constr type="l" for="ch" forName="Accent" refType="w"/>
              <dgm:constr type="b" for="ch" forName="Accent" refType="h"/>
              <dgm:constr type="h" for="ch" forName="Accent" refType="h" fact="0.9"/>
              <dgm:constr type="l" for="ch" forName="Image" refType="w" fact="0"/>
              <dgm:constr type="t" for="ch" forName="Image" refType="h" fact="0.13"/>
              <dgm:constr type="w" for="ch" forName="Image" refType="w" fact="0.9467"/>
              <dgm:constr type="h" for="ch" forName="Image" refType="h" fact="0.405"/>
              <dgm:constr type="l" for="ch" forName="Child" refType="w" fact="0"/>
              <dgm:constr type="t" for="ch" forName="Child" refType="h" fact="0.535"/>
              <dgm:constr type="w" for="ch" forName="Child" refType="w" fact="0.9467"/>
              <dgm:constr type="h" for="ch" forName="Child" refType="h" fact="0.465"/>
            </dgm:constrLst>
          </dgm:else>
        </dgm:choose>
        <dgm:forEach name="Name7" axis="self" ptType="node">
          <dgm:layoutNode name="Accent" styleLbl="alignAcc1">
            <dgm:alg type="sp"/>
            <dgm:shape xmlns:r="http://schemas.openxmlformats.org/officeDocument/2006/relationships" type="line" r:blip="">
              <dgm:adjLst/>
            </dgm:shape>
            <dgm:presOf/>
          </dgm:layoutNode>
          <dgm:layoutNode name="Image">
            <dgm:alg type="sp"/>
            <dgm:shape xmlns:r="http://schemas.openxmlformats.org/officeDocument/2006/relationships" type="rect" r:blip="" blipPhldr="1">
              <dgm:adjLst/>
            </dgm:shape>
            <dgm:presOf/>
          </dgm:layoutNode>
          <dgm:layoutNode name="Child" styleLbl="revTx">
            <dgm:varLst>
              <dgm:bulletEnabled val="1"/>
            </dgm:varLst>
            <dgm:choose name="Name8">
              <dgm:if name="Name9" axis="ch" ptType="node" func="cnt" op="gt" val="1">
                <dgm:choose name="Name10">
                  <dgm:if name="Name11" func="var" arg="dir" op="equ" val="norm">
                    <dgm:alg type="tx">
                      <dgm:param type="shpTxLTRAlignCh" val="l"/>
                      <dgm:param type="shpTxRTLAlignCh" val="r"/>
                      <dgm:param type="txAnchorVert" val="t"/>
                      <dgm:param type="stBulletLvl" val="1"/>
                    </dgm:alg>
                  </dgm:if>
                  <dgm:else name="Name12">
                    <dgm:alg type="tx">
                      <dgm:param type="shpTxLTRAlignCh" val="l"/>
                      <dgm:param type="shpTxRTLAlignCh" val="r"/>
                      <dgm:param type="txAnchorVert" val="t"/>
                      <dgm:param type="stBulletLvl" val="1"/>
                    </dgm:alg>
                  </dgm:else>
                </dgm:choose>
              </dgm:if>
              <dgm:else name="Name13">
                <dgm:choose name="Name14">
                  <dgm:if name="Name15" func="var" arg="dir" op="equ" val="norm">
                    <dgm:alg type="tx">
                      <dgm:param type="shpTxLTRAlignCh" val="l"/>
                      <dgm:param type="shpTxRTLAlignCh" val="r"/>
                      <dgm:param type="txAnchorVert" val="t"/>
                      <dgm:param type="stBulletLvl" val="2"/>
                    </dgm:alg>
                  </dgm:if>
                  <dgm:else name="Name16">
                    <dgm:alg type="tx">
                      <dgm:param type="shpTxLTRAlignCh" val="l"/>
                      <dgm:param type="shpTxRTLAlignCh" val="r"/>
                      <dgm:param type="txAnchorVert" val="t"/>
                      <dgm:param type="stBulletLvl" val="2"/>
                    </dgm:alg>
                  </dgm:else>
                </dgm:choose>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alignNode1">
            <dgm:varLst>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F6EEE1-FDDC-46AD-8A65-CD3E7EFDD739}" type="datetimeFigureOut">
              <a:rPr lang="es-ES" smtClean="0"/>
              <a:t>17/05/2026</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5823E7-CE34-4F0C-85DE-0368B2A8A95E}" type="slidenum">
              <a:rPr lang="es-ES" smtClean="0"/>
              <a:t>‹Nº›</a:t>
            </a:fld>
            <a:endParaRPr lang="es-ES"/>
          </a:p>
        </p:txBody>
      </p:sp>
    </p:spTree>
    <p:extLst>
      <p:ext uri="{BB962C8B-B14F-4D97-AF65-F5344CB8AC3E}">
        <p14:creationId xmlns:p14="http://schemas.microsoft.com/office/powerpoint/2010/main" val="2859246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4BF87E-5552-70F3-7AE6-99CEC73E27C0}"/>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8EB79A92-C4FB-47EC-DF74-4972231FB05B}"/>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A285ED33-05FB-5826-09A7-3247886F7C56}"/>
              </a:ext>
            </a:extLst>
          </p:cNvPr>
          <p:cNvSpPr>
            <a:spLocks noGrp="1"/>
          </p:cNvSpPr>
          <p:nvPr>
            <p:ph type="body" idx="1"/>
          </p:nvPr>
        </p:nvSpPr>
        <p:spPr/>
        <p:txBody>
          <a:bodyPr/>
          <a:lstStyle/>
          <a:p>
            <a:endParaRPr lang="es-ES" dirty="0"/>
          </a:p>
        </p:txBody>
      </p:sp>
      <p:sp>
        <p:nvSpPr>
          <p:cNvPr id="4" name="Marcador de número de diapositiva 3">
            <a:extLst>
              <a:ext uri="{FF2B5EF4-FFF2-40B4-BE49-F238E27FC236}">
                <a16:creationId xmlns:a16="http://schemas.microsoft.com/office/drawing/2014/main" id="{3DEB9EA7-5D5A-39A4-EE3A-B9BEBFE57F0A}"/>
              </a:ext>
            </a:extLst>
          </p:cNvPr>
          <p:cNvSpPr>
            <a:spLocks noGrp="1"/>
          </p:cNvSpPr>
          <p:nvPr>
            <p:ph type="sldNum" sz="quarter" idx="5"/>
          </p:nvPr>
        </p:nvSpPr>
        <p:spPr/>
        <p:txBody>
          <a:bodyPr/>
          <a:lstStyle/>
          <a:p>
            <a:fld id="{B75823E7-CE34-4F0C-85DE-0368B2A8A95E}" type="slidenum">
              <a:rPr lang="es-ES" smtClean="0"/>
              <a:t>9</a:t>
            </a:fld>
            <a:endParaRPr lang="es-ES"/>
          </a:p>
        </p:txBody>
      </p:sp>
    </p:spTree>
    <p:extLst>
      <p:ext uri="{BB962C8B-B14F-4D97-AF65-F5344CB8AC3E}">
        <p14:creationId xmlns:p14="http://schemas.microsoft.com/office/powerpoint/2010/main" val="33977462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180772-33B8-B7F8-9C0C-74DBA39375E5}"/>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20080179-1584-7390-4D18-2E91C8DC75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54A5B917-2803-DA8A-BA0B-3C9841CA01B6}"/>
              </a:ext>
            </a:extLst>
          </p:cNvPr>
          <p:cNvSpPr>
            <a:spLocks noGrp="1"/>
          </p:cNvSpPr>
          <p:nvPr>
            <p:ph type="dt" sz="half" idx="10"/>
          </p:nvPr>
        </p:nvSpPr>
        <p:spPr/>
        <p:txBody>
          <a:bodyPr/>
          <a:lstStyle/>
          <a:p>
            <a:fld id="{CE282066-D420-45BD-B10C-0C995AE2D4AB}" type="datetimeFigureOut">
              <a:rPr lang="es-ES" smtClean="0"/>
              <a:t>17/05/2026</a:t>
            </a:fld>
            <a:endParaRPr lang="es-ES"/>
          </a:p>
        </p:txBody>
      </p:sp>
      <p:sp>
        <p:nvSpPr>
          <p:cNvPr id="5" name="Marcador de pie de página 4">
            <a:extLst>
              <a:ext uri="{FF2B5EF4-FFF2-40B4-BE49-F238E27FC236}">
                <a16:creationId xmlns:a16="http://schemas.microsoft.com/office/drawing/2014/main" id="{761A2F72-9435-AFF5-E9CF-E9F33CB299D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EED209E-720E-CB69-9E24-E5E3FFBFD158}"/>
              </a:ext>
            </a:extLst>
          </p:cNvPr>
          <p:cNvSpPr>
            <a:spLocks noGrp="1"/>
          </p:cNvSpPr>
          <p:nvPr>
            <p:ph type="sldNum" sz="quarter" idx="12"/>
          </p:nvPr>
        </p:nvSpPr>
        <p:spPr/>
        <p:txBody>
          <a:bodyPr/>
          <a:lstStyle/>
          <a:p>
            <a:fld id="{ECCAF1F6-8D98-42ED-AF85-257E5B8759B6}" type="slidenum">
              <a:rPr lang="es-ES" smtClean="0"/>
              <a:t>‹Nº›</a:t>
            </a:fld>
            <a:endParaRPr lang="es-ES"/>
          </a:p>
        </p:txBody>
      </p:sp>
    </p:spTree>
    <p:extLst>
      <p:ext uri="{BB962C8B-B14F-4D97-AF65-F5344CB8AC3E}">
        <p14:creationId xmlns:p14="http://schemas.microsoft.com/office/powerpoint/2010/main" val="300000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6647F6-CDBE-9814-E9A1-AF2006FED6E8}"/>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53D824E-1676-3529-754E-63880114DF3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014279F-160A-382C-BAEB-5D8911D4E33E}"/>
              </a:ext>
            </a:extLst>
          </p:cNvPr>
          <p:cNvSpPr>
            <a:spLocks noGrp="1"/>
          </p:cNvSpPr>
          <p:nvPr>
            <p:ph type="dt" sz="half" idx="10"/>
          </p:nvPr>
        </p:nvSpPr>
        <p:spPr/>
        <p:txBody>
          <a:bodyPr/>
          <a:lstStyle/>
          <a:p>
            <a:fld id="{CE282066-D420-45BD-B10C-0C995AE2D4AB}" type="datetimeFigureOut">
              <a:rPr lang="es-ES" smtClean="0"/>
              <a:t>17/05/2026</a:t>
            </a:fld>
            <a:endParaRPr lang="es-ES"/>
          </a:p>
        </p:txBody>
      </p:sp>
      <p:sp>
        <p:nvSpPr>
          <p:cNvPr id="5" name="Marcador de pie de página 4">
            <a:extLst>
              <a:ext uri="{FF2B5EF4-FFF2-40B4-BE49-F238E27FC236}">
                <a16:creationId xmlns:a16="http://schemas.microsoft.com/office/drawing/2014/main" id="{273E93BE-6B40-ACBB-4FF3-5AD3880E9A2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68591B2-8BDF-8944-97D4-6DB2ECCA8399}"/>
              </a:ext>
            </a:extLst>
          </p:cNvPr>
          <p:cNvSpPr>
            <a:spLocks noGrp="1"/>
          </p:cNvSpPr>
          <p:nvPr>
            <p:ph type="sldNum" sz="quarter" idx="12"/>
          </p:nvPr>
        </p:nvSpPr>
        <p:spPr/>
        <p:txBody>
          <a:bodyPr/>
          <a:lstStyle/>
          <a:p>
            <a:fld id="{ECCAF1F6-8D98-42ED-AF85-257E5B8759B6}" type="slidenum">
              <a:rPr lang="es-ES" smtClean="0"/>
              <a:t>‹Nº›</a:t>
            </a:fld>
            <a:endParaRPr lang="es-ES"/>
          </a:p>
        </p:txBody>
      </p:sp>
    </p:spTree>
    <p:extLst>
      <p:ext uri="{BB962C8B-B14F-4D97-AF65-F5344CB8AC3E}">
        <p14:creationId xmlns:p14="http://schemas.microsoft.com/office/powerpoint/2010/main" val="1344566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D1101301-1425-3F99-2D1F-01221860AA50}"/>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340794EA-298D-2AD2-BA8B-08FF336840F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2335E7A-EFF6-2367-9B07-565D0D02084D}"/>
              </a:ext>
            </a:extLst>
          </p:cNvPr>
          <p:cNvSpPr>
            <a:spLocks noGrp="1"/>
          </p:cNvSpPr>
          <p:nvPr>
            <p:ph type="dt" sz="half" idx="10"/>
          </p:nvPr>
        </p:nvSpPr>
        <p:spPr/>
        <p:txBody>
          <a:bodyPr/>
          <a:lstStyle/>
          <a:p>
            <a:fld id="{CE282066-D420-45BD-B10C-0C995AE2D4AB}" type="datetimeFigureOut">
              <a:rPr lang="es-ES" smtClean="0"/>
              <a:t>17/05/2026</a:t>
            </a:fld>
            <a:endParaRPr lang="es-ES"/>
          </a:p>
        </p:txBody>
      </p:sp>
      <p:sp>
        <p:nvSpPr>
          <p:cNvPr id="5" name="Marcador de pie de página 4">
            <a:extLst>
              <a:ext uri="{FF2B5EF4-FFF2-40B4-BE49-F238E27FC236}">
                <a16:creationId xmlns:a16="http://schemas.microsoft.com/office/drawing/2014/main" id="{516A5770-7C6D-7D63-9470-C5478143D86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EEDCD94-5AAF-4043-F7D4-7169A1DEB1F7}"/>
              </a:ext>
            </a:extLst>
          </p:cNvPr>
          <p:cNvSpPr>
            <a:spLocks noGrp="1"/>
          </p:cNvSpPr>
          <p:nvPr>
            <p:ph type="sldNum" sz="quarter" idx="12"/>
          </p:nvPr>
        </p:nvSpPr>
        <p:spPr/>
        <p:txBody>
          <a:bodyPr/>
          <a:lstStyle/>
          <a:p>
            <a:fld id="{ECCAF1F6-8D98-42ED-AF85-257E5B8759B6}" type="slidenum">
              <a:rPr lang="es-ES" smtClean="0"/>
              <a:t>‹Nº›</a:t>
            </a:fld>
            <a:endParaRPr lang="es-ES"/>
          </a:p>
        </p:txBody>
      </p:sp>
    </p:spTree>
    <p:extLst>
      <p:ext uri="{BB962C8B-B14F-4D97-AF65-F5344CB8AC3E}">
        <p14:creationId xmlns:p14="http://schemas.microsoft.com/office/powerpoint/2010/main" val="26946018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53DC96-861E-EAFC-A6FE-5E4C4349AA7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A6592B5-64A2-FD13-940F-D83CAF63C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ED3C9A7-18DE-0A42-9851-3CC8B63663B2}"/>
              </a:ext>
            </a:extLst>
          </p:cNvPr>
          <p:cNvSpPr>
            <a:spLocks noGrp="1"/>
          </p:cNvSpPr>
          <p:nvPr>
            <p:ph type="dt" sz="half" idx="10"/>
          </p:nvPr>
        </p:nvSpPr>
        <p:spPr/>
        <p:txBody>
          <a:bodyPr/>
          <a:lstStyle/>
          <a:p>
            <a:fld id="{BE139673-ECD7-4BF1-AC7C-8B4D017DF658}" type="datetimeFigureOut">
              <a:rPr lang="es-ES" smtClean="0"/>
              <a:t>17/05/2026</a:t>
            </a:fld>
            <a:endParaRPr lang="es-ES"/>
          </a:p>
        </p:txBody>
      </p:sp>
      <p:sp>
        <p:nvSpPr>
          <p:cNvPr id="5" name="Marcador de pie de página 4">
            <a:extLst>
              <a:ext uri="{FF2B5EF4-FFF2-40B4-BE49-F238E27FC236}">
                <a16:creationId xmlns:a16="http://schemas.microsoft.com/office/drawing/2014/main" id="{6D3DAF88-CB78-6EA4-FE90-332E2BB9F5D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11E28FC-6F04-293B-345F-D26AFB19612E}"/>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311901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E6AB9-CFD9-DE7E-5CBA-542B00D4460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DBB04CE-3B28-513F-1891-446F2BF8E04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C511A9B-26FE-1E88-D206-5B7D66694BB3}"/>
              </a:ext>
            </a:extLst>
          </p:cNvPr>
          <p:cNvSpPr>
            <a:spLocks noGrp="1"/>
          </p:cNvSpPr>
          <p:nvPr>
            <p:ph type="dt" sz="half" idx="10"/>
          </p:nvPr>
        </p:nvSpPr>
        <p:spPr/>
        <p:txBody>
          <a:bodyPr/>
          <a:lstStyle/>
          <a:p>
            <a:fld id="{BE139673-ECD7-4BF1-AC7C-8B4D017DF658}" type="datetimeFigureOut">
              <a:rPr lang="es-ES" smtClean="0"/>
              <a:t>17/05/2026</a:t>
            </a:fld>
            <a:endParaRPr lang="es-ES"/>
          </a:p>
        </p:txBody>
      </p:sp>
      <p:sp>
        <p:nvSpPr>
          <p:cNvPr id="5" name="Marcador de pie de página 4">
            <a:extLst>
              <a:ext uri="{FF2B5EF4-FFF2-40B4-BE49-F238E27FC236}">
                <a16:creationId xmlns:a16="http://schemas.microsoft.com/office/drawing/2014/main" id="{2A60FDA7-CD45-A168-9418-DE5C47DC09E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5670315-268D-2AAB-7BB7-C18B608BAC33}"/>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468698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D9D603-CA38-9E52-9F22-9BC106F8605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F878D79-E500-29EB-429F-5035D416888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75B9C36-9C3A-71E7-8ED1-C1EC7CC6272E}"/>
              </a:ext>
            </a:extLst>
          </p:cNvPr>
          <p:cNvSpPr>
            <a:spLocks noGrp="1"/>
          </p:cNvSpPr>
          <p:nvPr>
            <p:ph type="dt" sz="half" idx="10"/>
          </p:nvPr>
        </p:nvSpPr>
        <p:spPr/>
        <p:txBody>
          <a:bodyPr/>
          <a:lstStyle/>
          <a:p>
            <a:fld id="{BE139673-ECD7-4BF1-AC7C-8B4D017DF658}" type="datetimeFigureOut">
              <a:rPr lang="es-ES" smtClean="0"/>
              <a:t>17/05/2026</a:t>
            </a:fld>
            <a:endParaRPr lang="es-ES"/>
          </a:p>
        </p:txBody>
      </p:sp>
      <p:sp>
        <p:nvSpPr>
          <p:cNvPr id="5" name="Marcador de pie de página 4">
            <a:extLst>
              <a:ext uri="{FF2B5EF4-FFF2-40B4-BE49-F238E27FC236}">
                <a16:creationId xmlns:a16="http://schemas.microsoft.com/office/drawing/2014/main" id="{BB52951D-4B68-29F9-3F0D-E72360B9028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A404A86-EE0C-FE7A-3EA2-9DF84A45B77A}"/>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883785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AF65C7-3BB7-9668-766B-8C62DBBD0DE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9C893B7-E18B-D22F-ED1C-13D562CA6E9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A3E4CFB-76D0-B089-5859-13475B54B38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A5933F5-2FD6-CE23-21A8-C960A1A34359}"/>
              </a:ext>
            </a:extLst>
          </p:cNvPr>
          <p:cNvSpPr>
            <a:spLocks noGrp="1"/>
          </p:cNvSpPr>
          <p:nvPr>
            <p:ph type="dt" sz="half" idx="10"/>
          </p:nvPr>
        </p:nvSpPr>
        <p:spPr/>
        <p:txBody>
          <a:bodyPr/>
          <a:lstStyle/>
          <a:p>
            <a:fld id="{BE139673-ECD7-4BF1-AC7C-8B4D017DF658}" type="datetimeFigureOut">
              <a:rPr lang="es-ES" smtClean="0"/>
              <a:t>17/05/2026</a:t>
            </a:fld>
            <a:endParaRPr lang="es-ES"/>
          </a:p>
        </p:txBody>
      </p:sp>
      <p:sp>
        <p:nvSpPr>
          <p:cNvPr id="6" name="Marcador de pie de página 5">
            <a:extLst>
              <a:ext uri="{FF2B5EF4-FFF2-40B4-BE49-F238E27FC236}">
                <a16:creationId xmlns:a16="http://schemas.microsoft.com/office/drawing/2014/main" id="{85A02CBB-EC16-5673-3A8A-00395BC5369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1032823-91A7-58C0-D24D-CE76E2A3E28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954050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69F325-151A-FAD0-69A8-A119704BB1F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D435AA2-89FB-4923-F1AA-7FF7CE1BA4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084A725-24D9-7D36-0B10-23F632B1D7E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AB454B4-9770-0AA8-2CDA-5619BEDD13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DE7C62E-5D92-883C-858B-CC8991D8BA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CDD2942-C89A-0E90-4386-F741BDB25F3E}"/>
              </a:ext>
            </a:extLst>
          </p:cNvPr>
          <p:cNvSpPr>
            <a:spLocks noGrp="1"/>
          </p:cNvSpPr>
          <p:nvPr>
            <p:ph type="dt" sz="half" idx="10"/>
          </p:nvPr>
        </p:nvSpPr>
        <p:spPr/>
        <p:txBody>
          <a:bodyPr/>
          <a:lstStyle/>
          <a:p>
            <a:fld id="{BE139673-ECD7-4BF1-AC7C-8B4D017DF658}" type="datetimeFigureOut">
              <a:rPr lang="es-ES" smtClean="0"/>
              <a:t>17/05/2026</a:t>
            </a:fld>
            <a:endParaRPr lang="es-ES"/>
          </a:p>
        </p:txBody>
      </p:sp>
      <p:sp>
        <p:nvSpPr>
          <p:cNvPr id="8" name="Marcador de pie de página 7">
            <a:extLst>
              <a:ext uri="{FF2B5EF4-FFF2-40B4-BE49-F238E27FC236}">
                <a16:creationId xmlns:a16="http://schemas.microsoft.com/office/drawing/2014/main" id="{222A4694-A4FC-924C-E402-50EF97DD847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07E207B-BEF2-E7FB-1AC3-FEA55A50D6B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926906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5FA846-2B75-9094-AC52-F3FB7C446EF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42DEE5A-FA18-DB43-2776-4EA8B93BD5BC}"/>
              </a:ext>
            </a:extLst>
          </p:cNvPr>
          <p:cNvSpPr>
            <a:spLocks noGrp="1"/>
          </p:cNvSpPr>
          <p:nvPr>
            <p:ph type="dt" sz="half" idx="10"/>
          </p:nvPr>
        </p:nvSpPr>
        <p:spPr/>
        <p:txBody>
          <a:bodyPr/>
          <a:lstStyle/>
          <a:p>
            <a:fld id="{BE139673-ECD7-4BF1-AC7C-8B4D017DF658}" type="datetimeFigureOut">
              <a:rPr lang="es-ES" smtClean="0"/>
              <a:t>17/05/2026</a:t>
            </a:fld>
            <a:endParaRPr lang="es-ES"/>
          </a:p>
        </p:txBody>
      </p:sp>
      <p:sp>
        <p:nvSpPr>
          <p:cNvPr id="4" name="Marcador de pie de página 3">
            <a:extLst>
              <a:ext uri="{FF2B5EF4-FFF2-40B4-BE49-F238E27FC236}">
                <a16:creationId xmlns:a16="http://schemas.microsoft.com/office/drawing/2014/main" id="{DEB87905-3C83-86B5-33A4-A1522CC9788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50F2AE0-A42E-7BB3-A5E5-12D4A93DB36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4187193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C6B2839-181D-4B7A-1011-E744AB314583}"/>
              </a:ext>
            </a:extLst>
          </p:cNvPr>
          <p:cNvSpPr>
            <a:spLocks noGrp="1"/>
          </p:cNvSpPr>
          <p:nvPr>
            <p:ph type="dt" sz="half" idx="10"/>
          </p:nvPr>
        </p:nvSpPr>
        <p:spPr/>
        <p:txBody>
          <a:bodyPr/>
          <a:lstStyle/>
          <a:p>
            <a:fld id="{BE139673-ECD7-4BF1-AC7C-8B4D017DF658}" type="datetimeFigureOut">
              <a:rPr lang="es-ES" smtClean="0"/>
              <a:t>17/05/2026</a:t>
            </a:fld>
            <a:endParaRPr lang="es-ES"/>
          </a:p>
        </p:txBody>
      </p:sp>
      <p:sp>
        <p:nvSpPr>
          <p:cNvPr id="3" name="Marcador de pie de página 2">
            <a:extLst>
              <a:ext uri="{FF2B5EF4-FFF2-40B4-BE49-F238E27FC236}">
                <a16:creationId xmlns:a16="http://schemas.microsoft.com/office/drawing/2014/main" id="{CEEACE09-0AA0-5985-F87E-659DCF6490A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0A06A27-BFBB-CB60-B819-E39301FBF40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198566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9D771F-21C9-A8D4-4F67-FFD36E4C80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6769D7A-0D81-9639-07E4-01263F83B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226E2A6E-7B0C-C4EF-6C73-CD40698AAB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84F91C0-46A6-B528-84BA-9D40F1F7C223}"/>
              </a:ext>
            </a:extLst>
          </p:cNvPr>
          <p:cNvSpPr>
            <a:spLocks noGrp="1"/>
          </p:cNvSpPr>
          <p:nvPr>
            <p:ph type="dt" sz="half" idx="10"/>
          </p:nvPr>
        </p:nvSpPr>
        <p:spPr/>
        <p:txBody>
          <a:bodyPr/>
          <a:lstStyle/>
          <a:p>
            <a:fld id="{BE139673-ECD7-4BF1-AC7C-8B4D017DF658}" type="datetimeFigureOut">
              <a:rPr lang="es-ES" smtClean="0"/>
              <a:t>17/05/2026</a:t>
            </a:fld>
            <a:endParaRPr lang="es-ES"/>
          </a:p>
        </p:txBody>
      </p:sp>
      <p:sp>
        <p:nvSpPr>
          <p:cNvPr id="6" name="Marcador de pie de página 5">
            <a:extLst>
              <a:ext uri="{FF2B5EF4-FFF2-40B4-BE49-F238E27FC236}">
                <a16:creationId xmlns:a16="http://schemas.microsoft.com/office/drawing/2014/main" id="{2F5DC6EA-7143-DFB0-CBD9-187BABF9759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8EC48A-ED86-1BFB-47BB-4A52C651121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336880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CD54DD-83A5-38BF-043F-D0495407BED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B9E2170-A355-EB4F-9646-7634FA1976AC}"/>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9CBDCA1-60B5-B58E-6B0A-5957D8178388}"/>
              </a:ext>
            </a:extLst>
          </p:cNvPr>
          <p:cNvSpPr>
            <a:spLocks noGrp="1"/>
          </p:cNvSpPr>
          <p:nvPr>
            <p:ph type="dt" sz="half" idx="10"/>
          </p:nvPr>
        </p:nvSpPr>
        <p:spPr/>
        <p:txBody>
          <a:bodyPr/>
          <a:lstStyle/>
          <a:p>
            <a:fld id="{CE282066-D420-45BD-B10C-0C995AE2D4AB}" type="datetimeFigureOut">
              <a:rPr lang="es-ES" smtClean="0"/>
              <a:t>17/05/2026</a:t>
            </a:fld>
            <a:endParaRPr lang="es-ES"/>
          </a:p>
        </p:txBody>
      </p:sp>
      <p:sp>
        <p:nvSpPr>
          <p:cNvPr id="5" name="Marcador de pie de página 4">
            <a:extLst>
              <a:ext uri="{FF2B5EF4-FFF2-40B4-BE49-F238E27FC236}">
                <a16:creationId xmlns:a16="http://schemas.microsoft.com/office/drawing/2014/main" id="{220C3C19-418B-5583-B47A-7CBAD5D0743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BFF57E4-E6EE-183F-2CB4-EB6EB1D8016F}"/>
              </a:ext>
            </a:extLst>
          </p:cNvPr>
          <p:cNvSpPr>
            <a:spLocks noGrp="1"/>
          </p:cNvSpPr>
          <p:nvPr>
            <p:ph type="sldNum" sz="quarter" idx="12"/>
          </p:nvPr>
        </p:nvSpPr>
        <p:spPr/>
        <p:txBody>
          <a:bodyPr/>
          <a:lstStyle/>
          <a:p>
            <a:fld id="{ECCAF1F6-8D98-42ED-AF85-257E5B8759B6}" type="slidenum">
              <a:rPr lang="es-ES" smtClean="0"/>
              <a:t>‹Nº›</a:t>
            </a:fld>
            <a:endParaRPr lang="es-ES"/>
          </a:p>
        </p:txBody>
      </p:sp>
    </p:spTree>
    <p:extLst>
      <p:ext uri="{BB962C8B-B14F-4D97-AF65-F5344CB8AC3E}">
        <p14:creationId xmlns:p14="http://schemas.microsoft.com/office/powerpoint/2010/main" val="58457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A386E6-46A3-B24D-077E-ACC0D440327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E3E6DFC-AB08-651C-3F9C-1AA0BFEDEE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6E8E61A-E620-56B5-FBEA-267F4BEC2E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2CF401D-0F47-7850-08F2-D3E82C7CF4A0}"/>
              </a:ext>
            </a:extLst>
          </p:cNvPr>
          <p:cNvSpPr>
            <a:spLocks noGrp="1"/>
          </p:cNvSpPr>
          <p:nvPr>
            <p:ph type="dt" sz="half" idx="10"/>
          </p:nvPr>
        </p:nvSpPr>
        <p:spPr/>
        <p:txBody>
          <a:bodyPr/>
          <a:lstStyle/>
          <a:p>
            <a:fld id="{BE139673-ECD7-4BF1-AC7C-8B4D017DF658}" type="datetimeFigureOut">
              <a:rPr lang="es-ES" smtClean="0"/>
              <a:t>17/05/2026</a:t>
            </a:fld>
            <a:endParaRPr lang="es-ES"/>
          </a:p>
        </p:txBody>
      </p:sp>
      <p:sp>
        <p:nvSpPr>
          <p:cNvPr id="6" name="Marcador de pie de página 5">
            <a:extLst>
              <a:ext uri="{FF2B5EF4-FFF2-40B4-BE49-F238E27FC236}">
                <a16:creationId xmlns:a16="http://schemas.microsoft.com/office/drawing/2014/main" id="{DBB75DB7-7967-2113-CFCB-D66258C3512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3183E29-9EC4-70D2-D820-72C6B2AA0AD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582038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E13954-2CA7-0523-F113-8ACD1D9B47E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362E2CF-DA40-CCA7-B0A2-C703A68996B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719AE6C-590B-CCD9-5311-E9072E40AC5C}"/>
              </a:ext>
            </a:extLst>
          </p:cNvPr>
          <p:cNvSpPr>
            <a:spLocks noGrp="1"/>
          </p:cNvSpPr>
          <p:nvPr>
            <p:ph type="dt" sz="half" idx="10"/>
          </p:nvPr>
        </p:nvSpPr>
        <p:spPr/>
        <p:txBody>
          <a:bodyPr/>
          <a:lstStyle/>
          <a:p>
            <a:fld id="{BE139673-ECD7-4BF1-AC7C-8B4D017DF658}" type="datetimeFigureOut">
              <a:rPr lang="es-ES" smtClean="0"/>
              <a:t>17/05/2026</a:t>
            </a:fld>
            <a:endParaRPr lang="es-ES"/>
          </a:p>
        </p:txBody>
      </p:sp>
      <p:sp>
        <p:nvSpPr>
          <p:cNvPr id="5" name="Marcador de pie de página 4">
            <a:extLst>
              <a:ext uri="{FF2B5EF4-FFF2-40B4-BE49-F238E27FC236}">
                <a16:creationId xmlns:a16="http://schemas.microsoft.com/office/drawing/2014/main" id="{C71B9951-7BB1-5FEF-9BE6-A717682216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EFAE6A9-B8F2-F31F-561F-CC977DC6C38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383367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5B17370-ED32-98FE-57EB-B244798A6A7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948F44E-1006-E2EE-15A0-B3E610DFDE2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4ACAFB0-E9EC-CADE-3498-3DAD7B0BF607}"/>
              </a:ext>
            </a:extLst>
          </p:cNvPr>
          <p:cNvSpPr>
            <a:spLocks noGrp="1"/>
          </p:cNvSpPr>
          <p:nvPr>
            <p:ph type="dt" sz="half" idx="10"/>
          </p:nvPr>
        </p:nvSpPr>
        <p:spPr/>
        <p:txBody>
          <a:bodyPr/>
          <a:lstStyle/>
          <a:p>
            <a:fld id="{BE139673-ECD7-4BF1-AC7C-8B4D017DF658}" type="datetimeFigureOut">
              <a:rPr lang="es-ES" smtClean="0"/>
              <a:t>17/05/2026</a:t>
            </a:fld>
            <a:endParaRPr lang="es-ES"/>
          </a:p>
        </p:txBody>
      </p:sp>
      <p:sp>
        <p:nvSpPr>
          <p:cNvPr id="5" name="Marcador de pie de página 4">
            <a:extLst>
              <a:ext uri="{FF2B5EF4-FFF2-40B4-BE49-F238E27FC236}">
                <a16:creationId xmlns:a16="http://schemas.microsoft.com/office/drawing/2014/main" id="{BE6E31BF-D584-0BBD-9ADF-F69545A8FC1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1878C8E-01C2-8FD1-04F0-4B8115AE807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610652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D63EEE-4C36-2D5C-B643-6B545601DA0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B3B58227-F2BB-3F4F-7EEF-7BD2F9E1E97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86CEDCC6-68EA-DD2D-C619-E9C29B1AE6C6}"/>
              </a:ext>
            </a:extLst>
          </p:cNvPr>
          <p:cNvSpPr>
            <a:spLocks noGrp="1"/>
          </p:cNvSpPr>
          <p:nvPr>
            <p:ph type="dt" sz="half" idx="10"/>
          </p:nvPr>
        </p:nvSpPr>
        <p:spPr/>
        <p:txBody>
          <a:bodyPr/>
          <a:lstStyle/>
          <a:p>
            <a:fld id="{CE282066-D420-45BD-B10C-0C995AE2D4AB}" type="datetimeFigureOut">
              <a:rPr lang="es-ES" smtClean="0"/>
              <a:t>17/05/2026</a:t>
            </a:fld>
            <a:endParaRPr lang="es-ES"/>
          </a:p>
        </p:txBody>
      </p:sp>
      <p:sp>
        <p:nvSpPr>
          <p:cNvPr id="5" name="Marcador de pie de página 4">
            <a:extLst>
              <a:ext uri="{FF2B5EF4-FFF2-40B4-BE49-F238E27FC236}">
                <a16:creationId xmlns:a16="http://schemas.microsoft.com/office/drawing/2014/main" id="{3EF9184D-FF2C-A767-5DB2-CC182705A86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C050D9F-15C4-046A-8ECB-E1AF818A8503}"/>
              </a:ext>
            </a:extLst>
          </p:cNvPr>
          <p:cNvSpPr>
            <a:spLocks noGrp="1"/>
          </p:cNvSpPr>
          <p:nvPr>
            <p:ph type="sldNum" sz="quarter" idx="12"/>
          </p:nvPr>
        </p:nvSpPr>
        <p:spPr/>
        <p:txBody>
          <a:bodyPr/>
          <a:lstStyle/>
          <a:p>
            <a:fld id="{ECCAF1F6-8D98-42ED-AF85-257E5B8759B6}" type="slidenum">
              <a:rPr lang="es-ES" smtClean="0"/>
              <a:t>‹Nº›</a:t>
            </a:fld>
            <a:endParaRPr lang="es-ES"/>
          </a:p>
        </p:txBody>
      </p:sp>
    </p:spTree>
    <p:extLst>
      <p:ext uri="{BB962C8B-B14F-4D97-AF65-F5344CB8AC3E}">
        <p14:creationId xmlns:p14="http://schemas.microsoft.com/office/powerpoint/2010/main" val="27731162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444D8F8-439E-0F9C-117B-6752D6842A0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87BBACB-F771-0499-0867-7E38C0AB16F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A296ABEB-9270-7AB0-19F4-B49CFBC0DCEE}"/>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084284B-19F1-36FF-2FE4-537423611617}"/>
              </a:ext>
            </a:extLst>
          </p:cNvPr>
          <p:cNvSpPr>
            <a:spLocks noGrp="1"/>
          </p:cNvSpPr>
          <p:nvPr>
            <p:ph type="dt" sz="half" idx="10"/>
          </p:nvPr>
        </p:nvSpPr>
        <p:spPr/>
        <p:txBody>
          <a:bodyPr/>
          <a:lstStyle/>
          <a:p>
            <a:fld id="{CE282066-D420-45BD-B10C-0C995AE2D4AB}" type="datetimeFigureOut">
              <a:rPr lang="es-ES" smtClean="0"/>
              <a:t>17/05/2026</a:t>
            </a:fld>
            <a:endParaRPr lang="es-ES"/>
          </a:p>
        </p:txBody>
      </p:sp>
      <p:sp>
        <p:nvSpPr>
          <p:cNvPr id="6" name="Marcador de pie de página 5">
            <a:extLst>
              <a:ext uri="{FF2B5EF4-FFF2-40B4-BE49-F238E27FC236}">
                <a16:creationId xmlns:a16="http://schemas.microsoft.com/office/drawing/2014/main" id="{84DF0F94-E2E7-B88D-73D0-05F3020027B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A72E01D-28EF-30E7-B8F1-D715A9E669CD}"/>
              </a:ext>
            </a:extLst>
          </p:cNvPr>
          <p:cNvSpPr>
            <a:spLocks noGrp="1"/>
          </p:cNvSpPr>
          <p:nvPr>
            <p:ph type="sldNum" sz="quarter" idx="12"/>
          </p:nvPr>
        </p:nvSpPr>
        <p:spPr/>
        <p:txBody>
          <a:bodyPr/>
          <a:lstStyle/>
          <a:p>
            <a:fld id="{ECCAF1F6-8D98-42ED-AF85-257E5B8759B6}" type="slidenum">
              <a:rPr lang="es-ES" smtClean="0"/>
              <a:t>‹Nº›</a:t>
            </a:fld>
            <a:endParaRPr lang="es-ES"/>
          </a:p>
        </p:txBody>
      </p:sp>
    </p:spTree>
    <p:extLst>
      <p:ext uri="{BB962C8B-B14F-4D97-AF65-F5344CB8AC3E}">
        <p14:creationId xmlns:p14="http://schemas.microsoft.com/office/powerpoint/2010/main" val="12704234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DE627F-20AB-3008-B2A1-BE862180106A}"/>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F477BC72-4518-EAE0-4C23-2761227446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47B05A30-08EF-2324-1E33-C6533FE6CB85}"/>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9EEA8F60-E5F6-766A-F100-0B8469E12D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8FA750B-56C1-F101-C74D-5C7E85839E07}"/>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D4A703B4-423A-DA9A-CC6D-8B6C22E3910D}"/>
              </a:ext>
            </a:extLst>
          </p:cNvPr>
          <p:cNvSpPr>
            <a:spLocks noGrp="1"/>
          </p:cNvSpPr>
          <p:nvPr>
            <p:ph type="dt" sz="half" idx="10"/>
          </p:nvPr>
        </p:nvSpPr>
        <p:spPr/>
        <p:txBody>
          <a:bodyPr/>
          <a:lstStyle/>
          <a:p>
            <a:fld id="{CE282066-D420-45BD-B10C-0C995AE2D4AB}" type="datetimeFigureOut">
              <a:rPr lang="es-ES" smtClean="0"/>
              <a:t>17/05/2026</a:t>
            </a:fld>
            <a:endParaRPr lang="es-ES"/>
          </a:p>
        </p:txBody>
      </p:sp>
      <p:sp>
        <p:nvSpPr>
          <p:cNvPr id="8" name="Marcador de pie de página 7">
            <a:extLst>
              <a:ext uri="{FF2B5EF4-FFF2-40B4-BE49-F238E27FC236}">
                <a16:creationId xmlns:a16="http://schemas.microsoft.com/office/drawing/2014/main" id="{F197A251-8A5E-B76E-8109-5D39CBA006AA}"/>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F0F0A99C-AAF4-6811-E4BB-5623EA885685}"/>
              </a:ext>
            </a:extLst>
          </p:cNvPr>
          <p:cNvSpPr>
            <a:spLocks noGrp="1"/>
          </p:cNvSpPr>
          <p:nvPr>
            <p:ph type="sldNum" sz="quarter" idx="12"/>
          </p:nvPr>
        </p:nvSpPr>
        <p:spPr/>
        <p:txBody>
          <a:bodyPr/>
          <a:lstStyle/>
          <a:p>
            <a:fld id="{ECCAF1F6-8D98-42ED-AF85-257E5B8759B6}" type="slidenum">
              <a:rPr lang="es-ES" smtClean="0"/>
              <a:t>‹Nº›</a:t>
            </a:fld>
            <a:endParaRPr lang="es-ES"/>
          </a:p>
        </p:txBody>
      </p:sp>
    </p:spTree>
    <p:extLst>
      <p:ext uri="{BB962C8B-B14F-4D97-AF65-F5344CB8AC3E}">
        <p14:creationId xmlns:p14="http://schemas.microsoft.com/office/powerpoint/2010/main" val="3555777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50414D-3FBB-80FA-33A6-896E4E93F450}"/>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056F5EA3-0A88-CB6B-26FE-3E7731452FE6}"/>
              </a:ext>
            </a:extLst>
          </p:cNvPr>
          <p:cNvSpPr>
            <a:spLocks noGrp="1"/>
          </p:cNvSpPr>
          <p:nvPr>
            <p:ph type="dt" sz="half" idx="10"/>
          </p:nvPr>
        </p:nvSpPr>
        <p:spPr/>
        <p:txBody>
          <a:bodyPr/>
          <a:lstStyle/>
          <a:p>
            <a:fld id="{CE282066-D420-45BD-B10C-0C995AE2D4AB}" type="datetimeFigureOut">
              <a:rPr lang="es-ES" smtClean="0"/>
              <a:t>17/05/2026</a:t>
            </a:fld>
            <a:endParaRPr lang="es-ES"/>
          </a:p>
        </p:txBody>
      </p:sp>
      <p:sp>
        <p:nvSpPr>
          <p:cNvPr id="4" name="Marcador de pie de página 3">
            <a:extLst>
              <a:ext uri="{FF2B5EF4-FFF2-40B4-BE49-F238E27FC236}">
                <a16:creationId xmlns:a16="http://schemas.microsoft.com/office/drawing/2014/main" id="{C527110A-D3F9-79FE-D88F-2509A242426B}"/>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40780DFA-8FC5-CEE2-BD71-A0050147EF27}"/>
              </a:ext>
            </a:extLst>
          </p:cNvPr>
          <p:cNvSpPr>
            <a:spLocks noGrp="1"/>
          </p:cNvSpPr>
          <p:nvPr>
            <p:ph type="sldNum" sz="quarter" idx="12"/>
          </p:nvPr>
        </p:nvSpPr>
        <p:spPr/>
        <p:txBody>
          <a:bodyPr/>
          <a:lstStyle/>
          <a:p>
            <a:fld id="{ECCAF1F6-8D98-42ED-AF85-257E5B8759B6}" type="slidenum">
              <a:rPr lang="es-ES" smtClean="0"/>
              <a:t>‹Nº›</a:t>
            </a:fld>
            <a:endParaRPr lang="es-ES"/>
          </a:p>
        </p:txBody>
      </p:sp>
    </p:spTree>
    <p:extLst>
      <p:ext uri="{BB962C8B-B14F-4D97-AF65-F5344CB8AC3E}">
        <p14:creationId xmlns:p14="http://schemas.microsoft.com/office/powerpoint/2010/main" val="2381794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C5AA8913-FBE0-984E-152C-69AE2AF6AEB5}"/>
              </a:ext>
            </a:extLst>
          </p:cNvPr>
          <p:cNvSpPr>
            <a:spLocks noGrp="1"/>
          </p:cNvSpPr>
          <p:nvPr>
            <p:ph type="dt" sz="half" idx="10"/>
          </p:nvPr>
        </p:nvSpPr>
        <p:spPr/>
        <p:txBody>
          <a:bodyPr/>
          <a:lstStyle/>
          <a:p>
            <a:fld id="{CE282066-D420-45BD-B10C-0C995AE2D4AB}" type="datetimeFigureOut">
              <a:rPr lang="es-ES" smtClean="0"/>
              <a:t>17/05/2026</a:t>
            </a:fld>
            <a:endParaRPr lang="es-ES"/>
          </a:p>
        </p:txBody>
      </p:sp>
      <p:sp>
        <p:nvSpPr>
          <p:cNvPr id="3" name="Marcador de pie de página 2">
            <a:extLst>
              <a:ext uri="{FF2B5EF4-FFF2-40B4-BE49-F238E27FC236}">
                <a16:creationId xmlns:a16="http://schemas.microsoft.com/office/drawing/2014/main" id="{BDCD64A2-701C-06D3-D4C7-B2DB55C9CFFB}"/>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165DABD8-59DA-E876-F683-3034B4AFAF08}"/>
              </a:ext>
            </a:extLst>
          </p:cNvPr>
          <p:cNvSpPr>
            <a:spLocks noGrp="1"/>
          </p:cNvSpPr>
          <p:nvPr>
            <p:ph type="sldNum" sz="quarter" idx="12"/>
          </p:nvPr>
        </p:nvSpPr>
        <p:spPr/>
        <p:txBody>
          <a:bodyPr/>
          <a:lstStyle/>
          <a:p>
            <a:fld id="{ECCAF1F6-8D98-42ED-AF85-257E5B8759B6}" type="slidenum">
              <a:rPr lang="es-ES" smtClean="0"/>
              <a:t>‹Nº›</a:t>
            </a:fld>
            <a:endParaRPr lang="es-ES"/>
          </a:p>
        </p:txBody>
      </p:sp>
    </p:spTree>
    <p:extLst>
      <p:ext uri="{BB962C8B-B14F-4D97-AF65-F5344CB8AC3E}">
        <p14:creationId xmlns:p14="http://schemas.microsoft.com/office/powerpoint/2010/main" val="1786506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AF0FB8-4661-68BB-6D48-4662F21560C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17D966B-B7B2-7C97-1251-E6ADA6F60FF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0493281A-D3B3-CE37-ECF9-17A9376577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5F3914F-8D8C-FEF0-6C21-C27A923018DD}"/>
              </a:ext>
            </a:extLst>
          </p:cNvPr>
          <p:cNvSpPr>
            <a:spLocks noGrp="1"/>
          </p:cNvSpPr>
          <p:nvPr>
            <p:ph type="dt" sz="half" idx="10"/>
          </p:nvPr>
        </p:nvSpPr>
        <p:spPr/>
        <p:txBody>
          <a:bodyPr/>
          <a:lstStyle/>
          <a:p>
            <a:fld id="{CE282066-D420-45BD-B10C-0C995AE2D4AB}" type="datetimeFigureOut">
              <a:rPr lang="es-ES" smtClean="0"/>
              <a:t>17/05/2026</a:t>
            </a:fld>
            <a:endParaRPr lang="es-ES"/>
          </a:p>
        </p:txBody>
      </p:sp>
      <p:sp>
        <p:nvSpPr>
          <p:cNvPr id="6" name="Marcador de pie de página 5">
            <a:extLst>
              <a:ext uri="{FF2B5EF4-FFF2-40B4-BE49-F238E27FC236}">
                <a16:creationId xmlns:a16="http://schemas.microsoft.com/office/drawing/2014/main" id="{F0258E06-67AD-EA10-A73B-989611C3DD1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EC55D34-B254-892F-E829-0231BF565E92}"/>
              </a:ext>
            </a:extLst>
          </p:cNvPr>
          <p:cNvSpPr>
            <a:spLocks noGrp="1"/>
          </p:cNvSpPr>
          <p:nvPr>
            <p:ph type="sldNum" sz="quarter" idx="12"/>
          </p:nvPr>
        </p:nvSpPr>
        <p:spPr/>
        <p:txBody>
          <a:bodyPr/>
          <a:lstStyle/>
          <a:p>
            <a:fld id="{ECCAF1F6-8D98-42ED-AF85-257E5B8759B6}" type="slidenum">
              <a:rPr lang="es-ES" smtClean="0"/>
              <a:t>‹Nº›</a:t>
            </a:fld>
            <a:endParaRPr lang="es-ES"/>
          </a:p>
        </p:txBody>
      </p:sp>
    </p:spTree>
    <p:extLst>
      <p:ext uri="{BB962C8B-B14F-4D97-AF65-F5344CB8AC3E}">
        <p14:creationId xmlns:p14="http://schemas.microsoft.com/office/powerpoint/2010/main" val="3336195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0668BCC-9CB5-0249-A915-F4B60580E12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52870B16-96DF-EABB-A928-9525F5A3D0D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8789B4F9-5740-BEF5-1568-EB1B944B91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8730D39-D542-FD59-C456-36B4E12E68C8}"/>
              </a:ext>
            </a:extLst>
          </p:cNvPr>
          <p:cNvSpPr>
            <a:spLocks noGrp="1"/>
          </p:cNvSpPr>
          <p:nvPr>
            <p:ph type="dt" sz="half" idx="10"/>
          </p:nvPr>
        </p:nvSpPr>
        <p:spPr/>
        <p:txBody>
          <a:bodyPr/>
          <a:lstStyle/>
          <a:p>
            <a:fld id="{CE282066-D420-45BD-B10C-0C995AE2D4AB}" type="datetimeFigureOut">
              <a:rPr lang="es-ES" smtClean="0"/>
              <a:t>17/05/2026</a:t>
            </a:fld>
            <a:endParaRPr lang="es-ES"/>
          </a:p>
        </p:txBody>
      </p:sp>
      <p:sp>
        <p:nvSpPr>
          <p:cNvPr id="6" name="Marcador de pie de página 5">
            <a:extLst>
              <a:ext uri="{FF2B5EF4-FFF2-40B4-BE49-F238E27FC236}">
                <a16:creationId xmlns:a16="http://schemas.microsoft.com/office/drawing/2014/main" id="{F544E1C9-95B5-DD18-D468-D781BDBC3A8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60669D5-D47C-ADF2-092D-F98F0A78FBA9}"/>
              </a:ext>
            </a:extLst>
          </p:cNvPr>
          <p:cNvSpPr>
            <a:spLocks noGrp="1"/>
          </p:cNvSpPr>
          <p:nvPr>
            <p:ph type="sldNum" sz="quarter" idx="12"/>
          </p:nvPr>
        </p:nvSpPr>
        <p:spPr/>
        <p:txBody>
          <a:bodyPr/>
          <a:lstStyle/>
          <a:p>
            <a:fld id="{ECCAF1F6-8D98-42ED-AF85-257E5B8759B6}" type="slidenum">
              <a:rPr lang="es-ES" smtClean="0"/>
              <a:t>‹Nº›</a:t>
            </a:fld>
            <a:endParaRPr lang="es-ES"/>
          </a:p>
        </p:txBody>
      </p:sp>
    </p:spTree>
    <p:extLst>
      <p:ext uri="{BB962C8B-B14F-4D97-AF65-F5344CB8AC3E}">
        <p14:creationId xmlns:p14="http://schemas.microsoft.com/office/powerpoint/2010/main" val="2088107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5D1D176-9D36-E377-CB7F-A50B878E3E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14C5A13-38ED-DA1B-D446-704605CB559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F3D9652-357F-3F05-B7CC-1FDF64AEDB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E282066-D420-45BD-B10C-0C995AE2D4AB}" type="datetimeFigureOut">
              <a:rPr lang="es-ES" smtClean="0"/>
              <a:t>17/05/2026</a:t>
            </a:fld>
            <a:endParaRPr lang="es-ES"/>
          </a:p>
        </p:txBody>
      </p:sp>
      <p:sp>
        <p:nvSpPr>
          <p:cNvPr id="5" name="Marcador de pie de página 4">
            <a:extLst>
              <a:ext uri="{FF2B5EF4-FFF2-40B4-BE49-F238E27FC236}">
                <a16:creationId xmlns:a16="http://schemas.microsoft.com/office/drawing/2014/main" id="{A913295E-BB36-B8C8-5D12-157F625DC9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A20C39D-8AC4-758A-7849-688C56B3CAF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CCAF1F6-8D98-42ED-AF85-257E5B8759B6}" type="slidenum">
              <a:rPr lang="es-ES" smtClean="0"/>
              <a:t>‹Nº›</a:t>
            </a:fld>
            <a:endParaRPr lang="es-ES"/>
          </a:p>
        </p:txBody>
      </p:sp>
    </p:spTree>
    <p:extLst>
      <p:ext uri="{BB962C8B-B14F-4D97-AF65-F5344CB8AC3E}">
        <p14:creationId xmlns:p14="http://schemas.microsoft.com/office/powerpoint/2010/main" val="27643594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0C83F97-BB5E-43CA-276B-8F30CF1F9A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B98DBF3-F3F8-0EBA-3C7C-714467C787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B0F3B04-1C5A-19FE-4DAA-EABC69863E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E139673-ECD7-4BF1-AC7C-8B4D017DF658}" type="datetimeFigureOut">
              <a:rPr lang="es-ES" smtClean="0"/>
              <a:t>17/05/2026</a:t>
            </a:fld>
            <a:endParaRPr lang="es-ES"/>
          </a:p>
        </p:txBody>
      </p:sp>
      <p:sp>
        <p:nvSpPr>
          <p:cNvPr id="5" name="Marcador de pie de página 4">
            <a:extLst>
              <a:ext uri="{FF2B5EF4-FFF2-40B4-BE49-F238E27FC236}">
                <a16:creationId xmlns:a16="http://schemas.microsoft.com/office/drawing/2014/main" id="{C59160C2-31DD-FA06-73A6-340D645FA2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DAE5238F-A3BD-04FB-C51D-C145BE225E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987937F-365F-46CF-BE0D-0F13921BA23F}" type="slidenum">
              <a:rPr lang="es-ES" smtClean="0"/>
              <a:t>‹Nº›</a:t>
            </a:fld>
            <a:endParaRPr lang="es-ES"/>
          </a:p>
        </p:txBody>
      </p:sp>
    </p:spTree>
    <p:extLst>
      <p:ext uri="{BB962C8B-B14F-4D97-AF65-F5344CB8AC3E}">
        <p14:creationId xmlns:p14="http://schemas.microsoft.com/office/powerpoint/2010/main" val="8245588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48.jpeg"/><Relationship Id="rId7" Type="http://schemas.openxmlformats.org/officeDocument/2006/relationships/diagramColors" Target="../diagrams/colors3.xml"/><Relationship Id="rId2" Type="http://schemas.openxmlformats.org/officeDocument/2006/relationships/image" Target="../media/image47.jpeg"/><Relationship Id="rId1" Type="http://schemas.openxmlformats.org/officeDocument/2006/relationships/slideLayout" Target="../slideLayouts/slideLayout7.xml"/><Relationship Id="rId6" Type="http://schemas.openxmlformats.org/officeDocument/2006/relationships/diagramQuickStyle" Target="../diagrams/quickStyle3.xml"/><Relationship Id="rId11" Type="http://schemas.microsoft.com/office/2007/relationships/hdphoto" Target="../media/hdphoto2.wdp"/><Relationship Id="rId5" Type="http://schemas.openxmlformats.org/officeDocument/2006/relationships/diagramLayout" Target="../diagrams/layout3.xml"/><Relationship Id="rId10" Type="http://schemas.openxmlformats.org/officeDocument/2006/relationships/image" Target="../media/image50.png"/><Relationship Id="rId4" Type="http://schemas.openxmlformats.org/officeDocument/2006/relationships/diagramData" Target="../diagrams/data3.xml"/><Relationship Id="rId9" Type="http://schemas.openxmlformats.org/officeDocument/2006/relationships/image" Target="../media/image49.jpeg"/></Relationships>
</file>

<file path=ppt/slides/_rels/slide11.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8.xml"/><Relationship Id="rId1" Type="http://schemas.openxmlformats.org/officeDocument/2006/relationships/themeOverride" Target="../theme/themeOverride1.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jpeg"/><Relationship Id="rId10" Type="http://schemas.openxmlformats.org/officeDocument/2006/relationships/image" Target="../media/image11.png"/><Relationship Id="rId4" Type="http://schemas.openxmlformats.org/officeDocument/2006/relationships/image" Target="../media/image5.jpe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29.jpeg"/></Relationships>
</file>

<file path=ppt/slides/_rels/slide7.xml.rels><?xml version="1.0" encoding="UTF-8" standalone="yes"?>
<Relationships xmlns="http://schemas.openxmlformats.org/package/2006/relationships"><Relationship Id="rId3" Type="http://schemas.openxmlformats.org/officeDocument/2006/relationships/image" Target="../media/image31.jpeg"/><Relationship Id="rId7" Type="http://schemas.microsoft.com/office/2007/relationships/hdphoto" Target="../media/hdphoto1.wdp"/><Relationship Id="rId2" Type="http://schemas.openxmlformats.org/officeDocument/2006/relationships/image" Target="../media/image30.jpe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jpeg"/><Relationship Id="rId4" Type="http://schemas.openxmlformats.org/officeDocument/2006/relationships/image" Target="../media/image32.jpeg"/></Relationships>
</file>

<file path=ppt/slides/_rels/slide8.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image" Target="../media/image36.jpeg"/><Relationship Id="rId7" Type="http://schemas.openxmlformats.org/officeDocument/2006/relationships/diagramData" Target="../diagrams/data2.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9.jpeg"/><Relationship Id="rId11" Type="http://schemas.microsoft.com/office/2007/relationships/diagramDrawing" Target="../diagrams/drawing2.xml"/><Relationship Id="rId5" Type="http://schemas.openxmlformats.org/officeDocument/2006/relationships/image" Target="../media/image38.jpeg"/><Relationship Id="rId10" Type="http://schemas.openxmlformats.org/officeDocument/2006/relationships/diagramColors" Target="../diagrams/colors2.xml"/><Relationship Id="rId4" Type="http://schemas.openxmlformats.org/officeDocument/2006/relationships/image" Target="../media/image37.jpeg"/><Relationship Id="rId9"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2D85FEB8-8521-80F8-0EFD-63343B8AD70F}"/>
              </a:ext>
            </a:extLst>
          </p:cNvPr>
          <p:cNvSpPr txBox="1"/>
          <p:nvPr/>
        </p:nvSpPr>
        <p:spPr>
          <a:xfrm>
            <a:off x="0" y="600076"/>
            <a:ext cx="7362824" cy="1696208"/>
          </a:xfrm>
          <a:prstGeom prst="rect">
            <a:avLst/>
          </a:prstGeom>
          <a:noFill/>
        </p:spPr>
        <p:txBody>
          <a:bodyPr wrap="square" rtlCol="0">
            <a:prstTxWarp prst="textPlain">
              <a:avLst/>
            </a:prstTxWarp>
            <a:spAutoFit/>
            <a:scene3d>
              <a:camera prst="isometricOffAxis1Right"/>
              <a:lightRig rig="harsh" dir="t"/>
            </a:scene3d>
            <a:sp3d extrusionH="285750" contourW="12700" prstMaterial="matte">
              <a:bevelT h="38100" prst="angle"/>
              <a:extrusionClr>
                <a:schemeClr val="accent2">
                  <a:lumMod val="75000"/>
                </a:schemeClr>
              </a:extrusionClr>
              <a:contourClr>
                <a:schemeClr val="tx1"/>
              </a:contourClr>
            </a:sp3d>
          </a:bodyPr>
          <a:lstStyle/>
          <a:p>
            <a:pPr algn="ctr" rtl="1"/>
            <a:r>
              <a:rPr lang="ar-SA" b="1" dirty="0">
                <a:ln/>
                <a:solidFill>
                  <a:schemeClr val="accent5"/>
                </a:solidFill>
              </a:rPr>
              <a:t>الإيمان</a:t>
            </a:r>
            <a:endParaRPr lang="en-US" b="1" noProof="0" dirty="0">
              <a:ln/>
              <a:solidFill>
                <a:schemeClr val="accent5"/>
              </a:solidFill>
            </a:endParaRPr>
          </a:p>
        </p:txBody>
      </p:sp>
      <p:sp>
        <p:nvSpPr>
          <p:cNvPr id="5" name="CuadroTexto 4">
            <a:extLst>
              <a:ext uri="{FF2B5EF4-FFF2-40B4-BE49-F238E27FC236}">
                <a16:creationId xmlns:a16="http://schemas.microsoft.com/office/drawing/2014/main" id="{48716890-660A-44E1-60CA-70CFD7F19B9B}"/>
              </a:ext>
            </a:extLst>
          </p:cNvPr>
          <p:cNvSpPr txBox="1"/>
          <p:nvPr/>
        </p:nvSpPr>
        <p:spPr>
          <a:xfrm rot="20657153">
            <a:off x="7819964" y="2334944"/>
            <a:ext cx="2771913" cy="400110"/>
          </a:xfrm>
          <a:prstGeom prst="rect">
            <a:avLst/>
          </a:prstGeom>
          <a:noFill/>
        </p:spPr>
        <p:txBody>
          <a:bodyPr wrap="none" rtlCol="0">
            <a:spAutoFit/>
          </a:bodyPr>
          <a:lstStyle/>
          <a:p>
            <a:pPr algn="l" rtl="1"/>
            <a:r>
              <a:rPr lang="ar-SA" sz="2000" b="1" dirty="0">
                <a:solidFill>
                  <a:schemeClr val="accent3">
                    <a:lumMod val="40000"/>
                    <a:lumOff val="60000"/>
                  </a:schemeClr>
                </a:solidFill>
                <a:effectLst>
                  <a:outerShdw blurRad="38100" dist="38100" dir="2700000" algn="tl">
                    <a:srgbClr val="000000"/>
                  </a:outerShdw>
                </a:effectLst>
              </a:rPr>
              <a:t>الدرس 8 ليوم 23 مايو 2026</a:t>
            </a:r>
            <a:endParaRPr lang="en" sz="2000" b="1" dirty="0">
              <a:solidFill>
                <a:schemeClr val="accent3">
                  <a:lumMod val="40000"/>
                  <a:lumOff val="60000"/>
                </a:schemeClr>
              </a:solidFill>
              <a:effectLst>
                <a:outerShdw blurRad="38100" dist="38100" dir="2700000" algn="tl">
                  <a:srgbClr val="000000"/>
                </a:outerShdw>
              </a:effectLst>
            </a:endParaRPr>
          </a:p>
        </p:txBody>
      </p:sp>
    </p:spTree>
    <p:extLst>
      <p:ext uri="{BB962C8B-B14F-4D97-AF65-F5344CB8AC3E}">
        <p14:creationId xmlns:p14="http://schemas.microsoft.com/office/powerpoint/2010/main" val="1974367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AA883792-1A50-9051-9679-EE65063C3B98}"/>
            </a:ext>
          </a:extLst>
        </p:cNvPr>
        <p:cNvGrpSpPr/>
        <p:nvPr/>
      </p:nvGrpSpPr>
      <p:grpSpPr>
        <a:xfrm>
          <a:off x="0" y="0"/>
          <a:ext cx="0" cy="0"/>
          <a:chOff x="0" y="0"/>
          <a:chExt cx="0" cy="0"/>
        </a:xfrm>
      </p:grpSpPr>
      <p:sp>
        <p:nvSpPr>
          <p:cNvPr id="12" name="Rectángulo 11">
            <a:extLst>
              <a:ext uri="{FF2B5EF4-FFF2-40B4-BE49-F238E27FC236}">
                <a16:creationId xmlns:a16="http://schemas.microsoft.com/office/drawing/2014/main" id="{ABDE83D0-850D-DAB5-BF9B-066C6693DECD}"/>
              </a:ext>
            </a:extLst>
          </p:cNvPr>
          <p:cNvSpPr>
            <a:spLocks noGrp="1" noRot="1" noMove="1" noResize="1" noEditPoints="1" noAdjustHandles="1" noChangeArrowheads="1" noChangeShapeType="1"/>
          </p:cNvSpPr>
          <p:nvPr/>
        </p:nvSpPr>
        <p:spPr>
          <a:xfrm>
            <a:off x="0" y="0"/>
            <a:ext cx="12192000" cy="1307366"/>
          </a:xfrm>
          <a:prstGeom prst="rect">
            <a:avLst/>
          </a:prstGeom>
          <a:blipFill dpi="0" rotWithShape="1">
            <a:blip r:embed="rId3" cstate="hqprint">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C1072045-EC91-B134-5AF2-6E2294B642A7}"/>
              </a:ext>
            </a:extLst>
          </p:cNvPr>
          <p:cNvSpPr txBox="1"/>
          <p:nvPr/>
        </p:nvSpPr>
        <p:spPr>
          <a:xfrm>
            <a:off x="1612489" y="0"/>
            <a:ext cx="10579511" cy="769441"/>
          </a:xfrm>
          <a:prstGeom prst="rect">
            <a:avLst/>
          </a:prstGeom>
          <a:noFill/>
        </p:spPr>
        <p:txBody>
          <a:bodyPr wrap="square">
            <a:spAutoFit/>
          </a:bodyPr>
          <a:lstStyle/>
          <a:p>
            <a:pPr algn="ctr" rtl="1"/>
            <a:r>
              <a:rPr lang="ar-SA" sz="44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rPr>
              <a:t>إيمان يسوع</a:t>
            </a:r>
            <a:endParaRPr lang="en" sz="44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endParaRPr>
          </a:p>
        </p:txBody>
      </p:sp>
      <p:sp>
        <p:nvSpPr>
          <p:cNvPr id="4" name="CuadroTexto 3">
            <a:extLst>
              <a:ext uri="{FF2B5EF4-FFF2-40B4-BE49-F238E27FC236}">
                <a16:creationId xmlns:a16="http://schemas.microsoft.com/office/drawing/2014/main" id="{1414A643-1BE9-40FB-411C-8C6D9345ACB3}"/>
              </a:ext>
            </a:extLst>
          </p:cNvPr>
          <p:cNvSpPr txBox="1"/>
          <p:nvPr/>
        </p:nvSpPr>
        <p:spPr>
          <a:xfrm>
            <a:off x="2355286" y="816286"/>
            <a:ext cx="9172575" cy="400110"/>
          </a:xfrm>
          <a:prstGeom prst="rect">
            <a:avLst/>
          </a:prstGeom>
          <a:noFill/>
        </p:spPr>
        <p:txBody>
          <a:bodyPr wrap="square">
            <a:spAutoFit/>
          </a:bodyPr>
          <a:lstStyle/>
          <a:p>
            <a:pPr algn="ctr" rtl="1"/>
            <a:r>
              <a:rPr lang="en" sz="2000" b="1" dirty="0">
                <a:solidFill>
                  <a:schemeClr val="bg1"/>
                </a:solidFill>
                <a:effectLst>
                  <a:outerShdw blurRad="38100" dist="38100" dir="2700000" algn="tl">
                    <a:srgbClr val="000000"/>
                  </a:outerShdw>
                </a:effectLst>
                <a:latin typeface="Comic Sans MS" panose="030F0702030302020204" pitchFamily="66" charset="0"/>
              </a:rPr>
              <a:t>“</a:t>
            </a:r>
            <a:r>
              <a:rPr lang="ar-SA" sz="2000" b="1" dirty="0">
                <a:solidFill>
                  <a:schemeClr val="bg1"/>
                </a:solidFill>
              </a:rPr>
              <a:t>وَهُنَا يَظْهَرُ صَبْرُ الْقِدِّيسِينَ الَّذِينَ يُحَافِظُونَ عَلَى وَصَايَا اللهِ وَالإِيمَانِ بِيَسُوعَ!»</a:t>
            </a:r>
            <a:r>
              <a:rPr lang="en" sz="2000" b="1" dirty="0">
                <a:solidFill>
                  <a:schemeClr val="bg1"/>
                </a:solidFill>
                <a:effectLst>
                  <a:outerShdw blurRad="38100" dist="38100" dir="2700000" algn="tl">
                    <a:srgbClr val="000000"/>
                  </a:outerShdw>
                </a:effectLst>
                <a:latin typeface="Comic Sans MS" panose="030F0702030302020204" pitchFamily="66" charset="0"/>
              </a:rPr>
              <a:t>” </a:t>
            </a:r>
            <a:r>
              <a:rPr lang="ar-SA" sz="1600" b="1" dirty="0">
                <a:solidFill>
                  <a:schemeClr val="accent2"/>
                </a:solidFill>
                <a:effectLst>
                  <a:outerShdw blurRad="38100" dist="38100" dir="2700000" algn="tl">
                    <a:srgbClr val="000000"/>
                  </a:outerShdw>
                </a:effectLst>
                <a:latin typeface="Comic Sans MS" panose="030F0702030302020204" pitchFamily="66" charset="0"/>
              </a:rPr>
              <a:t>(رؤيا </a:t>
            </a:r>
            <a:r>
              <a:rPr lang="fr-FR" sz="1600" b="1" dirty="0">
                <a:solidFill>
                  <a:schemeClr val="accent2"/>
                </a:solidFill>
                <a:effectLst>
                  <a:outerShdw blurRad="38100" dist="38100" dir="2700000" algn="tl">
                    <a:srgbClr val="000000"/>
                  </a:outerShdw>
                </a:effectLst>
                <a:latin typeface="Comic Sans MS" panose="030F0702030302020204" pitchFamily="66" charset="0"/>
              </a:rPr>
              <a:t>12:14</a:t>
            </a:r>
            <a:r>
              <a:rPr lang="ar-SA" sz="1600" b="1" dirty="0">
                <a:solidFill>
                  <a:schemeClr val="accent2"/>
                </a:solidFill>
                <a:effectLst>
                  <a:outerShdw blurRad="38100" dist="38100" dir="2700000" algn="tl">
                    <a:srgbClr val="000000"/>
                  </a:outerShdw>
                </a:effectLst>
                <a:latin typeface="Comic Sans MS" panose="030F0702030302020204" pitchFamily="66" charset="0"/>
              </a:rPr>
              <a:t>)</a:t>
            </a:r>
            <a:endParaRPr lang="en" sz="1600" b="1" dirty="0">
              <a:solidFill>
                <a:schemeClr val="accent2"/>
              </a:solidFill>
              <a:effectLst>
                <a:outerShdw blurRad="38100" dist="38100" dir="2700000" algn="tl">
                  <a:srgbClr val="000000"/>
                </a:outerShdw>
              </a:effectLst>
              <a:latin typeface="Comic Sans MS" panose="030F0702030302020204" pitchFamily="66" charset="0"/>
            </a:endParaRPr>
          </a:p>
        </p:txBody>
      </p:sp>
      <p:sp>
        <p:nvSpPr>
          <p:cNvPr id="5" name="CuadroTexto 4">
            <a:extLst>
              <a:ext uri="{FF2B5EF4-FFF2-40B4-BE49-F238E27FC236}">
                <a16:creationId xmlns:a16="http://schemas.microsoft.com/office/drawing/2014/main" id="{367551D6-C966-4246-4336-5D0569DDA9CC}"/>
              </a:ext>
            </a:extLst>
          </p:cNvPr>
          <p:cNvSpPr txBox="1"/>
          <p:nvPr/>
        </p:nvSpPr>
        <p:spPr>
          <a:xfrm>
            <a:off x="4773869" y="1522578"/>
            <a:ext cx="7277100" cy="1200329"/>
          </a:xfrm>
          <a:prstGeom prst="rect">
            <a:avLst/>
          </a:prstGeom>
          <a:noFill/>
        </p:spPr>
        <p:txBody>
          <a:bodyPr wrap="square" rtlCol="0">
            <a:spAutoFit/>
          </a:bodyPr>
          <a:lstStyle/>
          <a:p>
            <a:pPr algn="r" rtl="1">
              <a:spcBef>
                <a:spcPts val="600"/>
              </a:spcBef>
            </a:pPr>
            <a:r>
              <a:rPr lang="ar-SA" sz="2400" b="1" dirty="0"/>
              <a:t>نحن المؤمنين الذين نعيش قريبين من عودة يسوع نتميّز بأمرين يجب أن «نحفظهما» (أي نطيعهما أو نصونهما): وصايا الله وإيمان يسوع </a:t>
            </a:r>
            <a:br>
              <a:rPr lang="es-ES" sz="2400" b="1" dirty="0"/>
            </a:br>
            <a:r>
              <a:rPr lang="ar-SA" sz="2400" b="1" dirty="0"/>
              <a:t>(رؤيا </a:t>
            </a:r>
            <a:r>
              <a:rPr lang="fr-FR" sz="2400" b="1" dirty="0"/>
              <a:t>12:14</a:t>
            </a:r>
            <a:r>
              <a:rPr lang="ar-SA" sz="2400" b="1" dirty="0"/>
              <a:t>).</a:t>
            </a:r>
            <a:endParaRPr lang="en" sz="2400" b="1" dirty="0"/>
          </a:p>
        </p:txBody>
      </p:sp>
      <p:graphicFrame>
        <p:nvGraphicFramePr>
          <p:cNvPr id="2" name="Diagrama 1">
            <a:extLst>
              <a:ext uri="{FF2B5EF4-FFF2-40B4-BE49-F238E27FC236}">
                <a16:creationId xmlns:a16="http://schemas.microsoft.com/office/drawing/2014/main" id="{4EB3C7AB-AC34-FC08-BB2B-2156A9D5DA4D}"/>
              </a:ext>
            </a:extLst>
          </p:cNvPr>
          <p:cNvGraphicFramePr/>
          <p:nvPr>
            <p:extLst>
              <p:ext uri="{D42A27DB-BD31-4B8C-83A1-F6EECF244321}">
                <p14:modId xmlns:p14="http://schemas.microsoft.com/office/powerpoint/2010/main" val="296067919"/>
              </p:ext>
            </p:extLst>
          </p:nvPr>
        </p:nvGraphicFramePr>
        <p:xfrm>
          <a:off x="5505449" y="3829045"/>
          <a:ext cx="6402029" cy="294839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CuadroTexto 6">
            <a:extLst>
              <a:ext uri="{FF2B5EF4-FFF2-40B4-BE49-F238E27FC236}">
                <a16:creationId xmlns:a16="http://schemas.microsoft.com/office/drawing/2014/main" id="{E8351061-90A2-91A7-8303-95DE6C7DD928}"/>
              </a:ext>
            </a:extLst>
          </p:cNvPr>
          <p:cNvSpPr txBox="1"/>
          <p:nvPr/>
        </p:nvSpPr>
        <p:spPr>
          <a:xfrm>
            <a:off x="-87876" y="5952033"/>
            <a:ext cx="5250426" cy="830997"/>
          </a:xfrm>
          <a:prstGeom prst="rect">
            <a:avLst/>
          </a:prstGeom>
          <a:noFill/>
        </p:spPr>
        <p:txBody>
          <a:bodyPr wrap="square" rtlCol="0">
            <a:spAutoFit/>
          </a:bodyPr>
          <a:lstStyle/>
          <a:p>
            <a:pPr algn="r" rtl="1">
              <a:spcBef>
                <a:spcPts val="600"/>
              </a:spcBef>
            </a:pPr>
            <a:r>
              <a:rPr lang="ar-SA" sz="2400" b="1" dirty="0"/>
              <a:t>بالإيمان بيسوع نتبرّر (رومية </a:t>
            </a:r>
            <a:r>
              <a:rPr lang="fr-FR" sz="2400" b="1" dirty="0"/>
              <a:t>1:5</a:t>
            </a:r>
            <a:r>
              <a:rPr lang="ar-SA" sz="2400" b="1" dirty="0"/>
              <a:t>)، ونتقدّس (أعمال </a:t>
            </a:r>
            <a:r>
              <a:rPr lang="fr-FR" sz="2400" b="1" dirty="0"/>
              <a:t>18:26</a:t>
            </a:r>
            <a:r>
              <a:rPr lang="ar-SA" sz="2400" b="1" dirty="0"/>
              <a:t>)، ونصير أولاد الله (يوحنا </a:t>
            </a:r>
            <a:r>
              <a:rPr lang="fr-FR" sz="2400" b="1" dirty="0"/>
              <a:t>12:1</a:t>
            </a:r>
            <a:r>
              <a:rPr lang="ar-SA" sz="2400" b="1" dirty="0"/>
              <a:t>).</a:t>
            </a:r>
            <a:endParaRPr lang="en" sz="2400" b="1" dirty="0"/>
          </a:p>
        </p:txBody>
      </p:sp>
      <p:pic>
        <p:nvPicPr>
          <p:cNvPr id="9" name="Imagen 8">
            <a:extLst>
              <a:ext uri="{FF2B5EF4-FFF2-40B4-BE49-F238E27FC236}">
                <a16:creationId xmlns:a16="http://schemas.microsoft.com/office/drawing/2014/main" id="{8430C3B6-1720-6D0A-F597-35AB7745A25E}"/>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76200" y="1554757"/>
            <a:ext cx="4697669" cy="4210357"/>
          </a:xfrm>
          <a:prstGeom prst="roundRect">
            <a:avLst>
              <a:gd name="adj" fmla="val 9428"/>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Imagen 10">
            <a:extLst>
              <a:ext uri="{FF2B5EF4-FFF2-40B4-BE49-F238E27FC236}">
                <a16:creationId xmlns:a16="http://schemas.microsoft.com/office/drawing/2014/main" id="{1500BFD5-9E75-DB0C-F732-4C093602C487}"/>
              </a:ext>
            </a:extLst>
          </p:cNvPr>
          <p:cNvPicPr>
            <a:picLocks noChangeAspect="1"/>
          </p:cNvPicPr>
          <p:nvPr/>
        </p:nvPicPr>
        <p:blipFill>
          <a:blip r:embed="rId10" cstate="email">
            <a:extLst>
              <a:ext uri="{BEBA8EAE-BF5A-486C-A8C5-ECC9F3942E4B}">
                <a14:imgProps xmlns:a14="http://schemas.microsoft.com/office/drawing/2010/main">
                  <a14:imgLayer r:embed="rId11">
                    <a14:imgEffect>
                      <a14:brightnessContrast bright="20000"/>
                    </a14:imgEffect>
                  </a14:imgLayer>
                </a14:imgProps>
              </a:ext>
              <a:ext uri="{28A0092B-C50C-407E-A947-70E740481C1C}">
                <a14:useLocalDpi xmlns:a14="http://schemas.microsoft.com/office/drawing/2010/main"/>
              </a:ext>
            </a:extLst>
          </a:blip>
          <a:stretch>
            <a:fillRect/>
          </a:stretch>
        </p:blipFill>
        <p:spPr>
          <a:xfrm>
            <a:off x="251183" y="140035"/>
            <a:ext cx="1258529" cy="1258529"/>
          </a:xfrm>
          <a:prstGeom prst="rect">
            <a:avLst/>
          </a:prstGeom>
          <a:ln w="3810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sp>
        <p:nvSpPr>
          <p:cNvPr id="8" name="CuadroTexto 7">
            <a:extLst>
              <a:ext uri="{FF2B5EF4-FFF2-40B4-BE49-F238E27FC236}">
                <a16:creationId xmlns:a16="http://schemas.microsoft.com/office/drawing/2014/main" id="{084F858B-C2A8-B68C-B6AE-94FD61AD1850}"/>
              </a:ext>
            </a:extLst>
          </p:cNvPr>
          <p:cNvSpPr txBox="1"/>
          <p:nvPr/>
        </p:nvSpPr>
        <p:spPr>
          <a:xfrm>
            <a:off x="4773869" y="2747664"/>
            <a:ext cx="7277100" cy="830997"/>
          </a:xfrm>
          <a:prstGeom prst="rect">
            <a:avLst/>
          </a:prstGeom>
          <a:noFill/>
        </p:spPr>
        <p:txBody>
          <a:bodyPr wrap="square">
            <a:spAutoFit/>
          </a:bodyPr>
          <a:lstStyle/>
          <a:p>
            <a:pPr lvl="0" algn="r" rtl="1">
              <a:spcBef>
                <a:spcPts val="600"/>
              </a:spcBef>
              <a:defRPr/>
            </a:pPr>
            <a:r>
              <a:rPr lang="ar-SA" sz="2400" b="1" dirty="0"/>
              <a:t>الناموس (الوصايا) والإنجيل (الإيمان) مترابطان. فلا يمكنك أن تطيع بدون إيمان، ولا أن تؤمن بدون طاعة. لكن ماذا يعني «إيمان يسوع»؟</a:t>
            </a:r>
            <a:endParaRPr kumimoji="0" lang="en" sz="2400" b="1" i="0" u="none" strike="noStrike" kern="1200" cap="none" spc="0" normalizeH="0" baseline="0" noProof="0" dirty="0">
              <a:ln>
                <a:noFill/>
              </a:ln>
              <a:solidFill>
                <a:srgbClr val="000000"/>
              </a:solidFill>
              <a:effectLst/>
              <a:uLnTx/>
              <a:uFillTx/>
              <a:latin typeface="Aptos" panose="02110004020202020204"/>
            </a:endParaRPr>
          </a:p>
        </p:txBody>
      </p:sp>
    </p:spTree>
    <p:extLst>
      <p:ext uri="{BB962C8B-B14F-4D97-AF65-F5344CB8AC3E}">
        <p14:creationId xmlns:p14="http://schemas.microsoft.com/office/powerpoint/2010/main" val="2016964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145">
                                          <p:stCondLst>
                                            <p:cond delay="0"/>
                                          </p:stCondLst>
                                        </p:cTn>
                                        <p:tgtEl>
                                          <p:spTgt spid="4"/>
                                        </p:tgtEl>
                                      </p:cBhvr>
                                    </p:animEffect>
                                    <p:anim calcmode="lin" valueType="num">
                                      <p:cBhvr>
                                        <p:cTn id="17" dur="456"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4"/>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4"/>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4"/>
                                        </p:tgtEl>
                                        <p:attrNameLst>
                                          <p:attrName>ppt_y</p:attrName>
                                        </p:attrNameLst>
                                      </p:cBhvr>
                                      <p:tavLst>
                                        <p:tav tm="0" fmla="#ppt_y-sin(pi*$)/81">
                                          <p:val>
                                            <p:fltVal val="0"/>
                                          </p:val>
                                        </p:tav>
                                        <p:tav tm="100000">
                                          <p:val>
                                            <p:fltVal val="1"/>
                                          </p:val>
                                        </p:tav>
                                      </p:tavLst>
                                    </p:anim>
                                    <p:animScale>
                                      <p:cBhvr>
                                        <p:cTn id="22" dur="7">
                                          <p:stCondLst>
                                            <p:cond delay="162"/>
                                          </p:stCondLst>
                                        </p:cTn>
                                        <p:tgtEl>
                                          <p:spTgt spid="4"/>
                                        </p:tgtEl>
                                      </p:cBhvr>
                                      <p:to x="100000" y="60000"/>
                                    </p:animScale>
                                    <p:animScale>
                                      <p:cBhvr>
                                        <p:cTn id="23" dur="41" decel="50000">
                                          <p:stCondLst>
                                            <p:cond delay="169"/>
                                          </p:stCondLst>
                                        </p:cTn>
                                        <p:tgtEl>
                                          <p:spTgt spid="4"/>
                                        </p:tgtEl>
                                      </p:cBhvr>
                                      <p:to x="100000" y="100000"/>
                                    </p:animScale>
                                    <p:animScale>
                                      <p:cBhvr>
                                        <p:cTn id="24" dur="7">
                                          <p:stCondLst>
                                            <p:cond delay="328"/>
                                          </p:stCondLst>
                                        </p:cTn>
                                        <p:tgtEl>
                                          <p:spTgt spid="4"/>
                                        </p:tgtEl>
                                      </p:cBhvr>
                                      <p:to x="100000" y="80000"/>
                                    </p:animScale>
                                    <p:animScale>
                                      <p:cBhvr>
                                        <p:cTn id="25" dur="41" decel="50000">
                                          <p:stCondLst>
                                            <p:cond delay="335"/>
                                          </p:stCondLst>
                                        </p:cTn>
                                        <p:tgtEl>
                                          <p:spTgt spid="4"/>
                                        </p:tgtEl>
                                      </p:cBhvr>
                                      <p:to x="100000" y="100000"/>
                                    </p:animScale>
                                    <p:animScale>
                                      <p:cBhvr>
                                        <p:cTn id="26" dur="7">
                                          <p:stCondLst>
                                            <p:cond delay="410"/>
                                          </p:stCondLst>
                                        </p:cTn>
                                        <p:tgtEl>
                                          <p:spTgt spid="4"/>
                                        </p:tgtEl>
                                      </p:cBhvr>
                                      <p:to x="100000" y="90000"/>
                                    </p:animScale>
                                    <p:animScale>
                                      <p:cBhvr>
                                        <p:cTn id="27" dur="41" decel="50000">
                                          <p:stCondLst>
                                            <p:cond delay="417"/>
                                          </p:stCondLst>
                                        </p:cTn>
                                        <p:tgtEl>
                                          <p:spTgt spid="4"/>
                                        </p:tgtEl>
                                      </p:cBhvr>
                                      <p:to x="100000" y="100000"/>
                                    </p:animScale>
                                    <p:animScale>
                                      <p:cBhvr>
                                        <p:cTn id="28" dur="7">
                                          <p:stCondLst>
                                            <p:cond delay="452"/>
                                          </p:stCondLst>
                                        </p:cTn>
                                        <p:tgtEl>
                                          <p:spTgt spid="4"/>
                                        </p:tgtEl>
                                      </p:cBhvr>
                                      <p:to x="100000" y="95000"/>
                                    </p:animScale>
                                    <p:animScale>
                                      <p:cBhvr>
                                        <p:cTn id="29" dur="41" decel="50000">
                                          <p:stCondLst>
                                            <p:cond delay="459"/>
                                          </p:stCondLst>
                                        </p:cTn>
                                        <p:tgtEl>
                                          <p:spTgt spid="4"/>
                                        </p:tgtEl>
                                      </p:cBhvr>
                                      <p:to x="100000" y="100000"/>
                                    </p:animScale>
                                  </p:childTnLst>
                                </p:cTn>
                              </p:par>
                            </p:childTnLst>
                          </p:cTn>
                        </p:par>
                        <p:par>
                          <p:cTn id="30" fill="hold">
                            <p:stCondLst>
                              <p:cond delay="1500"/>
                            </p:stCondLst>
                            <p:childTnLst>
                              <p:par>
                                <p:cTn id="31" presetID="49" presetClass="entr" presetSubtype="0" decel="100000"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500" fill="hold"/>
                                        <p:tgtEl>
                                          <p:spTgt spid="11"/>
                                        </p:tgtEl>
                                        <p:attrNameLst>
                                          <p:attrName>ppt_w</p:attrName>
                                        </p:attrNameLst>
                                      </p:cBhvr>
                                      <p:tavLst>
                                        <p:tav tm="0">
                                          <p:val>
                                            <p:fltVal val="0"/>
                                          </p:val>
                                        </p:tav>
                                        <p:tav tm="100000">
                                          <p:val>
                                            <p:strVal val="#ppt_w"/>
                                          </p:val>
                                        </p:tav>
                                      </p:tavLst>
                                    </p:anim>
                                    <p:anim calcmode="lin" valueType="num">
                                      <p:cBhvr>
                                        <p:cTn id="34" dur="500" fill="hold"/>
                                        <p:tgtEl>
                                          <p:spTgt spid="11"/>
                                        </p:tgtEl>
                                        <p:attrNameLst>
                                          <p:attrName>ppt_h</p:attrName>
                                        </p:attrNameLst>
                                      </p:cBhvr>
                                      <p:tavLst>
                                        <p:tav tm="0">
                                          <p:val>
                                            <p:fltVal val="0"/>
                                          </p:val>
                                        </p:tav>
                                        <p:tav tm="100000">
                                          <p:val>
                                            <p:strVal val="#ppt_h"/>
                                          </p:val>
                                        </p:tav>
                                      </p:tavLst>
                                    </p:anim>
                                    <p:anim calcmode="lin" valueType="num">
                                      <p:cBhvr>
                                        <p:cTn id="35" dur="500" fill="hold"/>
                                        <p:tgtEl>
                                          <p:spTgt spid="11"/>
                                        </p:tgtEl>
                                        <p:attrNameLst>
                                          <p:attrName>style.rotation</p:attrName>
                                        </p:attrNameLst>
                                      </p:cBhvr>
                                      <p:tavLst>
                                        <p:tav tm="0">
                                          <p:val>
                                            <p:fltVal val="360"/>
                                          </p:val>
                                        </p:tav>
                                        <p:tav tm="100000">
                                          <p:val>
                                            <p:fltVal val="0"/>
                                          </p:val>
                                        </p:tav>
                                      </p:tavLst>
                                    </p:anim>
                                    <p:animEffect transition="in" filter="fade">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23" presetClass="entr" presetSubtype="288" fill="hold" nodeType="click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strVal val="4/3*#ppt_w"/>
                                          </p:val>
                                        </p:tav>
                                        <p:tav tm="100000">
                                          <p:val>
                                            <p:strVal val="#ppt_w"/>
                                          </p:val>
                                        </p:tav>
                                      </p:tavLst>
                                    </p:anim>
                                    <p:anim calcmode="lin" valueType="num">
                                      <p:cBhvr>
                                        <p:cTn id="42" dur="500" fill="hold"/>
                                        <p:tgtEl>
                                          <p:spTgt spid="9"/>
                                        </p:tgtEl>
                                        <p:attrNameLst>
                                          <p:attrName>ppt_h</p:attrName>
                                        </p:attrNameLst>
                                      </p:cBhvr>
                                      <p:tavLst>
                                        <p:tav tm="0">
                                          <p:val>
                                            <p:strVal val="4/3*#ppt_h"/>
                                          </p:val>
                                        </p:tav>
                                        <p:tav tm="100000">
                                          <p:val>
                                            <p:strVal val="#ppt_h"/>
                                          </p:val>
                                        </p:tav>
                                      </p:tavLst>
                                    </p:anim>
                                  </p:childTnLst>
                                </p:cTn>
                              </p:par>
                            </p:childTnLst>
                          </p:cTn>
                        </p:par>
                        <p:par>
                          <p:cTn id="43" fill="hold">
                            <p:stCondLst>
                              <p:cond delay="500"/>
                            </p:stCondLst>
                            <p:childTnLst>
                              <p:par>
                                <p:cTn id="44" presetID="22" presetClass="entr" presetSubtype="2" fill="hold" grpId="0" nodeType="after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wipe(right)">
                                      <p:cBhvr>
                                        <p:cTn id="46" dur="500"/>
                                        <p:tgtEl>
                                          <p:spTgt spid="5"/>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2" fill="hold" grpId="0" nodeType="click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wipe(right)">
                                      <p:cBhvr>
                                        <p:cTn id="51" dur="500"/>
                                        <p:tgtEl>
                                          <p:spTgt spid="8"/>
                                        </p:tgtEl>
                                      </p:cBhvr>
                                    </p:animEffect>
                                  </p:childTnLst>
                                </p:cTn>
                              </p:par>
                            </p:childTnLst>
                          </p:cTn>
                        </p:par>
                      </p:childTnLst>
                    </p:cTn>
                  </p:par>
                  <p:par>
                    <p:cTn id="52" fill="hold">
                      <p:stCondLst>
                        <p:cond delay="indefinite"/>
                      </p:stCondLst>
                      <p:childTnLst>
                        <p:par>
                          <p:cTn id="53" fill="hold">
                            <p:stCondLst>
                              <p:cond delay="0"/>
                            </p:stCondLst>
                            <p:childTnLst>
                              <p:par>
                                <p:cTn id="54" presetID="31" presetClass="entr" presetSubtype="0" fill="hold" grpId="0" nodeType="clickEffect">
                                  <p:stCondLst>
                                    <p:cond delay="0"/>
                                  </p:stCondLst>
                                  <p:childTnLst>
                                    <p:set>
                                      <p:cBhvr>
                                        <p:cTn id="55" dur="1" fill="hold">
                                          <p:stCondLst>
                                            <p:cond delay="0"/>
                                          </p:stCondLst>
                                        </p:cTn>
                                        <p:tgtEl>
                                          <p:spTgt spid="2">
                                            <p:graphicEl>
                                              <a:dgm id="{E835C4C8-F2C2-42FA-9602-AAF342B613DA}"/>
                                            </p:graphicEl>
                                          </p:spTgt>
                                        </p:tgtEl>
                                        <p:attrNameLst>
                                          <p:attrName>style.visibility</p:attrName>
                                        </p:attrNameLst>
                                      </p:cBhvr>
                                      <p:to>
                                        <p:strVal val="visible"/>
                                      </p:to>
                                    </p:set>
                                    <p:anim calcmode="lin" valueType="num">
                                      <p:cBhvr>
                                        <p:cTn id="56" dur="250" fill="hold"/>
                                        <p:tgtEl>
                                          <p:spTgt spid="2">
                                            <p:graphicEl>
                                              <a:dgm id="{E835C4C8-F2C2-42FA-9602-AAF342B613DA}"/>
                                            </p:graphicEl>
                                          </p:spTgt>
                                        </p:tgtEl>
                                        <p:attrNameLst>
                                          <p:attrName>ppt_w</p:attrName>
                                        </p:attrNameLst>
                                      </p:cBhvr>
                                      <p:tavLst>
                                        <p:tav tm="0">
                                          <p:val>
                                            <p:fltVal val="0"/>
                                          </p:val>
                                        </p:tav>
                                        <p:tav tm="100000">
                                          <p:val>
                                            <p:strVal val="#ppt_w"/>
                                          </p:val>
                                        </p:tav>
                                      </p:tavLst>
                                    </p:anim>
                                    <p:anim calcmode="lin" valueType="num">
                                      <p:cBhvr>
                                        <p:cTn id="57" dur="250" fill="hold"/>
                                        <p:tgtEl>
                                          <p:spTgt spid="2">
                                            <p:graphicEl>
                                              <a:dgm id="{E835C4C8-F2C2-42FA-9602-AAF342B613DA}"/>
                                            </p:graphicEl>
                                          </p:spTgt>
                                        </p:tgtEl>
                                        <p:attrNameLst>
                                          <p:attrName>ppt_h</p:attrName>
                                        </p:attrNameLst>
                                      </p:cBhvr>
                                      <p:tavLst>
                                        <p:tav tm="0">
                                          <p:val>
                                            <p:fltVal val="0"/>
                                          </p:val>
                                        </p:tav>
                                        <p:tav tm="100000">
                                          <p:val>
                                            <p:strVal val="#ppt_h"/>
                                          </p:val>
                                        </p:tav>
                                      </p:tavLst>
                                    </p:anim>
                                    <p:anim calcmode="lin" valueType="num">
                                      <p:cBhvr>
                                        <p:cTn id="58" dur="250" fill="hold"/>
                                        <p:tgtEl>
                                          <p:spTgt spid="2">
                                            <p:graphicEl>
                                              <a:dgm id="{E835C4C8-F2C2-42FA-9602-AAF342B613DA}"/>
                                            </p:graphicEl>
                                          </p:spTgt>
                                        </p:tgtEl>
                                        <p:attrNameLst>
                                          <p:attrName>style.rotation</p:attrName>
                                        </p:attrNameLst>
                                      </p:cBhvr>
                                      <p:tavLst>
                                        <p:tav tm="0">
                                          <p:val>
                                            <p:fltVal val="90"/>
                                          </p:val>
                                        </p:tav>
                                        <p:tav tm="100000">
                                          <p:val>
                                            <p:fltVal val="0"/>
                                          </p:val>
                                        </p:tav>
                                      </p:tavLst>
                                    </p:anim>
                                    <p:animEffect transition="in" filter="fade">
                                      <p:cBhvr>
                                        <p:cTn id="59" dur="250"/>
                                        <p:tgtEl>
                                          <p:spTgt spid="2">
                                            <p:graphicEl>
                                              <a:dgm id="{E835C4C8-F2C2-42FA-9602-AAF342B613DA}"/>
                                            </p:graphicEl>
                                          </p:spTgt>
                                        </p:tgtEl>
                                      </p:cBhvr>
                                    </p:animEffect>
                                  </p:childTnLst>
                                </p:cTn>
                              </p:par>
                            </p:childTnLst>
                          </p:cTn>
                        </p:par>
                        <p:par>
                          <p:cTn id="60" fill="hold">
                            <p:stCondLst>
                              <p:cond delay="250"/>
                            </p:stCondLst>
                            <p:childTnLst>
                              <p:par>
                                <p:cTn id="61" presetID="22" presetClass="entr" presetSubtype="2" fill="hold" grpId="0" nodeType="afterEffect">
                                  <p:stCondLst>
                                    <p:cond delay="0"/>
                                  </p:stCondLst>
                                  <p:childTnLst>
                                    <p:set>
                                      <p:cBhvr>
                                        <p:cTn id="62" dur="1" fill="hold">
                                          <p:stCondLst>
                                            <p:cond delay="0"/>
                                          </p:stCondLst>
                                        </p:cTn>
                                        <p:tgtEl>
                                          <p:spTgt spid="2">
                                            <p:graphicEl>
                                              <a:dgm id="{BF02E0C6-0B31-44B9-A796-AB4B83F63C24}"/>
                                            </p:graphicEl>
                                          </p:spTgt>
                                        </p:tgtEl>
                                        <p:attrNameLst>
                                          <p:attrName>style.visibility</p:attrName>
                                        </p:attrNameLst>
                                      </p:cBhvr>
                                      <p:to>
                                        <p:strVal val="visible"/>
                                      </p:to>
                                    </p:set>
                                    <p:animEffect transition="in" filter="wipe(right)">
                                      <p:cBhvr>
                                        <p:cTn id="63" dur="500"/>
                                        <p:tgtEl>
                                          <p:spTgt spid="2">
                                            <p:graphicEl>
                                              <a:dgm id="{BF02E0C6-0B31-44B9-A796-AB4B83F63C24}"/>
                                            </p:graphicEl>
                                          </p:spTgt>
                                        </p:tgtEl>
                                      </p:cBhvr>
                                    </p:animEffect>
                                  </p:childTnLst>
                                </p:cTn>
                              </p:par>
                            </p:childTnLst>
                          </p:cTn>
                        </p:par>
                      </p:childTnLst>
                    </p:cTn>
                  </p:par>
                  <p:par>
                    <p:cTn id="64" fill="hold">
                      <p:stCondLst>
                        <p:cond delay="indefinite"/>
                      </p:stCondLst>
                      <p:childTnLst>
                        <p:par>
                          <p:cTn id="65" fill="hold">
                            <p:stCondLst>
                              <p:cond delay="0"/>
                            </p:stCondLst>
                            <p:childTnLst>
                              <p:par>
                                <p:cTn id="66" presetID="31" presetClass="entr" presetSubtype="0" fill="hold" grpId="0" nodeType="clickEffect">
                                  <p:stCondLst>
                                    <p:cond delay="0"/>
                                  </p:stCondLst>
                                  <p:childTnLst>
                                    <p:set>
                                      <p:cBhvr>
                                        <p:cTn id="67" dur="1" fill="hold">
                                          <p:stCondLst>
                                            <p:cond delay="0"/>
                                          </p:stCondLst>
                                        </p:cTn>
                                        <p:tgtEl>
                                          <p:spTgt spid="2">
                                            <p:graphicEl>
                                              <a:dgm id="{AEF0314F-F1E8-4B53-ACB8-4DD5EEE46E7B}"/>
                                            </p:graphicEl>
                                          </p:spTgt>
                                        </p:tgtEl>
                                        <p:attrNameLst>
                                          <p:attrName>style.visibility</p:attrName>
                                        </p:attrNameLst>
                                      </p:cBhvr>
                                      <p:to>
                                        <p:strVal val="visible"/>
                                      </p:to>
                                    </p:set>
                                    <p:anim calcmode="lin" valueType="num">
                                      <p:cBhvr>
                                        <p:cTn id="68" dur="250" fill="hold"/>
                                        <p:tgtEl>
                                          <p:spTgt spid="2">
                                            <p:graphicEl>
                                              <a:dgm id="{AEF0314F-F1E8-4B53-ACB8-4DD5EEE46E7B}"/>
                                            </p:graphicEl>
                                          </p:spTgt>
                                        </p:tgtEl>
                                        <p:attrNameLst>
                                          <p:attrName>ppt_w</p:attrName>
                                        </p:attrNameLst>
                                      </p:cBhvr>
                                      <p:tavLst>
                                        <p:tav tm="0">
                                          <p:val>
                                            <p:fltVal val="0"/>
                                          </p:val>
                                        </p:tav>
                                        <p:tav tm="100000">
                                          <p:val>
                                            <p:strVal val="#ppt_w"/>
                                          </p:val>
                                        </p:tav>
                                      </p:tavLst>
                                    </p:anim>
                                    <p:anim calcmode="lin" valueType="num">
                                      <p:cBhvr>
                                        <p:cTn id="69" dur="250" fill="hold"/>
                                        <p:tgtEl>
                                          <p:spTgt spid="2">
                                            <p:graphicEl>
                                              <a:dgm id="{AEF0314F-F1E8-4B53-ACB8-4DD5EEE46E7B}"/>
                                            </p:graphicEl>
                                          </p:spTgt>
                                        </p:tgtEl>
                                        <p:attrNameLst>
                                          <p:attrName>ppt_h</p:attrName>
                                        </p:attrNameLst>
                                      </p:cBhvr>
                                      <p:tavLst>
                                        <p:tav tm="0">
                                          <p:val>
                                            <p:fltVal val="0"/>
                                          </p:val>
                                        </p:tav>
                                        <p:tav tm="100000">
                                          <p:val>
                                            <p:strVal val="#ppt_h"/>
                                          </p:val>
                                        </p:tav>
                                      </p:tavLst>
                                    </p:anim>
                                    <p:anim calcmode="lin" valueType="num">
                                      <p:cBhvr>
                                        <p:cTn id="70" dur="250" fill="hold"/>
                                        <p:tgtEl>
                                          <p:spTgt spid="2">
                                            <p:graphicEl>
                                              <a:dgm id="{AEF0314F-F1E8-4B53-ACB8-4DD5EEE46E7B}"/>
                                            </p:graphicEl>
                                          </p:spTgt>
                                        </p:tgtEl>
                                        <p:attrNameLst>
                                          <p:attrName>style.rotation</p:attrName>
                                        </p:attrNameLst>
                                      </p:cBhvr>
                                      <p:tavLst>
                                        <p:tav tm="0">
                                          <p:val>
                                            <p:fltVal val="90"/>
                                          </p:val>
                                        </p:tav>
                                        <p:tav tm="100000">
                                          <p:val>
                                            <p:fltVal val="0"/>
                                          </p:val>
                                        </p:tav>
                                      </p:tavLst>
                                    </p:anim>
                                    <p:animEffect transition="in" filter="fade">
                                      <p:cBhvr>
                                        <p:cTn id="71" dur="250"/>
                                        <p:tgtEl>
                                          <p:spTgt spid="2">
                                            <p:graphicEl>
                                              <a:dgm id="{AEF0314F-F1E8-4B53-ACB8-4DD5EEE46E7B}"/>
                                            </p:graphicEl>
                                          </p:spTgt>
                                        </p:tgtEl>
                                      </p:cBhvr>
                                    </p:animEffect>
                                  </p:childTnLst>
                                </p:cTn>
                              </p:par>
                            </p:childTnLst>
                          </p:cTn>
                        </p:par>
                        <p:par>
                          <p:cTn id="72" fill="hold">
                            <p:stCondLst>
                              <p:cond delay="250"/>
                            </p:stCondLst>
                            <p:childTnLst>
                              <p:par>
                                <p:cTn id="73" presetID="22" presetClass="entr" presetSubtype="2" fill="hold" grpId="0" nodeType="afterEffect">
                                  <p:stCondLst>
                                    <p:cond delay="0"/>
                                  </p:stCondLst>
                                  <p:childTnLst>
                                    <p:set>
                                      <p:cBhvr>
                                        <p:cTn id="74" dur="1" fill="hold">
                                          <p:stCondLst>
                                            <p:cond delay="0"/>
                                          </p:stCondLst>
                                        </p:cTn>
                                        <p:tgtEl>
                                          <p:spTgt spid="2">
                                            <p:graphicEl>
                                              <a:dgm id="{B06D5F5D-23AC-43F5-878E-819020F23AEA}"/>
                                            </p:graphicEl>
                                          </p:spTgt>
                                        </p:tgtEl>
                                        <p:attrNameLst>
                                          <p:attrName>style.visibility</p:attrName>
                                        </p:attrNameLst>
                                      </p:cBhvr>
                                      <p:to>
                                        <p:strVal val="visible"/>
                                      </p:to>
                                    </p:set>
                                    <p:animEffect transition="in" filter="wipe(right)">
                                      <p:cBhvr>
                                        <p:cTn id="75" dur="500"/>
                                        <p:tgtEl>
                                          <p:spTgt spid="2">
                                            <p:graphicEl>
                                              <a:dgm id="{B06D5F5D-23AC-43F5-878E-819020F23AEA}"/>
                                            </p:graphicEl>
                                          </p:spTgt>
                                        </p:tgtEl>
                                      </p:cBhvr>
                                    </p:animEffect>
                                  </p:childTnLst>
                                </p:cTn>
                              </p:par>
                            </p:childTnLst>
                          </p:cTn>
                        </p:par>
                      </p:childTnLst>
                    </p:cTn>
                  </p:par>
                  <p:par>
                    <p:cTn id="76" fill="hold">
                      <p:stCondLst>
                        <p:cond delay="indefinite"/>
                      </p:stCondLst>
                      <p:childTnLst>
                        <p:par>
                          <p:cTn id="77" fill="hold">
                            <p:stCondLst>
                              <p:cond delay="0"/>
                            </p:stCondLst>
                            <p:childTnLst>
                              <p:par>
                                <p:cTn id="78" presetID="31" presetClass="entr" presetSubtype="0" fill="hold" grpId="0" nodeType="clickEffect">
                                  <p:stCondLst>
                                    <p:cond delay="0"/>
                                  </p:stCondLst>
                                  <p:childTnLst>
                                    <p:set>
                                      <p:cBhvr>
                                        <p:cTn id="79" dur="1" fill="hold">
                                          <p:stCondLst>
                                            <p:cond delay="0"/>
                                          </p:stCondLst>
                                        </p:cTn>
                                        <p:tgtEl>
                                          <p:spTgt spid="2">
                                            <p:graphicEl>
                                              <a:dgm id="{29130CAC-5C1C-4F14-BE19-F526D819B4BE}"/>
                                            </p:graphicEl>
                                          </p:spTgt>
                                        </p:tgtEl>
                                        <p:attrNameLst>
                                          <p:attrName>style.visibility</p:attrName>
                                        </p:attrNameLst>
                                      </p:cBhvr>
                                      <p:to>
                                        <p:strVal val="visible"/>
                                      </p:to>
                                    </p:set>
                                    <p:anim calcmode="lin" valueType="num">
                                      <p:cBhvr>
                                        <p:cTn id="80" dur="250" fill="hold"/>
                                        <p:tgtEl>
                                          <p:spTgt spid="2">
                                            <p:graphicEl>
                                              <a:dgm id="{29130CAC-5C1C-4F14-BE19-F526D819B4BE}"/>
                                            </p:graphicEl>
                                          </p:spTgt>
                                        </p:tgtEl>
                                        <p:attrNameLst>
                                          <p:attrName>ppt_w</p:attrName>
                                        </p:attrNameLst>
                                      </p:cBhvr>
                                      <p:tavLst>
                                        <p:tav tm="0">
                                          <p:val>
                                            <p:fltVal val="0"/>
                                          </p:val>
                                        </p:tav>
                                        <p:tav tm="100000">
                                          <p:val>
                                            <p:strVal val="#ppt_w"/>
                                          </p:val>
                                        </p:tav>
                                      </p:tavLst>
                                    </p:anim>
                                    <p:anim calcmode="lin" valueType="num">
                                      <p:cBhvr>
                                        <p:cTn id="81" dur="250" fill="hold"/>
                                        <p:tgtEl>
                                          <p:spTgt spid="2">
                                            <p:graphicEl>
                                              <a:dgm id="{29130CAC-5C1C-4F14-BE19-F526D819B4BE}"/>
                                            </p:graphicEl>
                                          </p:spTgt>
                                        </p:tgtEl>
                                        <p:attrNameLst>
                                          <p:attrName>ppt_h</p:attrName>
                                        </p:attrNameLst>
                                      </p:cBhvr>
                                      <p:tavLst>
                                        <p:tav tm="0">
                                          <p:val>
                                            <p:fltVal val="0"/>
                                          </p:val>
                                        </p:tav>
                                        <p:tav tm="100000">
                                          <p:val>
                                            <p:strVal val="#ppt_h"/>
                                          </p:val>
                                        </p:tav>
                                      </p:tavLst>
                                    </p:anim>
                                    <p:anim calcmode="lin" valueType="num">
                                      <p:cBhvr>
                                        <p:cTn id="82" dur="250" fill="hold"/>
                                        <p:tgtEl>
                                          <p:spTgt spid="2">
                                            <p:graphicEl>
                                              <a:dgm id="{29130CAC-5C1C-4F14-BE19-F526D819B4BE}"/>
                                            </p:graphicEl>
                                          </p:spTgt>
                                        </p:tgtEl>
                                        <p:attrNameLst>
                                          <p:attrName>style.rotation</p:attrName>
                                        </p:attrNameLst>
                                      </p:cBhvr>
                                      <p:tavLst>
                                        <p:tav tm="0">
                                          <p:val>
                                            <p:fltVal val="90"/>
                                          </p:val>
                                        </p:tav>
                                        <p:tav tm="100000">
                                          <p:val>
                                            <p:fltVal val="0"/>
                                          </p:val>
                                        </p:tav>
                                      </p:tavLst>
                                    </p:anim>
                                    <p:animEffect transition="in" filter="fade">
                                      <p:cBhvr>
                                        <p:cTn id="83" dur="250"/>
                                        <p:tgtEl>
                                          <p:spTgt spid="2">
                                            <p:graphicEl>
                                              <a:dgm id="{29130CAC-5C1C-4F14-BE19-F526D819B4BE}"/>
                                            </p:graphicEl>
                                          </p:spTgt>
                                        </p:tgtEl>
                                      </p:cBhvr>
                                    </p:animEffect>
                                  </p:childTnLst>
                                </p:cTn>
                              </p:par>
                            </p:childTnLst>
                          </p:cTn>
                        </p:par>
                        <p:par>
                          <p:cTn id="84" fill="hold">
                            <p:stCondLst>
                              <p:cond delay="250"/>
                            </p:stCondLst>
                            <p:childTnLst>
                              <p:par>
                                <p:cTn id="85" presetID="22" presetClass="entr" presetSubtype="2" fill="hold" grpId="0" nodeType="afterEffect">
                                  <p:stCondLst>
                                    <p:cond delay="0"/>
                                  </p:stCondLst>
                                  <p:childTnLst>
                                    <p:set>
                                      <p:cBhvr>
                                        <p:cTn id="86" dur="1" fill="hold">
                                          <p:stCondLst>
                                            <p:cond delay="0"/>
                                          </p:stCondLst>
                                        </p:cTn>
                                        <p:tgtEl>
                                          <p:spTgt spid="2">
                                            <p:graphicEl>
                                              <a:dgm id="{0D1FDDB1-DFD5-4D88-AF1C-475796FD361E}"/>
                                            </p:graphicEl>
                                          </p:spTgt>
                                        </p:tgtEl>
                                        <p:attrNameLst>
                                          <p:attrName>style.visibility</p:attrName>
                                        </p:attrNameLst>
                                      </p:cBhvr>
                                      <p:to>
                                        <p:strVal val="visible"/>
                                      </p:to>
                                    </p:set>
                                    <p:animEffect transition="in" filter="wipe(right)">
                                      <p:cBhvr>
                                        <p:cTn id="87" dur="500"/>
                                        <p:tgtEl>
                                          <p:spTgt spid="2">
                                            <p:graphicEl>
                                              <a:dgm id="{0D1FDDB1-DFD5-4D88-AF1C-475796FD361E}"/>
                                            </p:graphicEl>
                                          </p:spTgt>
                                        </p:tgtEl>
                                      </p:cBhvr>
                                    </p:animEffect>
                                  </p:childTnLst>
                                </p:cTn>
                              </p:par>
                            </p:childTnLst>
                          </p:cTn>
                        </p:par>
                      </p:childTnLst>
                    </p:cTn>
                  </p:par>
                  <p:par>
                    <p:cTn id="88" fill="hold">
                      <p:stCondLst>
                        <p:cond delay="indefinite"/>
                      </p:stCondLst>
                      <p:childTnLst>
                        <p:par>
                          <p:cTn id="89" fill="hold">
                            <p:stCondLst>
                              <p:cond delay="0"/>
                            </p:stCondLst>
                            <p:childTnLst>
                              <p:par>
                                <p:cTn id="90" presetID="31" presetClass="entr" presetSubtype="0" fill="hold" grpId="0" nodeType="clickEffect">
                                  <p:stCondLst>
                                    <p:cond delay="0"/>
                                  </p:stCondLst>
                                  <p:childTnLst>
                                    <p:set>
                                      <p:cBhvr>
                                        <p:cTn id="91" dur="1" fill="hold">
                                          <p:stCondLst>
                                            <p:cond delay="0"/>
                                          </p:stCondLst>
                                        </p:cTn>
                                        <p:tgtEl>
                                          <p:spTgt spid="2">
                                            <p:graphicEl>
                                              <a:dgm id="{D4445071-C11D-4914-ABA6-58CDEDE87975}"/>
                                            </p:graphicEl>
                                          </p:spTgt>
                                        </p:tgtEl>
                                        <p:attrNameLst>
                                          <p:attrName>style.visibility</p:attrName>
                                        </p:attrNameLst>
                                      </p:cBhvr>
                                      <p:to>
                                        <p:strVal val="visible"/>
                                      </p:to>
                                    </p:set>
                                    <p:anim calcmode="lin" valueType="num">
                                      <p:cBhvr>
                                        <p:cTn id="92" dur="250" fill="hold"/>
                                        <p:tgtEl>
                                          <p:spTgt spid="2">
                                            <p:graphicEl>
                                              <a:dgm id="{D4445071-C11D-4914-ABA6-58CDEDE87975}"/>
                                            </p:graphicEl>
                                          </p:spTgt>
                                        </p:tgtEl>
                                        <p:attrNameLst>
                                          <p:attrName>ppt_w</p:attrName>
                                        </p:attrNameLst>
                                      </p:cBhvr>
                                      <p:tavLst>
                                        <p:tav tm="0">
                                          <p:val>
                                            <p:fltVal val="0"/>
                                          </p:val>
                                        </p:tav>
                                        <p:tav tm="100000">
                                          <p:val>
                                            <p:strVal val="#ppt_w"/>
                                          </p:val>
                                        </p:tav>
                                      </p:tavLst>
                                    </p:anim>
                                    <p:anim calcmode="lin" valueType="num">
                                      <p:cBhvr>
                                        <p:cTn id="93" dur="250" fill="hold"/>
                                        <p:tgtEl>
                                          <p:spTgt spid="2">
                                            <p:graphicEl>
                                              <a:dgm id="{D4445071-C11D-4914-ABA6-58CDEDE87975}"/>
                                            </p:graphicEl>
                                          </p:spTgt>
                                        </p:tgtEl>
                                        <p:attrNameLst>
                                          <p:attrName>ppt_h</p:attrName>
                                        </p:attrNameLst>
                                      </p:cBhvr>
                                      <p:tavLst>
                                        <p:tav tm="0">
                                          <p:val>
                                            <p:fltVal val="0"/>
                                          </p:val>
                                        </p:tav>
                                        <p:tav tm="100000">
                                          <p:val>
                                            <p:strVal val="#ppt_h"/>
                                          </p:val>
                                        </p:tav>
                                      </p:tavLst>
                                    </p:anim>
                                    <p:anim calcmode="lin" valueType="num">
                                      <p:cBhvr>
                                        <p:cTn id="94" dur="250" fill="hold"/>
                                        <p:tgtEl>
                                          <p:spTgt spid="2">
                                            <p:graphicEl>
                                              <a:dgm id="{D4445071-C11D-4914-ABA6-58CDEDE87975}"/>
                                            </p:graphicEl>
                                          </p:spTgt>
                                        </p:tgtEl>
                                        <p:attrNameLst>
                                          <p:attrName>style.rotation</p:attrName>
                                        </p:attrNameLst>
                                      </p:cBhvr>
                                      <p:tavLst>
                                        <p:tav tm="0">
                                          <p:val>
                                            <p:fltVal val="90"/>
                                          </p:val>
                                        </p:tav>
                                        <p:tav tm="100000">
                                          <p:val>
                                            <p:fltVal val="0"/>
                                          </p:val>
                                        </p:tav>
                                      </p:tavLst>
                                    </p:anim>
                                    <p:animEffect transition="in" filter="fade">
                                      <p:cBhvr>
                                        <p:cTn id="95" dur="250"/>
                                        <p:tgtEl>
                                          <p:spTgt spid="2">
                                            <p:graphicEl>
                                              <a:dgm id="{D4445071-C11D-4914-ABA6-58CDEDE87975}"/>
                                            </p:graphicEl>
                                          </p:spTgt>
                                        </p:tgtEl>
                                      </p:cBhvr>
                                    </p:animEffect>
                                  </p:childTnLst>
                                </p:cTn>
                              </p:par>
                            </p:childTnLst>
                          </p:cTn>
                        </p:par>
                        <p:par>
                          <p:cTn id="96" fill="hold">
                            <p:stCondLst>
                              <p:cond delay="250"/>
                            </p:stCondLst>
                            <p:childTnLst>
                              <p:par>
                                <p:cTn id="97" presetID="22" presetClass="entr" presetSubtype="2" fill="hold" grpId="0" nodeType="afterEffect">
                                  <p:stCondLst>
                                    <p:cond delay="0"/>
                                  </p:stCondLst>
                                  <p:childTnLst>
                                    <p:set>
                                      <p:cBhvr>
                                        <p:cTn id="98" dur="1" fill="hold">
                                          <p:stCondLst>
                                            <p:cond delay="0"/>
                                          </p:stCondLst>
                                        </p:cTn>
                                        <p:tgtEl>
                                          <p:spTgt spid="2">
                                            <p:graphicEl>
                                              <a:dgm id="{862BD39D-E53B-4831-8DB9-6DB9A2650A7A}"/>
                                            </p:graphicEl>
                                          </p:spTgt>
                                        </p:tgtEl>
                                        <p:attrNameLst>
                                          <p:attrName>style.visibility</p:attrName>
                                        </p:attrNameLst>
                                      </p:cBhvr>
                                      <p:to>
                                        <p:strVal val="visible"/>
                                      </p:to>
                                    </p:set>
                                    <p:animEffect transition="in" filter="wipe(right)">
                                      <p:cBhvr>
                                        <p:cTn id="99" dur="500"/>
                                        <p:tgtEl>
                                          <p:spTgt spid="2">
                                            <p:graphicEl>
                                              <a:dgm id="{862BD39D-E53B-4831-8DB9-6DB9A2650A7A}"/>
                                            </p:graphicEl>
                                          </p:spTgt>
                                        </p:tgtEl>
                                      </p:cBhvr>
                                    </p:animEffect>
                                  </p:childTnLst>
                                </p:cTn>
                              </p:par>
                            </p:childTnLst>
                          </p:cTn>
                        </p:par>
                      </p:childTnLst>
                    </p:cTn>
                  </p:par>
                  <p:par>
                    <p:cTn id="100" fill="hold">
                      <p:stCondLst>
                        <p:cond delay="indefinite"/>
                      </p:stCondLst>
                      <p:childTnLst>
                        <p:par>
                          <p:cTn id="101" fill="hold">
                            <p:stCondLst>
                              <p:cond delay="0"/>
                            </p:stCondLst>
                            <p:childTnLst>
                              <p:par>
                                <p:cTn id="102" presetID="31" presetClass="entr" presetSubtype="0" fill="hold" grpId="0" nodeType="clickEffect">
                                  <p:stCondLst>
                                    <p:cond delay="0"/>
                                  </p:stCondLst>
                                  <p:childTnLst>
                                    <p:set>
                                      <p:cBhvr>
                                        <p:cTn id="103" dur="1" fill="hold">
                                          <p:stCondLst>
                                            <p:cond delay="0"/>
                                          </p:stCondLst>
                                        </p:cTn>
                                        <p:tgtEl>
                                          <p:spTgt spid="2">
                                            <p:graphicEl>
                                              <a:dgm id="{7D3FD46A-4E62-4938-8AB3-965BC35CB05A}"/>
                                            </p:graphicEl>
                                          </p:spTgt>
                                        </p:tgtEl>
                                        <p:attrNameLst>
                                          <p:attrName>style.visibility</p:attrName>
                                        </p:attrNameLst>
                                      </p:cBhvr>
                                      <p:to>
                                        <p:strVal val="visible"/>
                                      </p:to>
                                    </p:set>
                                    <p:anim calcmode="lin" valueType="num">
                                      <p:cBhvr>
                                        <p:cTn id="104" dur="250" fill="hold"/>
                                        <p:tgtEl>
                                          <p:spTgt spid="2">
                                            <p:graphicEl>
                                              <a:dgm id="{7D3FD46A-4E62-4938-8AB3-965BC35CB05A}"/>
                                            </p:graphicEl>
                                          </p:spTgt>
                                        </p:tgtEl>
                                        <p:attrNameLst>
                                          <p:attrName>ppt_w</p:attrName>
                                        </p:attrNameLst>
                                      </p:cBhvr>
                                      <p:tavLst>
                                        <p:tav tm="0">
                                          <p:val>
                                            <p:fltVal val="0"/>
                                          </p:val>
                                        </p:tav>
                                        <p:tav tm="100000">
                                          <p:val>
                                            <p:strVal val="#ppt_w"/>
                                          </p:val>
                                        </p:tav>
                                      </p:tavLst>
                                    </p:anim>
                                    <p:anim calcmode="lin" valueType="num">
                                      <p:cBhvr>
                                        <p:cTn id="105" dur="250" fill="hold"/>
                                        <p:tgtEl>
                                          <p:spTgt spid="2">
                                            <p:graphicEl>
                                              <a:dgm id="{7D3FD46A-4E62-4938-8AB3-965BC35CB05A}"/>
                                            </p:graphicEl>
                                          </p:spTgt>
                                        </p:tgtEl>
                                        <p:attrNameLst>
                                          <p:attrName>ppt_h</p:attrName>
                                        </p:attrNameLst>
                                      </p:cBhvr>
                                      <p:tavLst>
                                        <p:tav tm="0">
                                          <p:val>
                                            <p:fltVal val="0"/>
                                          </p:val>
                                        </p:tav>
                                        <p:tav tm="100000">
                                          <p:val>
                                            <p:strVal val="#ppt_h"/>
                                          </p:val>
                                        </p:tav>
                                      </p:tavLst>
                                    </p:anim>
                                    <p:anim calcmode="lin" valueType="num">
                                      <p:cBhvr>
                                        <p:cTn id="106" dur="250" fill="hold"/>
                                        <p:tgtEl>
                                          <p:spTgt spid="2">
                                            <p:graphicEl>
                                              <a:dgm id="{7D3FD46A-4E62-4938-8AB3-965BC35CB05A}"/>
                                            </p:graphicEl>
                                          </p:spTgt>
                                        </p:tgtEl>
                                        <p:attrNameLst>
                                          <p:attrName>style.rotation</p:attrName>
                                        </p:attrNameLst>
                                      </p:cBhvr>
                                      <p:tavLst>
                                        <p:tav tm="0">
                                          <p:val>
                                            <p:fltVal val="90"/>
                                          </p:val>
                                        </p:tav>
                                        <p:tav tm="100000">
                                          <p:val>
                                            <p:fltVal val="0"/>
                                          </p:val>
                                        </p:tav>
                                      </p:tavLst>
                                    </p:anim>
                                    <p:animEffect transition="in" filter="fade">
                                      <p:cBhvr>
                                        <p:cTn id="107" dur="250"/>
                                        <p:tgtEl>
                                          <p:spTgt spid="2">
                                            <p:graphicEl>
                                              <a:dgm id="{7D3FD46A-4E62-4938-8AB3-965BC35CB05A}"/>
                                            </p:graphicEl>
                                          </p:spTgt>
                                        </p:tgtEl>
                                      </p:cBhvr>
                                    </p:animEffect>
                                  </p:childTnLst>
                                </p:cTn>
                              </p:par>
                            </p:childTnLst>
                          </p:cTn>
                        </p:par>
                        <p:par>
                          <p:cTn id="108" fill="hold">
                            <p:stCondLst>
                              <p:cond delay="250"/>
                            </p:stCondLst>
                            <p:childTnLst>
                              <p:par>
                                <p:cTn id="109" presetID="22" presetClass="entr" presetSubtype="2" fill="hold" grpId="0" nodeType="afterEffect">
                                  <p:stCondLst>
                                    <p:cond delay="0"/>
                                  </p:stCondLst>
                                  <p:childTnLst>
                                    <p:set>
                                      <p:cBhvr>
                                        <p:cTn id="110" dur="1" fill="hold">
                                          <p:stCondLst>
                                            <p:cond delay="0"/>
                                          </p:stCondLst>
                                        </p:cTn>
                                        <p:tgtEl>
                                          <p:spTgt spid="2">
                                            <p:graphicEl>
                                              <a:dgm id="{CB43BCF0-FC66-4AC6-A30E-FC7C0A34FA8C}"/>
                                            </p:graphicEl>
                                          </p:spTgt>
                                        </p:tgtEl>
                                        <p:attrNameLst>
                                          <p:attrName>style.visibility</p:attrName>
                                        </p:attrNameLst>
                                      </p:cBhvr>
                                      <p:to>
                                        <p:strVal val="visible"/>
                                      </p:to>
                                    </p:set>
                                    <p:animEffect transition="in" filter="wipe(right)">
                                      <p:cBhvr>
                                        <p:cTn id="111" dur="500"/>
                                        <p:tgtEl>
                                          <p:spTgt spid="2">
                                            <p:graphicEl>
                                              <a:dgm id="{CB43BCF0-FC66-4AC6-A30E-FC7C0A34FA8C}"/>
                                            </p:graphicEl>
                                          </p:spTgt>
                                        </p:tgtEl>
                                      </p:cBhvr>
                                    </p:animEffect>
                                  </p:childTnLst>
                                </p:cTn>
                              </p:par>
                            </p:childTnLst>
                          </p:cTn>
                        </p:par>
                      </p:childTnLst>
                    </p:cTn>
                  </p:par>
                  <p:par>
                    <p:cTn id="112" fill="hold">
                      <p:stCondLst>
                        <p:cond delay="indefinite"/>
                      </p:stCondLst>
                      <p:childTnLst>
                        <p:par>
                          <p:cTn id="113" fill="hold">
                            <p:stCondLst>
                              <p:cond delay="0"/>
                            </p:stCondLst>
                            <p:childTnLst>
                              <p:par>
                                <p:cTn id="114" presetID="31" presetClass="entr" presetSubtype="0" fill="hold" grpId="0" nodeType="clickEffect">
                                  <p:stCondLst>
                                    <p:cond delay="0"/>
                                  </p:stCondLst>
                                  <p:childTnLst>
                                    <p:set>
                                      <p:cBhvr>
                                        <p:cTn id="115" dur="1" fill="hold">
                                          <p:stCondLst>
                                            <p:cond delay="0"/>
                                          </p:stCondLst>
                                        </p:cTn>
                                        <p:tgtEl>
                                          <p:spTgt spid="2">
                                            <p:graphicEl>
                                              <a:dgm id="{5E78D2C8-1D37-434A-BD66-82348607AEE1}"/>
                                            </p:graphicEl>
                                          </p:spTgt>
                                        </p:tgtEl>
                                        <p:attrNameLst>
                                          <p:attrName>style.visibility</p:attrName>
                                        </p:attrNameLst>
                                      </p:cBhvr>
                                      <p:to>
                                        <p:strVal val="visible"/>
                                      </p:to>
                                    </p:set>
                                    <p:anim calcmode="lin" valueType="num">
                                      <p:cBhvr>
                                        <p:cTn id="116" dur="250" fill="hold"/>
                                        <p:tgtEl>
                                          <p:spTgt spid="2">
                                            <p:graphicEl>
                                              <a:dgm id="{5E78D2C8-1D37-434A-BD66-82348607AEE1}"/>
                                            </p:graphicEl>
                                          </p:spTgt>
                                        </p:tgtEl>
                                        <p:attrNameLst>
                                          <p:attrName>ppt_w</p:attrName>
                                        </p:attrNameLst>
                                      </p:cBhvr>
                                      <p:tavLst>
                                        <p:tav tm="0">
                                          <p:val>
                                            <p:fltVal val="0"/>
                                          </p:val>
                                        </p:tav>
                                        <p:tav tm="100000">
                                          <p:val>
                                            <p:strVal val="#ppt_w"/>
                                          </p:val>
                                        </p:tav>
                                      </p:tavLst>
                                    </p:anim>
                                    <p:anim calcmode="lin" valueType="num">
                                      <p:cBhvr>
                                        <p:cTn id="117" dur="250" fill="hold"/>
                                        <p:tgtEl>
                                          <p:spTgt spid="2">
                                            <p:graphicEl>
                                              <a:dgm id="{5E78D2C8-1D37-434A-BD66-82348607AEE1}"/>
                                            </p:graphicEl>
                                          </p:spTgt>
                                        </p:tgtEl>
                                        <p:attrNameLst>
                                          <p:attrName>ppt_h</p:attrName>
                                        </p:attrNameLst>
                                      </p:cBhvr>
                                      <p:tavLst>
                                        <p:tav tm="0">
                                          <p:val>
                                            <p:fltVal val="0"/>
                                          </p:val>
                                        </p:tav>
                                        <p:tav tm="100000">
                                          <p:val>
                                            <p:strVal val="#ppt_h"/>
                                          </p:val>
                                        </p:tav>
                                      </p:tavLst>
                                    </p:anim>
                                    <p:anim calcmode="lin" valueType="num">
                                      <p:cBhvr>
                                        <p:cTn id="118" dur="250" fill="hold"/>
                                        <p:tgtEl>
                                          <p:spTgt spid="2">
                                            <p:graphicEl>
                                              <a:dgm id="{5E78D2C8-1D37-434A-BD66-82348607AEE1}"/>
                                            </p:graphicEl>
                                          </p:spTgt>
                                        </p:tgtEl>
                                        <p:attrNameLst>
                                          <p:attrName>style.rotation</p:attrName>
                                        </p:attrNameLst>
                                      </p:cBhvr>
                                      <p:tavLst>
                                        <p:tav tm="0">
                                          <p:val>
                                            <p:fltVal val="90"/>
                                          </p:val>
                                        </p:tav>
                                        <p:tav tm="100000">
                                          <p:val>
                                            <p:fltVal val="0"/>
                                          </p:val>
                                        </p:tav>
                                      </p:tavLst>
                                    </p:anim>
                                    <p:animEffect transition="in" filter="fade">
                                      <p:cBhvr>
                                        <p:cTn id="119" dur="250"/>
                                        <p:tgtEl>
                                          <p:spTgt spid="2">
                                            <p:graphicEl>
                                              <a:dgm id="{5E78D2C8-1D37-434A-BD66-82348607AEE1}"/>
                                            </p:graphicEl>
                                          </p:spTgt>
                                        </p:tgtEl>
                                      </p:cBhvr>
                                    </p:animEffect>
                                  </p:childTnLst>
                                </p:cTn>
                              </p:par>
                            </p:childTnLst>
                          </p:cTn>
                        </p:par>
                        <p:par>
                          <p:cTn id="120" fill="hold">
                            <p:stCondLst>
                              <p:cond delay="250"/>
                            </p:stCondLst>
                            <p:childTnLst>
                              <p:par>
                                <p:cTn id="121" presetID="22" presetClass="entr" presetSubtype="2" fill="hold" grpId="0" nodeType="afterEffect">
                                  <p:stCondLst>
                                    <p:cond delay="0"/>
                                  </p:stCondLst>
                                  <p:childTnLst>
                                    <p:set>
                                      <p:cBhvr>
                                        <p:cTn id="122" dur="1" fill="hold">
                                          <p:stCondLst>
                                            <p:cond delay="0"/>
                                          </p:stCondLst>
                                        </p:cTn>
                                        <p:tgtEl>
                                          <p:spTgt spid="2">
                                            <p:graphicEl>
                                              <a:dgm id="{3ACF9048-328A-40E7-BAD3-68307C05C6E2}"/>
                                            </p:graphicEl>
                                          </p:spTgt>
                                        </p:tgtEl>
                                        <p:attrNameLst>
                                          <p:attrName>style.visibility</p:attrName>
                                        </p:attrNameLst>
                                      </p:cBhvr>
                                      <p:to>
                                        <p:strVal val="visible"/>
                                      </p:to>
                                    </p:set>
                                    <p:animEffect transition="in" filter="wipe(right)">
                                      <p:cBhvr>
                                        <p:cTn id="123" dur="500"/>
                                        <p:tgtEl>
                                          <p:spTgt spid="2">
                                            <p:graphicEl>
                                              <a:dgm id="{3ACF9048-328A-40E7-BAD3-68307C05C6E2}"/>
                                            </p:graphicEl>
                                          </p:spTgt>
                                        </p:tgtEl>
                                      </p:cBhvr>
                                    </p:animEffect>
                                  </p:childTnLst>
                                </p:cTn>
                              </p:par>
                            </p:childTnLst>
                          </p:cTn>
                        </p:par>
                      </p:childTnLst>
                    </p:cTn>
                  </p:par>
                  <p:par>
                    <p:cTn id="124" fill="hold">
                      <p:stCondLst>
                        <p:cond delay="indefinite"/>
                      </p:stCondLst>
                      <p:childTnLst>
                        <p:par>
                          <p:cTn id="125" fill="hold">
                            <p:stCondLst>
                              <p:cond delay="0"/>
                            </p:stCondLst>
                            <p:childTnLst>
                              <p:par>
                                <p:cTn id="126" presetID="31" presetClass="entr" presetSubtype="0" fill="hold" grpId="0" nodeType="clickEffect">
                                  <p:stCondLst>
                                    <p:cond delay="0"/>
                                  </p:stCondLst>
                                  <p:childTnLst>
                                    <p:set>
                                      <p:cBhvr>
                                        <p:cTn id="127" dur="1" fill="hold">
                                          <p:stCondLst>
                                            <p:cond delay="0"/>
                                          </p:stCondLst>
                                        </p:cTn>
                                        <p:tgtEl>
                                          <p:spTgt spid="2">
                                            <p:graphicEl>
                                              <a:dgm id="{C4C89F38-D772-4667-8CF5-2685CE87D1D2}"/>
                                            </p:graphicEl>
                                          </p:spTgt>
                                        </p:tgtEl>
                                        <p:attrNameLst>
                                          <p:attrName>style.visibility</p:attrName>
                                        </p:attrNameLst>
                                      </p:cBhvr>
                                      <p:to>
                                        <p:strVal val="visible"/>
                                      </p:to>
                                    </p:set>
                                    <p:anim calcmode="lin" valueType="num">
                                      <p:cBhvr>
                                        <p:cTn id="128" dur="250" fill="hold"/>
                                        <p:tgtEl>
                                          <p:spTgt spid="2">
                                            <p:graphicEl>
                                              <a:dgm id="{C4C89F38-D772-4667-8CF5-2685CE87D1D2}"/>
                                            </p:graphicEl>
                                          </p:spTgt>
                                        </p:tgtEl>
                                        <p:attrNameLst>
                                          <p:attrName>ppt_w</p:attrName>
                                        </p:attrNameLst>
                                      </p:cBhvr>
                                      <p:tavLst>
                                        <p:tav tm="0">
                                          <p:val>
                                            <p:fltVal val="0"/>
                                          </p:val>
                                        </p:tav>
                                        <p:tav tm="100000">
                                          <p:val>
                                            <p:strVal val="#ppt_w"/>
                                          </p:val>
                                        </p:tav>
                                      </p:tavLst>
                                    </p:anim>
                                    <p:anim calcmode="lin" valueType="num">
                                      <p:cBhvr>
                                        <p:cTn id="129" dur="250" fill="hold"/>
                                        <p:tgtEl>
                                          <p:spTgt spid="2">
                                            <p:graphicEl>
                                              <a:dgm id="{C4C89F38-D772-4667-8CF5-2685CE87D1D2}"/>
                                            </p:graphicEl>
                                          </p:spTgt>
                                        </p:tgtEl>
                                        <p:attrNameLst>
                                          <p:attrName>ppt_h</p:attrName>
                                        </p:attrNameLst>
                                      </p:cBhvr>
                                      <p:tavLst>
                                        <p:tav tm="0">
                                          <p:val>
                                            <p:fltVal val="0"/>
                                          </p:val>
                                        </p:tav>
                                        <p:tav tm="100000">
                                          <p:val>
                                            <p:strVal val="#ppt_h"/>
                                          </p:val>
                                        </p:tav>
                                      </p:tavLst>
                                    </p:anim>
                                    <p:anim calcmode="lin" valueType="num">
                                      <p:cBhvr>
                                        <p:cTn id="130" dur="250" fill="hold"/>
                                        <p:tgtEl>
                                          <p:spTgt spid="2">
                                            <p:graphicEl>
                                              <a:dgm id="{C4C89F38-D772-4667-8CF5-2685CE87D1D2}"/>
                                            </p:graphicEl>
                                          </p:spTgt>
                                        </p:tgtEl>
                                        <p:attrNameLst>
                                          <p:attrName>style.rotation</p:attrName>
                                        </p:attrNameLst>
                                      </p:cBhvr>
                                      <p:tavLst>
                                        <p:tav tm="0">
                                          <p:val>
                                            <p:fltVal val="90"/>
                                          </p:val>
                                        </p:tav>
                                        <p:tav tm="100000">
                                          <p:val>
                                            <p:fltVal val="0"/>
                                          </p:val>
                                        </p:tav>
                                      </p:tavLst>
                                    </p:anim>
                                    <p:animEffect transition="in" filter="fade">
                                      <p:cBhvr>
                                        <p:cTn id="131" dur="250"/>
                                        <p:tgtEl>
                                          <p:spTgt spid="2">
                                            <p:graphicEl>
                                              <a:dgm id="{C4C89F38-D772-4667-8CF5-2685CE87D1D2}"/>
                                            </p:graphicEl>
                                          </p:spTgt>
                                        </p:tgtEl>
                                      </p:cBhvr>
                                    </p:animEffect>
                                  </p:childTnLst>
                                </p:cTn>
                              </p:par>
                            </p:childTnLst>
                          </p:cTn>
                        </p:par>
                        <p:par>
                          <p:cTn id="132" fill="hold">
                            <p:stCondLst>
                              <p:cond delay="250"/>
                            </p:stCondLst>
                            <p:childTnLst>
                              <p:par>
                                <p:cTn id="133" presetID="22" presetClass="entr" presetSubtype="2" fill="hold" grpId="0" nodeType="afterEffect">
                                  <p:stCondLst>
                                    <p:cond delay="0"/>
                                  </p:stCondLst>
                                  <p:childTnLst>
                                    <p:set>
                                      <p:cBhvr>
                                        <p:cTn id="134" dur="1" fill="hold">
                                          <p:stCondLst>
                                            <p:cond delay="0"/>
                                          </p:stCondLst>
                                        </p:cTn>
                                        <p:tgtEl>
                                          <p:spTgt spid="2">
                                            <p:graphicEl>
                                              <a:dgm id="{72777B78-2609-4E4E-BDBF-013A298041D4}"/>
                                            </p:graphicEl>
                                          </p:spTgt>
                                        </p:tgtEl>
                                        <p:attrNameLst>
                                          <p:attrName>style.visibility</p:attrName>
                                        </p:attrNameLst>
                                      </p:cBhvr>
                                      <p:to>
                                        <p:strVal val="visible"/>
                                      </p:to>
                                    </p:set>
                                    <p:animEffect transition="in" filter="wipe(right)">
                                      <p:cBhvr>
                                        <p:cTn id="135" dur="500"/>
                                        <p:tgtEl>
                                          <p:spTgt spid="2">
                                            <p:graphicEl>
                                              <a:dgm id="{72777B78-2609-4E4E-BDBF-013A298041D4}"/>
                                            </p:graphicEl>
                                          </p:spTgt>
                                        </p:tgtEl>
                                      </p:cBhvr>
                                    </p:animEffect>
                                  </p:childTnLst>
                                </p:cTn>
                              </p:par>
                            </p:childTnLst>
                          </p:cTn>
                        </p:par>
                      </p:childTnLst>
                    </p:cTn>
                  </p:par>
                  <p:par>
                    <p:cTn id="136" fill="hold">
                      <p:stCondLst>
                        <p:cond delay="indefinite"/>
                      </p:stCondLst>
                      <p:childTnLst>
                        <p:par>
                          <p:cTn id="137" fill="hold">
                            <p:stCondLst>
                              <p:cond delay="0"/>
                            </p:stCondLst>
                            <p:childTnLst>
                              <p:par>
                                <p:cTn id="138" presetID="22" presetClass="entr" presetSubtype="2" fill="hold" grpId="0" nodeType="clickEffect">
                                  <p:stCondLst>
                                    <p:cond delay="0"/>
                                  </p:stCondLst>
                                  <p:childTnLst>
                                    <p:set>
                                      <p:cBhvr>
                                        <p:cTn id="139" dur="1" fill="hold">
                                          <p:stCondLst>
                                            <p:cond delay="0"/>
                                          </p:stCondLst>
                                        </p:cTn>
                                        <p:tgtEl>
                                          <p:spTgt spid="7"/>
                                        </p:tgtEl>
                                        <p:attrNameLst>
                                          <p:attrName>style.visibility</p:attrName>
                                        </p:attrNameLst>
                                      </p:cBhvr>
                                      <p:to>
                                        <p:strVal val="visible"/>
                                      </p:to>
                                    </p:set>
                                    <p:animEffect transition="in" filter="wipe(right)">
                                      <p:cBhvr>
                                        <p:cTn id="14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2" grpId="0" uiExpand="1">
        <p:bldSub>
          <a:bldDgm bld="one"/>
        </p:bldSub>
      </p:bldGraphic>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4FA08512-7A24-7597-3609-7FDB4C0EACDF}"/>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07B09E93-ECC8-2EFB-341C-2D21D0F70342}"/>
              </a:ext>
            </a:extLst>
          </p:cNvPr>
          <p:cNvSpPr txBox="1"/>
          <p:nvPr/>
        </p:nvSpPr>
        <p:spPr>
          <a:xfrm>
            <a:off x="1204773" y="1360644"/>
            <a:ext cx="9782453" cy="3970318"/>
          </a:xfrm>
          <a:prstGeom prst="rect">
            <a:avLst/>
          </a:prstGeom>
          <a:noFill/>
        </p:spPr>
        <p:txBody>
          <a:bodyPr wrap="square">
            <a:spAutoFit/>
          </a:bodyPr>
          <a:lstStyle/>
          <a:p>
            <a:pPr algn="ctr" rtl="1">
              <a:spcBef>
                <a:spcPts val="600"/>
              </a:spcBef>
            </a:pPr>
            <a:r>
              <a:rPr lang="ar-SA" sz="3600" b="1" dirty="0"/>
              <a:t>«فَتَوَكَّلْ عَلَى الرَّبِّ يَسُوعَ لِيَقُودَكَ خُطْوَةً فَخُطْوَةً إِلَى الطَّرِيقِ الصَّحِيحِ. يمكنك أن تستمدّ اليقين والقوّة في كل خطوة تخطوها، لأنك تستطيع أن تكون مطمئنًا بأن يدك في يده. يمكنك أن “تجري ولا تَعْيَا”، ويمكنك أن “تمشي ولا تَتْعَب”، لأنك تدرك بالإيمان أنك واضع يدك في يد المسيح. لن تغرق في الإحباط، لأنك بينما تتقدّم لمعرفة الرب، متّكلًا عليه، سيكون لديك اليقين بأن الذي لا يترك الذين يثقون به تمامًا هو معينك الدائم.»</a:t>
            </a:r>
            <a:endParaRPr lang="en" sz="3600" b="1" dirty="0">
              <a:latin typeface="Constantia" panose="02030602050306030303" pitchFamily="18" charset="0"/>
            </a:endParaRPr>
          </a:p>
        </p:txBody>
      </p:sp>
      <p:sp>
        <p:nvSpPr>
          <p:cNvPr id="4" name="CuadroTexto 3">
            <a:extLst>
              <a:ext uri="{FF2B5EF4-FFF2-40B4-BE49-F238E27FC236}">
                <a16:creationId xmlns:a16="http://schemas.microsoft.com/office/drawing/2014/main" id="{B26AC28A-3D09-EC12-BFF5-49EBDE8357D9}"/>
              </a:ext>
            </a:extLst>
          </p:cNvPr>
          <p:cNvSpPr txBox="1"/>
          <p:nvPr/>
        </p:nvSpPr>
        <p:spPr>
          <a:xfrm>
            <a:off x="8074336" y="5558649"/>
            <a:ext cx="3389839" cy="338554"/>
          </a:xfrm>
          <a:prstGeom prst="rect">
            <a:avLst/>
          </a:prstGeom>
          <a:noFill/>
        </p:spPr>
        <p:txBody>
          <a:bodyPr wrap="none" rtlCol="0">
            <a:spAutoFit/>
          </a:bodyPr>
          <a:lstStyle/>
          <a:p>
            <a:pPr algn="r"/>
            <a:r>
              <a:rPr lang="en" sz="1600" b="1" dirty="0"/>
              <a:t>EGW (</a:t>
            </a:r>
            <a:r>
              <a:rPr lang="en-US" sz="1600" b="1" dirty="0"/>
              <a:t>Our Father Cares</a:t>
            </a:r>
            <a:r>
              <a:rPr lang="en" sz="1600" b="1" dirty="0"/>
              <a:t>, October 27)</a:t>
            </a:r>
          </a:p>
        </p:txBody>
      </p:sp>
    </p:spTree>
    <p:extLst>
      <p:ext uri="{BB962C8B-B14F-4D97-AF65-F5344CB8AC3E}">
        <p14:creationId xmlns:p14="http://schemas.microsoft.com/office/powerpoint/2010/main" val="1714215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a:extLst>
            <a:ext uri="{FF2B5EF4-FFF2-40B4-BE49-F238E27FC236}">
              <a16:creationId xmlns:a16="http://schemas.microsoft.com/office/drawing/2014/main" id="{C73E205D-4D50-370C-3B2B-E188B8124E08}"/>
            </a:ext>
          </a:extLst>
        </p:cNvPr>
        <p:cNvGrpSpPr/>
        <p:nvPr/>
      </p:nvGrpSpPr>
      <p:grpSpPr>
        <a:xfrm>
          <a:off x="0" y="0"/>
          <a:ext cx="0" cy="0"/>
          <a:chOff x="0" y="0"/>
          <a:chExt cx="0" cy="0"/>
        </a:xfrm>
      </p:grpSpPr>
      <p:sp useBgFill="1">
        <p:nvSpPr>
          <p:cNvPr id="1035" name="Rectangle 1030">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36" name="Rectangle 1032">
            <a:extLst>
              <a:ext uri="{FF2B5EF4-FFF2-40B4-BE49-F238E27FC236}">
                <a16:creationId xmlns:a16="http://schemas.microsoft.com/office/drawing/2014/main" id="{3F0B8CEB-8279-4E5E-A0CE-1FC9F71736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782" y="0"/>
            <a:ext cx="7421217"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1026" name="Picture 2">
            <a:extLst>
              <a:ext uri="{FF2B5EF4-FFF2-40B4-BE49-F238E27FC236}">
                <a16:creationId xmlns:a16="http://schemas.microsoft.com/office/drawing/2014/main" id="{9E086BAC-2827-16CF-DEC1-CDAF1207534A}"/>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l="11828" r="11828"/>
          <a:stretch/>
        </p:blipFill>
        <p:spPr bwMode="auto">
          <a:xfrm>
            <a:off x="20" y="10"/>
            <a:ext cx="8289870" cy="6857990"/>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a:noFill/>
          <a:effectLst>
            <a:outerShdw blurRad="50800" dist="38100" algn="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51FF5E67-B4EF-E2F6-3230-11BF83C2D38E}"/>
              </a:ext>
            </a:extLst>
          </p:cNvPr>
          <p:cNvSpPr txBox="1"/>
          <p:nvPr/>
        </p:nvSpPr>
        <p:spPr>
          <a:xfrm>
            <a:off x="7866980" y="1167213"/>
            <a:ext cx="4115450" cy="5001369"/>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s-ES" sz="6600" b="1" i="0" u="none" strike="noStrike" kern="1200" cap="none" spc="0" normalizeH="0" baseline="0" noProof="0" dirty="0">
                <a:ln w="6600">
                  <a:solidFill>
                    <a:srgbClr val="F2711A"/>
                  </a:solidFill>
                  <a:prstDash val="solid"/>
                </a:ln>
                <a:solidFill>
                  <a:srgbClr val="FFFFFF"/>
                </a:solidFill>
                <a:effectLst>
                  <a:outerShdw dist="38100" dir="2700000" algn="tl" rotWithShape="0">
                    <a:srgbClr val="C4550B"/>
                  </a:outerShdw>
                </a:effectLst>
                <a:uLnTx/>
                <a:uFillTx/>
                <a:latin typeface="Comic Sans MS" panose="030F0702030302020204" pitchFamily="66" charset="0"/>
                <a:ea typeface="+mn-ea"/>
                <a:cs typeface="+mn-cs"/>
              </a:rPr>
              <a:t>“</a:t>
            </a:r>
            <a:r>
              <a:rPr lang="ar-SA" sz="6600" b="1" dirty="0">
                <a:ln w="6600">
                  <a:solidFill>
                    <a:srgbClr val="F2711A"/>
                  </a:solidFill>
                  <a:prstDash val="solid"/>
                </a:ln>
                <a:solidFill>
                  <a:srgbClr val="FFFFFF"/>
                </a:solidFill>
                <a:effectLst>
                  <a:outerShdw dist="38100" dir="2700000" algn="tl" rotWithShape="0">
                    <a:srgbClr val="C4550B"/>
                  </a:outerShdw>
                </a:effectLst>
                <a:latin typeface="Comic Sans MS" panose="030F0702030302020204" pitchFamily="66" charset="0"/>
              </a:rPr>
              <a:t>وأمّا الإيمانُ فهو الثِّقَةُ بما يُرجَى والإيقانُ بأُمورٍ لا تُرَى</a:t>
            </a:r>
            <a:r>
              <a:rPr kumimoji="0" lang="es-ES" sz="6600" b="1" i="0" u="none" strike="noStrike" kern="1200" cap="none" spc="0" normalizeH="0" baseline="0" noProof="0" dirty="0">
                <a:ln w="6600">
                  <a:solidFill>
                    <a:srgbClr val="F2711A"/>
                  </a:solidFill>
                  <a:prstDash val="solid"/>
                </a:ln>
                <a:solidFill>
                  <a:srgbClr val="FFFFFF"/>
                </a:solidFill>
                <a:effectLst>
                  <a:outerShdw dist="38100" dir="2700000" algn="tl" rotWithShape="0">
                    <a:srgbClr val="C4550B"/>
                  </a:outerShdw>
                </a:effectLst>
                <a:uLnTx/>
                <a:uFillTx/>
                <a:latin typeface="Comic Sans MS" panose="030F0702030302020204" pitchFamily="66" charset="0"/>
                <a:ea typeface="+mn-ea"/>
                <a:cs typeface="+mn-cs"/>
              </a:rPr>
              <a:t>”</a:t>
            </a:r>
          </a:p>
          <a:p>
            <a:pPr lvl="0" algn="ctr" rtl="1">
              <a:spcBef>
                <a:spcPts val="1800"/>
              </a:spcBef>
              <a:defRPr/>
            </a:pPr>
            <a:r>
              <a:rPr lang="ar-SA" sz="4000" dirty="0">
                <a:ln w="6600">
                  <a:solidFill>
                    <a:srgbClr val="F2711A"/>
                  </a:solidFill>
                  <a:prstDash val="solid"/>
                </a:ln>
                <a:solidFill>
                  <a:srgbClr val="FFFFFF"/>
                </a:solidFill>
                <a:effectLst>
                  <a:outerShdw dist="38100" dir="2700000" algn="tl" rotWithShape="0">
                    <a:srgbClr val="C4550B"/>
                  </a:outerShdw>
                </a:effectLst>
                <a:latin typeface="Comic Sans MS" panose="030F0702030302020204" pitchFamily="66" charset="0"/>
              </a:rPr>
              <a:t>(عبرانيين </a:t>
            </a:r>
            <a:r>
              <a:rPr lang="fr-FR" sz="4000" dirty="0">
                <a:ln w="6600">
                  <a:solidFill>
                    <a:srgbClr val="F2711A"/>
                  </a:solidFill>
                  <a:prstDash val="solid"/>
                </a:ln>
                <a:solidFill>
                  <a:srgbClr val="FFFFFF"/>
                </a:solidFill>
                <a:effectLst>
                  <a:outerShdw dist="38100" dir="2700000" algn="tl" rotWithShape="0">
                    <a:srgbClr val="C4550B"/>
                  </a:outerShdw>
                </a:effectLst>
                <a:latin typeface="Comic Sans MS" panose="030F0702030302020204" pitchFamily="66" charset="0"/>
              </a:rPr>
              <a:t>1</a:t>
            </a:r>
            <a:r>
              <a:rPr lang="ar-SA" sz="4000" dirty="0">
                <a:ln w="6600">
                  <a:solidFill>
                    <a:srgbClr val="F2711A"/>
                  </a:solidFill>
                  <a:prstDash val="solid"/>
                </a:ln>
                <a:solidFill>
                  <a:srgbClr val="FFFFFF"/>
                </a:solidFill>
                <a:effectLst>
                  <a:outerShdw dist="38100" dir="2700000" algn="tl" rotWithShape="0">
                    <a:srgbClr val="C4550B"/>
                  </a:outerShdw>
                </a:effectLst>
                <a:latin typeface="Comic Sans MS" panose="030F0702030302020204" pitchFamily="66" charset="0"/>
              </a:rPr>
              <a:t>1:1)</a:t>
            </a:r>
            <a:endParaRPr kumimoji="0" lang="es-ES" sz="6000" i="0" u="none" strike="noStrike" kern="1200" cap="none" spc="0" normalizeH="0" baseline="0" noProof="0" dirty="0">
              <a:ln w="6600">
                <a:solidFill>
                  <a:srgbClr val="F2711A"/>
                </a:solidFill>
                <a:prstDash val="solid"/>
              </a:ln>
              <a:solidFill>
                <a:srgbClr val="FFFFFF"/>
              </a:solidFill>
              <a:effectLst>
                <a:outerShdw dist="38100" dir="2700000" algn="tl" rotWithShape="0">
                  <a:srgbClr val="C4550B"/>
                </a:outerShdw>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2631783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E05E608-1250-29BC-0971-D4D2A29D4C77}"/>
              </a:ext>
            </a:extLst>
          </p:cNvPr>
          <p:cNvSpPr txBox="1"/>
          <p:nvPr/>
        </p:nvSpPr>
        <p:spPr>
          <a:xfrm>
            <a:off x="7435047" y="3771900"/>
            <a:ext cx="3545561" cy="2831544"/>
          </a:xfrm>
          <a:prstGeom prst="rect">
            <a:avLst/>
          </a:prstGeom>
          <a:noFill/>
        </p:spPr>
        <p:txBody>
          <a:bodyPr wrap="square" rtlCol="0">
            <a:spAutoFit/>
          </a:bodyPr>
          <a:lstStyle/>
          <a:p>
            <a:pPr algn="r" rtl="1"/>
            <a:r>
              <a:rPr lang="es-ES" sz="2400" b="1" dirty="0">
                <a:solidFill>
                  <a:schemeClr val="bg1"/>
                </a:solidFill>
                <a:effectLst>
                  <a:outerShdw blurRad="38100" dist="38100" dir="2700000" algn="tl">
                    <a:srgbClr val="000000">
                      <a:alpha val="43137"/>
                    </a:srgbClr>
                  </a:outerShdw>
                </a:effectLst>
                <a:highlight>
                  <a:srgbClr val="BC4037"/>
                </a:highlight>
              </a:rPr>
              <a:t> </a:t>
            </a:r>
            <a:r>
              <a:rPr lang="ar-SA" sz="2400" b="1" dirty="0">
                <a:solidFill>
                  <a:schemeClr val="bg1"/>
                </a:solidFill>
                <a:effectLst>
                  <a:outerShdw blurRad="38100" dist="38100" dir="2700000" algn="tl">
                    <a:srgbClr val="000000">
                      <a:alpha val="43137"/>
                    </a:srgbClr>
                  </a:outerShdw>
                </a:effectLst>
                <a:highlight>
                  <a:srgbClr val="BC4037"/>
                </a:highlight>
              </a:rPr>
              <a:t>أنواع مختلفة من الإيمان:</a:t>
            </a:r>
          </a:p>
          <a:p>
            <a:pPr lvl="1" algn="r" rtl="1"/>
            <a:r>
              <a:rPr lang="ar-SA" sz="2400" b="1" dirty="0"/>
              <a:t>الإيمان والآيات </a:t>
            </a:r>
          </a:p>
          <a:p>
            <a:pPr lvl="1" algn="r" rtl="1"/>
            <a:r>
              <a:rPr lang="ar-SA" sz="2400" b="1" dirty="0">
                <a:solidFill>
                  <a:srgbClr val="419A03"/>
                </a:solidFill>
              </a:rPr>
              <a:t>مقياس الإيمان </a:t>
            </a:r>
          </a:p>
          <a:p>
            <a:pPr lvl="1" algn="r" rtl="1"/>
            <a:r>
              <a:rPr lang="ar-SA" sz="2400" b="1" dirty="0">
                <a:solidFill>
                  <a:schemeClr val="accent1">
                    <a:lumMod val="60000"/>
                    <a:lumOff val="40000"/>
                  </a:schemeClr>
                </a:solidFill>
              </a:rPr>
              <a:t>الإيمان والمشاعر </a:t>
            </a:r>
          </a:p>
          <a:p>
            <a:pPr algn="r" rtl="1">
              <a:spcBef>
                <a:spcPts val="1200"/>
              </a:spcBef>
            </a:pPr>
            <a:r>
              <a:rPr lang="es-ES" sz="2400" b="1" dirty="0">
                <a:solidFill>
                  <a:schemeClr val="bg1"/>
                </a:solidFill>
                <a:effectLst>
                  <a:outerShdw blurRad="38100" dist="38100" dir="2700000" algn="tl">
                    <a:srgbClr val="000000">
                      <a:alpha val="43137"/>
                    </a:srgbClr>
                  </a:outerShdw>
                </a:effectLst>
                <a:highlight>
                  <a:srgbClr val="3858B9"/>
                </a:highlight>
              </a:rPr>
              <a:t> </a:t>
            </a:r>
            <a:r>
              <a:rPr lang="ar-SA" sz="2400" b="1" dirty="0">
                <a:solidFill>
                  <a:schemeClr val="bg1"/>
                </a:solidFill>
                <a:effectLst>
                  <a:outerShdw blurRad="38100" dist="38100" dir="2700000" algn="tl">
                    <a:srgbClr val="000000">
                      <a:alpha val="43137"/>
                    </a:srgbClr>
                  </a:outerShdw>
                </a:effectLst>
                <a:highlight>
                  <a:srgbClr val="3858B9"/>
                </a:highlight>
              </a:rPr>
              <a:t>ما هو الإيمان؟</a:t>
            </a:r>
          </a:p>
          <a:p>
            <a:pPr lvl="1" algn="r" rtl="1"/>
            <a:r>
              <a:rPr lang="ar-SA" sz="2400" b="1" dirty="0">
                <a:solidFill>
                  <a:srgbClr val="723C31"/>
                </a:solidFill>
              </a:rPr>
              <a:t>تعريف الإيمان ونموّه</a:t>
            </a:r>
            <a:r>
              <a:rPr lang="ar-SA" sz="2400" b="1" dirty="0">
                <a:solidFill>
                  <a:schemeClr val="bg1"/>
                </a:solidFill>
              </a:rPr>
              <a:t> </a:t>
            </a:r>
          </a:p>
          <a:p>
            <a:pPr lvl="1" algn="r" rtl="1"/>
            <a:r>
              <a:rPr lang="ar-SA" sz="2400" b="1" dirty="0">
                <a:solidFill>
                  <a:srgbClr val="0082B0"/>
                </a:solidFill>
              </a:rPr>
              <a:t>إيمان يسوع</a:t>
            </a:r>
          </a:p>
        </p:txBody>
      </p:sp>
      <p:sp>
        <p:nvSpPr>
          <p:cNvPr id="3" name="CuadroTexto 2">
            <a:extLst>
              <a:ext uri="{FF2B5EF4-FFF2-40B4-BE49-F238E27FC236}">
                <a16:creationId xmlns:a16="http://schemas.microsoft.com/office/drawing/2014/main" id="{17414030-F7FA-2E79-D751-D9AE843ED254}"/>
              </a:ext>
            </a:extLst>
          </p:cNvPr>
          <p:cNvSpPr txBox="1"/>
          <p:nvPr/>
        </p:nvSpPr>
        <p:spPr>
          <a:xfrm>
            <a:off x="190500" y="158518"/>
            <a:ext cx="6800850" cy="830997"/>
          </a:xfrm>
          <a:prstGeom prst="rect">
            <a:avLst/>
          </a:prstGeom>
          <a:noFill/>
        </p:spPr>
        <p:txBody>
          <a:bodyPr wrap="square" rtlCol="0">
            <a:spAutoFit/>
          </a:bodyPr>
          <a:lstStyle/>
          <a:p>
            <a:pPr algn="r" rtl="1">
              <a:spcBef>
                <a:spcPts val="600"/>
              </a:spcBef>
            </a:pPr>
            <a:r>
              <a:rPr lang="ar-SA" sz="2400" b="1" dirty="0"/>
              <a:t>إنَّ معرفةَ الله، ودراسةَ الكتابِ المقدّس، والصلاةَ يجب أن تشتركَ جميعُها في عنصرٍ واحدٍ لكي تُصبحَ عناصرَ مُغيِّرةً لحياتِنا: الإيمان.</a:t>
            </a:r>
            <a:endParaRPr lang="en" sz="2400" b="1" dirty="0"/>
          </a:p>
        </p:txBody>
      </p:sp>
      <p:pic>
        <p:nvPicPr>
          <p:cNvPr id="5" name="Imagen 4">
            <a:extLst>
              <a:ext uri="{FF2B5EF4-FFF2-40B4-BE49-F238E27FC236}">
                <a16:creationId xmlns:a16="http://schemas.microsoft.com/office/drawing/2014/main" id="{853F10FA-33DC-45F3-E79D-D76A641F697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353300" y="295275"/>
            <a:ext cx="4648200" cy="3016210"/>
          </a:xfrm>
          <a:prstGeom prst="roundRect">
            <a:avLst>
              <a:gd name="adj" fmla="val 11111"/>
            </a:avLst>
          </a:prstGeom>
          <a:ln w="190500" cap="rnd">
            <a:solidFill>
              <a:schemeClr val="accent2">
                <a:lumMod val="60000"/>
                <a:lumOff val="4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9" name="Imagen 8">
            <a:extLst>
              <a:ext uri="{FF2B5EF4-FFF2-40B4-BE49-F238E27FC236}">
                <a16:creationId xmlns:a16="http://schemas.microsoft.com/office/drawing/2014/main" id="{18C4371B-7A41-F133-6B2B-48E7FC8A85B3}"/>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190500" y="3429000"/>
            <a:ext cx="4438650" cy="3205222"/>
          </a:xfrm>
          <a:prstGeom prst="round2DiagRect">
            <a:avLst>
              <a:gd name="adj1" fmla="val 0"/>
              <a:gd name="adj2" fmla="val 29429"/>
            </a:avLst>
          </a:prstGeom>
          <a:ln w="38100" cap="sq">
            <a:solidFill>
              <a:srgbClr val="375BBD"/>
            </a:solidFill>
            <a:miter lim="800000"/>
          </a:ln>
          <a:effectLst>
            <a:outerShdw blurRad="50800" dist="38100" dir="8100000" algn="tr" rotWithShape="0">
              <a:prstClr val="black">
                <a:alpha val="40000"/>
              </a:prstClr>
            </a:outerShdw>
          </a:effectLst>
        </p:spPr>
      </p:pic>
      <p:pic>
        <p:nvPicPr>
          <p:cNvPr id="11" name="Imagen 10">
            <a:extLst>
              <a:ext uri="{FF2B5EF4-FFF2-40B4-BE49-F238E27FC236}">
                <a16:creationId xmlns:a16="http://schemas.microsoft.com/office/drawing/2014/main" id="{D11E810A-A7E8-BE48-DFDF-051B6C2548D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734026" y="3428999"/>
            <a:ext cx="1791739" cy="3205221"/>
          </a:xfrm>
          <a:prstGeom prst="round2DiagRect">
            <a:avLst>
              <a:gd name="adj1" fmla="val 38155"/>
              <a:gd name="adj2" fmla="val 0"/>
            </a:avLst>
          </a:prstGeom>
          <a:ln w="38100" cap="sq">
            <a:solidFill>
              <a:srgbClr val="706D3A"/>
            </a:solidFill>
            <a:miter lim="800000"/>
          </a:ln>
          <a:effectLst>
            <a:outerShdw blurRad="50800" dist="38100" dir="2700000" algn="tl" rotWithShape="0">
              <a:prstClr val="black">
                <a:alpha val="40000"/>
              </a:prstClr>
            </a:outerShdw>
          </a:effectLst>
        </p:spPr>
      </p:pic>
      <p:pic>
        <p:nvPicPr>
          <p:cNvPr id="12" name="Imagen 11">
            <a:extLst>
              <a:ext uri="{FF2B5EF4-FFF2-40B4-BE49-F238E27FC236}">
                <a16:creationId xmlns:a16="http://schemas.microsoft.com/office/drawing/2014/main" id="{A78340CE-AB4F-33E9-B697-AD98753535D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10476846">
            <a:off x="10587411" y="5886918"/>
            <a:ext cx="219075" cy="219075"/>
          </a:xfrm>
          <a:prstGeom prst="rect">
            <a:avLst/>
          </a:prstGeom>
          <a:effectLst>
            <a:outerShdw blurRad="50800" dist="38100" dir="8100000" algn="tr" rotWithShape="0">
              <a:prstClr val="black">
                <a:alpha val="40000"/>
              </a:prstClr>
            </a:outerShdw>
          </a:effectLst>
        </p:spPr>
      </p:pic>
      <p:pic>
        <p:nvPicPr>
          <p:cNvPr id="13" name="Imagen 12">
            <a:extLst>
              <a:ext uri="{FF2B5EF4-FFF2-40B4-BE49-F238E27FC236}">
                <a16:creationId xmlns:a16="http://schemas.microsoft.com/office/drawing/2014/main" id="{30732C6D-9734-0F1C-3F6A-8B2543CA986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10634250">
            <a:off x="10582765" y="4624692"/>
            <a:ext cx="219075" cy="219075"/>
          </a:xfrm>
          <a:prstGeom prst="rect">
            <a:avLst/>
          </a:prstGeom>
          <a:effectLst>
            <a:outerShdw blurRad="50800" dist="38100" dir="8100000" algn="tr" rotWithShape="0">
              <a:prstClr val="black">
                <a:alpha val="40000"/>
              </a:prstClr>
            </a:outerShdw>
          </a:effectLst>
        </p:spPr>
      </p:pic>
      <p:pic>
        <p:nvPicPr>
          <p:cNvPr id="16" name="Imagen 15">
            <a:extLst>
              <a:ext uri="{FF2B5EF4-FFF2-40B4-BE49-F238E27FC236}">
                <a16:creationId xmlns:a16="http://schemas.microsoft.com/office/drawing/2014/main" id="{B4012255-213F-D9BB-E241-558CCB689E8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10800000">
            <a:off x="10577613" y="6233722"/>
            <a:ext cx="219075" cy="219075"/>
          </a:xfrm>
          <a:prstGeom prst="rect">
            <a:avLst/>
          </a:prstGeom>
          <a:effectLst>
            <a:outerShdw blurRad="50800" dist="38100" dir="8100000" algn="tr" rotWithShape="0">
              <a:prstClr val="black">
                <a:alpha val="40000"/>
              </a:prstClr>
            </a:outerShdw>
          </a:effectLst>
        </p:spPr>
      </p:pic>
      <p:pic>
        <p:nvPicPr>
          <p:cNvPr id="17" name="Imagen 16">
            <a:extLst>
              <a:ext uri="{FF2B5EF4-FFF2-40B4-BE49-F238E27FC236}">
                <a16:creationId xmlns:a16="http://schemas.microsoft.com/office/drawing/2014/main" id="{657BED71-D6CB-C99E-D20A-46FBB06FA5C5}"/>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rot="10800000">
            <a:off x="10577613" y="4283364"/>
            <a:ext cx="219075" cy="219075"/>
          </a:xfrm>
          <a:prstGeom prst="rect">
            <a:avLst/>
          </a:prstGeom>
          <a:effectLst>
            <a:outerShdw blurRad="50800" dist="38100" dir="8100000" algn="tr" rotWithShape="0">
              <a:prstClr val="black">
                <a:alpha val="40000"/>
              </a:prstClr>
            </a:outerShdw>
          </a:effectLst>
        </p:spPr>
      </p:pic>
      <p:pic>
        <p:nvPicPr>
          <p:cNvPr id="18" name="Imagen 17">
            <a:extLst>
              <a:ext uri="{FF2B5EF4-FFF2-40B4-BE49-F238E27FC236}">
                <a16:creationId xmlns:a16="http://schemas.microsoft.com/office/drawing/2014/main" id="{973A4D10-1DAE-F7C8-A285-9F227266BD53}"/>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rot="10800000">
            <a:off x="10577613" y="5024186"/>
            <a:ext cx="219075" cy="219075"/>
          </a:xfrm>
          <a:prstGeom prst="rect">
            <a:avLst/>
          </a:prstGeom>
          <a:effectLst>
            <a:outerShdw blurRad="50800" dist="38100" dir="8100000" algn="tr" rotWithShape="0">
              <a:prstClr val="black">
                <a:alpha val="40000"/>
              </a:prstClr>
            </a:outerShdw>
          </a:effectLst>
        </p:spPr>
      </p:pic>
      <p:pic>
        <p:nvPicPr>
          <p:cNvPr id="24" name="Imagen 23">
            <a:extLst>
              <a:ext uri="{FF2B5EF4-FFF2-40B4-BE49-F238E27FC236}">
                <a16:creationId xmlns:a16="http://schemas.microsoft.com/office/drawing/2014/main" id="{2EB1356B-79AE-D0D3-1AE8-7DA4CEF541EB}"/>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rot="16042026">
            <a:off x="11119592" y="5332254"/>
            <a:ext cx="364413" cy="486540"/>
          </a:xfrm>
          <a:prstGeom prst="rect">
            <a:avLst/>
          </a:prstGeom>
          <a:effectLst>
            <a:outerShdw blurRad="50800" dist="38100" dir="8100000" algn="tr" rotWithShape="0">
              <a:prstClr val="black">
                <a:alpha val="40000"/>
              </a:prstClr>
            </a:outerShdw>
          </a:effectLst>
        </p:spPr>
      </p:pic>
      <p:pic>
        <p:nvPicPr>
          <p:cNvPr id="28" name="Imagen 27">
            <a:extLst>
              <a:ext uri="{FF2B5EF4-FFF2-40B4-BE49-F238E27FC236}">
                <a16:creationId xmlns:a16="http://schemas.microsoft.com/office/drawing/2014/main" id="{FDC6B1A1-EBA6-FF03-9CC2-B3899A6D96E7}"/>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rot="16200000">
            <a:off x="11111479" y="3710836"/>
            <a:ext cx="364413" cy="486540"/>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74B4C9B3-4208-1470-B3AB-359EE23D3B46}"/>
              </a:ext>
            </a:extLst>
          </p:cNvPr>
          <p:cNvSpPr txBox="1"/>
          <p:nvPr/>
        </p:nvSpPr>
        <p:spPr>
          <a:xfrm>
            <a:off x="190500" y="2098931"/>
            <a:ext cx="6800850" cy="830997"/>
          </a:xfrm>
          <a:prstGeom prst="rect">
            <a:avLst/>
          </a:prstGeom>
          <a:noFill/>
        </p:spPr>
        <p:txBody>
          <a:bodyPr wrap="square">
            <a:spAutoFit/>
          </a:bodyPr>
          <a:lstStyle/>
          <a:p>
            <a:pPr lvl="0" algn="r" rtl="1">
              <a:spcBef>
                <a:spcPts val="600"/>
              </a:spcBef>
              <a:defRPr/>
            </a:pPr>
            <a:r>
              <a:rPr lang="ar-SA" sz="2400" b="1" dirty="0"/>
              <a:t>لكن بالإيمان، تُصبح هذه عناصرَ قويّةً تقودُنا إلى أسمى قممِ اختبارِنا الروحي: «كُلُّ شَيءٍ مُستَطاعٌ لِلمُؤمِن» (مرقس 9: 23).</a:t>
            </a:r>
            <a:endParaRPr kumimoji="0" lang="en" sz="2400" b="1" i="0" u="none" strike="noStrike" kern="1200" cap="none" spc="0" normalizeH="0" baseline="0" noProof="0" dirty="0">
              <a:ln>
                <a:noFill/>
              </a:ln>
              <a:solidFill>
                <a:srgbClr val="000000"/>
              </a:solidFill>
              <a:effectLst/>
              <a:uLnTx/>
              <a:uFillTx/>
              <a:latin typeface="Aptos" panose="02110004020202020204"/>
            </a:endParaRPr>
          </a:p>
        </p:txBody>
      </p:sp>
      <p:sp>
        <p:nvSpPr>
          <p:cNvPr id="8" name="CuadroTexto 7">
            <a:extLst>
              <a:ext uri="{FF2B5EF4-FFF2-40B4-BE49-F238E27FC236}">
                <a16:creationId xmlns:a16="http://schemas.microsoft.com/office/drawing/2014/main" id="{3A6DF935-2D1B-CF98-F452-297EF8877C2A}"/>
              </a:ext>
            </a:extLst>
          </p:cNvPr>
          <p:cNvSpPr txBox="1"/>
          <p:nvPr/>
        </p:nvSpPr>
        <p:spPr>
          <a:xfrm>
            <a:off x="190500" y="1128724"/>
            <a:ext cx="6800850" cy="830997"/>
          </a:xfrm>
          <a:prstGeom prst="rect">
            <a:avLst/>
          </a:prstGeom>
          <a:noFill/>
        </p:spPr>
        <p:txBody>
          <a:bodyPr wrap="square">
            <a:spAutoFit/>
          </a:bodyPr>
          <a:lstStyle/>
          <a:p>
            <a:pPr lvl="0" algn="r" rtl="1">
              <a:spcBef>
                <a:spcPts val="600"/>
              </a:spcBef>
              <a:defRPr/>
            </a:pPr>
            <a:r>
              <a:rPr lang="ar-SA" sz="2400" b="1" dirty="0">
                <a:solidFill>
                  <a:srgbClr val="000000"/>
                </a:solidFill>
              </a:rPr>
              <a:t>بدون الإيمان، تصبح هذه العناصر مجرد معرفة، أو طقوس خالية من المعنى.</a:t>
            </a:r>
            <a:endParaRPr kumimoji="0" lang="en" sz="2400" b="1" i="0" u="none" strike="noStrike" kern="1200" cap="none" spc="0" normalizeH="0" baseline="0" noProof="0" dirty="0">
              <a:ln>
                <a:noFill/>
              </a:ln>
              <a:solidFill>
                <a:srgbClr val="000000"/>
              </a:solidFill>
              <a:effectLst/>
              <a:uLnTx/>
              <a:uFillTx/>
              <a:latin typeface="Aptos" panose="02110004020202020204"/>
            </a:endParaRPr>
          </a:p>
        </p:txBody>
      </p:sp>
    </p:spTree>
    <p:extLst>
      <p:ext uri="{BB962C8B-B14F-4D97-AF65-F5344CB8AC3E}">
        <p14:creationId xmlns:p14="http://schemas.microsoft.com/office/powerpoint/2010/main" val="2092491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2"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righ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9"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strips(upLeft)">
                                      <p:cBhvr>
                                        <p:cTn id="22" dur="500"/>
                                        <p:tgtEl>
                                          <p:spTgt spid="9"/>
                                        </p:tgtEl>
                                      </p:cBhvr>
                                    </p:animEffect>
                                  </p:childTnLst>
                                </p:cTn>
                              </p:par>
                              <p:par>
                                <p:cTn id="23" presetID="18" presetClass="entr" presetSubtype="3"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strips(upRight)">
                                      <p:cBhvr>
                                        <p:cTn id="25" dur="500"/>
                                        <p:tgtEl>
                                          <p:spTgt spid="11"/>
                                        </p:tgtEl>
                                      </p:cBhvr>
                                    </p:animEffect>
                                  </p:childTnLst>
                                </p:cTn>
                              </p:par>
                            </p:childTnLst>
                          </p:cTn>
                        </p:par>
                        <p:par>
                          <p:cTn id="26" fill="hold">
                            <p:stCondLst>
                              <p:cond delay="500"/>
                            </p:stCondLst>
                            <p:childTnLst>
                              <p:par>
                                <p:cTn id="27" presetID="22" presetClass="entr" presetSubtype="2"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right)">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nodeType="clickEffect">
                                  <p:stCondLst>
                                    <p:cond delay="0"/>
                                  </p:stCondLst>
                                  <p:childTnLst>
                                    <p:set>
                                      <p:cBhvr>
                                        <p:cTn id="33" dur="1" fill="hold">
                                          <p:stCondLst>
                                            <p:cond delay="0"/>
                                          </p:stCondLst>
                                        </p:cTn>
                                        <p:tgtEl>
                                          <p:spTgt spid="28"/>
                                        </p:tgtEl>
                                        <p:attrNameLst>
                                          <p:attrName>style.visibility</p:attrName>
                                        </p:attrNameLst>
                                      </p:cBhvr>
                                      <p:to>
                                        <p:strVal val="visible"/>
                                      </p:to>
                                    </p:set>
                                    <p:anim calcmode="lin" valueType="num">
                                      <p:cBhvr>
                                        <p:cTn id="34" dur="500" fill="hold"/>
                                        <p:tgtEl>
                                          <p:spTgt spid="28"/>
                                        </p:tgtEl>
                                        <p:attrNameLst>
                                          <p:attrName>ppt_w</p:attrName>
                                        </p:attrNameLst>
                                      </p:cBhvr>
                                      <p:tavLst>
                                        <p:tav tm="0">
                                          <p:val>
                                            <p:fltVal val="0"/>
                                          </p:val>
                                        </p:tav>
                                        <p:tav tm="100000">
                                          <p:val>
                                            <p:strVal val="#ppt_w"/>
                                          </p:val>
                                        </p:tav>
                                      </p:tavLst>
                                    </p:anim>
                                    <p:anim calcmode="lin" valueType="num">
                                      <p:cBhvr>
                                        <p:cTn id="35" dur="500" fill="hold"/>
                                        <p:tgtEl>
                                          <p:spTgt spid="28"/>
                                        </p:tgtEl>
                                        <p:attrNameLst>
                                          <p:attrName>ppt_h</p:attrName>
                                        </p:attrNameLst>
                                      </p:cBhvr>
                                      <p:tavLst>
                                        <p:tav tm="0">
                                          <p:val>
                                            <p:fltVal val="0"/>
                                          </p:val>
                                        </p:tav>
                                        <p:tav tm="100000">
                                          <p:val>
                                            <p:strVal val="#ppt_h"/>
                                          </p:val>
                                        </p:tav>
                                      </p:tavLst>
                                    </p:anim>
                                    <p:anim calcmode="lin" valueType="num">
                                      <p:cBhvr>
                                        <p:cTn id="36" dur="500" fill="hold"/>
                                        <p:tgtEl>
                                          <p:spTgt spid="28"/>
                                        </p:tgtEl>
                                        <p:attrNameLst>
                                          <p:attrName>style.rotation</p:attrName>
                                        </p:attrNameLst>
                                      </p:cBhvr>
                                      <p:tavLst>
                                        <p:tav tm="0">
                                          <p:val>
                                            <p:fltVal val="90"/>
                                          </p:val>
                                        </p:tav>
                                        <p:tav tm="100000">
                                          <p:val>
                                            <p:fltVal val="0"/>
                                          </p:val>
                                        </p:tav>
                                      </p:tavLst>
                                    </p:anim>
                                    <p:animEffect transition="in" filter="fade">
                                      <p:cBhvr>
                                        <p:cTn id="37" dur="500"/>
                                        <p:tgtEl>
                                          <p:spTgt spid="28"/>
                                        </p:tgtEl>
                                      </p:cBhvr>
                                    </p:animEffect>
                                  </p:childTnLst>
                                </p:cTn>
                              </p:par>
                            </p:childTnLst>
                          </p:cTn>
                        </p:par>
                        <p:par>
                          <p:cTn id="38" fill="hold">
                            <p:stCondLst>
                              <p:cond delay="500"/>
                            </p:stCondLst>
                            <p:childTnLst>
                              <p:par>
                                <p:cTn id="39" presetID="22" presetClass="entr" presetSubtype="2" fill="hold" grpId="0" nodeType="afterEffect">
                                  <p:stCondLst>
                                    <p:cond delay="0"/>
                                  </p:stCondLst>
                                  <p:childTnLst>
                                    <p:set>
                                      <p:cBhvr>
                                        <p:cTn id="40" dur="1" fill="hold">
                                          <p:stCondLst>
                                            <p:cond delay="0"/>
                                          </p:stCondLst>
                                        </p:cTn>
                                        <p:tgtEl>
                                          <p:spTgt spid="2">
                                            <p:txEl>
                                              <p:pRg st="0" end="0"/>
                                            </p:txEl>
                                          </p:spTgt>
                                        </p:tgtEl>
                                        <p:attrNameLst>
                                          <p:attrName>style.visibility</p:attrName>
                                        </p:attrNameLst>
                                      </p:cBhvr>
                                      <p:to>
                                        <p:strVal val="visible"/>
                                      </p:to>
                                    </p:set>
                                    <p:animEffect transition="in" filter="wipe(right)">
                                      <p:cBhvr>
                                        <p:cTn id="41" dur="500"/>
                                        <p:tgtEl>
                                          <p:spTgt spid="2">
                                            <p:txEl>
                                              <p:pRg st="0" end="0"/>
                                            </p:txEl>
                                          </p:spTgt>
                                        </p:tgtEl>
                                      </p:cBhvr>
                                    </p:animEffect>
                                  </p:childTnLst>
                                </p:cTn>
                              </p:par>
                            </p:childTnLst>
                          </p:cTn>
                        </p:par>
                        <p:par>
                          <p:cTn id="42" fill="hold">
                            <p:stCondLst>
                              <p:cond delay="1000"/>
                            </p:stCondLst>
                            <p:childTnLst>
                              <p:par>
                                <p:cTn id="43" presetID="50" presetClass="entr" presetSubtype="0" decel="100000" fill="hold" nodeType="afterEffect">
                                  <p:stCondLst>
                                    <p:cond delay="0"/>
                                  </p:stCondLst>
                                  <p:childTnLst>
                                    <p:set>
                                      <p:cBhvr>
                                        <p:cTn id="44" dur="1" fill="hold">
                                          <p:stCondLst>
                                            <p:cond delay="0"/>
                                          </p:stCondLst>
                                        </p:cTn>
                                        <p:tgtEl>
                                          <p:spTgt spid="17"/>
                                        </p:tgtEl>
                                        <p:attrNameLst>
                                          <p:attrName>style.visibility</p:attrName>
                                        </p:attrNameLst>
                                      </p:cBhvr>
                                      <p:to>
                                        <p:strVal val="visible"/>
                                      </p:to>
                                    </p:set>
                                    <p:anim calcmode="lin" valueType="num">
                                      <p:cBhvr>
                                        <p:cTn id="45" dur="500" fill="hold"/>
                                        <p:tgtEl>
                                          <p:spTgt spid="17"/>
                                        </p:tgtEl>
                                        <p:attrNameLst>
                                          <p:attrName>ppt_w</p:attrName>
                                        </p:attrNameLst>
                                      </p:cBhvr>
                                      <p:tavLst>
                                        <p:tav tm="0">
                                          <p:val>
                                            <p:strVal val="#ppt_w+.3"/>
                                          </p:val>
                                        </p:tav>
                                        <p:tav tm="100000">
                                          <p:val>
                                            <p:strVal val="#ppt_w"/>
                                          </p:val>
                                        </p:tav>
                                      </p:tavLst>
                                    </p:anim>
                                    <p:anim calcmode="lin" valueType="num">
                                      <p:cBhvr>
                                        <p:cTn id="46" dur="500" fill="hold"/>
                                        <p:tgtEl>
                                          <p:spTgt spid="17"/>
                                        </p:tgtEl>
                                        <p:attrNameLst>
                                          <p:attrName>ppt_h</p:attrName>
                                        </p:attrNameLst>
                                      </p:cBhvr>
                                      <p:tavLst>
                                        <p:tav tm="0">
                                          <p:val>
                                            <p:strVal val="#ppt_h"/>
                                          </p:val>
                                        </p:tav>
                                        <p:tav tm="100000">
                                          <p:val>
                                            <p:strVal val="#ppt_h"/>
                                          </p:val>
                                        </p:tav>
                                      </p:tavLst>
                                    </p:anim>
                                    <p:animEffect transition="in" filter="fade">
                                      <p:cBhvr>
                                        <p:cTn id="47" dur="500"/>
                                        <p:tgtEl>
                                          <p:spTgt spid="17"/>
                                        </p:tgtEl>
                                      </p:cBhvr>
                                    </p:animEffect>
                                  </p:childTnLst>
                                </p:cTn>
                              </p:par>
                            </p:childTnLst>
                          </p:cTn>
                        </p:par>
                        <p:par>
                          <p:cTn id="48" fill="hold">
                            <p:stCondLst>
                              <p:cond delay="1500"/>
                            </p:stCondLst>
                            <p:childTnLst>
                              <p:par>
                                <p:cTn id="49" presetID="22" presetClass="entr" presetSubtype="2" fill="hold" grpId="0" nodeType="afterEffect">
                                  <p:stCondLst>
                                    <p:cond delay="0"/>
                                  </p:stCondLst>
                                  <p:childTnLst>
                                    <p:set>
                                      <p:cBhvr>
                                        <p:cTn id="50" dur="1" fill="hold">
                                          <p:stCondLst>
                                            <p:cond delay="0"/>
                                          </p:stCondLst>
                                        </p:cTn>
                                        <p:tgtEl>
                                          <p:spTgt spid="2">
                                            <p:txEl>
                                              <p:pRg st="1" end="1"/>
                                            </p:txEl>
                                          </p:spTgt>
                                        </p:tgtEl>
                                        <p:attrNameLst>
                                          <p:attrName>style.visibility</p:attrName>
                                        </p:attrNameLst>
                                      </p:cBhvr>
                                      <p:to>
                                        <p:strVal val="visible"/>
                                      </p:to>
                                    </p:set>
                                    <p:animEffect transition="in" filter="wipe(right)">
                                      <p:cBhvr>
                                        <p:cTn id="51" dur="500"/>
                                        <p:tgtEl>
                                          <p:spTgt spid="2">
                                            <p:txEl>
                                              <p:pRg st="1" end="1"/>
                                            </p:txEl>
                                          </p:spTgt>
                                        </p:tgtEl>
                                      </p:cBhvr>
                                    </p:animEffect>
                                  </p:childTnLst>
                                </p:cTn>
                              </p:par>
                            </p:childTnLst>
                          </p:cTn>
                        </p:par>
                        <p:par>
                          <p:cTn id="52" fill="hold">
                            <p:stCondLst>
                              <p:cond delay="2000"/>
                            </p:stCondLst>
                            <p:childTnLst>
                              <p:par>
                                <p:cTn id="53" presetID="50" presetClass="entr" presetSubtype="0" decel="100000" fill="hold"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strVal val="#ppt_w+.3"/>
                                          </p:val>
                                        </p:tav>
                                        <p:tav tm="100000">
                                          <p:val>
                                            <p:strVal val="#ppt_w"/>
                                          </p:val>
                                        </p:tav>
                                      </p:tavLst>
                                    </p:anim>
                                    <p:anim calcmode="lin" valueType="num">
                                      <p:cBhvr>
                                        <p:cTn id="56" dur="500" fill="hold"/>
                                        <p:tgtEl>
                                          <p:spTgt spid="13"/>
                                        </p:tgtEl>
                                        <p:attrNameLst>
                                          <p:attrName>ppt_h</p:attrName>
                                        </p:attrNameLst>
                                      </p:cBhvr>
                                      <p:tavLst>
                                        <p:tav tm="0">
                                          <p:val>
                                            <p:strVal val="#ppt_h"/>
                                          </p:val>
                                        </p:tav>
                                        <p:tav tm="100000">
                                          <p:val>
                                            <p:strVal val="#ppt_h"/>
                                          </p:val>
                                        </p:tav>
                                      </p:tavLst>
                                    </p:anim>
                                    <p:animEffect transition="in" filter="fade">
                                      <p:cBhvr>
                                        <p:cTn id="57" dur="500"/>
                                        <p:tgtEl>
                                          <p:spTgt spid="13"/>
                                        </p:tgtEl>
                                      </p:cBhvr>
                                    </p:animEffect>
                                  </p:childTnLst>
                                </p:cTn>
                              </p:par>
                            </p:childTnLst>
                          </p:cTn>
                        </p:par>
                        <p:par>
                          <p:cTn id="58" fill="hold">
                            <p:stCondLst>
                              <p:cond delay="2500"/>
                            </p:stCondLst>
                            <p:childTnLst>
                              <p:par>
                                <p:cTn id="59" presetID="22" presetClass="entr" presetSubtype="2" fill="hold" grpId="0" nodeType="afterEffect">
                                  <p:stCondLst>
                                    <p:cond delay="0"/>
                                  </p:stCondLst>
                                  <p:childTnLst>
                                    <p:set>
                                      <p:cBhvr>
                                        <p:cTn id="60" dur="1" fill="hold">
                                          <p:stCondLst>
                                            <p:cond delay="0"/>
                                          </p:stCondLst>
                                        </p:cTn>
                                        <p:tgtEl>
                                          <p:spTgt spid="2">
                                            <p:txEl>
                                              <p:pRg st="2" end="2"/>
                                            </p:txEl>
                                          </p:spTgt>
                                        </p:tgtEl>
                                        <p:attrNameLst>
                                          <p:attrName>style.visibility</p:attrName>
                                        </p:attrNameLst>
                                      </p:cBhvr>
                                      <p:to>
                                        <p:strVal val="visible"/>
                                      </p:to>
                                    </p:set>
                                    <p:animEffect transition="in" filter="wipe(right)">
                                      <p:cBhvr>
                                        <p:cTn id="61" dur="500"/>
                                        <p:tgtEl>
                                          <p:spTgt spid="2">
                                            <p:txEl>
                                              <p:pRg st="2" end="2"/>
                                            </p:txEl>
                                          </p:spTgt>
                                        </p:tgtEl>
                                      </p:cBhvr>
                                    </p:animEffect>
                                  </p:childTnLst>
                                </p:cTn>
                              </p:par>
                            </p:childTnLst>
                          </p:cTn>
                        </p:par>
                        <p:par>
                          <p:cTn id="62" fill="hold">
                            <p:stCondLst>
                              <p:cond delay="3000"/>
                            </p:stCondLst>
                            <p:childTnLst>
                              <p:par>
                                <p:cTn id="63" presetID="50" presetClass="entr" presetSubtype="0" decel="100000" fill="hold"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strVal val="#ppt_w+.3"/>
                                          </p:val>
                                        </p:tav>
                                        <p:tav tm="100000">
                                          <p:val>
                                            <p:strVal val="#ppt_w"/>
                                          </p:val>
                                        </p:tav>
                                      </p:tavLst>
                                    </p:anim>
                                    <p:anim calcmode="lin" valueType="num">
                                      <p:cBhvr>
                                        <p:cTn id="66" dur="500" fill="hold"/>
                                        <p:tgtEl>
                                          <p:spTgt spid="18"/>
                                        </p:tgtEl>
                                        <p:attrNameLst>
                                          <p:attrName>ppt_h</p:attrName>
                                        </p:attrNameLst>
                                      </p:cBhvr>
                                      <p:tavLst>
                                        <p:tav tm="0">
                                          <p:val>
                                            <p:strVal val="#ppt_h"/>
                                          </p:val>
                                        </p:tav>
                                        <p:tav tm="100000">
                                          <p:val>
                                            <p:strVal val="#ppt_h"/>
                                          </p:val>
                                        </p:tav>
                                      </p:tavLst>
                                    </p:anim>
                                    <p:animEffect transition="in" filter="fade">
                                      <p:cBhvr>
                                        <p:cTn id="67" dur="500"/>
                                        <p:tgtEl>
                                          <p:spTgt spid="18"/>
                                        </p:tgtEl>
                                      </p:cBhvr>
                                    </p:animEffect>
                                  </p:childTnLst>
                                </p:cTn>
                              </p:par>
                            </p:childTnLst>
                          </p:cTn>
                        </p:par>
                        <p:par>
                          <p:cTn id="68" fill="hold">
                            <p:stCondLst>
                              <p:cond delay="3500"/>
                            </p:stCondLst>
                            <p:childTnLst>
                              <p:par>
                                <p:cTn id="69" presetID="22" presetClass="entr" presetSubtype="2" fill="hold" grpId="0" nodeType="afterEffect">
                                  <p:stCondLst>
                                    <p:cond delay="0"/>
                                  </p:stCondLst>
                                  <p:childTnLst>
                                    <p:set>
                                      <p:cBhvr>
                                        <p:cTn id="70" dur="1" fill="hold">
                                          <p:stCondLst>
                                            <p:cond delay="0"/>
                                          </p:stCondLst>
                                        </p:cTn>
                                        <p:tgtEl>
                                          <p:spTgt spid="2">
                                            <p:txEl>
                                              <p:pRg st="3" end="3"/>
                                            </p:txEl>
                                          </p:spTgt>
                                        </p:tgtEl>
                                        <p:attrNameLst>
                                          <p:attrName>style.visibility</p:attrName>
                                        </p:attrNameLst>
                                      </p:cBhvr>
                                      <p:to>
                                        <p:strVal val="visible"/>
                                      </p:to>
                                    </p:set>
                                    <p:animEffect transition="in" filter="wipe(right)">
                                      <p:cBhvr>
                                        <p:cTn id="71" dur="500"/>
                                        <p:tgtEl>
                                          <p:spTgt spid="2">
                                            <p:txEl>
                                              <p:pRg st="3" end="3"/>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31" presetClass="entr" presetSubtype="0" fill="hold" nodeType="clickEffect">
                                  <p:stCondLst>
                                    <p:cond delay="0"/>
                                  </p:stCondLst>
                                  <p:childTnLst>
                                    <p:set>
                                      <p:cBhvr>
                                        <p:cTn id="75" dur="1" fill="hold">
                                          <p:stCondLst>
                                            <p:cond delay="0"/>
                                          </p:stCondLst>
                                        </p:cTn>
                                        <p:tgtEl>
                                          <p:spTgt spid="24"/>
                                        </p:tgtEl>
                                        <p:attrNameLst>
                                          <p:attrName>style.visibility</p:attrName>
                                        </p:attrNameLst>
                                      </p:cBhvr>
                                      <p:to>
                                        <p:strVal val="visible"/>
                                      </p:to>
                                    </p:set>
                                    <p:anim calcmode="lin" valueType="num">
                                      <p:cBhvr>
                                        <p:cTn id="76" dur="500" fill="hold"/>
                                        <p:tgtEl>
                                          <p:spTgt spid="24"/>
                                        </p:tgtEl>
                                        <p:attrNameLst>
                                          <p:attrName>ppt_w</p:attrName>
                                        </p:attrNameLst>
                                      </p:cBhvr>
                                      <p:tavLst>
                                        <p:tav tm="0">
                                          <p:val>
                                            <p:fltVal val="0"/>
                                          </p:val>
                                        </p:tav>
                                        <p:tav tm="100000">
                                          <p:val>
                                            <p:strVal val="#ppt_w"/>
                                          </p:val>
                                        </p:tav>
                                      </p:tavLst>
                                    </p:anim>
                                    <p:anim calcmode="lin" valueType="num">
                                      <p:cBhvr>
                                        <p:cTn id="77" dur="500" fill="hold"/>
                                        <p:tgtEl>
                                          <p:spTgt spid="24"/>
                                        </p:tgtEl>
                                        <p:attrNameLst>
                                          <p:attrName>ppt_h</p:attrName>
                                        </p:attrNameLst>
                                      </p:cBhvr>
                                      <p:tavLst>
                                        <p:tav tm="0">
                                          <p:val>
                                            <p:fltVal val="0"/>
                                          </p:val>
                                        </p:tav>
                                        <p:tav tm="100000">
                                          <p:val>
                                            <p:strVal val="#ppt_h"/>
                                          </p:val>
                                        </p:tav>
                                      </p:tavLst>
                                    </p:anim>
                                    <p:anim calcmode="lin" valueType="num">
                                      <p:cBhvr>
                                        <p:cTn id="78" dur="500" fill="hold"/>
                                        <p:tgtEl>
                                          <p:spTgt spid="24"/>
                                        </p:tgtEl>
                                        <p:attrNameLst>
                                          <p:attrName>style.rotation</p:attrName>
                                        </p:attrNameLst>
                                      </p:cBhvr>
                                      <p:tavLst>
                                        <p:tav tm="0">
                                          <p:val>
                                            <p:fltVal val="90"/>
                                          </p:val>
                                        </p:tav>
                                        <p:tav tm="100000">
                                          <p:val>
                                            <p:fltVal val="0"/>
                                          </p:val>
                                        </p:tav>
                                      </p:tavLst>
                                    </p:anim>
                                    <p:animEffect transition="in" filter="fade">
                                      <p:cBhvr>
                                        <p:cTn id="79" dur="500"/>
                                        <p:tgtEl>
                                          <p:spTgt spid="24"/>
                                        </p:tgtEl>
                                      </p:cBhvr>
                                    </p:animEffect>
                                  </p:childTnLst>
                                </p:cTn>
                              </p:par>
                            </p:childTnLst>
                          </p:cTn>
                        </p:par>
                        <p:par>
                          <p:cTn id="80" fill="hold">
                            <p:stCondLst>
                              <p:cond delay="500"/>
                            </p:stCondLst>
                            <p:childTnLst>
                              <p:par>
                                <p:cTn id="81" presetID="22" presetClass="entr" presetSubtype="2" fill="hold" grpId="0" nodeType="afterEffect">
                                  <p:stCondLst>
                                    <p:cond delay="0"/>
                                  </p:stCondLst>
                                  <p:childTnLst>
                                    <p:set>
                                      <p:cBhvr>
                                        <p:cTn id="82" dur="1" fill="hold">
                                          <p:stCondLst>
                                            <p:cond delay="0"/>
                                          </p:stCondLst>
                                        </p:cTn>
                                        <p:tgtEl>
                                          <p:spTgt spid="2">
                                            <p:txEl>
                                              <p:pRg st="4" end="4"/>
                                            </p:txEl>
                                          </p:spTgt>
                                        </p:tgtEl>
                                        <p:attrNameLst>
                                          <p:attrName>style.visibility</p:attrName>
                                        </p:attrNameLst>
                                      </p:cBhvr>
                                      <p:to>
                                        <p:strVal val="visible"/>
                                      </p:to>
                                    </p:set>
                                    <p:animEffect transition="in" filter="wipe(right)">
                                      <p:cBhvr>
                                        <p:cTn id="83" dur="500"/>
                                        <p:tgtEl>
                                          <p:spTgt spid="2">
                                            <p:txEl>
                                              <p:pRg st="4" end="4"/>
                                            </p:txEl>
                                          </p:spTgt>
                                        </p:tgtEl>
                                      </p:cBhvr>
                                    </p:animEffect>
                                  </p:childTnLst>
                                </p:cTn>
                              </p:par>
                            </p:childTnLst>
                          </p:cTn>
                        </p:par>
                        <p:par>
                          <p:cTn id="84" fill="hold">
                            <p:stCondLst>
                              <p:cond delay="1000"/>
                            </p:stCondLst>
                            <p:childTnLst>
                              <p:par>
                                <p:cTn id="85" presetID="50" presetClass="entr" presetSubtype="0" decel="100000" fill="hold" nodeType="afterEffect">
                                  <p:stCondLst>
                                    <p:cond delay="0"/>
                                  </p:stCondLst>
                                  <p:childTnLst>
                                    <p:set>
                                      <p:cBhvr>
                                        <p:cTn id="86" dur="1" fill="hold">
                                          <p:stCondLst>
                                            <p:cond delay="0"/>
                                          </p:stCondLst>
                                        </p:cTn>
                                        <p:tgtEl>
                                          <p:spTgt spid="12"/>
                                        </p:tgtEl>
                                        <p:attrNameLst>
                                          <p:attrName>style.visibility</p:attrName>
                                        </p:attrNameLst>
                                      </p:cBhvr>
                                      <p:to>
                                        <p:strVal val="visible"/>
                                      </p:to>
                                    </p:set>
                                    <p:anim calcmode="lin" valueType="num">
                                      <p:cBhvr>
                                        <p:cTn id="87" dur="500" fill="hold"/>
                                        <p:tgtEl>
                                          <p:spTgt spid="12"/>
                                        </p:tgtEl>
                                        <p:attrNameLst>
                                          <p:attrName>ppt_w</p:attrName>
                                        </p:attrNameLst>
                                      </p:cBhvr>
                                      <p:tavLst>
                                        <p:tav tm="0">
                                          <p:val>
                                            <p:strVal val="#ppt_w+.3"/>
                                          </p:val>
                                        </p:tav>
                                        <p:tav tm="100000">
                                          <p:val>
                                            <p:strVal val="#ppt_w"/>
                                          </p:val>
                                        </p:tav>
                                      </p:tavLst>
                                    </p:anim>
                                    <p:anim calcmode="lin" valueType="num">
                                      <p:cBhvr>
                                        <p:cTn id="88" dur="500" fill="hold"/>
                                        <p:tgtEl>
                                          <p:spTgt spid="12"/>
                                        </p:tgtEl>
                                        <p:attrNameLst>
                                          <p:attrName>ppt_h</p:attrName>
                                        </p:attrNameLst>
                                      </p:cBhvr>
                                      <p:tavLst>
                                        <p:tav tm="0">
                                          <p:val>
                                            <p:strVal val="#ppt_h"/>
                                          </p:val>
                                        </p:tav>
                                        <p:tav tm="100000">
                                          <p:val>
                                            <p:strVal val="#ppt_h"/>
                                          </p:val>
                                        </p:tav>
                                      </p:tavLst>
                                    </p:anim>
                                    <p:animEffect transition="in" filter="fade">
                                      <p:cBhvr>
                                        <p:cTn id="89" dur="500"/>
                                        <p:tgtEl>
                                          <p:spTgt spid="12"/>
                                        </p:tgtEl>
                                      </p:cBhvr>
                                    </p:animEffect>
                                  </p:childTnLst>
                                </p:cTn>
                              </p:par>
                            </p:childTnLst>
                          </p:cTn>
                        </p:par>
                        <p:par>
                          <p:cTn id="90" fill="hold">
                            <p:stCondLst>
                              <p:cond delay="1500"/>
                            </p:stCondLst>
                            <p:childTnLst>
                              <p:par>
                                <p:cTn id="91" presetID="22" presetClass="entr" presetSubtype="2" fill="hold" grpId="0" nodeType="afterEffect">
                                  <p:stCondLst>
                                    <p:cond delay="0"/>
                                  </p:stCondLst>
                                  <p:childTnLst>
                                    <p:set>
                                      <p:cBhvr>
                                        <p:cTn id="92" dur="1" fill="hold">
                                          <p:stCondLst>
                                            <p:cond delay="0"/>
                                          </p:stCondLst>
                                        </p:cTn>
                                        <p:tgtEl>
                                          <p:spTgt spid="2">
                                            <p:txEl>
                                              <p:pRg st="5" end="5"/>
                                            </p:txEl>
                                          </p:spTgt>
                                        </p:tgtEl>
                                        <p:attrNameLst>
                                          <p:attrName>style.visibility</p:attrName>
                                        </p:attrNameLst>
                                      </p:cBhvr>
                                      <p:to>
                                        <p:strVal val="visible"/>
                                      </p:to>
                                    </p:set>
                                    <p:animEffect transition="in" filter="wipe(right)">
                                      <p:cBhvr>
                                        <p:cTn id="93" dur="500"/>
                                        <p:tgtEl>
                                          <p:spTgt spid="2">
                                            <p:txEl>
                                              <p:pRg st="5" end="5"/>
                                            </p:txEl>
                                          </p:spTgt>
                                        </p:tgtEl>
                                      </p:cBhvr>
                                    </p:animEffect>
                                  </p:childTnLst>
                                </p:cTn>
                              </p:par>
                            </p:childTnLst>
                          </p:cTn>
                        </p:par>
                        <p:par>
                          <p:cTn id="94" fill="hold">
                            <p:stCondLst>
                              <p:cond delay="2000"/>
                            </p:stCondLst>
                            <p:childTnLst>
                              <p:par>
                                <p:cTn id="95" presetID="50" presetClass="entr" presetSubtype="0" decel="100000"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p:cTn id="97" dur="500" fill="hold"/>
                                        <p:tgtEl>
                                          <p:spTgt spid="16"/>
                                        </p:tgtEl>
                                        <p:attrNameLst>
                                          <p:attrName>ppt_w</p:attrName>
                                        </p:attrNameLst>
                                      </p:cBhvr>
                                      <p:tavLst>
                                        <p:tav tm="0">
                                          <p:val>
                                            <p:strVal val="#ppt_w+.3"/>
                                          </p:val>
                                        </p:tav>
                                        <p:tav tm="100000">
                                          <p:val>
                                            <p:strVal val="#ppt_w"/>
                                          </p:val>
                                        </p:tav>
                                      </p:tavLst>
                                    </p:anim>
                                    <p:anim calcmode="lin" valueType="num">
                                      <p:cBhvr>
                                        <p:cTn id="98" dur="500" fill="hold"/>
                                        <p:tgtEl>
                                          <p:spTgt spid="16"/>
                                        </p:tgtEl>
                                        <p:attrNameLst>
                                          <p:attrName>ppt_h</p:attrName>
                                        </p:attrNameLst>
                                      </p:cBhvr>
                                      <p:tavLst>
                                        <p:tav tm="0">
                                          <p:val>
                                            <p:strVal val="#ppt_h"/>
                                          </p:val>
                                        </p:tav>
                                        <p:tav tm="100000">
                                          <p:val>
                                            <p:strVal val="#ppt_h"/>
                                          </p:val>
                                        </p:tav>
                                      </p:tavLst>
                                    </p:anim>
                                    <p:animEffect transition="in" filter="fade">
                                      <p:cBhvr>
                                        <p:cTn id="99" dur="500"/>
                                        <p:tgtEl>
                                          <p:spTgt spid="16"/>
                                        </p:tgtEl>
                                      </p:cBhvr>
                                    </p:animEffect>
                                  </p:childTnLst>
                                </p:cTn>
                              </p:par>
                            </p:childTnLst>
                          </p:cTn>
                        </p:par>
                        <p:par>
                          <p:cTn id="100" fill="hold">
                            <p:stCondLst>
                              <p:cond delay="2500"/>
                            </p:stCondLst>
                            <p:childTnLst>
                              <p:par>
                                <p:cTn id="101" presetID="22" presetClass="entr" presetSubtype="2" fill="hold" grpId="0" nodeType="afterEffect">
                                  <p:stCondLst>
                                    <p:cond delay="0"/>
                                  </p:stCondLst>
                                  <p:childTnLst>
                                    <p:set>
                                      <p:cBhvr>
                                        <p:cTn id="102" dur="1" fill="hold">
                                          <p:stCondLst>
                                            <p:cond delay="0"/>
                                          </p:stCondLst>
                                        </p:cTn>
                                        <p:tgtEl>
                                          <p:spTgt spid="2">
                                            <p:txEl>
                                              <p:pRg st="6" end="6"/>
                                            </p:txEl>
                                          </p:spTgt>
                                        </p:tgtEl>
                                        <p:attrNameLst>
                                          <p:attrName>style.visibility</p:attrName>
                                        </p:attrNameLst>
                                      </p:cBhvr>
                                      <p:to>
                                        <p:strVal val="visible"/>
                                      </p:to>
                                    </p:set>
                                    <p:animEffect transition="in" filter="wipe(right)">
                                      <p:cBhvr>
                                        <p:cTn id="103"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359AD71-6986-6A40-11D0-1D080690F848}"/>
              </a:ext>
            </a:extLst>
          </p:cNvPr>
          <p:cNvSpPr txBox="1"/>
          <p:nvPr/>
        </p:nvSpPr>
        <p:spPr>
          <a:xfrm>
            <a:off x="1960552" y="2218040"/>
            <a:ext cx="10048568" cy="1569660"/>
          </a:xfrm>
          <a:prstGeom prst="rect">
            <a:avLst/>
          </a:prstGeom>
          <a:noFill/>
        </p:spPr>
        <p:txBody>
          <a:bodyPr wrap="square">
            <a:spAutoFit/>
          </a:bodyPr>
          <a:lstStyle/>
          <a:p>
            <a:pPr algn="ctr" rtl="1"/>
            <a:r>
              <a:rPr lang="ar-SA" sz="9600" b="1" dirty="0">
                <a:solidFill>
                  <a:schemeClr val="bg1"/>
                </a:solidFill>
                <a:effectLst>
                  <a:outerShdw blurRad="38100" dist="38100" dir="2700000" algn="tl">
                    <a:srgbClr val="000000">
                      <a:alpha val="43137"/>
                    </a:srgbClr>
                  </a:outerShdw>
                </a:effectLst>
                <a:highlight>
                  <a:srgbClr val="BC4037"/>
                </a:highlight>
              </a:rPr>
              <a:t>أنواع مختلفة من الإيمان</a:t>
            </a:r>
            <a:endParaRPr lang="en" sz="9600" b="1" dirty="0">
              <a:ln w="9525">
                <a:solidFill>
                  <a:schemeClr val="bg1"/>
                </a:solidFill>
                <a:prstDash val="solid"/>
              </a:ln>
              <a:solidFill>
                <a:srgbClr val="731717"/>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577397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58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9" name="Rectángulo 18">
            <a:extLst>
              <a:ext uri="{FF2B5EF4-FFF2-40B4-BE49-F238E27FC236}">
                <a16:creationId xmlns:a16="http://schemas.microsoft.com/office/drawing/2014/main" id="{2B5463D9-8B14-131D-1C7F-59697C288E31}"/>
              </a:ext>
            </a:extLst>
          </p:cNvPr>
          <p:cNvSpPr>
            <a:spLocks noGrp="1" noRot="1" noMove="1" noResize="1" noEditPoints="1" noAdjustHandles="1" noChangeArrowheads="1" noChangeShapeType="1"/>
          </p:cNvSpPr>
          <p:nvPr/>
        </p:nvSpPr>
        <p:spPr>
          <a:xfrm>
            <a:off x="0" y="0"/>
            <a:ext cx="12191998" cy="1186971"/>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21" name="Conector recto 20">
            <a:extLst>
              <a:ext uri="{FF2B5EF4-FFF2-40B4-BE49-F238E27FC236}">
                <a16:creationId xmlns:a16="http://schemas.microsoft.com/office/drawing/2014/main" id="{46F8F027-C6BA-E7A6-A740-889BE2D81637}"/>
              </a:ext>
            </a:extLst>
          </p:cNvPr>
          <p:cNvCxnSpPr>
            <a:cxnSpLocks noGrp="1" noRot="1" noMove="1" noResize="1" noEditPoints="1" noAdjustHandles="1" noChangeArrowheads="1" noChangeShapeType="1"/>
          </p:cNvCxnSpPr>
          <p:nvPr/>
        </p:nvCxnSpPr>
        <p:spPr>
          <a:xfrm flipH="1">
            <a:off x="0" y="1186971"/>
            <a:ext cx="12191998" cy="0"/>
          </a:xfrm>
          <a:prstGeom prst="line">
            <a:avLst/>
          </a:prstGeom>
          <a:ln>
            <a:solidFill>
              <a:srgbClr val="EDA987"/>
            </a:solidFill>
          </a:ln>
        </p:spPr>
        <p:style>
          <a:lnRef idx="2">
            <a:schemeClr val="accent1"/>
          </a:lnRef>
          <a:fillRef idx="0">
            <a:schemeClr val="accent1"/>
          </a:fillRef>
          <a:effectRef idx="1">
            <a:schemeClr val="accent1"/>
          </a:effectRef>
          <a:fontRef idx="minor">
            <a:schemeClr val="tx1"/>
          </a:fontRef>
        </p:style>
      </p:cxnSp>
      <p:sp>
        <p:nvSpPr>
          <p:cNvPr id="3" name="CuadroTexto 2">
            <a:extLst>
              <a:ext uri="{FF2B5EF4-FFF2-40B4-BE49-F238E27FC236}">
                <a16:creationId xmlns:a16="http://schemas.microsoft.com/office/drawing/2014/main" id="{1F612A98-BD8D-B44F-93BC-96B5D8CB6D36}"/>
              </a:ext>
            </a:extLst>
          </p:cNvPr>
          <p:cNvSpPr txBox="1"/>
          <p:nvPr/>
        </p:nvSpPr>
        <p:spPr>
          <a:xfrm>
            <a:off x="3482800" y="-86336"/>
            <a:ext cx="8728251" cy="769441"/>
          </a:xfrm>
          <a:prstGeom prst="rect">
            <a:avLst/>
          </a:prstGeom>
          <a:noFill/>
        </p:spPr>
        <p:txBody>
          <a:bodyPr wrap="square">
            <a:spAutoFit/>
          </a:bodyPr>
          <a:lstStyle/>
          <a:p>
            <a:pPr algn="ctr" rtl="1"/>
            <a:r>
              <a:rPr lang="ar-SA" sz="4400" b="1" dirty="0"/>
              <a:t>الإيمان والآيات </a:t>
            </a:r>
          </a:p>
        </p:txBody>
      </p:sp>
      <p:sp>
        <p:nvSpPr>
          <p:cNvPr id="5" name="CuadroTexto 4">
            <a:extLst>
              <a:ext uri="{FF2B5EF4-FFF2-40B4-BE49-F238E27FC236}">
                <a16:creationId xmlns:a16="http://schemas.microsoft.com/office/drawing/2014/main" id="{CAB20848-9DED-ED9F-E355-969668D64E6E}"/>
              </a:ext>
            </a:extLst>
          </p:cNvPr>
          <p:cNvSpPr txBox="1"/>
          <p:nvPr/>
        </p:nvSpPr>
        <p:spPr>
          <a:xfrm>
            <a:off x="3772503" y="704127"/>
            <a:ext cx="8110739" cy="369332"/>
          </a:xfrm>
          <a:prstGeom prst="rect">
            <a:avLst/>
          </a:prstGeom>
          <a:noFill/>
        </p:spPr>
        <p:txBody>
          <a:bodyPr wrap="square">
            <a:spAutoFit/>
            <a:scene3d>
              <a:camera prst="orthographicFront"/>
              <a:lightRig rig="threePt" dir="t"/>
            </a:scene3d>
            <a:sp3d extrusionH="57150">
              <a:bevelT w="38100" h="38100"/>
            </a:sp3d>
          </a:bodyPr>
          <a:lstStyle/>
          <a:p>
            <a:pPr algn="ctr" rtl="1"/>
            <a:r>
              <a:rPr lang="en" b="1" dirty="0">
                <a:solidFill>
                  <a:srgbClr val="2A3C64"/>
                </a:solidFill>
                <a:latin typeface="Comic Sans MS" panose="030F0702030302020204" pitchFamily="66" charset="0"/>
              </a:rPr>
              <a:t>“ ‘</a:t>
            </a:r>
            <a:r>
              <a:rPr lang="ar-SA" b="1" dirty="0">
                <a:solidFill>
                  <a:schemeClr val="accent6">
                    <a:lumMod val="60000"/>
                    <a:lumOff val="40000"/>
                  </a:schemeClr>
                </a:solidFill>
              </a:rPr>
              <a:t>فقالَ لهُ يَسوعُ: «لا تؤمِنونَ إنْ لم ترَوْا آياتٍ وعَجائبَ</a:t>
            </a:r>
            <a:r>
              <a:rPr lang="ar-SA" dirty="0"/>
              <a:t>»</a:t>
            </a:r>
            <a:r>
              <a:rPr lang="en" b="1" dirty="0">
                <a:solidFill>
                  <a:srgbClr val="2A3C64"/>
                </a:solidFill>
                <a:latin typeface="Comic Sans MS" panose="030F0702030302020204" pitchFamily="66" charset="0"/>
              </a:rPr>
              <a:t>. </a:t>
            </a:r>
            <a:r>
              <a:rPr lang="ar-SA" sz="1400" b="1" dirty="0">
                <a:solidFill>
                  <a:srgbClr val="2A3C64"/>
                </a:solidFill>
                <a:latin typeface="Comic Sans MS" panose="030F0702030302020204" pitchFamily="66" charset="0"/>
              </a:rPr>
              <a:t>يوحنا </a:t>
            </a:r>
            <a:r>
              <a:rPr lang="fr-FR" sz="1400" b="1" dirty="0">
                <a:solidFill>
                  <a:srgbClr val="2A3C64"/>
                </a:solidFill>
                <a:latin typeface="Comic Sans MS" panose="030F0702030302020204" pitchFamily="66" charset="0"/>
              </a:rPr>
              <a:t>(48:4</a:t>
            </a:r>
            <a:endParaRPr lang="en" sz="1400" b="1" dirty="0">
              <a:solidFill>
                <a:srgbClr val="2A3C64"/>
              </a:solidFill>
              <a:latin typeface="Comic Sans MS" panose="030F0702030302020204" pitchFamily="66" charset="0"/>
            </a:endParaRPr>
          </a:p>
        </p:txBody>
      </p:sp>
      <p:sp>
        <p:nvSpPr>
          <p:cNvPr id="6" name="CuadroTexto 5">
            <a:extLst>
              <a:ext uri="{FF2B5EF4-FFF2-40B4-BE49-F238E27FC236}">
                <a16:creationId xmlns:a16="http://schemas.microsoft.com/office/drawing/2014/main" id="{0B0AB516-79BF-53D8-4CCE-59963E1E13E1}"/>
              </a:ext>
            </a:extLst>
          </p:cNvPr>
          <p:cNvSpPr txBox="1"/>
          <p:nvPr/>
        </p:nvSpPr>
        <p:spPr>
          <a:xfrm>
            <a:off x="3657600" y="1177976"/>
            <a:ext cx="8534399" cy="1200329"/>
          </a:xfrm>
          <a:prstGeom prst="rect">
            <a:avLst/>
          </a:prstGeom>
          <a:noFill/>
        </p:spPr>
        <p:txBody>
          <a:bodyPr wrap="square" rtlCol="0">
            <a:spAutoFit/>
          </a:bodyPr>
          <a:lstStyle/>
          <a:p>
            <a:pPr algn="r" rtl="1">
              <a:spcBef>
                <a:spcPts val="600"/>
              </a:spcBef>
            </a:pPr>
            <a:r>
              <a:rPr lang="ar-SA" sz="2400" b="1" dirty="0"/>
              <a:t>العلامة هي سِمةٌ مميَّزة أو برهانٌ يُعطى لتأكيد رسالةٍ موحى بها أو لدعم سلطانٍ إلهي. ومع أنّ العلامة تُفهَم عادةً على أنّها حدثٌ معجزيّ — مثل عرس قانا (يوحنا </a:t>
            </a:r>
            <a:r>
              <a:rPr lang="fr-FR" sz="2400" b="1" dirty="0"/>
              <a:t>11:2</a:t>
            </a:r>
            <a:r>
              <a:rPr lang="ar-SA" sz="2400" b="1" dirty="0"/>
              <a:t>) — فإنَّ إقامةَ إسرائيل أمام جبل سيناء لعبادة الله (خروج </a:t>
            </a:r>
            <a:r>
              <a:rPr lang="fr-FR" sz="2400" b="1" dirty="0"/>
              <a:t>12:3</a:t>
            </a:r>
            <a:r>
              <a:rPr lang="ar-SA" sz="2400" b="1" dirty="0"/>
              <a:t>) أُعطيت أيضًا كعلامة.</a:t>
            </a:r>
            <a:endParaRPr lang="en" sz="2400" b="1" dirty="0"/>
          </a:p>
        </p:txBody>
      </p:sp>
      <p:pic>
        <p:nvPicPr>
          <p:cNvPr id="4" name="Imagen 3">
            <a:extLst>
              <a:ext uri="{FF2B5EF4-FFF2-40B4-BE49-F238E27FC236}">
                <a16:creationId xmlns:a16="http://schemas.microsoft.com/office/drawing/2014/main" id="{4F867EE9-F90F-B5D5-6E13-EC1D459863C1}"/>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139525" y="157925"/>
            <a:ext cx="3324224" cy="1833027"/>
          </a:xfrm>
          <a:prstGeom prst="snip2DiagRect">
            <a:avLst>
              <a:gd name="adj1" fmla="val 0"/>
              <a:gd name="adj2" fmla="val 35893"/>
            </a:avLst>
          </a:prstGeom>
          <a:solidFill>
            <a:srgbClr val="FFFFFF">
              <a:shade val="85000"/>
            </a:srgbClr>
          </a:solidFill>
          <a:ln w="88900" cap="sq">
            <a:solidFill>
              <a:srgbClr val="446778"/>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a:extLst>
              <a:ext uri="{FF2B5EF4-FFF2-40B4-BE49-F238E27FC236}">
                <a16:creationId xmlns:a16="http://schemas.microsoft.com/office/drawing/2014/main" id="{456CDA66-41AB-664B-46A4-445781C7B85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9525" y="2175272"/>
            <a:ext cx="3324224" cy="1833027"/>
          </a:xfrm>
          <a:prstGeom prst="snip2DiagRect">
            <a:avLst>
              <a:gd name="adj1" fmla="val 33256"/>
              <a:gd name="adj2" fmla="val 0"/>
            </a:avLst>
          </a:prstGeom>
          <a:solidFill>
            <a:srgbClr val="FFFFFF">
              <a:shade val="85000"/>
            </a:srgbClr>
          </a:solidFill>
          <a:ln w="88900" cap="sq">
            <a:solidFill>
              <a:srgbClr val="BD766E"/>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a:extLst>
              <a:ext uri="{FF2B5EF4-FFF2-40B4-BE49-F238E27FC236}">
                <a16:creationId xmlns:a16="http://schemas.microsoft.com/office/drawing/2014/main" id="{187DA621-E1B2-A94D-4A5B-DC7F72028DA4}"/>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8432977" y="3013710"/>
            <a:ext cx="3619498" cy="2378242"/>
          </a:xfrm>
          <a:prstGeom prst="rect">
            <a:avLst/>
          </a:prstGeom>
          <a:solidFill>
            <a:srgbClr val="FFFFFF">
              <a:shade val="85000"/>
            </a:srgbClr>
          </a:solidFill>
          <a:ln w="88900" cap="sq">
            <a:solidFill>
              <a:srgbClr val="9B0F44"/>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Imagen 11">
            <a:extLst>
              <a:ext uri="{FF2B5EF4-FFF2-40B4-BE49-F238E27FC236}">
                <a16:creationId xmlns:a16="http://schemas.microsoft.com/office/drawing/2014/main" id="{E3754206-61DE-5212-9352-625E4C754D2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39525" y="4192619"/>
            <a:ext cx="3343275" cy="2507456"/>
          </a:xfrm>
          <a:prstGeom prst="snip2DiagRect">
            <a:avLst>
              <a:gd name="adj1" fmla="val 0"/>
              <a:gd name="adj2" fmla="val 25784"/>
            </a:avLst>
          </a:prstGeom>
          <a:solidFill>
            <a:srgbClr val="FFFFFF">
              <a:shade val="85000"/>
            </a:srgbClr>
          </a:solidFill>
          <a:ln w="88900" cap="sq">
            <a:solidFill>
              <a:srgbClr val="94C5AC"/>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4" name="CuadroTexto 13">
            <a:extLst>
              <a:ext uri="{FF2B5EF4-FFF2-40B4-BE49-F238E27FC236}">
                <a16:creationId xmlns:a16="http://schemas.microsoft.com/office/drawing/2014/main" id="{A205B1D5-6DF2-06F0-6225-579DF0470C7C}"/>
              </a:ext>
            </a:extLst>
          </p:cNvPr>
          <p:cNvSpPr txBox="1"/>
          <p:nvPr/>
        </p:nvSpPr>
        <p:spPr>
          <a:xfrm>
            <a:off x="3676651" y="2513389"/>
            <a:ext cx="4693002" cy="1200329"/>
          </a:xfrm>
          <a:prstGeom prst="rect">
            <a:avLst/>
          </a:prstGeom>
          <a:noFill/>
        </p:spPr>
        <p:txBody>
          <a:bodyPr wrap="square">
            <a:spAutoFit/>
          </a:bodyPr>
          <a:lstStyle/>
          <a:p>
            <a:pPr lvl="0" algn="r" rtl="1">
              <a:spcBef>
                <a:spcPts val="600"/>
              </a:spcBef>
              <a:defRPr/>
            </a:pPr>
            <a:r>
              <a:rPr lang="ar-SA" sz="2400" b="1" dirty="0"/>
              <a:t>طلبَ الفريسيّون من يسوع أن يُريهم علامةً من أيِّ نوعٍ تُثبت أنّه المسيح، لكي يؤمنوا به (مرقس </a:t>
            </a:r>
            <a:r>
              <a:rPr lang="fr-FR" sz="2400" b="1" dirty="0"/>
              <a:t>11:8</a:t>
            </a:r>
            <a:r>
              <a:rPr lang="ar-SA" sz="2400" b="1" dirty="0"/>
              <a:t>).</a:t>
            </a:r>
            <a:endParaRPr kumimoji="0" lang="en" sz="2400" b="1" i="0" u="none" strike="noStrike" kern="1200" cap="none" spc="0" normalizeH="0" baseline="0" noProof="0" dirty="0">
              <a:ln>
                <a:noFill/>
              </a:ln>
              <a:solidFill>
                <a:srgbClr val="000000"/>
              </a:solidFill>
              <a:effectLst/>
              <a:uLnTx/>
              <a:uFillTx/>
              <a:latin typeface="Aptos" panose="02110004020202020204"/>
            </a:endParaRPr>
          </a:p>
        </p:txBody>
      </p:sp>
      <p:sp>
        <p:nvSpPr>
          <p:cNvPr id="16" name="CuadroTexto 15">
            <a:extLst>
              <a:ext uri="{FF2B5EF4-FFF2-40B4-BE49-F238E27FC236}">
                <a16:creationId xmlns:a16="http://schemas.microsoft.com/office/drawing/2014/main" id="{49638F99-FA2E-642B-AA2D-20FE3E0ACA64}"/>
              </a:ext>
            </a:extLst>
          </p:cNvPr>
          <p:cNvSpPr txBox="1"/>
          <p:nvPr/>
        </p:nvSpPr>
        <p:spPr>
          <a:xfrm>
            <a:off x="3657599" y="5553545"/>
            <a:ext cx="8534399" cy="1200329"/>
          </a:xfrm>
          <a:prstGeom prst="rect">
            <a:avLst/>
          </a:prstGeom>
          <a:noFill/>
        </p:spPr>
        <p:txBody>
          <a:bodyPr wrap="square">
            <a:spAutoFit/>
          </a:bodyPr>
          <a:lstStyle/>
          <a:p>
            <a:pPr algn="r" rtl="1"/>
            <a:r>
              <a:rPr lang="ar-SA" sz="2400" b="1" dirty="0"/>
              <a:t>لقد أعطانا الله أدلّةً كافيةً في كلمته وفي الطبيعة لكي يؤمن كلُّ من يريد أن يؤمن. ومع ذلك، يبقى دائمًا مجالٌ للشكّ. لذلك أعطى يسوع بركةً خاصّةً «للذين آمنوا ولم يروا» (يوحنا </a:t>
            </a:r>
            <a:r>
              <a:rPr lang="fr-FR" sz="2400" b="1" dirty="0"/>
              <a:t>29:20</a:t>
            </a:r>
            <a:r>
              <a:rPr lang="ar-SA" sz="2400" b="1" dirty="0"/>
              <a:t>).</a:t>
            </a:r>
          </a:p>
        </p:txBody>
      </p:sp>
      <p:sp>
        <p:nvSpPr>
          <p:cNvPr id="18" name="CuadroTexto 17">
            <a:extLst>
              <a:ext uri="{FF2B5EF4-FFF2-40B4-BE49-F238E27FC236}">
                <a16:creationId xmlns:a16="http://schemas.microsoft.com/office/drawing/2014/main" id="{CC387833-33D0-FFC3-74AA-8AE56490C385}"/>
              </a:ext>
            </a:extLst>
          </p:cNvPr>
          <p:cNvSpPr txBox="1"/>
          <p:nvPr/>
        </p:nvSpPr>
        <p:spPr>
          <a:xfrm>
            <a:off x="3676650" y="3848802"/>
            <a:ext cx="4693002" cy="1569660"/>
          </a:xfrm>
          <a:prstGeom prst="rect">
            <a:avLst/>
          </a:prstGeom>
          <a:noFill/>
        </p:spPr>
        <p:txBody>
          <a:bodyPr wrap="square">
            <a:spAutoFit/>
          </a:bodyPr>
          <a:lstStyle/>
          <a:p>
            <a:pPr lvl="0" algn="r" rtl="1">
              <a:spcBef>
                <a:spcPts val="600"/>
              </a:spcBef>
              <a:defRPr/>
            </a:pPr>
            <a:r>
              <a:rPr lang="ar-SA" sz="2400" b="1" dirty="0"/>
              <a:t>تضايق يسوع عندما طلبوا علامةً لتبرير عدم إيمانهم (مرقس </a:t>
            </a:r>
            <a:r>
              <a:rPr lang="fr-FR" sz="2400" b="1" dirty="0"/>
              <a:t>12:8</a:t>
            </a:r>
            <a:r>
              <a:rPr lang="ar-SA" sz="2400" b="1" dirty="0"/>
              <a:t>). فعندما لا يريد الإنسان أن يؤمن، فلن تستطيع أيُّ علامةٍ أن تُقنعه.</a:t>
            </a:r>
            <a:endParaRPr kumimoji="0" lang="en" sz="2400" b="1" i="0" u="none" strike="noStrike" kern="1200" cap="none" spc="0" normalizeH="0" baseline="0" noProof="0" dirty="0">
              <a:ln>
                <a:noFill/>
              </a:ln>
              <a:solidFill>
                <a:srgbClr val="000000"/>
              </a:solidFill>
              <a:effectLst/>
              <a:uLnTx/>
              <a:uFillTx/>
              <a:latin typeface="Aptos" panose="02110004020202020204"/>
            </a:endParaRPr>
          </a:p>
        </p:txBody>
      </p:sp>
      <p:sp>
        <p:nvSpPr>
          <p:cNvPr id="22" name="Triángulo rectángulo 21">
            <a:extLst>
              <a:ext uri="{FF2B5EF4-FFF2-40B4-BE49-F238E27FC236}">
                <a16:creationId xmlns:a16="http://schemas.microsoft.com/office/drawing/2014/main" id="{AD6CA4C0-E789-391B-A0AF-EA40B667E125}"/>
              </a:ext>
            </a:extLst>
          </p:cNvPr>
          <p:cNvSpPr/>
          <p:nvPr/>
        </p:nvSpPr>
        <p:spPr>
          <a:xfrm>
            <a:off x="106451" y="1476375"/>
            <a:ext cx="533400" cy="552145"/>
          </a:xfrm>
          <a:prstGeom prst="rtTriangle">
            <a:avLst/>
          </a:prstGeom>
          <a:solidFill>
            <a:srgbClr val="446778"/>
          </a:solidFill>
          <a:ln>
            <a:noFill/>
          </a:ln>
          <a:scene3d>
            <a:camera prst="orthographicFront"/>
            <a:lightRig rig="threePt" dir="t"/>
          </a:scene3d>
          <a:sp3d>
            <a:bevelT w="139700" prst="cross"/>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Triángulo rectángulo 22">
            <a:extLst>
              <a:ext uri="{FF2B5EF4-FFF2-40B4-BE49-F238E27FC236}">
                <a16:creationId xmlns:a16="http://schemas.microsoft.com/office/drawing/2014/main" id="{A7975855-D485-B3D5-BDA4-F58CB96D1ED9}"/>
              </a:ext>
            </a:extLst>
          </p:cNvPr>
          <p:cNvSpPr/>
          <p:nvPr/>
        </p:nvSpPr>
        <p:spPr>
          <a:xfrm flipV="1">
            <a:off x="106451" y="2099801"/>
            <a:ext cx="533400" cy="552145"/>
          </a:xfrm>
          <a:prstGeom prst="rtTriangle">
            <a:avLst/>
          </a:prstGeom>
          <a:solidFill>
            <a:srgbClr val="BD766E"/>
          </a:solidFill>
          <a:ln>
            <a:noFill/>
          </a:ln>
          <a:scene3d>
            <a:camera prst="orthographicFront"/>
            <a:lightRig rig="threePt" dir="t"/>
          </a:scene3d>
          <a:sp3d>
            <a:bevelT w="139700" prst="cross"/>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Triángulo rectángulo 23">
            <a:extLst>
              <a:ext uri="{FF2B5EF4-FFF2-40B4-BE49-F238E27FC236}">
                <a16:creationId xmlns:a16="http://schemas.microsoft.com/office/drawing/2014/main" id="{8DCC6397-1B65-8ABC-479E-E34E91532716}"/>
              </a:ext>
            </a:extLst>
          </p:cNvPr>
          <p:cNvSpPr/>
          <p:nvPr/>
        </p:nvSpPr>
        <p:spPr>
          <a:xfrm flipH="1">
            <a:off x="2993673" y="3512575"/>
            <a:ext cx="533400" cy="552145"/>
          </a:xfrm>
          <a:prstGeom prst="rtTriangle">
            <a:avLst/>
          </a:prstGeom>
          <a:solidFill>
            <a:srgbClr val="BD766E"/>
          </a:solidFill>
          <a:ln>
            <a:noFill/>
          </a:ln>
          <a:scene3d>
            <a:camera prst="orthographicFront"/>
            <a:lightRig rig="threePt" dir="t"/>
          </a:scene3d>
          <a:sp3d>
            <a:bevelT w="139700" prst="cross"/>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Triángulo rectángulo 24">
            <a:extLst>
              <a:ext uri="{FF2B5EF4-FFF2-40B4-BE49-F238E27FC236}">
                <a16:creationId xmlns:a16="http://schemas.microsoft.com/office/drawing/2014/main" id="{4DDCCCAA-C42E-6D62-6715-B22BDD3DB884}"/>
              </a:ext>
            </a:extLst>
          </p:cNvPr>
          <p:cNvSpPr/>
          <p:nvPr/>
        </p:nvSpPr>
        <p:spPr>
          <a:xfrm flipH="1" flipV="1">
            <a:off x="2993673" y="4144570"/>
            <a:ext cx="533400" cy="552145"/>
          </a:xfrm>
          <a:prstGeom prst="rtTriangle">
            <a:avLst/>
          </a:prstGeom>
          <a:solidFill>
            <a:srgbClr val="94C5AC"/>
          </a:solidFill>
          <a:ln>
            <a:noFill/>
          </a:ln>
          <a:scene3d>
            <a:camera prst="orthographicFront"/>
            <a:lightRig rig="threePt" dir="t"/>
          </a:scene3d>
          <a:sp3d>
            <a:bevelT w="139700" prst="cross"/>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414922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7" presetClass="entr" presetSubtype="4"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ppt_x</p:attrName>
                                        </p:attrNameLst>
                                      </p:cBhvr>
                                      <p:tavLst>
                                        <p:tav tm="0">
                                          <p:val>
                                            <p:strVal val="#ppt_x"/>
                                          </p:val>
                                        </p:tav>
                                        <p:tav tm="100000">
                                          <p:val>
                                            <p:strVal val="#ppt_x"/>
                                          </p:val>
                                        </p:tav>
                                      </p:tavLst>
                                    </p:anim>
                                    <p:anim calcmode="lin" valueType="num">
                                      <p:cBhvr>
                                        <p:cTn id="22" dur="500" fill="hold"/>
                                        <p:tgtEl>
                                          <p:spTgt spid="22"/>
                                        </p:tgtEl>
                                        <p:attrNameLst>
                                          <p:attrName>ppt_y</p:attrName>
                                        </p:attrNameLst>
                                      </p:cBhvr>
                                      <p:tavLst>
                                        <p:tav tm="0">
                                          <p:val>
                                            <p:strVal val="#ppt_y+#ppt_h/2"/>
                                          </p:val>
                                        </p:tav>
                                        <p:tav tm="100000">
                                          <p:val>
                                            <p:strVal val="#ppt_y"/>
                                          </p:val>
                                        </p:tav>
                                      </p:tavLst>
                                    </p:anim>
                                    <p:anim calcmode="lin" valueType="num">
                                      <p:cBhvr>
                                        <p:cTn id="23" dur="500" fill="hold"/>
                                        <p:tgtEl>
                                          <p:spTgt spid="22"/>
                                        </p:tgtEl>
                                        <p:attrNameLst>
                                          <p:attrName>ppt_w</p:attrName>
                                        </p:attrNameLst>
                                      </p:cBhvr>
                                      <p:tavLst>
                                        <p:tav tm="0">
                                          <p:val>
                                            <p:strVal val="#ppt_w"/>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childTnLst>
                                </p:cTn>
                              </p:par>
                              <p:par>
                                <p:cTn id="25" presetID="17" presetClass="entr" presetSubtype="4"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500" fill="hold"/>
                                        <p:tgtEl>
                                          <p:spTgt spid="4"/>
                                        </p:tgtEl>
                                        <p:attrNameLst>
                                          <p:attrName>ppt_x</p:attrName>
                                        </p:attrNameLst>
                                      </p:cBhvr>
                                      <p:tavLst>
                                        <p:tav tm="0">
                                          <p:val>
                                            <p:strVal val="#ppt_x"/>
                                          </p:val>
                                        </p:tav>
                                        <p:tav tm="100000">
                                          <p:val>
                                            <p:strVal val="#ppt_x"/>
                                          </p:val>
                                        </p:tav>
                                      </p:tavLst>
                                    </p:anim>
                                    <p:anim calcmode="lin" valueType="num">
                                      <p:cBhvr>
                                        <p:cTn id="28" dur="500" fill="hold"/>
                                        <p:tgtEl>
                                          <p:spTgt spid="4"/>
                                        </p:tgtEl>
                                        <p:attrNameLst>
                                          <p:attrName>ppt_y</p:attrName>
                                        </p:attrNameLst>
                                      </p:cBhvr>
                                      <p:tavLst>
                                        <p:tav tm="0">
                                          <p:val>
                                            <p:strVal val="#ppt_y+#ppt_h/2"/>
                                          </p:val>
                                        </p:tav>
                                        <p:tav tm="100000">
                                          <p:val>
                                            <p:strVal val="#ppt_y"/>
                                          </p:val>
                                        </p:tav>
                                      </p:tavLst>
                                    </p:anim>
                                    <p:anim calcmode="lin" valueType="num">
                                      <p:cBhvr>
                                        <p:cTn id="29" dur="500" fill="hold"/>
                                        <p:tgtEl>
                                          <p:spTgt spid="4"/>
                                        </p:tgtEl>
                                        <p:attrNameLst>
                                          <p:attrName>ppt_w</p:attrName>
                                        </p:attrNameLst>
                                      </p:cBhvr>
                                      <p:tavLst>
                                        <p:tav tm="0">
                                          <p:val>
                                            <p:strVal val="#ppt_w"/>
                                          </p:val>
                                        </p:tav>
                                        <p:tav tm="100000">
                                          <p:val>
                                            <p:strVal val="#ppt_w"/>
                                          </p:val>
                                        </p:tav>
                                      </p:tavLst>
                                    </p:anim>
                                    <p:anim calcmode="lin" valueType="num">
                                      <p:cBhvr>
                                        <p:cTn id="30" dur="500" fill="hold"/>
                                        <p:tgtEl>
                                          <p:spTgt spid="4"/>
                                        </p:tgtEl>
                                        <p:attrNameLst>
                                          <p:attrName>ppt_h</p:attrName>
                                        </p:attrNameLst>
                                      </p:cBhvr>
                                      <p:tavLst>
                                        <p:tav tm="0">
                                          <p:val>
                                            <p:fltVal val="0"/>
                                          </p:val>
                                        </p:tav>
                                        <p:tav tm="100000">
                                          <p:val>
                                            <p:strVal val="#ppt_h"/>
                                          </p:val>
                                        </p:tav>
                                      </p:tavLst>
                                    </p:anim>
                                  </p:childTnLst>
                                </p:cTn>
                              </p:par>
                              <p:par>
                                <p:cTn id="31" presetID="17" presetClass="entr" presetSubtype="1"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p:cTn id="33" dur="500" fill="hold"/>
                                        <p:tgtEl>
                                          <p:spTgt spid="23"/>
                                        </p:tgtEl>
                                        <p:attrNameLst>
                                          <p:attrName>ppt_x</p:attrName>
                                        </p:attrNameLst>
                                      </p:cBhvr>
                                      <p:tavLst>
                                        <p:tav tm="0">
                                          <p:val>
                                            <p:strVal val="#ppt_x"/>
                                          </p:val>
                                        </p:tav>
                                        <p:tav tm="100000">
                                          <p:val>
                                            <p:strVal val="#ppt_x"/>
                                          </p:val>
                                        </p:tav>
                                      </p:tavLst>
                                    </p:anim>
                                    <p:anim calcmode="lin" valueType="num">
                                      <p:cBhvr>
                                        <p:cTn id="34" dur="500" fill="hold"/>
                                        <p:tgtEl>
                                          <p:spTgt spid="23"/>
                                        </p:tgtEl>
                                        <p:attrNameLst>
                                          <p:attrName>ppt_y</p:attrName>
                                        </p:attrNameLst>
                                      </p:cBhvr>
                                      <p:tavLst>
                                        <p:tav tm="0">
                                          <p:val>
                                            <p:strVal val="#ppt_y-#ppt_h/2"/>
                                          </p:val>
                                        </p:tav>
                                        <p:tav tm="100000">
                                          <p:val>
                                            <p:strVal val="#ppt_y"/>
                                          </p:val>
                                        </p:tav>
                                      </p:tavLst>
                                    </p:anim>
                                    <p:anim calcmode="lin" valueType="num">
                                      <p:cBhvr>
                                        <p:cTn id="35" dur="500" fill="hold"/>
                                        <p:tgtEl>
                                          <p:spTgt spid="23"/>
                                        </p:tgtEl>
                                        <p:attrNameLst>
                                          <p:attrName>ppt_w</p:attrName>
                                        </p:attrNameLst>
                                      </p:cBhvr>
                                      <p:tavLst>
                                        <p:tav tm="0">
                                          <p:val>
                                            <p:strVal val="#ppt_w"/>
                                          </p:val>
                                        </p:tav>
                                        <p:tav tm="100000">
                                          <p:val>
                                            <p:strVal val="#ppt_w"/>
                                          </p:val>
                                        </p:tav>
                                      </p:tavLst>
                                    </p:anim>
                                    <p:anim calcmode="lin" valueType="num">
                                      <p:cBhvr>
                                        <p:cTn id="36" dur="500" fill="hold"/>
                                        <p:tgtEl>
                                          <p:spTgt spid="23"/>
                                        </p:tgtEl>
                                        <p:attrNameLst>
                                          <p:attrName>ppt_h</p:attrName>
                                        </p:attrNameLst>
                                      </p:cBhvr>
                                      <p:tavLst>
                                        <p:tav tm="0">
                                          <p:val>
                                            <p:fltVal val="0"/>
                                          </p:val>
                                        </p:tav>
                                        <p:tav tm="100000">
                                          <p:val>
                                            <p:strVal val="#ppt_h"/>
                                          </p:val>
                                        </p:tav>
                                      </p:tavLst>
                                    </p:anim>
                                  </p:childTnLst>
                                </p:cTn>
                              </p:par>
                              <p:par>
                                <p:cTn id="37" presetID="17" presetClass="entr" presetSubtype="1" fill="hold" nodeType="with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p:cTn id="39" dur="500" fill="hold"/>
                                        <p:tgtEl>
                                          <p:spTgt spid="8"/>
                                        </p:tgtEl>
                                        <p:attrNameLst>
                                          <p:attrName>ppt_x</p:attrName>
                                        </p:attrNameLst>
                                      </p:cBhvr>
                                      <p:tavLst>
                                        <p:tav tm="0">
                                          <p:val>
                                            <p:strVal val="#ppt_x"/>
                                          </p:val>
                                        </p:tav>
                                        <p:tav tm="100000">
                                          <p:val>
                                            <p:strVal val="#ppt_x"/>
                                          </p:val>
                                        </p:tav>
                                      </p:tavLst>
                                    </p:anim>
                                    <p:anim calcmode="lin" valueType="num">
                                      <p:cBhvr>
                                        <p:cTn id="40" dur="500" fill="hold"/>
                                        <p:tgtEl>
                                          <p:spTgt spid="8"/>
                                        </p:tgtEl>
                                        <p:attrNameLst>
                                          <p:attrName>ppt_y</p:attrName>
                                        </p:attrNameLst>
                                      </p:cBhvr>
                                      <p:tavLst>
                                        <p:tav tm="0">
                                          <p:val>
                                            <p:strVal val="#ppt_y-#ppt_h/2"/>
                                          </p:val>
                                        </p:tav>
                                        <p:tav tm="100000">
                                          <p:val>
                                            <p:strVal val="#ppt_y"/>
                                          </p:val>
                                        </p:tav>
                                      </p:tavLst>
                                    </p:anim>
                                    <p:anim calcmode="lin" valueType="num">
                                      <p:cBhvr>
                                        <p:cTn id="41" dur="500" fill="hold"/>
                                        <p:tgtEl>
                                          <p:spTgt spid="8"/>
                                        </p:tgtEl>
                                        <p:attrNameLst>
                                          <p:attrName>ppt_w</p:attrName>
                                        </p:attrNameLst>
                                      </p:cBhvr>
                                      <p:tavLst>
                                        <p:tav tm="0">
                                          <p:val>
                                            <p:strVal val="#ppt_w"/>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childTnLst>
                                </p:cTn>
                              </p:par>
                            </p:childTnLst>
                          </p:cTn>
                        </p:par>
                        <p:par>
                          <p:cTn id="43" fill="hold">
                            <p:stCondLst>
                              <p:cond delay="500"/>
                            </p:stCondLst>
                            <p:childTnLst>
                              <p:par>
                                <p:cTn id="44" presetID="10"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500"/>
                                        <p:tgtEl>
                                          <p:spTgt spid="24"/>
                                        </p:tgtEl>
                                      </p:cBhvr>
                                    </p:animEffect>
                                  </p:childTnLst>
                                </p:cTn>
                              </p:par>
                            </p:childTnLst>
                          </p:cTn>
                        </p:par>
                        <p:par>
                          <p:cTn id="47" fill="hold">
                            <p:stCondLst>
                              <p:cond delay="1000"/>
                            </p:stCondLst>
                            <p:childTnLst>
                              <p:par>
                                <p:cTn id="48" presetID="22" presetClass="entr" presetSubtype="2" fill="hold" grpId="0" nodeType="after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wipe(right)">
                                      <p:cBhvr>
                                        <p:cTn id="50" dur="500"/>
                                        <p:tgtEl>
                                          <p:spTgt spid="6"/>
                                        </p:tgtEl>
                                      </p:cBhvr>
                                    </p:animEffect>
                                  </p:childTnLst>
                                </p:cTn>
                              </p:par>
                            </p:childTnLst>
                          </p:cTn>
                        </p:par>
                      </p:childTnLst>
                    </p:cTn>
                  </p:par>
                  <p:par>
                    <p:cTn id="51" fill="hold">
                      <p:stCondLst>
                        <p:cond delay="indefinite"/>
                      </p:stCondLst>
                      <p:childTnLst>
                        <p:par>
                          <p:cTn id="52" fill="hold">
                            <p:stCondLst>
                              <p:cond delay="0"/>
                            </p:stCondLst>
                            <p:childTnLst>
                              <p:par>
                                <p:cTn id="53" presetID="49" presetClass="entr" presetSubtype="0" decel="100000" fill="hold" nodeType="click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 calcmode="lin" valueType="num">
                                      <p:cBhvr>
                                        <p:cTn id="57" dur="500" fill="hold"/>
                                        <p:tgtEl>
                                          <p:spTgt spid="10"/>
                                        </p:tgtEl>
                                        <p:attrNameLst>
                                          <p:attrName>style.rotation</p:attrName>
                                        </p:attrNameLst>
                                      </p:cBhvr>
                                      <p:tavLst>
                                        <p:tav tm="0">
                                          <p:val>
                                            <p:fltVal val="360"/>
                                          </p:val>
                                        </p:tav>
                                        <p:tav tm="100000">
                                          <p:val>
                                            <p:fltVal val="0"/>
                                          </p:val>
                                        </p:tav>
                                      </p:tavLst>
                                    </p:anim>
                                    <p:animEffect transition="in" filter="fade">
                                      <p:cBhvr>
                                        <p:cTn id="58" dur="500"/>
                                        <p:tgtEl>
                                          <p:spTgt spid="10"/>
                                        </p:tgtEl>
                                      </p:cBhvr>
                                    </p:animEffect>
                                  </p:childTnLst>
                                </p:cTn>
                              </p:par>
                            </p:childTnLst>
                          </p:cTn>
                        </p:par>
                        <p:par>
                          <p:cTn id="59" fill="hold">
                            <p:stCondLst>
                              <p:cond delay="500"/>
                            </p:stCondLst>
                            <p:childTnLst>
                              <p:par>
                                <p:cTn id="60" presetID="22" presetClass="entr" presetSubtype="2"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wipe(right)">
                                      <p:cBhvr>
                                        <p:cTn id="62" dur="500"/>
                                        <p:tgtEl>
                                          <p:spTgt spid="14"/>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2"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childTnLst>
                    </p:cTn>
                  </p:par>
                  <p:par>
                    <p:cTn id="68" fill="hold">
                      <p:stCondLst>
                        <p:cond delay="indefinite"/>
                      </p:stCondLst>
                      <p:childTnLst>
                        <p:par>
                          <p:cTn id="69" fill="hold">
                            <p:stCondLst>
                              <p:cond delay="0"/>
                            </p:stCondLst>
                            <p:childTnLst>
                              <p:par>
                                <p:cTn id="70" presetID="17" presetClass="entr" presetSubtype="1" fill="hold" nodeType="clickEffect">
                                  <p:stCondLst>
                                    <p:cond delay="0"/>
                                  </p:stCondLst>
                                  <p:childTnLst>
                                    <p:set>
                                      <p:cBhvr>
                                        <p:cTn id="71" dur="1" fill="hold">
                                          <p:stCondLst>
                                            <p:cond delay="0"/>
                                          </p:stCondLst>
                                        </p:cTn>
                                        <p:tgtEl>
                                          <p:spTgt spid="12"/>
                                        </p:tgtEl>
                                        <p:attrNameLst>
                                          <p:attrName>style.visibility</p:attrName>
                                        </p:attrNameLst>
                                      </p:cBhvr>
                                      <p:to>
                                        <p:strVal val="visible"/>
                                      </p:to>
                                    </p:set>
                                    <p:anim calcmode="lin" valueType="num">
                                      <p:cBhvr>
                                        <p:cTn id="72" dur="500" fill="hold"/>
                                        <p:tgtEl>
                                          <p:spTgt spid="12"/>
                                        </p:tgtEl>
                                        <p:attrNameLst>
                                          <p:attrName>ppt_x</p:attrName>
                                        </p:attrNameLst>
                                      </p:cBhvr>
                                      <p:tavLst>
                                        <p:tav tm="0">
                                          <p:val>
                                            <p:strVal val="#ppt_x"/>
                                          </p:val>
                                        </p:tav>
                                        <p:tav tm="100000">
                                          <p:val>
                                            <p:strVal val="#ppt_x"/>
                                          </p:val>
                                        </p:tav>
                                      </p:tavLst>
                                    </p:anim>
                                    <p:anim calcmode="lin" valueType="num">
                                      <p:cBhvr>
                                        <p:cTn id="73" dur="500" fill="hold"/>
                                        <p:tgtEl>
                                          <p:spTgt spid="12"/>
                                        </p:tgtEl>
                                        <p:attrNameLst>
                                          <p:attrName>ppt_y</p:attrName>
                                        </p:attrNameLst>
                                      </p:cBhvr>
                                      <p:tavLst>
                                        <p:tav tm="0">
                                          <p:val>
                                            <p:strVal val="#ppt_y-#ppt_h/2"/>
                                          </p:val>
                                        </p:tav>
                                        <p:tav tm="100000">
                                          <p:val>
                                            <p:strVal val="#ppt_y"/>
                                          </p:val>
                                        </p:tav>
                                      </p:tavLst>
                                    </p:anim>
                                    <p:anim calcmode="lin" valueType="num">
                                      <p:cBhvr>
                                        <p:cTn id="74" dur="500" fill="hold"/>
                                        <p:tgtEl>
                                          <p:spTgt spid="12"/>
                                        </p:tgtEl>
                                        <p:attrNameLst>
                                          <p:attrName>ppt_w</p:attrName>
                                        </p:attrNameLst>
                                      </p:cBhvr>
                                      <p:tavLst>
                                        <p:tav tm="0">
                                          <p:val>
                                            <p:strVal val="#ppt_w"/>
                                          </p:val>
                                        </p:tav>
                                        <p:tav tm="100000">
                                          <p:val>
                                            <p:strVal val="#ppt_w"/>
                                          </p:val>
                                        </p:tav>
                                      </p:tavLst>
                                    </p:anim>
                                    <p:anim calcmode="lin" valueType="num">
                                      <p:cBhvr>
                                        <p:cTn id="75" dur="500" fill="hold"/>
                                        <p:tgtEl>
                                          <p:spTgt spid="12"/>
                                        </p:tgtEl>
                                        <p:attrNameLst>
                                          <p:attrName>ppt_h</p:attrName>
                                        </p:attrNameLst>
                                      </p:cBhvr>
                                      <p:tavLst>
                                        <p:tav tm="0">
                                          <p:val>
                                            <p:fltVal val="0"/>
                                          </p:val>
                                        </p:tav>
                                        <p:tav tm="100000">
                                          <p:val>
                                            <p:strVal val="#ppt_h"/>
                                          </p:val>
                                        </p:tav>
                                      </p:tavLst>
                                    </p:anim>
                                  </p:childTnLst>
                                </p:cTn>
                              </p:par>
                              <p:par>
                                <p:cTn id="76" presetID="17" presetClass="entr" presetSubtype="1"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 calcmode="lin" valueType="num">
                                      <p:cBhvr>
                                        <p:cTn id="78" dur="500" fill="hold"/>
                                        <p:tgtEl>
                                          <p:spTgt spid="25"/>
                                        </p:tgtEl>
                                        <p:attrNameLst>
                                          <p:attrName>ppt_x</p:attrName>
                                        </p:attrNameLst>
                                      </p:cBhvr>
                                      <p:tavLst>
                                        <p:tav tm="0">
                                          <p:val>
                                            <p:strVal val="#ppt_x"/>
                                          </p:val>
                                        </p:tav>
                                        <p:tav tm="100000">
                                          <p:val>
                                            <p:strVal val="#ppt_x"/>
                                          </p:val>
                                        </p:tav>
                                      </p:tavLst>
                                    </p:anim>
                                    <p:anim calcmode="lin" valueType="num">
                                      <p:cBhvr>
                                        <p:cTn id="79" dur="500" fill="hold"/>
                                        <p:tgtEl>
                                          <p:spTgt spid="25"/>
                                        </p:tgtEl>
                                        <p:attrNameLst>
                                          <p:attrName>ppt_y</p:attrName>
                                        </p:attrNameLst>
                                      </p:cBhvr>
                                      <p:tavLst>
                                        <p:tav tm="0">
                                          <p:val>
                                            <p:strVal val="#ppt_y-#ppt_h/2"/>
                                          </p:val>
                                        </p:tav>
                                        <p:tav tm="100000">
                                          <p:val>
                                            <p:strVal val="#ppt_y"/>
                                          </p:val>
                                        </p:tav>
                                      </p:tavLst>
                                    </p:anim>
                                    <p:anim calcmode="lin" valueType="num">
                                      <p:cBhvr>
                                        <p:cTn id="80" dur="500" fill="hold"/>
                                        <p:tgtEl>
                                          <p:spTgt spid="25"/>
                                        </p:tgtEl>
                                        <p:attrNameLst>
                                          <p:attrName>ppt_w</p:attrName>
                                        </p:attrNameLst>
                                      </p:cBhvr>
                                      <p:tavLst>
                                        <p:tav tm="0">
                                          <p:val>
                                            <p:strVal val="#ppt_w"/>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childTnLst>
                                </p:cTn>
                              </p:par>
                            </p:childTnLst>
                          </p:cTn>
                        </p:par>
                        <p:par>
                          <p:cTn id="82" fill="hold">
                            <p:stCondLst>
                              <p:cond delay="500"/>
                            </p:stCondLst>
                            <p:childTnLst>
                              <p:par>
                                <p:cTn id="83" presetID="22" presetClass="entr" presetSubtype="2" fill="hold" grpId="0" nodeType="afterEffect">
                                  <p:stCondLst>
                                    <p:cond delay="0"/>
                                  </p:stCondLst>
                                  <p:childTnLst>
                                    <p:set>
                                      <p:cBhvr>
                                        <p:cTn id="84" dur="1" fill="hold">
                                          <p:stCondLst>
                                            <p:cond delay="0"/>
                                          </p:stCondLst>
                                        </p:cTn>
                                        <p:tgtEl>
                                          <p:spTgt spid="16"/>
                                        </p:tgtEl>
                                        <p:attrNameLst>
                                          <p:attrName>style.visibility</p:attrName>
                                        </p:attrNameLst>
                                      </p:cBhvr>
                                      <p:to>
                                        <p:strVal val="visible"/>
                                      </p:to>
                                    </p:set>
                                    <p:animEffect transition="in" filter="wipe(right)">
                                      <p:cBhvr>
                                        <p:cTn id="8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16" grpId="0"/>
      <p:bldP spid="18" grpId="0"/>
      <p:bldP spid="22" grpId="0" animBg="1"/>
      <p:bldP spid="23" grpId="0" animBg="1"/>
      <p:bldP spid="24" grpId="0" animBg="1"/>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59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385897FE-4BAF-758D-4C29-79C252FE8972}"/>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EA726657-32A1-4B02-A2FC-A8D301A7409C}"/>
              </a:ext>
            </a:extLst>
          </p:cNvPr>
          <p:cNvSpPr txBox="1"/>
          <p:nvPr/>
        </p:nvSpPr>
        <p:spPr>
          <a:xfrm>
            <a:off x="171450" y="-15389"/>
            <a:ext cx="9486900" cy="830997"/>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rtl="1"/>
            <a:r>
              <a:rPr lang="ar-SA" sz="4800" b="1" dirty="0">
                <a:solidFill>
                  <a:schemeClr val="accent5"/>
                </a:solidFill>
              </a:rPr>
              <a:t>مقياس الإيمان </a:t>
            </a:r>
          </a:p>
        </p:txBody>
      </p:sp>
      <p:sp>
        <p:nvSpPr>
          <p:cNvPr id="4" name="CuadroTexto 3">
            <a:extLst>
              <a:ext uri="{FF2B5EF4-FFF2-40B4-BE49-F238E27FC236}">
                <a16:creationId xmlns:a16="http://schemas.microsoft.com/office/drawing/2014/main" id="{44686B8B-0449-F6F7-F3FE-503A980CCD5F}"/>
              </a:ext>
            </a:extLst>
          </p:cNvPr>
          <p:cNvSpPr txBox="1"/>
          <p:nvPr/>
        </p:nvSpPr>
        <p:spPr>
          <a:xfrm>
            <a:off x="41059" y="922498"/>
            <a:ext cx="9747681" cy="369332"/>
          </a:xfrm>
          <a:prstGeom prst="rect">
            <a:avLst/>
          </a:prstGeom>
          <a:noFill/>
        </p:spPr>
        <p:txBody>
          <a:bodyPr wrap="square">
            <a:spAutoFit/>
          </a:bodyPr>
          <a:lstStyle/>
          <a:p>
            <a:pPr algn="ctr" rtl="1"/>
            <a:r>
              <a:rPr lang="en-US" b="1" dirty="0">
                <a:solidFill>
                  <a:schemeClr val="accent2">
                    <a:lumMod val="50000"/>
                  </a:schemeClr>
                </a:solidFill>
                <a:latin typeface="Comic Sans MS" panose="030F0702030302020204" pitchFamily="66" charset="0"/>
              </a:rPr>
              <a:t>“</a:t>
            </a:r>
            <a:r>
              <a:rPr lang="ar-SA" b="1" dirty="0">
                <a:solidFill>
                  <a:schemeClr val="accent2">
                    <a:lumMod val="50000"/>
                  </a:schemeClr>
                </a:solidFill>
                <a:latin typeface="Comic Sans MS" panose="030F0702030302020204" pitchFamily="66" charset="0"/>
              </a:rPr>
              <a:t>فقالَ الرَّبُّ: «لو كانَ لكُمْ إيمانٌ مِثلُ حَبَّةِ خَردَلٍ، لكُنتُمْ تقولونَ لهذِهِ </a:t>
            </a:r>
            <a:r>
              <a:rPr lang="ar-SA" b="1" dirty="0" err="1">
                <a:solidFill>
                  <a:schemeClr val="accent2">
                    <a:lumMod val="50000"/>
                  </a:schemeClr>
                </a:solidFill>
                <a:latin typeface="Comic Sans MS" panose="030F0702030302020204" pitchFamily="66" charset="0"/>
              </a:rPr>
              <a:t>الجُمَّيزَةِ</a:t>
            </a:r>
            <a:r>
              <a:rPr lang="ar-SA" b="1" dirty="0">
                <a:solidFill>
                  <a:schemeClr val="accent2">
                    <a:lumMod val="50000"/>
                  </a:schemeClr>
                </a:solidFill>
                <a:latin typeface="Comic Sans MS" panose="030F0702030302020204" pitchFamily="66" charset="0"/>
              </a:rPr>
              <a:t>: انقَلِعي وانغَرِسي في البحرِ فتُطيعُكُمْ.</a:t>
            </a:r>
            <a:r>
              <a:rPr lang="en-US" b="1" dirty="0">
                <a:solidFill>
                  <a:schemeClr val="accent2">
                    <a:lumMod val="50000"/>
                  </a:schemeClr>
                </a:solidFill>
                <a:latin typeface="Comic Sans MS" panose="030F0702030302020204" pitchFamily="66" charset="0"/>
              </a:rPr>
              <a:t>”</a:t>
            </a:r>
            <a:r>
              <a:rPr lang="en" b="1" dirty="0">
                <a:solidFill>
                  <a:schemeClr val="accent2">
                    <a:lumMod val="50000"/>
                  </a:schemeClr>
                </a:solidFill>
                <a:latin typeface="Comic Sans MS" panose="030F0702030302020204" pitchFamily="66" charset="0"/>
              </a:rPr>
              <a:t> </a:t>
            </a:r>
            <a:r>
              <a:rPr lang="ar-SA" sz="1400" b="1" dirty="0">
                <a:solidFill>
                  <a:schemeClr val="accent2">
                    <a:lumMod val="50000"/>
                  </a:schemeClr>
                </a:solidFill>
                <a:latin typeface="Comic Sans MS" panose="030F0702030302020204" pitchFamily="66" charset="0"/>
              </a:rPr>
              <a:t>(لوقا </a:t>
            </a:r>
            <a:r>
              <a:rPr lang="fr-FR" sz="1400" b="1" dirty="0">
                <a:solidFill>
                  <a:schemeClr val="accent2">
                    <a:lumMod val="50000"/>
                  </a:schemeClr>
                </a:solidFill>
                <a:latin typeface="Comic Sans MS" panose="030F0702030302020204" pitchFamily="66" charset="0"/>
              </a:rPr>
              <a:t>6:17</a:t>
            </a:r>
            <a:r>
              <a:rPr lang="ar-SA" sz="1400" b="1" dirty="0">
                <a:solidFill>
                  <a:schemeClr val="accent2">
                    <a:lumMod val="50000"/>
                  </a:schemeClr>
                </a:solidFill>
                <a:latin typeface="Comic Sans MS" panose="030F0702030302020204" pitchFamily="66" charset="0"/>
              </a:rPr>
              <a:t>)</a:t>
            </a:r>
            <a:endParaRPr lang="en" sz="1400" b="1" dirty="0">
              <a:solidFill>
                <a:schemeClr val="accent2">
                  <a:lumMod val="50000"/>
                </a:schemeClr>
              </a:solidFill>
              <a:latin typeface="Comic Sans MS" panose="030F0702030302020204" pitchFamily="66" charset="0"/>
            </a:endParaRPr>
          </a:p>
        </p:txBody>
      </p:sp>
      <p:graphicFrame>
        <p:nvGraphicFramePr>
          <p:cNvPr id="9" name="Diagrama 8">
            <a:extLst>
              <a:ext uri="{FF2B5EF4-FFF2-40B4-BE49-F238E27FC236}">
                <a16:creationId xmlns:a16="http://schemas.microsoft.com/office/drawing/2014/main" id="{25FE12BC-ACA2-50B7-72E8-8007B4460F2A}"/>
              </a:ext>
            </a:extLst>
          </p:cNvPr>
          <p:cNvGraphicFramePr/>
          <p:nvPr>
            <p:extLst>
              <p:ext uri="{D42A27DB-BD31-4B8C-83A1-F6EECF244321}">
                <p14:modId xmlns:p14="http://schemas.microsoft.com/office/powerpoint/2010/main" val="4249410095"/>
              </p:ext>
            </p:extLst>
          </p:nvPr>
        </p:nvGraphicFramePr>
        <p:xfrm>
          <a:off x="171450" y="1762185"/>
          <a:ext cx="11896725" cy="36194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uadroTexto 5">
            <a:extLst>
              <a:ext uri="{FF2B5EF4-FFF2-40B4-BE49-F238E27FC236}">
                <a16:creationId xmlns:a16="http://schemas.microsoft.com/office/drawing/2014/main" id="{E98A345C-60C9-4F82-43F5-140CC5EC6DBC}"/>
              </a:ext>
            </a:extLst>
          </p:cNvPr>
          <p:cNvSpPr txBox="1"/>
          <p:nvPr/>
        </p:nvSpPr>
        <p:spPr>
          <a:xfrm>
            <a:off x="316707" y="1362075"/>
            <a:ext cx="9196384" cy="461665"/>
          </a:xfrm>
          <a:prstGeom prst="rect">
            <a:avLst/>
          </a:prstGeom>
          <a:noFill/>
        </p:spPr>
        <p:txBody>
          <a:bodyPr wrap="square" rtlCol="0">
            <a:spAutoFit/>
          </a:bodyPr>
          <a:lstStyle/>
          <a:p>
            <a:pPr algn="r" rtl="1">
              <a:spcBef>
                <a:spcPts val="600"/>
              </a:spcBef>
            </a:pPr>
            <a:r>
              <a:rPr lang="ar-SA" sz="2400" b="1" dirty="0"/>
              <a:t>هناك مقاييس مختلفة للإيمان:</a:t>
            </a:r>
            <a:endParaRPr lang="en" sz="2400" b="1" dirty="0"/>
          </a:p>
        </p:txBody>
      </p:sp>
      <p:sp>
        <p:nvSpPr>
          <p:cNvPr id="7" name="CuadroTexto 6">
            <a:extLst>
              <a:ext uri="{FF2B5EF4-FFF2-40B4-BE49-F238E27FC236}">
                <a16:creationId xmlns:a16="http://schemas.microsoft.com/office/drawing/2014/main" id="{A576F986-0CF8-430D-9527-437172F3AF6F}"/>
              </a:ext>
            </a:extLst>
          </p:cNvPr>
          <p:cNvSpPr txBox="1"/>
          <p:nvPr/>
        </p:nvSpPr>
        <p:spPr>
          <a:xfrm>
            <a:off x="-1" y="5307962"/>
            <a:ext cx="9658352" cy="830997"/>
          </a:xfrm>
          <a:prstGeom prst="rect">
            <a:avLst/>
          </a:prstGeom>
          <a:noFill/>
        </p:spPr>
        <p:txBody>
          <a:bodyPr wrap="square" rtlCol="0">
            <a:spAutoFit/>
          </a:bodyPr>
          <a:lstStyle/>
          <a:p>
            <a:pPr algn="r" rtl="1">
              <a:spcBef>
                <a:spcPts val="600"/>
              </a:spcBef>
            </a:pPr>
            <a:r>
              <a:rPr lang="ar-SA" sz="2400" b="1" dirty="0"/>
              <a:t>من الواضح أن الإيمان يمكن أن ينمو عندما تُقلَع جذور عدم الإيمان. ويجب أن يحلّ اليقين تدريجيًا محلّ الشك. ويجب أن يكون طلبنا: «زِدْ إِيمَانَنَا» (لوقا </a:t>
            </a:r>
            <a:r>
              <a:rPr lang="fr-FR" sz="2400" b="1" dirty="0"/>
              <a:t>5:17</a:t>
            </a:r>
            <a:r>
              <a:rPr lang="ar-SA" sz="2400" b="1" dirty="0"/>
              <a:t>).</a:t>
            </a:r>
            <a:endParaRPr lang="en" sz="2400" b="1" dirty="0"/>
          </a:p>
        </p:txBody>
      </p:sp>
      <p:sp>
        <p:nvSpPr>
          <p:cNvPr id="8" name="CuadroTexto 7">
            <a:extLst>
              <a:ext uri="{FF2B5EF4-FFF2-40B4-BE49-F238E27FC236}">
                <a16:creationId xmlns:a16="http://schemas.microsoft.com/office/drawing/2014/main" id="{C1ECA924-5FEC-A1CF-4E29-407A9965AC68}"/>
              </a:ext>
            </a:extLst>
          </p:cNvPr>
          <p:cNvSpPr txBox="1"/>
          <p:nvPr/>
        </p:nvSpPr>
        <p:spPr>
          <a:xfrm>
            <a:off x="-1" y="6015848"/>
            <a:ext cx="9658352" cy="830997"/>
          </a:xfrm>
          <a:prstGeom prst="rect">
            <a:avLst/>
          </a:prstGeom>
          <a:noFill/>
        </p:spPr>
        <p:txBody>
          <a:bodyPr wrap="square">
            <a:spAutoFit/>
          </a:bodyPr>
          <a:lstStyle/>
          <a:p>
            <a:pPr algn="r" rtl="1">
              <a:spcBef>
                <a:spcPts val="600"/>
              </a:spcBef>
            </a:pPr>
            <a:r>
              <a:rPr lang="ar-SA" sz="2400" b="1" dirty="0"/>
              <a:t>من خلال عمل الروح القدس، ودراسة الكتاب المقدس، وخبرتنا مع الله، سنتمكن من ملاحظة أن «إِيمَانَكُمْ يَنْمُو» (2 تسالونيكي </a:t>
            </a:r>
            <a:r>
              <a:rPr lang="fr-FR" sz="2400" b="1" dirty="0"/>
              <a:t>3:1</a:t>
            </a:r>
            <a:r>
              <a:rPr lang="ar-SA" sz="2400" b="1" dirty="0"/>
              <a:t>).</a:t>
            </a:r>
            <a:endParaRPr lang="en" sz="2400" b="1" dirty="0"/>
          </a:p>
        </p:txBody>
      </p:sp>
      <p:pic>
        <p:nvPicPr>
          <p:cNvPr id="11" name="Imagen 10">
            <a:extLst>
              <a:ext uri="{FF2B5EF4-FFF2-40B4-BE49-F238E27FC236}">
                <a16:creationId xmlns:a16="http://schemas.microsoft.com/office/drawing/2014/main" id="{CD78D27D-6DD7-C4C8-43BD-28C722BF96F8}"/>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9858374" y="140278"/>
            <a:ext cx="2047875" cy="1555252"/>
          </a:xfrm>
          <a:prstGeom prst="rect">
            <a:avLst/>
          </a:prstGeom>
          <a:ln w="88900" cap="sq" cmpd="thickThin">
            <a:solidFill>
              <a:srgbClr val="CC9900"/>
            </a:solidFill>
            <a:prstDash val="solid"/>
            <a:miter lim="800000"/>
          </a:ln>
          <a:effectLst>
            <a:innerShdw blurRad="76200">
              <a:srgbClr val="000000"/>
            </a:innerShdw>
          </a:effectLst>
        </p:spPr>
      </p:pic>
      <p:pic>
        <p:nvPicPr>
          <p:cNvPr id="12" name="Imagen 11">
            <a:extLst>
              <a:ext uri="{FF2B5EF4-FFF2-40B4-BE49-F238E27FC236}">
                <a16:creationId xmlns:a16="http://schemas.microsoft.com/office/drawing/2014/main" id="{B0803AE2-3B3E-1146-9AAA-FC144E7E1366}"/>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l="1982" r="1982"/>
          <a:stretch>
            <a:fillRect/>
          </a:stretch>
        </p:blipFill>
        <p:spPr>
          <a:xfrm>
            <a:off x="9747679" y="5307168"/>
            <a:ext cx="2320496" cy="1455461"/>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884952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750" fill="hold"/>
                                        <p:tgtEl>
                                          <p:spTgt spid="4"/>
                                        </p:tgtEl>
                                        <p:attrNameLst>
                                          <p:attrName>ppt_w</p:attrName>
                                        </p:attrNameLst>
                                      </p:cBhvr>
                                      <p:tavLst>
                                        <p:tav tm="0">
                                          <p:val>
                                            <p:fltVal val="0"/>
                                          </p:val>
                                        </p:tav>
                                        <p:tav tm="100000">
                                          <p:val>
                                            <p:strVal val="#ppt_w"/>
                                          </p:val>
                                        </p:tav>
                                      </p:tavLst>
                                    </p:anim>
                                    <p:anim calcmode="lin" valueType="num">
                                      <p:cBhvr>
                                        <p:cTn id="17" dur="750" fill="hold"/>
                                        <p:tgtEl>
                                          <p:spTgt spid="4"/>
                                        </p:tgtEl>
                                        <p:attrNameLst>
                                          <p:attrName>ppt_h</p:attrName>
                                        </p:attrNameLst>
                                      </p:cBhvr>
                                      <p:tavLst>
                                        <p:tav tm="0">
                                          <p:val>
                                            <p:fltVal val="0"/>
                                          </p:val>
                                        </p:tav>
                                        <p:tav tm="100000">
                                          <p:val>
                                            <p:strVal val="#ppt_h"/>
                                          </p:val>
                                        </p:tav>
                                      </p:tavLst>
                                    </p:anim>
                                    <p:anim calcmode="lin" valueType="num">
                                      <p:cBhvr>
                                        <p:cTn id="18" dur="750" fill="hold"/>
                                        <p:tgtEl>
                                          <p:spTgt spid="4"/>
                                        </p:tgtEl>
                                        <p:attrNameLst>
                                          <p:attrName>style.rotation</p:attrName>
                                        </p:attrNameLst>
                                      </p:cBhvr>
                                      <p:tavLst>
                                        <p:tav tm="0">
                                          <p:val>
                                            <p:fltVal val="90"/>
                                          </p:val>
                                        </p:tav>
                                        <p:tav tm="100000">
                                          <p:val>
                                            <p:fltVal val="0"/>
                                          </p:val>
                                        </p:tav>
                                      </p:tavLst>
                                    </p:anim>
                                    <p:animEffect transition="in" filter="fade">
                                      <p:cBhvr>
                                        <p:cTn id="19" dur="750"/>
                                        <p:tgtEl>
                                          <p:spTgt spid="4"/>
                                        </p:tgtEl>
                                      </p:cBhvr>
                                    </p:animEffect>
                                  </p:childTnLst>
                                </p:cTn>
                              </p:par>
                            </p:childTnLst>
                          </p:cTn>
                        </p:par>
                        <p:par>
                          <p:cTn id="20" fill="hold">
                            <p:stCondLst>
                              <p:cond delay="1750"/>
                            </p:stCondLst>
                            <p:childTnLst>
                              <p:par>
                                <p:cTn id="21" presetID="14" presetClass="entr" presetSubtype="1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randombar(horizontal)">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righ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528" fill="hold" grpId="0" nodeType="clickEffect">
                                  <p:stCondLst>
                                    <p:cond delay="0"/>
                                  </p:stCondLst>
                                  <p:childTnLst>
                                    <p:set>
                                      <p:cBhvr>
                                        <p:cTn id="32" dur="1" fill="hold">
                                          <p:stCondLst>
                                            <p:cond delay="0"/>
                                          </p:stCondLst>
                                        </p:cTn>
                                        <p:tgtEl>
                                          <p:spTgt spid="9">
                                            <p:graphicEl>
                                              <a:dgm id="{E7EDA260-4468-444A-AEC2-FBB17746BB72}"/>
                                            </p:graphicEl>
                                          </p:spTgt>
                                        </p:tgtEl>
                                        <p:attrNameLst>
                                          <p:attrName>style.visibility</p:attrName>
                                        </p:attrNameLst>
                                      </p:cBhvr>
                                      <p:to>
                                        <p:strVal val="visible"/>
                                      </p:to>
                                    </p:set>
                                    <p:anim calcmode="lin" valueType="num">
                                      <p:cBhvr>
                                        <p:cTn id="33" dur="500" fill="hold"/>
                                        <p:tgtEl>
                                          <p:spTgt spid="9">
                                            <p:graphicEl>
                                              <a:dgm id="{E7EDA260-4468-444A-AEC2-FBB17746BB72}"/>
                                            </p:graphicEl>
                                          </p:spTgt>
                                        </p:tgtEl>
                                        <p:attrNameLst>
                                          <p:attrName>ppt_w</p:attrName>
                                        </p:attrNameLst>
                                      </p:cBhvr>
                                      <p:tavLst>
                                        <p:tav tm="0">
                                          <p:val>
                                            <p:fltVal val="0"/>
                                          </p:val>
                                        </p:tav>
                                        <p:tav tm="100000">
                                          <p:val>
                                            <p:strVal val="#ppt_w"/>
                                          </p:val>
                                        </p:tav>
                                      </p:tavLst>
                                    </p:anim>
                                    <p:anim calcmode="lin" valueType="num">
                                      <p:cBhvr>
                                        <p:cTn id="34" dur="500" fill="hold"/>
                                        <p:tgtEl>
                                          <p:spTgt spid="9">
                                            <p:graphicEl>
                                              <a:dgm id="{E7EDA260-4468-444A-AEC2-FBB17746BB72}"/>
                                            </p:graphicEl>
                                          </p:spTgt>
                                        </p:tgtEl>
                                        <p:attrNameLst>
                                          <p:attrName>ppt_h</p:attrName>
                                        </p:attrNameLst>
                                      </p:cBhvr>
                                      <p:tavLst>
                                        <p:tav tm="0">
                                          <p:val>
                                            <p:fltVal val="0"/>
                                          </p:val>
                                        </p:tav>
                                        <p:tav tm="100000">
                                          <p:val>
                                            <p:strVal val="#ppt_h"/>
                                          </p:val>
                                        </p:tav>
                                      </p:tavLst>
                                    </p:anim>
                                    <p:animEffect transition="in" filter="fade">
                                      <p:cBhvr>
                                        <p:cTn id="35" dur="500"/>
                                        <p:tgtEl>
                                          <p:spTgt spid="9">
                                            <p:graphicEl>
                                              <a:dgm id="{E7EDA260-4468-444A-AEC2-FBB17746BB72}"/>
                                            </p:graphicEl>
                                          </p:spTgt>
                                        </p:tgtEl>
                                      </p:cBhvr>
                                    </p:animEffect>
                                    <p:anim calcmode="lin" valueType="num">
                                      <p:cBhvr>
                                        <p:cTn id="36" dur="500" fill="hold"/>
                                        <p:tgtEl>
                                          <p:spTgt spid="9">
                                            <p:graphicEl>
                                              <a:dgm id="{E7EDA260-4468-444A-AEC2-FBB17746BB72}"/>
                                            </p:graphicEl>
                                          </p:spTgt>
                                        </p:tgtEl>
                                        <p:attrNameLst>
                                          <p:attrName>ppt_x</p:attrName>
                                        </p:attrNameLst>
                                      </p:cBhvr>
                                      <p:tavLst>
                                        <p:tav tm="0">
                                          <p:val>
                                            <p:fltVal val="0.5"/>
                                          </p:val>
                                        </p:tav>
                                        <p:tav tm="100000">
                                          <p:val>
                                            <p:strVal val="#ppt_x"/>
                                          </p:val>
                                        </p:tav>
                                      </p:tavLst>
                                    </p:anim>
                                    <p:anim calcmode="lin" valueType="num">
                                      <p:cBhvr>
                                        <p:cTn id="37" dur="500" fill="hold"/>
                                        <p:tgtEl>
                                          <p:spTgt spid="9">
                                            <p:graphicEl>
                                              <a:dgm id="{E7EDA260-4468-444A-AEC2-FBB17746BB72}"/>
                                            </p:graphicEl>
                                          </p:spTgt>
                                        </p:tgtEl>
                                        <p:attrNameLst>
                                          <p:attrName>ppt_y</p:attrName>
                                        </p:attrNameLst>
                                      </p:cBhvr>
                                      <p:tavLst>
                                        <p:tav tm="0">
                                          <p:val>
                                            <p:fltVal val="0.5"/>
                                          </p:val>
                                        </p:tav>
                                        <p:tav tm="100000">
                                          <p:val>
                                            <p:strVal val="#ppt_y"/>
                                          </p:val>
                                        </p:tav>
                                      </p:tavLst>
                                    </p:anim>
                                  </p:childTnLst>
                                </p:cTn>
                              </p:par>
                              <p:par>
                                <p:cTn id="38" presetID="53" presetClass="entr" presetSubtype="528" fill="hold" grpId="0" nodeType="withEffect">
                                  <p:stCondLst>
                                    <p:cond delay="0"/>
                                  </p:stCondLst>
                                  <p:childTnLst>
                                    <p:set>
                                      <p:cBhvr>
                                        <p:cTn id="39" dur="1" fill="hold">
                                          <p:stCondLst>
                                            <p:cond delay="0"/>
                                          </p:stCondLst>
                                        </p:cTn>
                                        <p:tgtEl>
                                          <p:spTgt spid="9">
                                            <p:graphicEl>
                                              <a:dgm id="{20353C1A-2C31-46B6-8675-4EDA9186D27F}"/>
                                            </p:graphicEl>
                                          </p:spTgt>
                                        </p:tgtEl>
                                        <p:attrNameLst>
                                          <p:attrName>style.visibility</p:attrName>
                                        </p:attrNameLst>
                                      </p:cBhvr>
                                      <p:to>
                                        <p:strVal val="visible"/>
                                      </p:to>
                                    </p:set>
                                    <p:anim calcmode="lin" valueType="num">
                                      <p:cBhvr>
                                        <p:cTn id="40" dur="500" fill="hold"/>
                                        <p:tgtEl>
                                          <p:spTgt spid="9">
                                            <p:graphicEl>
                                              <a:dgm id="{20353C1A-2C31-46B6-8675-4EDA9186D27F}"/>
                                            </p:graphicEl>
                                          </p:spTgt>
                                        </p:tgtEl>
                                        <p:attrNameLst>
                                          <p:attrName>ppt_w</p:attrName>
                                        </p:attrNameLst>
                                      </p:cBhvr>
                                      <p:tavLst>
                                        <p:tav tm="0">
                                          <p:val>
                                            <p:fltVal val="0"/>
                                          </p:val>
                                        </p:tav>
                                        <p:tav tm="100000">
                                          <p:val>
                                            <p:strVal val="#ppt_w"/>
                                          </p:val>
                                        </p:tav>
                                      </p:tavLst>
                                    </p:anim>
                                    <p:anim calcmode="lin" valueType="num">
                                      <p:cBhvr>
                                        <p:cTn id="41" dur="500" fill="hold"/>
                                        <p:tgtEl>
                                          <p:spTgt spid="9">
                                            <p:graphicEl>
                                              <a:dgm id="{20353C1A-2C31-46B6-8675-4EDA9186D27F}"/>
                                            </p:graphicEl>
                                          </p:spTgt>
                                        </p:tgtEl>
                                        <p:attrNameLst>
                                          <p:attrName>ppt_h</p:attrName>
                                        </p:attrNameLst>
                                      </p:cBhvr>
                                      <p:tavLst>
                                        <p:tav tm="0">
                                          <p:val>
                                            <p:fltVal val="0"/>
                                          </p:val>
                                        </p:tav>
                                        <p:tav tm="100000">
                                          <p:val>
                                            <p:strVal val="#ppt_h"/>
                                          </p:val>
                                        </p:tav>
                                      </p:tavLst>
                                    </p:anim>
                                    <p:animEffect transition="in" filter="fade">
                                      <p:cBhvr>
                                        <p:cTn id="42" dur="500"/>
                                        <p:tgtEl>
                                          <p:spTgt spid="9">
                                            <p:graphicEl>
                                              <a:dgm id="{20353C1A-2C31-46B6-8675-4EDA9186D27F}"/>
                                            </p:graphicEl>
                                          </p:spTgt>
                                        </p:tgtEl>
                                      </p:cBhvr>
                                    </p:animEffect>
                                    <p:anim calcmode="lin" valueType="num">
                                      <p:cBhvr>
                                        <p:cTn id="43" dur="500" fill="hold"/>
                                        <p:tgtEl>
                                          <p:spTgt spid="9">
                                            <p:graphicEl>
                                              <a:dgm id="{20353C1A-2C31-46B6-8675-4EDA9186D27F}"/>
                                            </p:graphicEl>
                                          </p:spTgt>
                                        </p:tgtEl>
                                        <p:attrNameLst>
                                          <p:attrName>ppt_x</p:attrName>
                                        </p:attrNameLst>
                                      </p:cBhvr>
                                      <p:tavLst>
                                        <p:tav tm="0">
                                          <p:val>
                                            <p:fltVal val="0.5"/>
                                          </p:val>
                                        </p:tav>
                                        <p:tav tm="100000">
                                          <p:val>
                                            <p:strVal val="#ppt_x"/>
                                          </p:val>
                                        </p:tav>
                                      </p:tavLst>
                                    </p:anim>
                                    <p:anim calcmode="lin" valueType="num">
                                      <p:cBhvr>
                                        <p:cTn id="44" dur="500" fill="hold"/>
                                        <p:tgtEl>
                                          <p:spTgt spid="9">
                                            <p:graphicEl>
                                              <a:dgm id="{20353C1A-2C31-46B6-8675-4EDA9186D27F}"/>
                                            </p:graphicEl>
                                          </p:spTgt>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9">
                                            <p:graphicEl>
                                              <a:dgm id="{1F6FB844-657E-401A-8421-034AC6EA11AD}"/>
                                            </p:graphicEl>
                                          </p:spTgt>
                                        </p:tgtEl>
                                        <p:attrNameLst>
                                          <p:attrName>style.visibility</p:attrName>
                                        </p:attrNameLst>
                                      </p:cBhvr>
                                      <p:to>
                                        <p:strVal val="visible"/>
                                      </p:to>
                                    </p:set>
                                    <p:anim calcmode="lin" valueType="num">
                                      <p:cBhvr>
                                        <p:cTn id="47" dur="500" fill="hold"/>
                                        <p:tgtEl>
                                          <p:spTgt spid="9">
                                            <p:graphicEl>
                                              <a:dgm id="{1F6FB844-657E-401A-8421-034AC6EA11AD}"/>
                                            </p:graphicEl>
                                          </p:spTgt>
                                        </p:tgtEl>
                                        <p:attrNameLst>
                                          <p:attrName>ppt_w</p:attrName>
                                        </p:attrNameLst>
                                      </p:cBhvr>
                                      <p:tavLst>
                                        <p:tav tm="0">
                                          <p:val>
                                            <p:fltVal val="0"/>
                                          </p:val>
                                        </p:tav>
                                        <p:tav tm="100000">
                                          <p:val>
                                            <p:strVal val="#ppt_w"/>
                                          </p:val>
                                        </p:tav>
                                      </p:tavLst>
                                    </p:anim>
                                    <p:anim calcmode="lin" valueType="num">
                                      <p:cBhvr>
                                        <p:cTn id="48" dur="500" fill="hold"/>
                                        <p:tgtEl>
                                          <p:spTgt spid="9">
                                            <p:graphicEl>
                                              <a:dgm id="{1F6FB844-657E-401A-8421-034AC6EA11AD}"/>
                                            </p:graphicEl>
                                          </p:spTgt>
                                        </p:tgtEl>
                                        <p:attrNameLst>
                                          <p:attrName>ppt_h</p:attrName>
                                        </p:attrNameLst>
                                      </p:cBhvr>
                                      <p:tavLst>
                                        <p:tav tm="0">
                                          <p:val>
                                            <p:fltVal val="0"/>
                                          </p:val>
                                        </p:tav>
                                        <p:tav tm="100000">
                                          <p:val>
                                            <p:strVal val="#ppt_h"/>
                                          </p:val>
                                        </p:tav>
                                      </p:tavLst>
                                    </p:anim>
                                    <p:animEffect transition="in" filter="fade">
                                      <p:cBhvr>
                                        <p:cTn id="49" dur="500"/>
                                        <p:tgtEl>
                                          <p:spTgt spid="9">
                                            <p:graphicEl>
                                              <a:dgm id="{1F6FB844-657E-401A-8421-034AC6EA11AD}"/>
                                            </p:graphicEl>
                                          </p:spTgt>
                                        </p:tgtEl>
                                      </p:cBhvr>
                                    </p:animEffect>
                                    <p:anim calcmode="lin" valueType="num">
                                      <p:cBhvr>
                                        <p:cTn id="50" dur="500" fill="hold"/>
                                        <p:tgtEl>
                                          <p:spTgt spid="9">
                                            <p:graphicEl>
                                              <a:dgm id="{1F6FB844-657E-401A-8421-034AC6EA11AD}"/>
                                            </p:graphicEl>
                                          </p:spTgt>
                                        </p:tgtEl>
                                        <p:attrNameLst>
                                          <p:attrName>ppt_x</p:attrName>
                                        </p:attrNameLst>
                                      </p:cBhvr>
                                      <p:tavLst>
                                        <p:tav tm="0">
                                          <p:val>
                                            <p:fltVal val="0.5"/>
                                          </p:val>
                                        </p:tav>
                                        <p:tav tm="100000">
                                          <p:val>
                                            <p:strVal val="#ppt_x"/>
                                          </p:val>
                                        </p:tav>
                                      </p:tavLst>
                                    </p:anim>
                                    <p:anim calcmode="lin" valueType="num">
                                      <p:cBhvr>
                                        <p:cTn id="51" dur="500" fill="hold"/>
                                        <p:tgtEl>
                                          <p:spTgt spid="9">
                                            <p:graphicEl>
                                              <a:dgm id="{1F6FB844-657E-401A-8421-034AC6EA11AD}"/>
                                            </p:graphicEl>
                                          </p:spTgt>
                                        </p:tgtEl>
                                        <p:attrNameLst>
                                          <p:attrName>ppt_y</p:attrName>
                                        </p:attrNameLst>
                                      </p:cBhvr>
                                      <p:tavLst>
                                        <p:tav tm="0">
                                          <p:val>
                                            <p:fltVal val="0.5"/>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7" presetClass="entr" presetSubtype="1" fill="hold" grpId="0" nodeType="clickEffect">
                                  <p:stCondLst>
                                    <p:cond delay="0"/>
                                  </p:stCondLst>
                                  <p:childTnLst>
                                    <p:set>
                                      <p:cBhvr>
                                        <p:cTn id="55" dur="1" fill="hold">
                                          <p:stCondLst>
                                            <p:cond delay="0"/>
                                          </p:stCondLst>
                                        </p:cTn>
                                        <p:tgtEl>
                                          <p:spTgt spid="9">
                                            <p:graphicEl>
                                              <a:dgm id="{A7C0AA37-3BBF-43AA-AE48-7C47D17098D8}"/>
                                            </p:graphicEl>
                                          </p:spTgt>
                                        </p:tgtEl>
                                        <p:attrNameLst>
                                          <p:attrName>style.visibility</p:attrName>
                                        </p:attrNameLst>
                                      </p:cBhvr>
                                      <p:to>
                                        <p:strVal val="visible"/>
                                      </p:to>
                                    </p:set>
                                    <p:anim calcmode="lin" valueType="num">
                                      <p:cBhvr>
                                        <p:cTn id="56" dur="500" fill="hold"/>
                                        <p:tgtEl>
                                          <p:spTgt spid="9">
                                            <p:graphicEl>
                                              <a:dgm id="{A7C0AA37-3BBF-43AA-AE48-7C47D17098D8}"/>
                                            </p:graphicEl>
                                          </p:spTgt>
                                        </p:tgtEl>
                                        <p:attrNameLst>
                                          <p:attrName>ppt_x</p:attrName>
                                        </p:attrNameLst>
                                      </p:cBhvr>
                                      <p:tavLst>
                                        <p:tav tm="0">
                                          <p:val>
                                            <p:strVal val="#ppt_x"/>
                                          </p:val>
                                        </p:tav>
                                        <p:tav tm="100000">
                                          <p:val>
                                            <p:strVal val="#ppt_x"/>
                                          </p:val>
                                        </p:tav>
                                      </p:tavLst>
                                    </p:anim>
                                    <p:anim calcmode="lin" valueType="num">
                                      <p:cBhvr>
                                        <p:cTn id="57" dur="500" fill="hold"/>
                                        <p:tgtEl>
                                          <p:spTgt spid="9">
                                            <p:graphicEl>
                                              <a:dgm id="{A7C0AA37-3BBF-43AA-AE48-7C47D17098D8}"/>
                                            </p:graphicEl>
                                          </p:spTgt>
                                        </p:tgtEl>
                                        <p:attrNameLst>
                                          <p:attrName>ppt_y</p:attrName>
                                        </p:attrNameLst>
                                      </p:cBhvr>
                                      <p:tavLst>
                                        <p:tav tm="0">
                                          <p:val>
                                            <p:strVal val="#ppt_y-#ppt_h/2"/>
                                          </p:val>
                                        </p:tav>
                                        <p:tav tm="100000">
                                          <p:val>
                                            <p:strVal val="#ppt_y"/>
                                          </p:val>
                                        </p:tav>
                                      </p:tavLst>
                                    </p:anim>
                                    <p:anim calcmode="lin" valueType="num">
                                      <p:cBhvr>
                                        <p:cTn id="58" dur="500" fill="hold"/>
                                        <p:tgtEl>
                                          <p:spTgt spid="9">
                                            <p:graphicEl>
                                              <a:dgm id="{A7C0AA37-3BBF-43AA-AE48-7C47D17098D8}"/>
                                            </p:graphicEl>
                                          </p:spTgt>
                                        </p:tgtEl>
                                        <p:attrNameLst>
                                          <p:attrName>ppt_w</p:attrName>
                                        </p:attrNameLst>
                                      </p:cBhvr>
                                      <p:tavLst>
                                        <p:tav tm="0">
                                          <p:val>
                                            <p:strVal val="#ppt_w"/>
                                          </p:val>
                                        </p:tav>
                                        <p:tav tm="100000">
                                          <p:val>
                                            <p:strVal val="#ppt_w"/>
                                          </p:val>
                                        </p:tav>
                                      </p:tavLst>
                                    </p:anim>
                                    <p:anim calcmode="lin" valueType="num">
                                      <p:cBhvr>
                                        <p:cTn id="59" dur="500" fill="hold"/>
                                        <p:tgtEl>
                                          <p:spTgt spid="9">
                                            <p:graphicEl>
                                              <a:dgm id="{A7C0AA37-3BBF-43AA-AE48-7C47D17098D8}"/>
                                            </p:graphicEl>
                                          </p:spTgt>
                                        </p:tgtEl>
                                        <p:attrNameLst>
                                          <p:attrName>ppt_h</p:attrName>
                                        </p:attrNameLst>
                                      </p:cBhvr>
                                      <p:tavLst>
                                        <p:tav tm="0">
                                          <p:val>
                                            <p:fltVal val="0"/>
                                          </p:val>
                                        </p:tav>
                                        <p:tav tm="100000">
                                          <p:val>
                                            <p:strVal val="#ppt_h"/>
                                          </p:val>
                                        </p:tav>
                                      </p:tavLst>
                                    </p:anim>
                                  </p:childTnLst>
                                </p:cTn>
                              </p:par>
                            </p:childTnLst>
                          </p:cTn>
                        </p:par>
                      </p:childTnLst>
                    </p:cTn>
                  </p:par>
                  <p:par>
                    <p:cTn id="60" fill="hold">
                      <p:stCondLst>
                        <p:cond delay="indefinite"/>
                      </p:stCondLst>
                      <p:childTnLst>
                        <p:par>
                          <p:cTn id="61" fill="hold">
                            <p:stCondLst>
                              <p:cond delay="0"/>
                            </p:stCondLst>
                            <p:childTnLst>
                              <p:par>
                                <p:cTn id="62" presetID="53" presetClass="entr" presetSubtype="528" fill="hold" grpId="0" nodeType="clickEffect">
                                  <p:stCondLst>
                                    <p:cond delay="0"/>
                                  </p:stCondLst>
                                  <p:childTnLst>
                                    <p:set>
                                      <p:cBhvr>
                                        <p:cTn id="63" dur="1" fill="hold">
                                          <p:stCondLst>
                                            <p:cond delay="0"/>
                                          </p:stCondLst>
                                        </p:cTn>
                                        <p:tgtEl>
                                          <p:spTgt spid="9">
                                            <p:graphicEl>
                                              <a:dgm id="{520F905A-BE6D-4918-AF7F-A48815CC4DA5}"/>
                                            </p:graphicEl>
                                          </p:spTgt>
                                        </p:tgtEl>
                                        <p:attrNameLst>
                                          <p:attrName>style.visibility</p:attrName>
                                        </p:attrNameLst>
                                      </p:cBhvr>
                                      <p:to>
                                        <p:strVal val="visible"/>
                                      </p:to>
                                    </p:set>
                                    <p:anim calcmode="lin" valueType="num">
                                      <p:cBhvr>
                                        <p:cTn id="64" dur="500" fill="hold"/>
                                        <p:tgtEl>
                                          <p:spTgt spid="9">
                                            <p:graphicEl>
                                              <a:dgm id="{520F905A-BE6D-4918-AF7F-A48815CC4DA5}"/>
                                            </p:graphicEl>
                                          </p:spTgt>
                                        </p:tgtEl>
                                        <p:attrNameLst>
                                          <p:attrName>ppt_w</p:attrName>
                                        </p:attrNameLst>
                                      </p:cBhvr>
                                      <p:tavLst>
                                        <p:tav tm="0">
                                          <p:val>
                                            <p:fltVal val="0"/>
                                          </p:val>
                                        </p:tav>
                                        <p:tav tm="100000">
                                          <p:val>
                                            <p:strVal val="#ppt_w"/>
                                          </p:val>
                                        </p:tav>
                                      </p:tavLst>
                                    </p:anim>
                                    <p:anim calcmode="lin" valueType="num">
                                      <p:cBhvr>
                                        <p:cTn id="65" dur="500" fill="hold"/>
                                        <p:tgtEl>
                                          <p:spTgt spid="9">
                                            <p:graphicEl>
                                              <a:dgm id="{520F905A-BE6D-4918-AF7F-A48815CC4DA5}"/>
                                            </p:graphicEl>
                                          </p:spTgt>
                                        </p:tgtEl>
                                        <p:attrNameLst>
                                          <p:attrName>ppt_h</p:attrName>
                                        </p:attrNameLst>
                                      </p:cBhvr>
                                      <p:tavLst>
                                        <p:tav tm="0">
                                          <p:val>
                                            <p:fltVal val="0"/>
                                          </p:val>
                                        </p:tav>
                                        <p:tav tm="100000">
                                          <p:val>
                                            <p:strVal val="#ppt_h"/>
                                          </p:val>
                                        </p:tav>
                                      </p:tavLst>
                                    </p:anim>
                                    <p:animEffect transition="in" filter="fade">
                                      <p:cBhvr>
                                        <p:cTn id="66" dur="500"/>
                                        <p:tgtEl>
                                          <p:spTgt spid="9">
                                            <p:graphicEl>
                                              <a:dgm id="{520F905A-BE6D-4918-AF7F-A48815CC4DA5}"/>
                                            </p:graphicEl>
                                          </p:spTgt>
                                        </p:tgtEl>
                                      </p:cBhvr>
                                    </p:animEffect>
                                    <p:anim calcmode="lin" valueType="num">
                                      <p:cBhvr>
                                        <p:cTn id="67" dur="500" fill="hold"/>
                                        <p:tgtEl>
                                          <p:spTgt spid="9">
                                            <p:graphicEl>
                                              <a:dgm id="{520F905A-BE6D-4918-AF7F-A48815CC4DA5}"/>
                                            </p:graphicEl>
                                          </p:spTgt>
                                        </p:tgtEl>
                                        <p:attrNameLst>
                                          <p:attrName>ppt_x</p:attrName>
                                        </p:attrNameLst>
                                      </p:cBhvr>
                                      <p:tavLst>
                                        <p:tav tm="0">
                                          <p:val>
                                            <p:fltVal val="0.5"/>
                                          </p:val>
                                        </p:tav>
                                        <p:tav tm="100000">
                                          <p:val>
                                            <p:strVal val="#ppt_x"/>
                                          </p:val>
                                        </p:tav>
                                      </p:tavLst>
                                    </p:anim>
                                    <p:anim calcmode="lin" valueType="num">
                                      <p:cBhvr>
                                        <p:cTn id="68" dur="500" fill="hold"/>
                                        <p:tgtEl>
                                          <p:spTgt spid="9">
                                            <p:graphicEl>
                                              <a:dgm id="{520F905A-BE6D-4918-AF7F-A48815CC4DA5}"/>
                                            </p:graphicEl>
                                          </p:spTgt>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9">
                                            <p:graphicEl>
                                              <a:dgm id="{480D0FCD-E7DF-4D90-AD0E-23ED792B7859}"/>
                                            </p:graphicEl>
                                          </p:spTgt>
                                        </p:tgtEl>
                                        <p:attrNameLst>
                                          <p:attrName>style.visibility</p:attrName>
                                        </p:attrNameLst>
                                      </p:cBhvr>
                                      <p:to>
                                        <p:strVal val="visible"/>
                                      </p:to>
                                    </p:set>
                                    <p:anim calcmode="lin" valueType="num">
                                      <p:cBhvr>
                                        <p:cTn id="71" dur="500" fill="hold"/>
                                        <p:tgtEl>
                                          <p:spTgt spid="9">
                                            <p:graphicEl>
                                              <a:dgm id="{480D0FCD-E7DF-4D90-AD0E-23ED792B7859}"/>
                                            </p:graphicEl>
                                          </p:spTgt>
                                        </p:tgtEl>
                                        <p:attrNameLst>
                                          <p:attrName>ppt_w</p:attrName>
                                        </p:attrNameLst>
                                      </p:cBhvr>
                                      <p:tavLst>
                                        <p:tav tm="0">
                                          <p:val>
                                            <p:fltVal val="0"/>
                                          </p:val>
                                        </p:tav>
                                        <p:tav tm="100000">
                                          <p:val>
                                            <p:strVal val="#ppt_w"/>
                                          </p:val>
                                        </p:tav>
                                      </p:tavLst>
                                    </p:anim>
                                    <p:anim calcmode="lin" valueType="num">
                                      <p:cBhvr>
                                        <p:cTn id="72" dur="500" fill="hold"/>
                                        <p:tgtEl>
                                          <p:spTgt spid="9">
                                            <p:graphicEl>
                                              <a:dgm id="{480D0FCD-E7DF-4D90-AD0E-23ED792B7859}"/>
                                            </p:graphicEl>
                                          </p:spTgt>
                                        </p:tgtEl>
                                        <p:attrNameLst>
                                          <p:attrName>ppt_h</p:attrName>
                                        </p:attrNameLst>
                                      </p:cBhvr>
                                      <p:tavLst>
                                        <p:tav tm="0">
                                          <p:val>
                                            <p:fltVal val="0"/>
                                          </p:val>
                                        </p:tav>
                                        <p:tav tm="100000">
                                          <p:val>
                                            <p:strVal val="#ppt_h"/>
                                          </p:val>
                                        </p:tav>
                                      </p:tavLst>
                                    </p:anim>
                                    <p:animEffect transition="in" filter="fade">
                                      <p:cBhvr>
                                        <p:cTn id="73" dur="500"/>
                                        <p:tgtEl>
                                          <p:spTgt spid="9">
                                            <p:graphicEl>
                                              <a:dgm id="{480D0FCD-E7DF-4D90-AD0E-23ED792B7859}"/>
                                            </p:graphicEl>
                                          </p:spTgt>
                                        </p:tgtEl>
                                      </p:cBhvr>
                                    </p:animEffect>
                                    <p:anim calcmode="lin" valueType="num">
                                      <p:cBhvr>
                                        <p:cTn id="74" dur="500" fill="hold"/>
                                        <p:tgtEl>
                                          <p:spTgt spid="9">
                                            <p:graphicEl>
                                              <a:dgm id="{480D0FCD-E7DF-4D90-AD0E-23ED792B7859}"/>
                                            </p:graphicEl>
                                          </p:spTgt>
                                        </p:tgtEl>
                                        <p:attrNameLst>
                                          <p:attrName>ppt_x</p:attrName>
                                        </p:attrNameLst>
                                      </p:cBhvr>
                                      <p:tavLst>
                                        <p:tav tm="0">
                                          <p:val>
                                            <p:fltVal val="0.5"/>
                                          </p:val>
                                        </p:tav>
                                        <p:tav tm="100000">
                                          <p:val>
                                            <p:strVal val="#ppt_x"/>
                                          </p:val>
                                        </p:tav>
                                      </p:tavLst>
                                    </p:anim>
                                    <p:anim calcmode="lin" valueType="num">
                                      <p:cBhvr>
                                        <p:cTn id="75" dur="500" fill="hold"/>
                                        <p:tgtEl>
                                          <p:spTgt spid="9">
                                            <p:graphicEl>
                                              <a:dgm id="{480D0FCD-E7DF-4D90-AD0E-23ED792B7859}"/>
                                            </p:graphicEl>
                                          </p:spTgt>
                                        </p:tgtEl>
                                        <p:attrNameLst>
                                          <p:attrName>ppt_y</p:attrName>
                                        </p:attrNameLst>
                                      </p:cBhvr>
                                      <p:tavLst>
                                        <p:tav tm="0">
                                          <p:val>
                                            <p:fltVal val="0.5"/>
                                          </p:val>
                                        </p:tav>
                                        <p:tav tm="100000">
                                          <p:val>
                                            <p:strVal val="#ppt_y"/>
                                          </p:val>
                                        </p:tav>
                                      </p:tavLst>
                                    </p:anim>
                                  </p:childTnLst>
                                </p:cTn>
                              </p:par>
                              <p:par>
                                <p:cTn id="76" presetID="53" presetClass="entr" presetSubtype="528" fill="hold" grpId="0" nodeType="withEffect">
                                  <p:stCondLst>
                                    <p:cond delay="0"/>
                                  </p:stCondLst>
                                  <p:childTnLst>
                                    <p:set>
                                      <p:cBhvr>
                                        <p:cTn id="77" dur="1" fill="hold">
                                          <p:stCondLst>
                                            <p:cond delay="0"/>
                                          </p:stCondLst>
                                        </p:cTn>
                                        <p:tgtEl>
                                          <p:spTgt spid="9">
                                            <p:graphicEl>
                                              <a:dgm id="{56B7292D-9731-4075-ADD4-E2A91D421C2C}"/>
                                            </p:graphicEl>
                                          </p:spTgt>
                                        </p:tgtEl>
                                        <p:attrNameLst>
                                          <p:attrName>style.visibility</p:attrName>
                                        </p:attrNameLst>
                                      </p:cBhvr>
                                      <p:to>
                                        <p:strVal val="visible"/>
                                      </p:to>
                                    </p:set>
                                    <p:anim calcmode="lin" valueType="num">
                                      <p:cBhvr>
                                        <p:cTn id="78" dur="500" fill="hold"/>
                                        <p:tgtEl>
                                          <p:spTgt spid="9">
                                            <p:graphicEl>
                                              <a:dgm id="{56B7292D-9731-4075-ADD4-E2A91D421C2C}"/>
                                            </p:graphicEl>
                                          </p:spTgt>
                                        </p:tgtEl>
                                        <p:attrNameLst>
                                          <p:attrName>ppt_w</p:attrName>
                                        </p:attrNameLst>
                                      </p:cBhvr>
                                      <p:tavLst>
                                        <p:tav tm="0">
                                          <p:val>
                                            <p:fltVal val="0"/>
                                          </p:val>
                                        </p:tav>
                                        <p:tav tm="100000">
                                          <p:val>
                                            <p:strVal val="#ppt_w"/>
                                          </p:val>
                                        </p:tav>
                                      </p:tavLst>
                                    </p:anim>
                                    <p:anim calcmode="lin" valueType="num">
                                      <p:cBhvr>
                                        <p:cTn id="79" dur="500" fill="hold"/>
                                        <p:tgtEl>
                                          <p:spTgt spid="9">
                                            <p:graphicEl>
                                              <a:dgm id="{56B7292D-9731-4075-ADD4-E2A91D421C2C}"/>
                                            </p:graphicEl>
                                          </p:spTgt>
                                        </p:tgtEl>
                                        <p:attrNameLst>
                                          <p:attrName>ppt_h</p:attrName>
                                        </p:attrNameLst>
                                      </p:cBhvr>
                                      <p:tavLst>
                                        <p:tav tm="0">
                                          <p:val>
                                            <p:fltVal val="0"/>
                                          </p:val>
                                        </p:tav>
                                        <p:tav tm="100000">
                                          <p:val>
                                            <p:strVal val="#ppt_h"/>
                                          </p:val>
                                        </p:tav>
                                      </p:tavLst>
                                    </p:anim>
                                    <p:animEffect transition="in" filter="fade">
                                      <p:cBhvr>
                                        <p:cTn id="80" dur="500"/>
                                        <p:tgtEl>
                                          <p:spTgt spid="9">
                                            <p:graphicEl>
                                              <a:dgm id="{56B7292D-9731-4075-ADD4-E2A91D421C2C}"/>
                                            </p:graphicEl>
                                          </p:spTgt>
                                        </p:tgtEl>
                                      </p:cBhvr>
                                    </p:animEffect>
                                    <p:anim calcmode="lin" valueType="num">
                                      <p:cBhvr>
                                        <p:cTn id="81" dur="500" fill="hold"/>
                                        <p:tgtEl>
                                          <p:spTgt spid="9">
                                            <p:graphicEl>
                                              <a:dgm id="{56B7292D-9731-4075-ADD4-E2A91D421C2C}"/>
                                            </p:graphicEl>
                                          </p:spTgt>
                                        </p:tgtEl>
                                        <p:attrNameLst>
                                          <p:attrName>ppt_x</p:attrName>
                                        </p:attrNameLst>
                                      </p:cBhvr>
                                      <p:tavLst>
                                        <p:tav tm="0">
                                          <p:val>
                                            <p:fltVal val="0.5"/>
                                          </p:val>
                                        </p:tav>
                                        <p:tav tm="100000">
                                          <p:val>
                                            <p:strVal val="#ppt_x"/>
                                          </p:val>
                                        </p:tav>
                                      </p:tavLst>
                                    </p:anim>
                                    <p:anim calcmode="lin" valueType="num">
                                      <p:cBhvr>
                                        <p:cTn id="82" dur="500" fill="hold"/>
                                        <p:tgtEl>
                                          <p:spTgt spid="9">
                                            <p:graphicEl>
                                              <a:dgm id="{56B7292D-9731-4075-ADD4-E2A91D421C2C}"/>
                                            </p:graphicEl>
                                          </p:spTgt>
                                        </p:tgtEl>
                                        <p:attrNameLst>
                                          <p:attrName>ppt_y</p:attrName>
                                        </p:attrNameLst>
                                      </p:cBhvr>
                                      <p:tavLst>
                                        <p:tav tm="0">
                                          <p:val>
                                            <p:fltVal val="0.5"/>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17" presetClass="entr" presetSubtype="1" fill="hold" grpId="0" nodeType="clickEffect">
                                  <p:stCondLst>
                                    <p:cond delay="0"/>
                                  </p:stCondLst>
                                  <p:childTnLst>
                                    <p:set>
                                      <p:cBhvr>
                                        <p:cTn id="86" dur="1" fill="hold">
                                          <p:stCondLst>
                                            <p:cond delay="0"/>
                                          </p:stCondLst>
                                        </p:cTn>
                                        <p:tgtEl>
                                          <p:spTgt spid="9">
                                            <p:graphicEl>
                                              <a:dgm id="{41F42ECC-164F-4BA3-B8A0-C2E14FBA731B}"/>
                                            </p:graphicEl>
                                          </p:spTgt>
                                        </p:tgtEl>
                                        <p:attrNameLst>
                                          <p:attrName>style.visibility</p:attrName>
                                        </p:attrNameLst>
                                      </p:cBhvr>
                                      <p:to>
                                        <p:strVal val="visible"/>
                                      </p:to>
                                    </p:set>
                                    <p:anim calcmode="lin" valueType="num">
                                      <p:cBhvr>
                                        <p:cTn id="87" dur="500" fill="hold"/>
                                        <p:tgtEl>
                                          <p:spTgt spid="9">
                                            <p:graphicEl>
                                              <a:dgm id="{41F42ECC-164F-4BA3-B8A0-C2E14FBA731B}"/>
                                            </p:graphicEl>
                                          </p:spTgt>
                                        </p:tgtEl>
                                        <p:attrNameLst>
                                          <p:attrName>ppt_x</p:attrName>
                                        </p:attrNameLst>
                                      </p:cBhvr>
                                      <p:tavLst>
                                        <p:tav tm="0">
                                          <p:val>
                                            <p:strVal val="#ppt_x"/>
                                          </p:val>
                                        </p:tav>
                                        <p:tav tm="100000">
                                          <p:val>
                                            <p:strVal val="#ppt_x"/>
                                          </p:val>
                                        </p:tav>
                                      </p:tavLst>
                                    </p:anim>
                                    <p:anim calcmode="lin" valueType="num">
                                      <p:cBhvr>
                                        <p:cTn id="88" dur="500" fill="hold"/>
                                        <p:tgtEl>
                                          <p:spTgt spid="9">
                                            <p:graphicEl>
                                              <a:dgm id="{41F42ECC-164F-4BA3-B8A0-C2E14FBA731B}"/>
                                            </p:graphicEl>
                                          </p:spTgt>
                                        </p:tgtEl>
                                        <p:attrNameLst>
                                          <p:attrName>ppt_y</p:attrName>
                                        </p:attrNameLst>
                                      </p:cBhvr>
                                      <p:tavLst>
                                        <p:tav tm="0">
                                          <p:val>
                                            <p:strVal val="#ppt_y-#ppt_h/2"/>
                                          </p:val>
                                        </p:tav>
                                        <p:tav tm="100000">
                                          <p:val>
                                            <p:strVal val="#ppt_y"/>
                                          </p:val>
                                        </p:tav>
                                      </p:tavLst>
                                    </p:anim>
                                    <p:anim calcmode="lin" valueType="num">
                                      <p:cBhvr>
                                        <p:cTn id="89" dur="500" fill="hold"/>
                                        <p:tgtEl>
                                          <p:spTgt spid="9">
                                            <p:graphicEl>
                                              <a:dgm id="{41F42ECC-164F-4BA3-B8A0-C2E14FBA731B}"/>
                                            </p:graphicEl>
                                          </p:spTgt>
                                        </p:tgtEl>
                                        <p:attrNameLst>
                                          <p:attrName>ppt_w</p:attrName>
                                        </p:attrNameLst>
                                      </p:cBhvr>
                                      <p:tavLst>
                                        <p:tav tm="0">
                                          <p:val>
                                            <p:strVal val="#ppt_w"/>
                                          </p:val>
                                        </p:tav>
                                        <p:tav tm="100000">
                                          <p:val>
                                            <p:strVal val="#ppt_w"/>
                                          </p:val>
                                        </p:tav>
                                      </p:tavLst>
                                    </p:anim>
                                    <p:anim calcmode="lin" valueType="num">
                                      <p:cBhvr>
                                        <p:cTn id="90" dur="500" fill="hold"/>
                                        <p:tgtEl>
                                          <p:spTgt spid="9">
                                            <p:graphicEl>
                                              <a:dgm id="{41F42ECC-164F-4BA3-B8A0-C2E14FBA731B}"/>
                                            </p:graphicEl>
                                          </p:spTgt>
                                        </p:tgtEl>
                                        <p:attrNameLst>
                                          <p:attrName>ppt_h</p:attrName>
                                        </p:attrNameLst>
                                      </p:cBhvr>
                                      <p:tavLst>
                                        <p:tav tm="0">
                                          <p:val>
                                            <p:fltVal val="0"/>
                                          </p:val>
                                        </p:tav>
                                        <p:tav tm="100000">
                                          <p:val>
                                            <p:strVal val="#ppt_h"/>
                                          </p:val>
                                        </p:tav>
                                      </p:tavLst>
                                    </p:anim>
                                  </p:childTnLst>
                                </p:cTn>
                              </p:par>
                            </p:childTnLst>
                          </p:cTn>
                        </p:par>
                      </p:childTnLst>
                    </p:cTn>
                  </p:par>
                  <p:par>
                    <p:cTn id="91" fill="hold">
                      <p:stCondLst>
                        <p:cond delay="indefinite"/>
                      </p:stCondLst>
                      <p:childTnLst>
                        <p:par>
                          <p:cTn id="92" fill="hold">
                            <p:stCondLst>
                              <p:cond delay="0"/>
                            </p:stCondLst>
                            <p:childTnLst>
                              <p:par>
                                <p:cTn id="93" presetID="53" presetClass="entr" presetSubtype="528" fill="hold" grpId="0" nodeType="clickEffect">
                                  <p:stCondLst>
                                    <p:cond delay="0"/>
                                  </p:stCondLst>
                                  <p:childTnLst>
                                    <p:set>
                                      <p:cBhvr>
                                        <p:cTn id="94" dur="1" fill="hold">
                                          <p:stCondLst>
                                            <p:cond delay="0"/>
                                          </p:stCondLst>
                                        </p:cTn>
                                        <p:tgtEl>
                                          <p:spTgt spid="9">
                                            <p:graphicEl>
                                              <a:dgm id="{7CD9B7D2-5346-494E-909E-931407BEE132}"/>
                                            </p:graphicEl>
                                          </p:spTgt>
                                        </p:tgtEl>
                                        <p:attrNameLst>
                                          <p:attrName>style.visibility</p:attrName>
                                        </p:attrNameLst>
                                      </p:cBhvr>
                                      <p:to>
                                        <p:strVal val="visible"/>
                                      </p:to>
                                    </p:set>
                                    <p:anim calcmode="lin" valueType="num">
                                      <p:cBhvr>
                                        <p:cTn id="95" dur="500" fill="hold"/>
                                        <p:tgtEl>
                                          <p:spTgt spid="9">
                                            <p:graphicEl>
                                              <a:dgm id="{7CD9B7D2-5346-494E-909E-931407BEE132}"/>
                                            </p:graphicEl>
                                          </p:spTgt>
                                        </p:tgtEl>
                                        <p:attrNameLst>
                                          <p:attrName>ppt_w</p:attrName>
                                        </p:attrNameLst>
                                      </p:cBhvr>
                                      <p:tavLst>
                                        <p:tav tm="0">
                                          <p:val>
                                            <p:fltVal val="0"/>
                                          </p:val>
                                        </p:tav>
                                        <p:tav tm="100000">
                                          <p:val>
                                            <p:strVal val="#ppt_w"/>
                                          </p:val>
                                        </p:tav>
                                      </p:tavLst>
                                    </p:anim>
                                    <p:anim calcmode="lin" valueType="num">
                                      <p:cBhvr>
                                        <p:cTn id="96" dur="500" fill="hold"/>
                                        <p:tgtEl>
                                          <p:spTgt spid="9">
                                            <p:graphicEl>
                                              <a:dgm id="{7CD9B7D2-5346-494E-909E-931407BEE132}"/>
                                            </p:graphicEl>
                                          </p:spTgt>
                                        </p:tgtEl>
                                        <p:attrNameLst>
                                          <p:attrName>ppt_h</p:attrName>
                                        </p:attrNameLst>
                                      </p:cBhvr>
                                      <p:tavLst>
                                        <p:tav tm="0">
                                          <p:val>
                                            <p:fltVal val="0"/>
                                          </p:val>
                                        </p:tav>
                                        <p:tav tm="100000">
                                          <p:val>
                                            <p:strVal val="#ppt_h"/>
                                          </p:val>
                                        </p:tav>
                                      </p:tavLst>
                                    </p:anim>
                                    <p:animEffect transition="in" filter="fade">
                                      <p:cBhvr>
                                        <p:cTn id="97" dur="500"/>
                                        <p:tgtEl>
                                          <p:spTgt spid="9">
                                            <p:graphicEl>
                                              <a:dgm id="{7CD9B7D2-5346-494E-909E-931407BEE132}"/>
                                            </p:graphicEl>
                                          </p:spTgt>
                                        </p:tgtEl>
                                      </p:cBhvr>
                                    </p:animEffect>
                                    <p:anim calcmode="lin" valueType="num">
                                      <p:cBhvr>
                                        <p:cTn id="98" dur="500" fill="hold"/>
                                        <p:tgtEl>
                                          <p:spTgt spid="9">
                                            <p:graphicEl>
                                              <a:dgm id="{7CD9B7D2-5346-494E-909E-931407BEE132}"/>
                                            </p:graphicEl>
                                          </p:spTgt>
                                        </p:tgtEl>
                                        <p:attrNameLst>
                                          <p:attrName>ppt_x</p:attrName>
                                        </p:attrNameLst>
                                      </p:cBhvr>
                                      <p:tavLst>
                                        <p:tav tm="0">
                                          <p:val>
                                            <p:fltVal val="0.5"/>
                                          </p:val>
                                        </p:tav>
                                        <p:tav tm="100000">
                                          <p:val>
                                            <p:strVal val="#ppt_x"/>
                                          </p:val>
                                        </p:tav>
                                      </p:tavLst>
                                    </p:anim>
                                    <p:anim calcmode="lin" valueType="num">
                                      <p:cBhvr>
                                        <p:cTn id="99" dur="500" fill="hold"/>
                                        <p:tgtEl>
                                          <p:spTgt spid="9">
                                            <p:graphicEl>
                                              <a:dgm id="{7CD9B7D2-5346-494E-909E-931407BEE132}"/>
                                            </p:graphicEl>
                                          </p:spTgt>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9">
                                            <p:graphicEl>
                                              <a:dgm id="{07A4AE2E-8284-42CA-B7F9-4B2F722B0780}"/>
                                            </p:graphicEl>
                                          </p:spTgt>
                                        </p:tgtEl>
                                        <p:attrNameLst>
                                          <p:attrName>style.visibility</p:attrName>
                                        </p:attrNameLst>
                                      </p:cBhvr>
                                      <p:to>
                                        <p:strVal val="visible"/>
                                      </p:to>
                                    </p:set>
                                    <p:anim calcmode="lin" valueType="num">
                                      <p:cBhvr>
                                        <p:cTn id="102" dur="500" fill="hold"/>
                                        <p:tgtEl>
                                          <p:spTgt spid="9">
                                            <p:graphicEl>
                                              <a:dgm id="{07A4AE2E-8284-42CA-B7F9-4B2F722B0780}"/>
                                            </p:graphicEl>
                                          </p:spTgt>
                                        </p:tgtEl>
                                        <p:attrNameLst>
                                          <p:attrName>ppt_w</p:attrName>
                                        </p:attrNameLst>
                                      </p:cBhvr>
                                      <p:tavLst>
                                        <p:tav tm="0">
                                          <p:val>
                                            <p:fltVal val="0"/>
                                          </p:val>
                                        </p:tav>
                                        <p:tav tm="100000">
                                          <p:val>
                                            <p:strVal val="#ppt_w"/>
                                          </p:val>
                                        </p:tav>
                                      </p:tavLst>
                                    </p:anim>
                                    <p:anim calcmode="lin" valueType="num">
                                      <p:cBhvr>
                                        <p:cTn id="103" dur="500" fill="hold"/>
                                        <p:tgtEl>
                                          <p:spTgt spid="9">
                                            <p:graphicEl>
                                              <a:dgm id="{07A4AE2E-8284-42CA-B7F9-4B2F722B0780}"/>
                                            </p:graphicEl>
                                          </p:spTgt>
                                        </p:tgtEl>
                                        <p:attrNameLst>
                                          <p:attrName>ppt_h</p:attrName>
                                        </p:attrNameLst>
                                      </p:cBhvr>
                                      <p:tavLst>
                                        <p:tav tm="0">
                                          <p:val>
                                            <p:fltVal val="0"/>
                                          </p:val>
                                        </p:tav>
                                        <p:tav tm="100000">
                                          <p:val>
                                            <p:strVal val="#ppt_h"/>
                                          </p:val>
                                        </p:tav>
                                      </p:tavLst>
                                    </p:anim>
                                    <p:animEffect transition="in" filter="fade">
                                      <p:cBhvr>
                                        <p:cTn id="104" dur="500"/>
                                        <p:tgtEl>
                                          <p:spTgt spid="9">
                                            <p:graphicEl>
                                              <a:dgm id="{07A4AE2E-8284-42CA-B7F9-4B2F722B0780}"/>
                                            </p:graphicEl>
                                          </p:spTgt>
                                        </p:tgtEl>
                                      </p:cBhvr>
                                    </p:animEffect>
                                    <p:anim calcmode="lin" valueType="num">
                                      <p:cBhvr>
                                        <p:cTn id="105" dur="500" fill="hold"/>
                                        <p:tgtEl>
                                          <p:spTgt spid="9">
                                            <p:graphicEl>
                                              <a:dgm id="{07A4AE2E-8284-42CA-B7F9-4B2F722B0780}"/>
                                            </p:graphicEl>
                                          </p:spTgt>
                                        </p:tgtEl>
                                        <p:attrNameLst>
                                          <p:attrName>ppt_x</p:attrName>
                                        </p:attrNameLst>
                                      </p:cBhvr>
                                      <p:tavLst>
                                        <p:tav tm="0">
                                          <p:val>
                                            <p:fltVal val="0.5"/>
                                          </p:val>
                                        </p:tav>
                                        <p:tav tm="100000">
                                          <p:val>
                                            <p:strVal val="#ppt_x"/>
                                          </p:val>
                                        </p:tav>
                                      </p:tavLst>
                                    </p:anim>
                                    <p:anim calcmode="lin" valueType="num">
                                      <p:cBhvr>
                                        <p:cTn id="106" dur="500" fill="hold"/>
                                        <p:tgtEl>
                                          <p:spTgt spid="9">
                                            <p:graphicEl>
                                              <a:dgm id="{07A4AE2E-8284-42CA-B7F9-4B2F722B0780}"/>
                                            </p:graphicEl>
                                          </p:spTgt>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9">
                                            <p:graphicEl>
                                              <a:dgm id="{F9DF30A9-7B6B-451C-B056-6355C95639B1}"/>
                                            </p:graphicEl>
                                          </p:spTgt>
                                        </p:tgtEl>
                                        <p:attrNameLst>
                                          <p:attrName>style.visibility</p:attrName>
                                        </p:attrNameLst>
                                      </p:cBhvr>
                                      <p:to>
                                        <p:strVal val="visible"/>
                                      </p:to>
                                    </p:set>
                                    <p:anim calcmode="lin" valueType="num">
                                      <p:cBhvr>
                                        <p:cTn id="109" dur="500" fill="hold"/>
                                        <p:tgtEl>
                                          <p:spTgt spid="9">
                                            <p:graphicEl>
                                              <a:dgm id="{F9DF30A9-7B6B-451C-B056-6355C95639B1}"/>
                                            </p:graphicEl>
                                          </p:spTgt>
                                        </p:tgtEl>
                                        <p:attrNameLst>
                                          <p:attrName>ppt_w</p:attrName>
                                        </p:attrNameLst>
                                      </p:cBhvr>
                                      <p:tavLst>
                                        <p:tav tm="0">
                                          <p:val>
                                            <p:fltVal val="0"/>
                                          </p:val>
                                        </p:tav>
                                        <p:tav tm="100000">
                                          <p:val>
                                            <p:strVal val="#ppt_w"/>
                                          </p:val>
                                        </p:tav>
                                      </p:tavLst>
                                    </p:anim>
                                    <p:anim calcmode="lin" valueType="num">
                                      <p:cBhvr>
                                        <p:cTn id="110" dur="500" fill="hold"/>
                                        <p:tgtEl>
                                          <p:spTgt spid="9">
                                            <p:graphicEl>
                                              <a:dgm id="{F9DF30A9-7B6B-451C-B056-6355C95639B1}"/>
                                            </p:graphicEl>
                                          </p:spTgt>
                                        </p:tgtEl>
                                        <p:attrNameLst>
                                          <p:attrName>ppt_h</p:attrName>
                                        </p:attrNameLst>
                                      </p:cBhvr>
                                      <p:tavLst>
                                        <p:tav tm="0">
                                          <p:val>
                                            <p:fltVal val="0"/>
                                          </p:val>
                                        </p:tav>
                                        <p:tav tm="100000">
                                          <p:val>
                                            <p:strVal val="#ppt_h"/>
                                          </p:val>
                                        </p:tav>
                                      </p:tavLst>
                                    </p:anim>
                                    <p:animEffect transition="in" filter="fade">
                                      <p:cBhvr>
                                        <p:cTn id="111" dur="500"/>
                                        <p:tgtEl>
                                          <p:spTgt spid="9">
                                            <p:graphicEl>
                                              <a:dgm id="{F9DF30A9-7B6B-451C-B056-6355C95639B1}"/>
                                            </p:graphicEl>
                                          </p:spTgt>
                                        </p:tgtEl>
                                      </p:cBhvr>
                                    </p:animEffect>
                                    <p:anim calcmode="lin" valueType="num">
                                      <p:cBhvr>
                                        <p:cTn id="112" dur="500" fill="hold"/>
                                        <p:tgtEl>
                                          <p:spTgt spid="9">
                                            <p:graphicEl>
                                              <a:dgm id="{F9DF30A9-7B6B-451C-B056-6355C95639B1}"/>
                                            </p:graphicEl>
                                          </p:spTgt>
                                        </p:tgtEl>
                                        <p:attrNameLst>
                                          <p:attrName>ppt_x</p:attrName>
                                        </p:attrNameLst>
                                      </p:cBhvr>
                                      <p:tavLst>
                                        <p:tav tm="0">
                                          <p:val>
                                            <p:fltVal val="0.5"/>
                                          </p:val>
                                        </p:tav>
                                        <p:tav tm="100000">
                                          <p:val>
                                            <p:strVal val="#ppt_x"/>
                                          </p:val>
                                        </p:tav>
                                      </p:tavLst>
                                    </p:anim>
                                    <p:anim calcmode="lin" valueType="num">
                                      <p:cBhvr>
                                        <p:cTn id="113" dur="500" fill="hold"/>
                                        <p:tgtEl>
                                          <p:spTgt spid="9">
                                            <p:graphicEl>
                                              <a:dgm id="{F9DF30A9-7B6B-451C-B056-6355C95639B1}"/>
                                            </p:graphicEl>
                                          </p:spTgt>
                                        </p:tgtEl>
                                        <p:attrNameLst>
                                          <p:attrName>ppt_y</p:attrName>
                                        </p:attrNameLst>
                                      </p:cBhvr>
                                      <p:tavLst>
                                        <p:tav tm="0">
                                          <p:val>
                                            <p:fltVal val="0.5"/>
                                          </p:val>
                                        </p:tav>
                                        <p:tav tm="100000">
                                          <p:val>
                                            <p:strVal val="#ppt_y"/>
                                          </p:val>
                                        </p:tav>
                                      </p:tavLst>
                                    </p:anim>
                                  </p:childTnLst>
                                </p:cTn>
                              </p:par>
                            </p:childTnLst>
                          </p:cTn>
                        </p:par>
                      </p:childTnLst>
                    </p:cTn>
                  </p:par>
                  <p:par>
                    <p:cTn id="114" fill="hold">
                      <p:stCondLst>
                        <p:cond delay="indefinite"/>
                      </p:stCondLst>
                      <p:childTnLst>
                        <p:par>
                          <p:cTn id="115" fill="hold">
                            <p:stCondLst>
                              <p:cond delay="0"/>
                            </p:stCondLst>
                            <p:childTnLst>
                              <p:par>
                                <p:cTn id="116" presetID="17" presetClass="entr" presetSubtype="1" fill="hold" grpId="0" nodeType="clickEffect">
                                  <p:stCondLst>
                                    <p:cond delay="0"/>
                                  </p:stCondLst>
                                  <p:childTnLst>
                                    <p:set>
                                      <p:cBhvr>
                                        <p:cTn id="117" dur="1" fill="hold">
                                          <p:stCondLst>
                                            <p:cond delay="0"/>
                                          </p:stCondLst>
                                        </p:cTn>
                                        <p:tgtEl>
                                          <p:spTgt spid="9">
                                            <p:graphicEl>
                                              <a:dgm id="{6DEE1C7E-29F1-4BFF-ADCF-6502FAF270BD}"/>
                                            </p:graphicEl>
                                          </p:spTgt>
                                        </p:tgtEl>
                                        <p:attrNameLst>
                                          <p:attrName>style.visibility</p:attrName>
                                        </p:attrNameLst>
                                      </p:cBhvr>
                                      <p:to>
                                        <p:strVal val="visible"/>
                                      </p:to>
                                    </p:set>
                                    <p:anim calcmode="lin" valueType="num">
                                      <p:cBhvr>
                                        <p:cTn id="118" dur="500" fill="hold"/>
                                        <p:tgtEl>
                                          <p:spTgt spid="9">
                                            <p:graphicEl>
                                              <a:dgm id="{6DEE1C7E-29F1-4BFF-ADCF-6502FAF270BD}"/>
                                            </p:graphicEl>
                                          </p:spTgt>
                                        </p:tgtEl>
                                        <p:attrNameLst>
                                          <p:attrName>ppt_x</p:attrName>
                                        </p:attrNameLst>
                                      </p:cBhvr>
                                      <p:tavLst>
                                        <p:tav tm="0">
                                          <p:val>
                                            <p:strVal val="#ppt_x"/>
                                          </p:val>
                                        </p:tav>
                                        <p:tav tm="100000">
                                          <p:val>
                                            <p:strVal val="#ppt_x"/>
                                          </p:val>
                                        </p:tav>
                                      </p:tavLst>
                                    </p:anim>
                                    <p:anim calcmode="lin" valueType="num">
                                      <p:cBhvr>
                                        <p:cTn id="119" dur="500" fill="hold"/>
                                        <p:tgtEl>
                                          <p:spTgt spid="9">
                                            <p:graphicEl>
                                              <a:dgm id="{6DEE1C7E-29F1-4BFF-ADCF-6502FAF270BD}"/>
                                            </p:graphicEl>
                                          </p:spTgt>
                                        </p:tgtEl>
                                        <p:attrNameLst>
                                          <p:attrName>ppt_y</p:attrName>
                                        </p:attrNameLst>
                                      </p:cBhvr>
                                      <p:tavLst>
                                        <p:tav tm="0">
                                          <p:val>
                                            <p:strVal val="#ppt_y-#ppt_h/2"/>
                                          </p:val>
                                        </p:tav>
                                        <p:tav tm="100000">
                                          <p:val>
                                            <p:strVal val="#ppt_y"/>
                                          </p:val>
                                        </p:tav>
                                      </p:tavLst>
                                    </p:anim>
                                    <p:anim calcmode="lin" valueType="num">
                                      <p:cBhvr>
                                        <p:cTn id="120" dur="500" fill="hold"/>
                                        <p:tgtEl>
                                          <p:spTgt spid="9">
                                            <p:graphicEl>
                                              <a:dgm id="{6DEE1C7E-29F1-4BFF-ADCF-6502FAF270BD}"/>
                                            </p:graphicEl>
                                          </p:spTgt>
                                        </p:tgtEl>
                                        <p:attrNameLst>
                                          <p:attrName>ppt_w</p:attrName>
                                        </p:attrNameLst>
                                      </p:cBhvr>
                                      <p:tavLst>
                                        <p:tav tm="0">
                                          <p:val>
                                            <p:strVal val="#ppt_w"/>
                                          </p:val>
                                        </p:tav>
                                        <p:tav tm="100000">
                                          <p:val>
                                            <p:strVal val="#ppt_w"/>
                                          </p:val>
                                        </p:tav>
                                      </p:tavLst>
                                    </p:anim>
                                    <p:anim calcmode="lin" valueType="num">
                                      <p:cBhvr>
                                        <p:cTn id="121" dur="500" fill="hold"/>
                                        <p:tgtEl>
                                          <p:spTgt spid="9">
                                            <p:graphicEl>
                                              <a:dgm id="{6DEE1C7E-29F1-4BFF-ADCF-6502FAF270BD}"/>
                                            </p:graphicEl>
                                          </p:spTgt>
                                        </p:tgtEl>
                                        <p:attrNameLst>
                                          <p:attrName>ppt_h</p:attrName>
                                        </p:attrNameLst>
                                      </p:cBhvr>
                                      <p:tavLst>
                                        <p:tav tm="0">
                                          <p:val>
                                            <p:fltVal val="0"/>
                                          </p:val>
                                        </p:tav>
                                        <p:tav tm="100000">
                                          <p:val>
                                            <p:strVal val="#ppt_h"/>
                                          </p:val>
                                        </p:tav>
                                      </p:tavLst>
                                    </p:anim>
                                  </p:childTnLst>
                                </p:cTn>
                              </p:par>
                            </p:childTnLst>
                          </p:cTn>
                        </p:par>
                      </p:childTnLst>
                    </p:cTn>
                  </p:par>
                  <p:par>
                    <p:cTn id="122" fill="hold">
                      <p:stCondLst>
                        <p:cond delay="indefinite"/>
                      </p:stCondLst>
                      <p:childTnLst>
                        <p:par>
                          <p:cTn id="123" fill="hold">
                            <p:stCondLst>
                              <p:cond delay="0"/>
                            </p:stCondLst>
                            <p:childTnLst>
                              <p:par>
                                <p:cTn id="124" presetID="53" presetClass="entr" presetSubtype="528" fill="hold" grpId="0" nodeType="clickEffect">
                                  <p:stCondLst>
                                    <p:cond delay="0"/>
                                  </p:stCondLst>
                                  <p:childTnLst>
                                    <p:set>
                                      <p:cBhvr>
                                        <p:cTn id="125" dur="1" fill="hold">
                                          <p:stCondLst>
                                            <p:cond delay="0"/>
                                          </p:stCondLst>
                                        </p:cTn>
                                        <p:tgtEl>
                                          <p:spTgt spid="9">
                                            <p:graphicEl>
                                              <a:dgm id="{D2AE9422-10DB-4BFB-A12C-EBB4A8DCAA2C}"/>
                                            </p:graphicEl>
                                          </p:spTgt>
                                        </p:tgtEl>
                                        <p:attrNameLst>
                                          <p:attrName>style.visibility</p:attrName>
                                        </p:attrNameLst>
                                      </p:cBhvr>
                                      <p:to>
                                        <p:strVal val="visible"/>
                                      </p:to>
                                    </p:set>
                                    <p:anim calcmode="lin" valueType="num">
                                      <p:cBhvr>
                                        <p:cTn id="126" dur="500" fill="hold"/>
                                        <p:tgtEl>
                                          <p:spTgt spid="9">
                                            <p:graphicEl>
                                              <a:dgm id="{D2AE9422-10DB-4BFB-A12C-EBB4A8DCAA2C}"/>
                                            </p:graphicEl>
                                          </p:spTgt>
                                        </p:tgtEl>
                                        <p:attrNameLst>
                                          <p:attrName>ppt_w</p:attrName>
                                        </p:attrNameLst>
                                      </p:cBhvr>
                                      <p:tavLst>
                                        <p:tav tm="0">
                                          <p:val>
                                            <p:fltVal val="0"/>
                                          </p:val>
                                        </p:tav>
                                        <p:tav tm="100000">
                                          <p:val>
                                            <p:strVal val="#ppt_w"/>
                                          </p:val>
                                        </p:tav>
                                      </p:tavLst>
                                    </p:anim>
                                    <p:anim calcmode="lin" valueType="num">
                                      <p:cBhvr>
                                        <p:cTn id="127" dur="500" fill="hold"/>
                                        <p:tgtEl>
                                          <p:spTgt spid="9">
                                            <p:graphicEl>
                                              <a:dgm id="{D2AE9422-10DB-4BFB-A12C-EBB4A8DCAA2C}"/>
                                            </p:graphicEl>
                                          </p:spTgt>
                                        </p:tgtEl>
                                        <p:attrNameLst>
                                          <p:attrName>ppt_h</p:attrName>
                                        </p:attrNameLst>
                                      </p:cBhvr>
                                      <p:tavLst>
                                        <p:tav tm="0">
                                          <p:val>
                                            <p:fltVal val="0"/>
                                          </p:val>
                                        </p:tav>
                                        <p:tav tm="100000">
                                          <p:val>
                                            <p:strVal val="#ppt_h"/>
                                          </p:val>
                                        </p:tav>
                                      </p:tavLst>
                                    </p:anim>
                                    <p:animEffect transition="in" filter="fade">
                                      <p:cBhvr>
                                        <p:cTn id="128" dur="500"/>
                                        <p:tgtEl>
                                          <p:spTgt spid="9">
                                            <p:graphicEl>
                                              <a:dgm id="{D2AE9422-10DB-4BFB-A12C-EBB4A8DCAA2C}"/>
                                            </p:graphicEl>
                                          </p:spTgt>
                                        </p:tgtEl>
                                      </p:cBhvr>
                                    </p:animEffect>
                                    <p:anim calcmode="lin" valueType="num">
                                      <p:cBhvr>
                                        <p:cTn id="129" dur="500" fill="hold"/>
                                        <p:tgtEl>
                                          <p:spTgt spid="9">
                                            <p:graphicEl>
                                              <a:dgm id="{D2AE9422-10DB-4BFB-A12C-EBB4A8DCAA2C}"/>
                                            </p:graphicEl>
                                          </p:spTgt>
                                        </p:tgtEl>
                                        <p:attrNameLst>
                                          <p:attrName>ppt_x</p:attrName>
                                        </p:attrNameLst>
                                      </p:cBhvr>
                                      <p:tavLst>
                                        <p:tav tm="0">
                                          <p:val>
                                            <p:fltVal val="0.5"/>
                                          </p:val>
                                        </p:tav>
                                        <p:tav tm="100000">
                                          <p:val>
                                            <p:strVal val="#ppt_x"/>
                                          </p:val>
                                        </p:tav>
                                      </p:tavLst>
                                    </p:anim>
                                    <p:anim calcmode="lin" valueType="num">
                                      <p:cBhvr>
                                        <p:cTn id="130" dur="500" fill="hold"/>
                                        <p:tgtEl>
                                          <p:spTgt spid="9">
                                            <p:graphicEl>
                                              <a:dgm id="{D2AE9422-10DB-4BFB-A12C-EBB4A8DCAA2C}"/>
                                            </p:graphicEl>
                                          </p:spTgt>
                                        </p:tgtEl>
                                        <p:attrNameLst>
                                          <p:attrName>ppt_y</p:attrName>
                                        </p:attrNameLst>
                                      </p:cBhvr>
                                      <p:tavLst>
                                        <p:tav tm="0">
                                          <p:val>
                                            <p:fltVal val="0.5"/>
                                          </p:val>
                                        </p:tav>
                                        <p:tav tm="100000">
                                          <p:val>
                                            <p:strVal val="#ppt_y"/>
                                          </p:val>
                                        </p:tav>
                                      </p:tavLst>
                                    </p:anim>
                                  </p:childTnLst>
                                </p:cTn>
                              </p:par>
                              <p:par>
                                <p:cTn id="131" presetID="53" presetClass="entr" presetSubtype="528" fill="hold" grpId="0" nodeType="withEffect">
                                  <p:stCondLst>
                                    <p:cond delay="0"/>
                                  </p:stCondLst>
                                  <p:childTnLst>
                                    <p:set>
                                      <p:cBhvr>
                                        <p:cTn id="132" dur="1" fill="hold">
                                          <p:stCondLst>
                                            <p:cond delay="0"/>
                                          </p:stCondLst>
                                        </p:cTn>
                                        <p:tgtEl>
                                          <p:spTgt spid="9">
                                            <p:graphicEl>
                                              <a:dgm id="{F31AED5F-BA65-453B-A8D0-15DD9B3FEDF6}"/>
                                            </p:graphicEl>
                                          </p:spTgt>
                                        </p:tgtEl>
                                        <p:attrNameLst>
                                          <p:attrName>style.visibility</p:attrName>
                                        </p:attrNameLst>
                                      </p:cBhvr>
                                      <p:to>
                                        <p:strVal val="visible"/>
                                      </p:to>
                                    </p:set>
                                    <p:anim calcmode="lin" valueType="num">
                                      <p:cBhvr>
                                        <p:cTn id="133" dur="500" fill="hold"/>
                                        <p:tgtEl>
                                          <p:spTgt spid="9">
                                            <p:graphicEl>
                                              <a:dgm id="{F31AED5F-BA65-453B-A8D0-15DD9B3FEDF6}"/>
                                            </p:graphicEl>
                                          </p:spTgt>
                                        </p:tgtEl>
                                        <p:attrNameLst>
                                          <p:attrName>ppt_w</p:attrName>
                                        </p:attrNameLst>
                                      </p:cBhvr>
                                      <p:tavLst>
                                        <p:tav tm="0">
                                          <p:val>
                                            <p:fltVal val="0"/>
                                          </p:val>
                                        </p:tav>
                                        <p:tav tm="100000">
                                          <p:val>
                                            <p:strVal val="#ppt_w"/>
                                          </p:val>
                                        </p:tav>
                                      </p:tavLst>
                                    </p:anim>
                                    <p:anim calcmode="lin" valueType="num">
                                      <p:cBhvr>
                                        <p:cTn id="134" dur="500" fill="hold"/>
                                        <p:tgtEl>
                                          <p:spTgt spid="9">
                                            <p:graphicEl>
                                              <a:dgm id="{F31AED5F-BA65-453B-A8D0-15DD9B3FEDF6}"/>
                                            </p:graphicEl>
                                          </p:spTgt>
                                        </p:tgtEl>
                                        <p:attrNameLst>
                                          <p:attrName>ppt_h</p:attrName>
                                        </p:attrNameLst>
                                      </p:cBhvr>
                                      <p:tavLst>
                                        <p:tav tm="0">
                                          <p:val>
                                            <p:fltVal val="0"/>
                                          </p:val>
                                        </p:tav>
                                        <p:tav tm="100000">
                                          <p:val>
                                            <p:strVal val="#ppt_h"/>
                                          </p:val>
                                        </p:tav>
                                      </p:tavLst>
                                    </p:anim>
                                    <p:animEffect transition="in" filter="fade">
                                      <p:cBhvr>
                                        <p:cTn id="135" dur="500"/>
                                        <p:tgtEl>
                                          <p:spTgt spid="9">
                                            <p:graphicEl>
                                              <a:dgm id="{F31AED5F-BA65-453B-A8D0-15DD9B3FEDF6}"/>
                                            </p:graphicEl>
                                          </p:spTgt>
                                        </p:tgtEl>
                                      </p:cBhvr>
                                    </p:animEffect>
                                    <p:anim calcmode="lin" valueType="num">
                                      <p:cBhvr>
                                        <p:cTn id="136" dur="500" fill="hold"/>
                                        <p:tgtEl>
                                          <p:spTgt spid="9">
                                            <p:graphicEl>
                                              <a:dgm id="{F31AED5F-BA65-453B-A8D0-15DD9B3FEDF6}"/>
                                            </p:graphicEl>
                                          </p:spTgt>
                                        </p:tgtEl>
                                        <p:attrNameLst>
                                          <p:attrName>ppt_x</p:attrName>
                                        </p:attrNameLst>
                                      </p:cBhvr>
                                      <p:tavLst>
                                        <p:tav tm="0">
                                          <p:val>
                                            <p:fltVal val="0.5"/>
                                          </p:val>
                                        </p:tav>
                                        <p:tav tm="100000">
                                          <p:val>
                                            <p:strVal val="#ppt_x"/>
                                          </p:val>
                                        </p:tav>
                                      </p:tavLst>
                                    </p:anim>
                                    <p:anim calcmode="lin" valueType="num">
                                      <p:cBhvr>
                                        <p:cTn id="137" dur="500" fill="hold"/>
                                        <p:tgtEl>
                                          <p:spTgt spid="9">
                                            <p:graphicEl>
                                              <a:dgm id="{F31AED5F-BA65-453B-A8D0-15DD9B3FEDF6}"/>
                                            </p:graphicEl>
                                          </p:spTgt>
                                        </p:tgtEl>
                                        <p:attrNameLst>
                                          <p:attrName>ppt_y</p:attrName>
                                        </p:attrNameLst>
                                      </p:cBhvr>
                                      <p:tavLst>
                                        <p:tav tm="0">
                                          <p:val>
                                            <p:fltVal val="0.5"/>
                                          </p:val>
                                        </p:tav>
                                        <p:tav tm="100000">
                                          <p:val>
                                            <p:strVal val="#ppt_y"/>
                                          </p:val>
                                        </p:tav>
                                      </p:tavLst>
                                    </p:anim>
                                  </p:childTnLst>
                                </p:cTn>
                              </p:par>
                              <p:par>
                                <p:cTn id="138" presetID="53" presetClass="entr" presetSubtype="528" fill="hold" grpId="0" nodeType="withEffect">
                                  <p:stCondLst>
                                    <p:cond delay="0"/>
                                  </p:stCondLst>
                                  <p:childTnLst>
                                    <p:set>
                                      <p:cBhvr>
                                        <p:cTn id="139" dur="1" fill="hold">
                                          <p:stCondLst>
                                            <p:cond delay="0"/>
                                          </p:stCondLst>
                                        </p:cTn>
                                        <p:tgtEl>
                                          <p:spTgt spid="9">
                                            <p:graphicEl>
                                              <a:dgm id="{F943B3B9-DC10-4A5C-B0AC-A895FE8A8097}"/>
                                            </p:graphicEl>
                                          </p:spTgt>
                                        </p:tgtEl>
                                        <p:attrNameLst>
                                          <p:attrName>style.visibility</p:attrName>
                                        </p:attrNameLst>
                                      </p:cBhvr>
                                      <p:to>
                                        <p:strVal val="visible"/>
                                      </p:to>
                                    </p:set>
                                    <p:anim calcmode="lin" valueType="num">
                                      <p:cBhvr>
                                        <p:cTn id="140" dur="500" fill="hold"/>
                                        <p:tgtEl>
                                          <p:spTgt spid="9">
                                            <p:graphicEl>
                                              <a:dgm id="{F943B3B9-DC10-4A5C-B0AC-A895FE8A8097}"/>
                                            </p:graphicEl>
                                          </p:spTgt>
                                        </p:tgtEl>
                                        <p:attrNameLst>
                                          <p:attrName>ppt_w</p:attrName>
                                        </p:attrNameLst>
                                      </p:cBhvr>
                                      <p:tavLst>
                                        <p:tav tm="0">
                                          <p:val>
                                            <p:fltVal val="0"/>
                                          </p:val>
                                        </p:tav>
                                        <p:tav tm="100000">
                                          <p:val>
                                            <p:strVal val="#ppt_w"/>
                                          </p:val>
                                        </p:tav>
                                      </p:tavLst>
                                    </p:anim>
                                    <p:anim calcmode="lin" valueType="num">
                                      <p:cBhvr>
                                        <p:cTn id="141" dur="500" fill="hold"/>
                                        <p:tgtEl>
                                          <p:spTgt spid="9">
                                            <p:graphicEl>
                                              <a:dgm id="{F943B3B9-DC10-4A5C-B0AC-A895FE8A8097}"/>
                                            </p:graphicEl>
                                          </p:spTgt>
                                        </p:tgtEl>
                                        <p:attrNameLst>
                                          <p:attrName>ppt_h</p:attrName>
                                        </p:attrNameLst>
                                      </p:cBhvr>
                                      <p:tavLst>
                                        <p:tav tm="0">
                                          <p:val>
                                            <p:fltVal val="0"/>
                                          </p:val>
                                        </p:tav>
                                        <p:tav tm="100000">
                                          <p:val>
                                            <p:strVal val="#ppt_h"/>
                                          </p:val>
                                        </p:tav>
                                      </p:tavLst>
                                    </p:anim>
                                    <p:animEffect transition="in" filter="fade">
                                      <p:cBhvr>
                                        <p:cTn id="142" dur="500"/>
                                        <p:tgtEl>
                                          <p:spTgt spid="9">
                                            <p:graphicEl>
                                              <a:dgm id="{F943B3B9-DC10-4A5C-B0AC-A895FE8A8097}"/>
                                            </p:graphicEl>
                                          </p:spTgt>
                                        </p:tgtEl>
                                      </p:cBhvr>
                                    </p:animEffect>
                                    <p:anim calcmode="lin" valueType="num">
                                      <p:cBhvr>
                                        <p:cTn id="143" dur="500" fill="hold"/>
                                        <p:tgtEl>
                                          <p:spTgt spid="9">
                                            <p:graphicEl>
                                              <a:dgm id="{F943B3B9-DC10-4A5C-B0AC-A895FE8A8097}"/>
                                            </p:graphicEl>
                                          </p:spTgt>
                                        </p:tgtEl>
                                        <p:attrNameLst>
                                          <p:attrName>ppt_x</p:attrName>
                                        </p:attrNameLst>
                                      </p:cBhvr>
                                      <p:tavLst>
                                        <p:tav tm="0">
                                          <p:val>
                                            <p:fltVal val="0.5"/>
                                          </p:val>
                                        </p:tav>
                                        <p:tav tm="100000">
                                          <p:val>
                                            <p:strVal val="#ppt_x"/>
                                          </p:val>
                                        </p:tav>
                                      </p:tavLst>
                                    </p:anim>
                                    <p:anim calcmode="lin" valueType="num">
                                      <p:cBhvr>
                                        <p:cTn id="144" dur="500" fill="hold"/>
                                        <p:tgtEl>
                                          <p:spTgt spid="9">
                                            <p:graphicEl>
                                              <a:dgm id="{F943B3B9-DC10-4A5C-B0AC-A895FE8A8097}"/>
                                            </p:graphicEl>
                                          </p:spTgt>
                                        </p:tgtEl>
                                        <p:attrNameLst>
                                          <p:attrName>ppt_y</p:attrName>
                                        </p:attrNameLst>
                                      </p:cBhvr>
                                      <p:tavLst>
                                        <p:tav tm="0">
                                          <p:val>
                                            <p:fltVal val="0.5"/>
                                          </p:val>
                                        </p:tav>
                                        <p:tav tm="100000">
                                          <p:val>
                                            <p:strVal val="#ppt_y"/>
                                          </p:val>
                                        </p:tav>
                                      </p:tavLst>
                                    </p:anim>
                                  </p:childTnLst>
                                </p:cTn>
                              </p:par>
                            </p:childTnLst>
                          </p:cTn>
                        </p:par>
                      </p:childTnLst>
                    </p:cTn>
                  </p:par>
                  <p:par>
                    <p:cTn id="145" fill="hold">
                      <p:stCondLst>
                        <p:cond delay="indefinite"/>
                      </p:stCondLst>
                      <p:childTnLst>
                        <p:par>
                          <p:cTn id="146" fill="hold">
                            <p:stCondLst>
                              <p:cond delay="0"/>
                            </p:stCondLst>
                            <p:childTnLst>
                              <p:par>
                                <p:cTn id="147" presetID="17" presetClass="entr" presetSubtype="1" fill="hold" grpId="0" nodeType="clickEffect">
                                  <p:stCondLst>
                                    <p:cond delay="0"/>
                                  </p:stCondLst>
                                  <p:childTnLst>
                                    <p:set>
                                      <p:cBhvr>
                                        <p:cTn id="148" dur="1" fill="hold">
                                          <p:stCondLst>
                                            <p:cond delay="0"/>
                                          </p:stCondLst>
                                        </p:cTn>
                                        <p:tgtEl>
                                          <p:spTgt spid="9">
                                            <p:graphicEl>
                                              <a:dgm id="{B333758D-FD54-491E-89E7-30D54E48085C}"/>
                                            </p:graphicEl>
                                          </p:spTgt>
                                        </p:tgtEl>
                                        <p:attrNameLst>
                                          <p:attrName>style.visibility</p:attrName>
                                        </p:attrNameLst>
                                      </p:cBhvr>
                                      <p:to>
                                        <p:strVal val="visible"/>
                                      </p:to>
                                    </p:set>
                                    <p:anim calcmode="lin" valueType="num">
                                      <p:cBhvr>
                                        <p:cTn id="149" dur="500" fill="hold"/>
                                        <p:tgtEl>
                                          <p:spTgt spid="9">
                                            <p:graphicEl>
                                              <a:dgm id="{B333758D-FD54-491E-89E7-30D54E48085C}"/>
                                            </p:graphicEl>
                                          </p:spTgt>
                                        </p:tgtEl>
                                        <p:attrNameLst>
                                          <p:attrName>ppt_x</p:attrName>
                                        </p:attrNameLst>
                                      </p:cBhvr>
                                      <p:tavLst>
                                        <p:tav tm="0">
                                          <p:val>
                                            <p:strVal val="#ppt_x"/>
                                          </p:val>
                                        </p:tav>
                                        <p:tav tm="100000">
                                          <p:val>
                                            <p:strVal val="#ppt_x"/>
                                          </p:val>
                                        </p:tav>
                                      </p:tavLst>
                                    </p:anim>
                                    <p:anim calcmode="lin" valueType="num">
                                      <p:cBhvr>
                                        <p:cTn id="150" dur="500" fill="hold"/>
                                        <p:tgtEl>
                                          <p:spTgt spid="9">
                                            <p:graphicEl>
                                              <a:dgm id="{B333758D-FD54-491E-89E7-30D54E48085C}"/>
                                            </p:graphicEl>
                                          </p:spTgt>
                                        </p:tgtEl>
                                        <p:attrNameLst>
                                          <p:attrName>ppt_y</p:attrName>
                                        </p:attrNameLst>
                                      </p:cBhvr>
                                      <p:tavLst>
                                        <p:tav tm="0">
                                          <p:val>
                                            <p:strVal val="#ppt_y-#ppt_h/2"/>
                                          </p:val>
                                        </p:tav>
                                        <p:tav tm="100000">
                                          <p:val>
                                            <p:strVal val="#ppt_y"/>
                                          </p:val>
                                        </p:tav>
                                      </p:tavLst>
                                    </p:anim>
                                    <p:anim calcmode="lin" valueType="num">
                                      <p:cBhvr>
                                        <p:cTn id="151" dur="500" fill="hold"/>
                                        <p:tgtEl>
                                          <p:spTgt spid="9">
                                            <p:graphicEl>
                                              <a:dgm id="{B333758D-FD54-491E-89E7-30D54E48085C}"/>
                                            </p:graphicEl>
                                          </p:spTgt>
                                        </p:tgtEl>
                                        <p:attrNameLst>
                                          <p:attrName>ppt_w</p:attrName>
                                        </p:attrNameLst>
                                      </p:cBhvr>
                                      <p:tavLst>
                                        <p:tav tm="0">
                                          <p:val>
                                            <p:strVal val="#ppt_w"/>
                                          </p:val>
                                        </p:tav>
                                        <p:tav tm="100000">
                                          <p:val>
                                            <p:strVal val="#ppt_w"/>
                                          </p:val>
                                        </p:tav>
                                      </p:tavLst>
                                    </p:anim>
                                    <p:anim calcmode="lin" valueType="num">
                                      <p:cBhvr>
                                        <p:cTn id="152" dur="500" fill="hold"/>
                                        <p:tgtEl>
                                          <p:spTgt spid="9">
                                            <p:graphicEl>
                                              <a:dgm id="{B333758D-FD54-491E-89E7-30D54E48085C}"/>
                                            </p:graphicEl>
                                          </p:spTgt>
                                        </p:tgtEl>
                                        <p:attrNameLst>
                                          <p:attrName>ppt_h</p:attrName>
                                        </p:attrNameLst>
                                      </p:cBhvr>
                                      <p:tavLst>
                                        <p:tav tm="0">
                                          <p:val>
                                            <p:fltVal val="0"/>
                                          </p:val>
                                        </p:tav>
                                        <p:tav tm="100000">
                                          <p:val>
                                            <p:strVal val="#ppt_h"/>
                                          </p:val>
                                        </p:tav>
                                      </p:tavLst>
                                    </p:anim>
                                  </p:childTnLst>
                                </p:cTn>
                              </p:par>
                            </p:childTnLst>
                          </p:cTn>
                        </p:par>
                      </p:childTnLst>
                    </p:cTn>
                  </p:par>
                  <p:par>
                    <p:cTn id="153" fill="hold">
                      <p:stCondLst>
                        <p:cond delay="indefinite"/>
                      </p:stCondLst>
                      <p:childTnLst>
                        <p:par>
                          <p:cTn id="154" fill="hold">
                            <p:stCondLst>
                              <p:cond delay="0"/>
                            </p:stCondLst>
                            <p:childTnLst>
                              <p:par>
                                <p:cTn id="155" presetID="53" presetClass="entr" presetSubtype="528" fill="hold" grpId="0" nodeType="clickEffect">
                                  <p:stCondLst>
                                    <p:cond delay="0"/>
                                  </p:stCondLst>
                                  <p:childTnLst>
                                    <p:set>
                                      <p:cBhvr>
                                        <p:cTn id="156" dur="1" fill="hold">
                                          <p:stCondLst>
                                            <p:cond delay="0"/>
                                          </p:stCondLst>
                                        </p:cTn>
                                        <p:tgtEl>
                                          <p:spTgt spid="9">
                                            <p:graphicEl>
                                              <a:dgm id="{6949DDE7-0AAF-4727-B609-554D3A4FEC99}"/>
                                            </p:graphicEl>
                                          </p:spTgt>
                                        </p:tgtEl>
                                        <p:attrNameLst>
                                          <p:attrName>style.visibility</p:attrName>
                                        </p:attrNameLst>
                                      </p:cBhvr>
                                      <p:to>
                                        <p:strVal val="visible"/>
                                      </p:to>
                                    </p:set>
                                    <p:anim calcmode="lin" valueType="num">
                                      <p:cBhvr>
                                        <p:cTn id="157" dur="500" fill="hold"/>
                                        <p:tgtEl>
                                          <p:spTgt spid="9">
                                            <p:graphicEl>
                                              <a:dgm id="{6949DDE7-0AAF-4727-B609-554D3A4FEC99}"/>
                                            </p:graphicEl>
                                          </p:spTgt>
                                        </p:tgtEl>
                                        <p:attrNameLst>
                                          <p:attrName>ppt_w</p:attrName>
                                        </p:attrNameLst>
                                      </p:cBhvr>
                                      <p:tavLst>
                                        <p:tav tm="0">
                                          <p:val>
                                            <p:fltVal val="0"/>
                                          </p:val>
                                        </p:tav>
                                        <p:tav tm="100000">
                                          <p:val>
                                            <p:strVal val="#ppt_w"/>
                                          </p:val>
                                        </p:tav>
                                      </p:tavLst>
                                    </p:anim>
                                    <p:anim calcmode="lin" valueType="num">
                                      <p:cBhvr>
                                        <p:cTn id="158" dur="500" fill="hold"/>
                                        <p:tgtEl>
                                          <p:spTgt spid="9">
                                            <p:graphicEl>
                                              <a:dgm id="{6949DDE7-0AAF-4727-B609-554D3A4FEC99}"/>
                                            </p:graphicEl>
                                          </p:spTgt>
                                        </p:tgtEl>
                                        <p:attrNameLst>
                                          <p:attrName>ppt_h</p:attrName>
                                        </p:attrNameLst>
                                      </p:cBhvr>
                                      <p:tavLst>
                                        <p:tav tm="0">
                                          <p:val>
                                            <p:fltVal val="0"/>
                                          </p:val>
                                        </p:tav>
                                        <p:tav tm="100000">
                                          <p:val>
                                            <p:strVal val="#ppt_h"/>
                                          </p:val>
                                        </p:tav>
                                      </p:tavLst>
                                    </p:anim>
                                    <p:animEffect transition="in" filter="fade">
                                      <p:cBhvr>
                                        <p:cTn id="159" dur="500"/>
                                        <p:tgtEl>
                                          <p:spTgt spid="9">
                                            <p:graphicEl>
                                              <a:dgm id="{6949DDE7-0AAF-4727-B609-554D3A4FEC99}"/>
                                            </p:graphicEl>
                                          </p:spTgt>
                                        </p:tgtEl>
                                      </p:cBhvr>
                                    </p:animEffect>
                                    <p:anim calcmode="lin" valueType="num">
                                      <p:cBhvr>
                                        <p:cTn id="160" dur="500" fill="hold"/>
                                        <p:tgtEl>
                                          <p:spTgt spid="9">
                                            <p:graphicEl>
                                              <a:dgm id="{6949DDE7-0AAF-4727-B609-554D3A4FEC99}"/>
                                            </p:graphicEl>
                                          </p:spTgt>
                                        </p:tgtEl>
                                        <p:attrNameLst>
                                          <p:attrName>ppt_x</p:attrName>
                                        </p:attrNameLst>
                                      </p:cBhvr>
                                      <p:tavLst>
                                        <p:tav tm="0">
                                          <p:val>
                                            <p:fltVal val="0.5"/>
                                          </p:val>
                                        </p:tav>
                                        <p:tav tm="100000">
                                          <p:val>
                                            <p:strVal val="#ppt_x"/>
                                          </p:val>
                                        </p:tav>
                                      </p:tavLst>
                                    </p:anim>
                                    <p:anim calcmode="lin" valueType="num">
                                      <p:cBhvr>
                                        <p:cTn id="161" dur="500" fill="hold"/>
                                        <p:tgtEl>
                                          <p:spTgt spid="9">
                                            <p:graphicEl>
                                              <a:dgm id="{6949DDE7-0AAF-4727-B609-554D3A4FEC99}"/>
                                            </p:graphicEl>
                                          </p:spTgt>
                                        </p:tgtEl>
                                        <p:attrNameLst>
                                          <p:attrName>ppt_y</p:attrName>
                                        </p:attrNameLst>
                                      </p:cBhvr>
                                      <p:tavLst>
                                        <p:tav tm="0">
                                          <p:val>
                                            <p:fltVal val="0.5"/>
                                          </p:val>
                                        </p:tav>
                                        <p:tav tm="100000">
                                          <p:val>
                                            <p:strVal val="#ppt_y"/>
                                          </p:val>
                                        </p:tav>
                                      </p:tavLst>
                                    </p:anim>
                                  </p:childTnLst>
                                </p:cTn>
                              </p:par>
                              <p:par>
                                <p:cTn id="162" presetID="53" presetClass="entr" presetSubtype="528" fill="hold" grpId="0" nodeType="withEffect">
                                  <p:stCondLst>
                                    <p:cond delay="0"/>
                                  </p:stCondLst>
                                  <p:childTnLst>
                                    <p:set>
                                      <p:cBhvr>
                                        <p:cTn id="163" dur="1" fill="hold">
                                          <p:stCondLst>
                                            <p:cond delay="0"/>
                                          </p:stCondLst>
                                        </p:cTn>
                                        <p:tgtEl>
                                          <p:spTgt spid="9">
                                            <p:graphicEl>
                                              <a:dgm id="{39770434-6391-4C9F-8E8F-FF19F84845AD}"/>
                                            </p:graphicEl>
                                          </p:spTgt>
                                        </p:tgtEl>
                                        <p:attrNameLst>
                                          <p:attrName>style.visibility</p:attrName>
                                        </p:attrNameLst>
                                      </p:cBhvr>
                                      <p:to>
                                        <p:strVal val="visible"/>
                                      </p:to>
                                    </p:set>
                                    <p:anim calcmode="lin" valueType="num">
                                      <p:cBhvr>
                                        <p:cTn id="164" dur="500" fill="hold"/>
                                        <p:tgtEl>
                                          <p:spTgt spid="9">
                                            <p:graphicEl>
                                              <a:dgm id="{39770434-6391-4C9F-8E8F-FF19F84845AD}"/>
                                            </p:graphicEl>
                                          </p:spTgt>
                                        </p:tgtEl>
                                        <p:attrNameLst>
                                          <p:attrName>ppt_w</p:attrName>
                                        </p:attrNameLst>
                                      </p:cBhvr>
                                      <p:tavLst>
                                        <p:tav tm="0">
                                          <p:val>
                                            <p:fltVal val="0"/>
                                          </p:val>
                                        </p:tav>
                                        <p:tav tm="100000">
                                          <p:val>
                                            <p:strVal val="#ppt_w"/>
                                          </p:val>
                                        </p:tav>
                                      </p:tavLst>
                                    </p:anim>
                                    <p:anim calcmode="lin" valueType="num">
                                      <p:cBhvr>
                                        <p:cTn id="165" dur="500" fill="hold"/>
                                        <p:tgtEl>
                                          <p:spTgt spid="9">
                                            <p:graphicEl>
                                              <a:dgm id="{39770434-6391-4C9F-8E8F-FF19F84845AD}"/>
                                            </p:graphicEl>
                                          </p:spTgt>
                                        </p:tgtEl>
                                        <p:attrNameLst>
                                          <p:attrName>ppt_h</p:attrName>
                                        </p:attrNameLst>
                                      </p:cBhvr>
                                      <p:tavLst>
                                        <p:tav tm="0">
                                          <p:val>
                                            <p:fltVal val="0"/>
                                          </p:val>
                                        </p:tav>
                                        <p:tav tm="100000">
                                          <p:val>
                                            <p:strVal val="#ppt_h"/>
                                          </p:val>
                                        </p:tav>
                                      </p:tavLst>
                                    </p:anim>
                                    <p:animEffect transition="in" filter="fade">
                                      <p:cBhvr>
                                        <p:cTn id="166" dur="500"/>
                                        <p:tgtEl>
                                          <p:spTgt spid="9">
                                            <p:graphicEl>
                                              <a:dgm id="{39770434-6391-4C9F-8E8F-FF19F84845AD}"/>
                                            </p:graphicEl>
                                          </p:spTgt>
                                        </p:tgtEl>
                                      </p:cBhvr>
                                    </p:animEffect>
                                    <p:anim calcmode="lin" valueType="num">
                                      <p:cBhvr>
                                        <p:cTn id="167" dur="500" fill="hold"/>
                                        <p:tgtEl>
                                          <p:spTgt spid="9">
                                            <p:graphicEl>
                                              <a:dgm id="{39770434-6391-4C9F-8E8F-FF19F84845AD}"/>
                                            </p:graphicEl>
                                          </p:spTgt>
                                        </p:tgtEl>
                                        <p:attrNameLst>
                                          <p:attrName>ppt_x</p:attrName>
                                        </p:attrNameLst>
                                      </p:cBhvr>
                                      <p:tavLst>
                                        <p:tav tm="0">
                                          <p:val>
                                            <p:fltVal val="0.5"/>
                                          </p:val>
                                        </p:tav>
                                        <p:tav tm="100000">
                                          <p:val>
                                            <p:strVal val="#ppt_x"/>
                                          </p:val>
                                        </p:tav>
                                      </p:tavLst>
                                    </p:anim>
                                    <p:anim calcmode="lin" valueType="num">
                                      <p:cBhvr>
                                        <p:cTn id="168" dur="500" fill="hold"/>
                                        <p:tgtEl>
                                          <p:spTgt spid="9">
                                            <p:graphicEl>
                                              <a:dgm id="{39770434-6391-4C9F-8E8F-FF19F84845AD}"/>
                                            </p:graphicEl>
                                          </p:spTgt>
                                        </p:tgtEl>
                                        <p:attrNameLst>
                                          <p:attrName>ppt_y</p:attrName>
                                        </p:attrNameLst>
                                      </p:cBhvr>
                                      <p:tavLst>
                                        <p:tav tm="0">
                                          <p:val>
                                            <p:fltVal val="0.5"/>
                                          </p:val>
                                        </p:tav>
                                        <p:tav tm="100000">
                                          <p:val>
                                            <p:strVal val="#ppt_y"/>
                                          </p:val>
                                        </p:tav>
                                      </p:tavLst>
                                    </p:anim>
                                  </p:childTnLst>
                                </p:cTn>
                              </p:par>
                              <p:par>
                                <p:cTn id="169" presetID="53" presetClass="entr" presetSubtype="528" fill="hold" grpId="0" nodeType="withEffect">
                                  <p:stCondLst>
                                    <p:cond delay="0"/>
                                  </p:stCondLst>
                                  <p:childTnLst>
                                    <p:set>
                                      <p:cBhvr>
                                        <p:cTn id="170" dur="1" fill="hold">
                                          <p:stCondLst>
                                            <p:cond delay="0"/>
                                          </p:stCondLst>
                                        </p:cTn>
                                        <p:tgtEl>
                                          <p:spTgt spid="9">
                                            <p:graphicEl>
                                              <a:dgm id="{B030FCF5-5111-4999-B91A-1424FECB2873}"/>
                                            </p:graphicEl>
                                          </p:spTgt>
                                        </p:tgtEl>
                                        <p:attrNameLst>
                                          <p:attrName>style.visibility</p:attrName>
                                        </p:attrNameLst>
                                      </p:cBhvr>
                                      <p:to>
                                        <p:strVal val="visible"/>
                                      </p:to>
                                    </p:set>
                                    <p:anim calcmode="lin" valueType="num">
                                      <p:cBhvr>
                                        <p:cTn id="171" dur="500" fill="hold"/>
                                        <p:tgtEl>
                                          <p:spTgt spid="9">
                                            <p:graphicEl>
                                              <a:dgm id="{B030FCF5-5111-4999-B91A-1424FECB2873}"/>
                                            </p:graphicEl>
                                          </p:spTgt>
                                        </p:tgtEl>
                                        <p:attrNameLst>
                                          <p:attrName>ppt_w</p:attrName>
                                        </p:attrNameLst>
                                      </p:cBhvr>
                                      <p:tavLst>
                                        <p:tav tm="0">
                                          <p:val>
                                            <p:fltVal val="0"/>
                                          </p:val>
                                        </p:tav>
                                        <p:tav tm="100000">
                                          <p:val>
                                            <p:strVal val="#ppt_w"/>
                                          </p:val>
                                        </p:tav>
                                      </p:tavLst>
                                    </p:anim>
                                    <p:anim calcmode="lin" valueType="num">
                                      <p:cBhvr>
                                        <p:cTn id="172" dur="500" fill="hold"/>
                                        <p:tgtEl>
                                          <p:spTgt spid="9">
                                            <p:graphicEl>
                                              <a:dgm id="{B030FCF5-5111-4999-B91A-1424FECB2873}"/>
                                            </p:graphicEl>
                                          </p:spTgt>
                                        </p:tgtEl>
                                        <p:attrNameLst>
                                          <p:attrName>ppt_h</p:attrName>
                                        </p:attrNameLst>
                                      </p:cBhvr>
                                      <p:tavLst>
                                        <p:tav tm="0">
                                          <p:val>
                                            <p:fltVal val="0"/>
                                          </p:val>
                                        </p:tav>
                                        <p:tav tm="100000">
                                          <p:val>
                                            <p:strVal val="#ppt_h"/>
                                          </p:val>
                                        </p:tav>
                                      </p:tavLst>
                                    </p:anim>
                                    <p:animEffect transition="in" filter="fade">
                                      <p:cBhvr>
                                        <p:cTn id="173" dur="500"/>
                                        <p:tgtEl>
                                          <p:spTgt spid="9">
                                            <p:graphicEl>
                                              <a:dgm id="{B030FCF5-5111-4999-B91A-1424FECB2873}"/>
                                            </p:graphicEl>
                                          </p:spTgt>
                                        </p:tgtEl>
                                      </p:cBhvr>
                                    </p:animEffect>
                                    <p:anim calcmode="lin" valueType="num">
                                      <p:cBhvr>
                                        <p:cTn id="174" dur="500" fill="hold"/>
                                        <p:tgtEl>
                                          <p:spTgt spid="9">
                                            <p:graphicEl>
                                              <a:dgm id="{B030FCF5-5111-4999-B91A-1424FECB2873}"/>
                                            </p:graphicEl>
                                          </p:spTgt>
                                        </p:tgtEl>
                                        <p:attrNameLst>
                                          <p:attrName>ppt_x</p:attrName>
                                        </p:attrNameLst>
                                      </p:cBhvr>
                                      <p:tavLst>
                                        <p:tav tm="0">
                                          <p:val>
                                            <p:fltVal val="0.5"/>
                                          </p:val>
                                        </p:tav>
                                        <p:tav tm="100000">
                                          <p:val>
                                            <p:strVal val="#ppt_x"/>
                                          </p:val>
                                        </p:tav>
                                      </p:tavLst>
                                    </p:anim>
                                    <p:anim calcmode="lin" valueType="num">
                                      <p:cBhvr>
                                        <p:cTn id="175" dur="500" fill="hold"/>
                                        <p:tgtEl>
                                          <p:spTgt spid="9">
                                            <p:graphicEl>
                                              <a:dgm id="{B030FCF5-5111-4999-B91A-1424FECB2873}"/>
                                            </p:graphicEl>
                                          </p:spTgt>
                                        </p:tgtEl>
                                        <p:attrNameLst>
                                          <p:attrName>ppt_y</p:attrName>
                                        </p:attrNameLst>
                                      </p:cBhvr>
                                      <p:tavLst>
                                        <p:tav tm="0">
                                          <p:val>
                                            <p:fltVal val="0.5"/>
                                          </p:val>
                                        </p:tav>
                                        <p:tav tm="100000">
                                          <p:val>
                                            <p:strVal val="#ppt_y"/>
                                          </p:val>
                                        </p:tav>
                                      </p:tavLst>
                                    </p:anim>
                                  </p:childTnLst>
                                </p:cTn>
                              </p:par>
                            </p:childTnLst>
                          </p:cTn>
                        </p:par>
                      </p:childTnLst>
                    </p:cTn>
                  </p:par>
                  <p:par>
                    <p:cTn id="176" fill="hold">
                      <p:stCondLst>
                        <p:cond delay="indefinite"/>
                      </p:stCondLst>
                      <p:childTnLst>
                        <p:par>
                          <p:cTn id="177" fill="hold">
                            <p:stCondLst>
                              <p:cond delay="0"/>
                            </p:stCondLst>
                            <p:childTnLst>
                              <p:par>
                                <p:cTn id="178" presetID="17" presetClass="entr" presetSubtype="1" fill="hold" grpId="0" nodeType="clickEffect">
                                  <p:stCondLst>
                                    <p:cond delay="0"/>
                                  </p:stCondLst>
                                  <p:childTnLst>
                                    <p:set>
                                      <p:cBhvr>
                                        <p:cTn id="179" dur="1" fill="hold">
                                          <p:stCondLst>
                                            <p:cond delay="0"/>
                                          </p:stCondLst>
                                        </p:cTn>
                                        <p:tgtEl>
                                          <p:spTgt spid="9">
                                            <p:graphicEl>
                                              <a:dgm id="{34FA691F-2865-46C9-81D5-E44ADC7C54F2}"/>
                                            </p:graphicEl>
                                          </p:spTgt>
                                        </p:tgtEl>
                                        <p:attrNameLst>
                                          <p:attrName>style.visibility</p:attrName>
                                        </p:attrNameLst>
                                      </p:cBhvr>
                                      <p:to>
                                        <p:strVal val="visible"/>
                                      </p:to>
                                    </p:set>
                                    <p:anim calcmode="lin" valueType="num">
                                      <p:cBhvr>
                                        <p:cTn id="180" dur="500" fill="hold"/>
                                        <p:tgtEl>
                                          <p:spTgt spid="9">
                                            <p:graphicEl>
                                              <a:dgm id="{34FA691F-2865-46C9-81D5-E44ADC7C54F2}"/>
                                            </p:graphicEl>
                                          </p:spTgt>
                                        </p:tgtEl>
                                        <p:attrNameLst>
                                          <p:attrName>ppt_x</p:attrName>
                                        </p:attrNameLst>
                                      </p:cBhvr>
                                      <p:tavLst>
                                        <p:tav tm="0">
                                          <p:val>
                                            <p:strVal val="#ppt_x"/>
                                          </p:val>
                                        </p:tav>
                                        <p:tav tm="100000">
                                          <p:val>
                                            <p:strVal val="#ppt_x"/>
                                          </p:val>
                                        </p:tav>
                                      </p:tavLst>
                                    </p:anim>
                                    <p:anim calcmode="lin" valueType="num">
                                      <p:cBhvr>
                                        <p:cTn id="181" dur="500" fill="hold"/>
                                        <p:tgtEl>
                                          <p:spTgt spid="9">
                                            <p:graphicEl>
                                              <a:dgm id="{34FA691F-2865-46C9-81D5-E44ADC7C54F2}"/>
                                            </p:graphicEl>
                                          </p:spTgt>
                                        </p:tgtEl>
                                        <p:attrNameLst>
                                          <p:attrName>ppt_y</p:attrName>
                                        </p:attrNameLst>
                                      </p:cBhvr>
                                      <p:tavLst>
                                        <p:tav tm="0">
                                          <p:val>
                                            <p:strVal val="#ppt_y-#ppt_h/2"/>
                                          </p:val>
                                        </p:tav>
                                        <p:tav tm="100000">
                                          <p:val>
                                            <p:strVal val="#ppt_y"/>
                                          </p:val>
                                        </p:tav>
                                      </p:tavLst>
                                    </p:anim>
                                    <p:anim calcmode="lin" valueType="num">
                                      <p:cBhvr>
                                        <p:cTn id="182" dur="500" fill="hold"/>
                                        <p:tgtEl>
                                          <p:spTgt spid="9">
                                            <p:graphicEl>
                                              <a:dgm id="{34FA691F-2865-46C9-81D5-E44ADC7C54F2}"/>
                                            </p:graphicEl>
                                          </p:spTgt>
                                        </p:tgtEl>
                                        <p:attrNameLst>
                                          <p:attrName>ppt_w</p:attrName>
                                        </p:attrNameLst>
                                      </p:cBhvr>
                                      <p:tavLst>
                                        <p:tav tm="0">
                                          <p:val>
                                            <p:strVal val="#ppt_w"/>
                                          </p:val>
                                        </p:tav>
                                        <p:tav tm="100000">
                                          <p:val>
                                            <p:strVal val="#ppt_w"/>
                                          </p:val>
                                        </p:tav>
                                      </p:tavLst>
                                    </p:anim>
                                    <p:anim calcmode="lin" valueType="num">
                                      <p:cBhvr>
                                        <p:cTn id="183" dur="500" fill="hold"/>
                                        <p:tgtEl>
                                          <p:spTgt spid="9">
                                            <p:graphicEl>
                                              <a:dgm id="{34FA691F-2865-46C9-81D5-E44ADC7C54F2}"/>
                                            </p:graphicEl>
                                          </p:spTgt>
                                        </p:tgtEl>
                                        <p:attrNameLst>
                                          <p:attrName>ppt_h</p:attrName>
                                        </p:attrNameLst>
                                      </p:cBhvr>
                                      <p:tavLst>
                                        <p:tav tm="0">
                                          <p:val>
                                            <p:fltVal val="0"/>
                                          </p:val>
                                        </p:tav>
                                        <p:tav tm="100000">
                                          <p:val>
                                            <p:strVal val="#ppt_h"/>
                                          </p:val>
                                        </p:tav>
                                      </p:tavLst>
                                    </p:anim>
                                  </p:childTnLst>
                                </p:cTn>
                              </p:par>
                            </p:childTnLst>
                          </p:cTn>
                        </p:par>
                      </p:childTnLst>
                    </p:cTn>
                  </p:par>
                  <p:par>
                    <p:cTn id="184" fill="hold">
                      <p:stCondLst>
                        <p:cond delay="indefinite"/>
                      </p:stCondLst>
                      <p:childTnLst>
                        <p:par>
                          <p:cTn id="185" fill="hold">
                            <p:stCondLst>
                              <p:cond delay="0"/>
                            </p:stCondLst>
                            <p:childTnLst>
                              <p:par>
                                <p:cTn id="186" presetID="53" presetClass="entr" presetSubtype="528" fill="hold" grpId="0" nodeType="clickEffect">
                                  <p:stCondLst>
                                    <p:cond delay="0"/>
                                  </p:stCondLst>
                                  <p:childTnLst>
                                    <p:set>
                                      <p:cBhvr>
                                        <p:cTn id="187" dur="1" fill="hold">
                                          <p:stCondLst>
                                            <p:cond delay="0"/>
                                          </p:stCondLst>
                                        </p:cTn>
                                        <p:tgtEl>
                                          <p:spTgt spid="9">
                                            <p:graphicEl>
                                              <a:dgm id="{6D6610F4-379A-4D9C-91D6-26958AD3D8BD}"/>
                                            </p:graphicEl>
                                          </p:spTgt>
                                        </p:tgtEl>
                                        <p:attrNameLst>
                                          <p:attrName>style.visibility</p:attrName>
                                        </p:attrNameLst>
                                      </p:cBhvr>
                                      <p:to>
                                        <p:strVal val="visible"/>
                                      </p:to>
                                    </p:set>
                                    <p:anim calcmode="lin" valueType="num">
                                      <p:cBhvr>
                                        <p:cTn id="188" dur="500" fill="hold"/>
                                        <p:tgtEl>
                                          <p:spTgt spid="9">
                                            <p:graphicEl>
                                              <a:dgm id="{6D6610F4-379A-4D9C-91D6-26958AD3D8BD}"/>
                                            </p:graphicEl>
                                          </p:spTgt>
                                        </p:tgtEl>
                                        <p:attrNameLst>
                                          <p:attrName>ppt_w</p:attrName>
                                        </p:attrNameLst>
                                      </p:cBhvr>
                                      <p:tavLst>
                                        <p:tav tm="0">
                                          <p:val>
                                            <p:fltVal val="0"/>
                                          </p:val>
                                        </p:tav>
                                        <p:tav tm="100000">
                                          <p:val>
                                            <p:strVal val="#ppt_w"/>
                                          </p:val>
                                        </p:tav>
                                      </p:tavLst>
                                    </p:anim>
                                    <p:anim calcmode="lin" valueType="num">
                                      <p:cBhvr>
                                        <p:cTn id="189" dur="500" fill="hold"/>
                                        <p:tgtEl>
                                          <p:spTgt spid="9">
                                            <p:graphicEl>
                                              <a:dgm id="{6D6610F4-379A-4D9C-91D6-26958AD3D8BD}"/>
                                            </p:graphicEl>
                                          </p:spTgt>
                                        </p:tgtEl>
                                        <p:attrNameLst>
                                          <p:attrName>ppt_h</p:attrName>
                                        </p:attrNameLst>
                                      </p:cBhvr>
                                      <p:tavLst>
                                        <p:tav tm="0">
                                          <p:val>
                                            <p:fltVal val="0"/>
                                          </p:val>
                                        </p:tav>
                                        <p:tav tm="100000">
                                          <p:val>
                                            <p:strVal val="#ppt_h"/>
                                          </p:val>
                                        </p:tav>
                                      </p:tavLst>
                                    </p:anim>
                                    <p:animEffect transition="in" filter="fade">
                                      <p:cBhvr>
                                        <p:cTn id="190" dur="500"/>
                                        <p:tgtEl>
                                          <p:spTgt spid="9">
                                            <p:graphicEl>
                                              <a:dgm id="{6D6610F4-379A-4D9C-91D6-26958AD3D8BD}"/>
                                            </p:graphicEl>
                                          </p:spTgt>
                                        </p:tgtEl>
                                      </p:cBhvr>
                                    </p:animEffect>
                                    <p:anim calcmode="lin" valueType="num">
                                      <p:cBhvr>
                                        <p:cTn id="191" dur="500" fill="hold"/>
                                        <p:tgtEl>
                                          <p:spTgt spid="9">
                                            <p:graphicEl>
                                              <a:dgm id="{6D6610F4-379A-4D9C-91D6-26958AD3D8BD}"/>
                                            </p:graphicEl>
                                          </p:spTgt>
                                        </p:tgtEl>
                                        <p:attrNameLst>
                                          <p:attrName>ppt_x</p:attrName>
                                        </p:attrNameLst>
                                      </p:cBhvr>
                                      <p:tavLst>
                                        <p:tav tm="0">
                                          <p:val>
                                            <p:fltVal val="0.5"/>
                                          </p:val>
                                        </p:tav>
                                        <p:tav tm="100000">
                                          <p:val>
                                            <p:strVal val="#ppt_x"/>
                                          </p:val>
                                        </p:tav>
                                      </p:tavLst>
                                    </p:anim>
                                    <p:anim calcmode="lin" valueType="num">
                                      <p:cBhvr>
                                        <p:cTn id="192" dur="500" fill="hold"/>
                                        <p:tgtEl>
                                          <p:spTgt spid="9">
                                            <p:graphicEl>
                                              <a:dgm id="{6D6610F4-379A-4D9C-91D6-26958AD3D8BD}"/>
                                            </p:graphicEl>
                                          </p:spTgt>
                                        </p:tgtEl>
                                        <p:attrNameLst>
                                          <p:attrName>ppt_y</p:attrName>
                                        </p:attrNameLst>
                                      </p:cBhvr>
                                      <p:tavLst>
                                        <p:tav tm="0">
                                          <p:val>
                                            <p:fltVal val="0.5"/>
                                          </p:val>
                                        </p:tav>
                                        <p:tav tm="100000">
                                          <p:val>
                                            <p:strVal val="#ppt_y"/>
                                          </p:val>
                                        </p:tav>
                                      </p:tavLst>
                                    </p:anim>
                                  </p:childTnLst>
                                </p:cTn>
                              </p:par>
                              <p:par>
                                <p:cTn id="193" presetID="53" presetClass="entr" presetSubtype="528" fill="hold" grpId="0" nodeType="withEffect">
                                  <p:stCondLst>
                                    <p:cond delay="0"/>
                                  </p:stCondLst>
                                  <p:childTnLst>
                                    <p:set>
                                      <p:cBhvr>
                                        <p:cTn id="194" dur="1" fill="hold">
                                          <p:stCondLst>
                                            <p:cond delay="0"/>
                                          </p:stCondLst>
                                        </p:cTn>
                                        <p:tgtEl>
                                          <p:spTgt spid="9">
                                            <p:graphicEl>
                                              <a:dgm id="{CFAE7013-EE75-4F32-BF92-A4431AE5F6EA}"/>
                                            </p:graphicEl>
                                          </p:spTgt>
                                        </p:tgtEl>
                                        <p:attrNameLst>
                                          <p:attrName>style.visibility</p:attrName>
                                        </p:attrNameLst>
                                      </p:cBhvr>
                                      <p:to>
                                        <p:strVal val="visible"/>
                                      </p:to>
                                    </p:set>
                                    <p:anim calcmode="lin" valueType="num">
                                      <p:cBhvr>
                                        <p:cTn id="195" dur="500" fill="hold"/>
                                        <p:tgtEl>
                                          <p:spTgt spid="9">
                                            <p:graphicEl>
                                              <a:dgm id="{CFAE7013-EE75-4F32-BF92-A4431AE5F6EA}"/>
                                            </p:graphicEl>
                                          </p:spTgt>
                                        </p:tgtEl>
                                        <p:attrNameLst>
                                          <p:attrName>ppt_w</p:attrName>
                                        </p:attrNameLst>
                                      </p:cBhvr>
                                      <p:tavLst>
                                        <p:tav tm="0">
                                          <p:val>
                                            <p:fltVal val="0"/>
                                          </p:val>
                                        </p:tav>
                                        <p:tav tm="100000">
                                          <p:val>
                                            <p:strVal val="#ppt_w"/>
                                          </p:val>
                                        </p:tav>
                                      </p:tavLst>
                                    </p:anim>
                                    <p:anim calcmode="lin" valueType="num">
                                      <p:cBhvr>
                                        <p:cTn id="196" dur="500" fill="hold"/>
                                        <p:tgtEl>
                                          <p:spTgt spid="9">
                                            <p:graphicEl>
                                              <a:dgm id="{CFAE7013-EE75-4F32-BF92-A4431AE5F6EA}"/>
                                            </p:graphicEl>
                                          </p:spTgt>
                                        </p:tgtEl>
                                        <p:attrNameLst>
                                          <p:attrName>ppt_h</p:attrName>
                                        </p:attrNameLst>
                                      </p:cBhvr>
                                      <p:tavLst>
                                        <p:tav tm="0">
                                          <p:val>
                                            <p:fltVal val="0"/>
                                          </p:val>
                                        </p:tav>
                                        <p:tav tm="100000">
                                          <p:val>
                                            <p:strVal val="#ppt_h"/>
                                          </p:val>
                                        </p:tav>
                                      </p:tavLst>
                                    </p:anim>
                                    <p:animEffect transition="in" filter="fade">
                                      <p:cBhvr>
                                        <p:cTn id="197" dur="500"/>
                                        <p:tgtEl>
                                          <p:spTgt spid="9">
                                            <p:graphicEl>
                                              <a:dgm id="{CFAE7013-EE75-4F32-BF92-A4431AE5F6EA}"/>
                                            </p:graphicEl>
                                          </p:spTgt>
                                        </p:tgtEl>
                                      </p:cBhvr>
                                    </p:animEffect>
                                    <p:anim calcmode="lin" valueType="num">
                                      <p:cBhvr>
                                        <p:cTn id="198" dur="500" fill="hold"/>
                                        <p:tgtEl>
                                          <p:spTgt spid="9">
                                            <p:graphicEl>
                                              <a:dgm id="{CFAE7013-EE75-4F32-BF92-A4431AE5F6EA}"/>
                                            </p:graphicEl>
                                          </p:spTgt>
                                        </p:tgtEl>
                                        <p:attrNameLst>
                                          <p:attrName>ppt_x</p:attrName>
                                        </p:attrNameLst>
                                      </p:cBhvr>
                                      <p:tavLst>
                                        <p:tav tm="0">
                                          <p:val>
                                            <p:fltVal val="0.5"/>
                                          </p:val>
                                        </p:tav>
                                        <p:tav tm="100000">
                                          <p:val>
                                            <p:strVal val="#ppt_x"/>
                                          </p:val>
                                        </p:tav>
                                      </p:tavLst>
                                    </p:anim>
                                    <p:anim calcmode="lin" valueType="num">
                                      <p:cBhvr>
                                        <p:cTn id="199" dur="500" fill="hold"/>
                                        <p:tgtEl>
                                          <p:spTgt spid="9">
                                            <p:graphicEl>
                                              <a:dgm id="{CFAE7013-EE75-4F32-BF92-A4431AE5F6EA}"/>
                                            </p:graphicEl>
                                          </p:spTgt>
                                        </p:tgtEl>
                                        <p:attrNameLst>
                                          <p:attrName>ppt_y</p:attrName>
                                        </p:attrNameLst>
                                      </p:cBhvr>
                                      <p:tavLst>
                                        <p:tav tm="0">
                                          <p:val>
                                            <p:fltVal val="0.5"/>
                                          </p:val>
                                        </p:tav>
                                        <p:tav tm="100000">
                                          <p:val>
                                            <p:strVal val="#ppt_y"/>
                                          </p:val>
                                        </p:tav>
                                      </p:tavLst>
                                    </p:anim>
                                  </p:childTnLst>
                                </p:cTn>
                              </p:par>
                              <p:par>
                                <p:cTn id="200" presetID="53" presetClass="entr" presetSubtype="528" fill="hold" grpId="0" nodeType="withEffect">
                                  <p:stCondLst>
                                    <p:cond delay="0"/>
                                  </p:stCondLst>
                                  <p:childTnLst>
                                    <p:set>
                                      <p:cBhvr>
                                        <p:cTn id="201" dur="1" fill="hold">
                                          <p:stCondLst>
                                            <p:cond delay="0"/>
                                          </p:stCondLst>
                                        </p:cTn>
                                        <p:tgtEl>
                                          <p:spTgt spid="9">
                                            <p:graphicEl>
                                              <a:dgm id="{BAFB1362-565C-45C5-9E03-9BA921416D73}"/>
                                            </p:graphicEl>
                                          </p:spTgt>
                                        </p:tgtEl>
                                        <p:attrNameLst>
                                          <p:attrName>style.visibility</p:attrName>
                                        </p:attrNameLst>
                                      </p:cBhvr>
                                      <p:to>
                                        <p:strVal val="visible"/>
                                      </p:to>
                                    </p:set>
                                    <p:anim calcmode="lin" valueType="num">
                                      <p:cBhvr>
                                        <p:cTn id="202" dur="500" fill="hold"/>
                                        <p:tgtEl>
                                          <p:spTgt spid="9">
                                            <p:graphicEl>
                                              <a:dgm id="{BAFB1362-565C-45C5-9E03-9BA921416D73}"/>
                                            </p:graphicEl>
                                          </p:spTgt>
                                        </p:tgtEl>
                                        <p:attrNameLst>
                                          <p:attrName>ppt_w</p:attrName>
                                        </p:attrNameLst>
                                      </p:cBhvr>
                                      <p:tavLst>
                                        <p:tav tm="0">
                                          <p:val>
                                            <p:fltVal val="0"/>
                                          </p:val>
                                        </p:tav>
                                        <p:tav tm="100000">
                                          <p:val>
                                            <p:strVal val="#ppt_w"/>
                                          </p:val>
                                        </p:tav>
                                      </p:tavLst>
                                    </p:anim>
                                    <p:anim calcmode="lin" valueType="num">
                                      <p:cBhvr>
                                        <p:cTn id="203" dur="500" fill="hold"/>
                                        <p:tgtEl>
                                          <p:spTgt spid="9">
                                            <p:graphicEl>
                                              <a:dgm id="{BAFB1362-565C-45C5-9E03-9BA921416D73}"/>
                                            </p:graphicEl>
                                          </p:spTgt>
                                        </p:tgtEl>
                                        <p:attrNameLst>
                                          <p:attrName>ppt_h</p:attrName>
                                        </p:attrNameLst>
                                      </p:cBhvr>
                                      <p:tavLst>
                                        <p:tav tm="0">
                                          <p:val>
                                            <p:fltVal val="0"/>
                                          </p:val>
                                        </p:tav>
                                        <p:tav tm="100000">
                                          <p:val>
                                            <p:strVal val="#ppt_h"/>
                                          </p:val>
                                        </p:tav>
                                      </p:tavLst>
                                    </p:anim>
                                    <p:animEffect transition="in" filter="fade">
                                      <p:cBhvr>
                                        <p:cTn id="204" dur="500"/>
                                        <p:tgtEl>
                                          <p:spTgt spid="9">
                                            <p:graphicEl>
                                              <a:dgm id="{BAFB1362-565C-45C5-9E03-9BA921416D73}"/>
                                            </p:graphicEl>
                                          </p:spTgt>
                                        </p:tgtEl>
                                      </p:cBhvr>
                                    </p:animEffect>
                                    <p:anim calcmode="lin" valueType="num">
                                      <p:cBhvr>
                                        <p:cTn id="205" dur="500" fill="hold"/>
                                        <p:tgtEl>
                                          <p:spTgt spid="9">
                                            <p:graphicEl>
                                              <a:dgm id="{BAFB1362-565C-45C5-9E03-9BA921416D73}"/>
                                            </p:graphicEl>
                                          </p:spTgt>
                                        </p:tgtEl>
                                        <p:attrNameLst>
                                          <p:attrName>ppt_x</p:attrName>
                                        </p:attrNameLst>
                                      </p:cBhvr>
                                      <p:tavLst>
                                        <p:tav tm="0">
                                          <p:val>
                                            <p:fltVal val="0.5"/>
                                          </p:val>
                                        </p:tav>
                                        <p:tav tm="100000">
                                          <p:val>
                                            <p:strVal val="#ppt_x"/>
                                          </p:val>
                                        </p:tav>
                                      </p:tavLst>
                                    </p:anim>
                                    <p:anim calcmode="lin" valueType="num">
                                      <p:cBhvr>
                                        <p:cTn id="206" dur="500" fill="hold"/>
                                        <p:tgtEl>
                                          <p:spTgt spid="9">
                                            <p:graphicEl>
                                              <a:dgm id="{BAFB1362-565C-45C5-9E03-9BA921416D73}"/>
                                            </p:graphicEl>
                                          </p:spTgt>
                                        </p:tgtEl>
                                        <p:attrNameLst>
                                          <p:attrName>ppt_y</p:attrName>
                                        </p:attrNameLst>
                                      </p:cBhvr>
                                      <p:tavLst>
                                        <p:tav tm="0">
                                          <p:val>
                                            <p:fltVal val="0.5"/>
                                          </p:val>
                                        </p:tav>
                                        <p:tav tm="100000">
                                          <p:val>
                                            <p:strVal val="#ppt_y"/>
                                          </p:val>
                                        </p:tav>
                                      </p:tavLst>
                                    </p:anim>
                                  </p:childTnLst>
                                </p:cTn>
                              </p:par>
                            </p:childTnLst>
                          </p:cTn>
                        </p:par>
                      </p:childTnLst>
                    </p:cTn>
                  </p:par>
                  <p:par>
                    <p:cTn id="207" fill="hold">
                      <p:stCondLst>
                        <p:cond delay="indefinite"/>
                      </p:stCondLst>
                      <p:childTnLst>
                        <p:par>
                          <p:cTn id="208" fill="hold">
                            <p:stCondLst>
                              <p:cond delay="0"/>
                            </p:stCondLst>
                            <p:childTnLst>
                              <p:par>
                                <p:cTn id="209" presetID="17" presetClass="entr" presetSubtype="1" fill="hold" grpId="0" nodeType="clickEffect">
                                  <p:stCondLst>
                                    <p:cond delay="0"/>
                                  </p:stCondLst>
                                  <p:childTnLst>
                                    <p:set>
                                      <p:cBhvr>
                                        <p:cTn id="210" dur="1" fill="hold">
                                          <p:stCondLst>
                                            <p:cond delay="0"/>
                                          </p:stCondLst>
                                        </p:cTn>
                                        <p:tgtEl>
                                          <p:spTgt spid="9">
                                            <p:graphicEl>
                                              <a:dgm id="{AC4FD2A1-D591-4B95-A535-7FAAF8A95B55}"/>
                                            </p:graphicEl>
                                          </p:spTgt>
                                        </p:tgtEl>
                                        <p:attrNameLst>
                                          <p:attrName>style.visibility</p:attrName>
                                        </p:attrNameLst>
                                      </p:cBhvr>
                                      <p:to>
                                        <p:strVal val="visible"/>
                                      </p:to>
                                    </p:set>
                                    <p:anim calcmode="lin" valueType="num">
                                      <p:cBhvr>
                                        <p:cTn id="211" dur="500" fill="hold"/>
                                        <p:tgtEl>
                                          <p:spTgt spid="9">
                                            <p:graphicEl>
                                              <a:dgm id="{AC4FD2A1-D591-4B95-A535-7FAAF8A95B55}"/>
                                            </p:graphicEl>
                                          </p:spTgt>
                                        </p:tgtEl>
                                        <p:attrNameLst>
                                          <p:attrName>ppt_x</p:attrName>
                                        </p:attrNameLst>
                                      </p:cBhvr>
                                      <p:tavLst>
                                        <p:tav tm="0">
                                          <p:val>
                                            <p:strVal val="#ppt_x"/>
                                          </p:val>
                                        </p:tav>
                                        <p:tav tm="100000">
                                          <p:val>
                                            <p:strVal val="#ppt_x"/>
                                          </p:val>
                                        </p:tav>
                                      </p:tavLst>
                                    </p:anim>
                                    <p:anim calcmode="lin" valueType="num">
                                      <p:cBhvr>
                                        <p:cTn id="212" dur="500" fill="hold"/>
                                        <p:tgtEl>
                                          <p:spTgt spid="9">
                                            <p:graphicEl>
                                              <a:dgm id="{AC4FD2A1-D591-4B95-A535-7FAAF8A95B55}"/>
                                            </p:graphicEl>
                                          </p:spTgt>
                                        </p:tgtEl>
                                        <p:attrNameLst>
                                          <p:attrName>ppt_y</p:attrName>
                                        </p:attrNameLst>
                                      </p:cBhvr>
                                      <p:tavLst>
                                        <p:tav tm="0">
                                          <p:val>
                                            <p:strVal val="#ppt_y-#ppt_h/2"/>
                                          </p:val>
                                        </p:tav>
                                        <p:tav tm="100000">
                                          <p:val>
                                            <p:strVal val="#ppt_y"/>
                                          </p:val>
                                        </p:tav>
                                      </p:tavLst>
                                    </p:anim>
                                    <p:anim calcmode="lin" valueType="num">
                                      <p:cBhvr>
                                        <p:cTn id="213" dur="500" fill="hold"/>
                                        <p:tgtEl>
                                          <p:spTgt spid="9">
                                            <p:graphicEl>
                                              <a:dgm id="{AC4FD2A1-D591-4B95-A535-7FAAF8A95B55}"/>
                                            </p:graphicEl>
                                          </p:spTgt>
                                        </p:tgtEl>
                                        <p:attrNameLst>
                                          <p:attrName>ppt_w</p:attrName>
                                        </p:attrNameLst>
                                      </p:cBhvr>
                                      <p:tavLst>
                                        <p:tav tm="0">
                                          <p:val>
                                            <p:strVal val="#ppt_w"/>
                                          </p:val>
                                        </p:tav>
                                        <p:tav tm="100000">
                                          <p:val>
                                            <p:strVal val="#ppt_w"/>
                                          </p:val>
                                        </p:tav>
                                      </p:tavLst>
                                    </p:anim>
                                    <p:anim calcmode="lin" valueType="num">
                                      <p:cBhvr>
                                        <p:cTn id="214" dur="500" fill="hold"/>
                                        <p:tgtEl>
                                          <p:spTgt spid="9">
                                            <p:graphicEl>
                                              <a:dgm id="{AC4FD2A1-D591-4B95-A535-7FAAF8A95B55}"/>
                                            </p:graphicEl>
                                          </p:spTgt>
                                        </p:tgtEl>
                                        <p:attrNameLst>
                                          <p:attrName>ppt_h</p:attrName>
                                        </p:attrNameLst>
                                      </p:cBhvr>
                                      <p:tavLst>
                                        <p:tav tm="0">
                                          <p:val>
                                            <p:fltVal val="0"/>
                                          </p:val>
                                        </p:tav>
                                        <p:tav tm="100000">
                                          <p:val>
                                            <p:strVal val="#ppt_h"/>
                                          </p:val>
                                        </p:tav>
                                      </p:tavLst>
                                    </p:anim>
                                  </p:childTnLst>
                                </p:cTn>
                              </p:par>
                            </p:childTnLst>
                          </p:cTn>
                        </p:par>
                      </p:childTnLst>
                    </p:cTn>
                  </p:par>
                  <p:par>
                    <p:cTn id="215" fill="hold">
                      <p:stCondLst>
                        <p:cond delay="indefinite"/>
                      </p:stCondLst>
                      <p:childTnLst>
                        <p:par>
                          <p:cTn id="216" fill="hold">
                            <p:stCondLst>
                              <p:cond delay="0"/>
                            </p:stCondLst>
                            <p:childTnLst>
                              <p:par>
                                <p:cTn id="217" presetID="22" presetClass="entr" presetSubtype="2" fill="hold" grpId="0" nodeType="clickEffect">
                                  <p:stCondLst>
                                    <p:cond delay="0"/>
                                  </p:stCondLst>
                                  <p:childTnLst>
                                    <p:set>
                                      <p:cBhvr>
                                        <p:cTn id="218" dur="1" fill="hold">
                                          <p:stCondLst>
                                            <p:cond delay="0"/>
                                          </p:stCondLst>
                                        </p:cTn>
                                        <p:tgtEl>
                                          <p:spTgt spid="7"/>
                                        </p:tgtEl>
                                        <p:attrNameLst>
                                          <p:attrName>style.visibility</p:attrName>
                                        </p:attrNameLst>
                                      </p:cBhvr>
                                      <p:to>
                                        <p:strVal val="visible"/>
                                      </p:to>
                                    </p:set>
                                    <p:animEffect transition="in" filter="wipe(right)">
                                      <p:cBhvr>
                                        <p:cTn id="219" dur="500"/>
                                        <p:tgtEl>
                                          <p:spTgt spid="7"/>
                                        </p:tgtEl>
                                      </p:cBhvr>
                                    </p:animEffect>
                                  </p:childTnLst>
                                </p:cTn>
                              </p:par>
                            </p:childTnLst>
                          </p:cTn>
                        </p:par>
                      </p:childTnLst>
                    </p:cTn>
                  </p:par>
                  <p:par>
                    <p:cTn id="220" fill="hold">
                      <p:stCondLst>
                        <p:cond delay="indefinite"/>
                      </p:stCondLst>
                      <p:childTnLst>
                        <p:par>
                          <p:cTn id="221" fill="hold">
                            <p:stCondLst>
                              <p:cond delay="0"/>
                            </p:stCondLst>
                            <p:childTnLst>
                              <p:par>
                                <p:cTn id="222" presetID="2" presetClass="entr" presetSubtype="2" fill="hold" grpId="0" nodeType="clickEffect">
                                  <p:stCondLst>
                                    <p:cond delay="0"/>
                                  </p:stCondLst>
                                  <p:childTnLst>
                                    <p:set>
                                      <p:cBhvr>
                                        <p:cTn id="223" dur="1" fill="hold">
                                          <p:stCondLst>
                                            <p:cond delay="0"/>
                                          </p:stCondLst>
                                        </p:cTn>
                                        <p:tgtEl>
                                          <p:spTgt spid="8"/>
                                        </p:tgtEl>
                                        <p:attrNameLst>
                                          <p:attrName>style.visibility</p:attrName>
                                        </p:attrNameLst>
                                      </p:cBhvr>
                                      <p:to>
                                        <p:strVal val="visible"/>
                                      </p:to>
                                    </p:set>
                                    <p:anim calcmode="lin" valueType="num">
                                      <p:cBhvr additive="base">
                                        <p:cTn id="224" dur="500" fill="hold"/>
                                        <p:tgtEl>
                                          <p:spTgt spid="8"/>
                                        </p:tgtEl>
                                        <p:attrNameLst>
                                          <p:attrName>ppt_x</p:attrName>
                                        </p:attrNameLst>
                                      </p:cBhvr>
                                      <p:tavLst>
                                        <p:tav tm="0">
                                          <p:val>
                                            <p:strVal val="1+#ppt_w/2"/>
                                          </p:val>
                                        </p:tav>
                                        <p:tav tm="100000">
                                          <p:val>
                                            <p:strVal val="#ppt_x"/>
                                          </p:val>
                                        </p:tav>
                                      </p:tavLst>
                                    </p:anim>
                                    <p:anim calcmode="lin" valueType="num">
                                      <p:cBhvr additive="base">
                                        <p:cTn id="225" dur="500" fill="hold"/>
                                        <p:tgtEl>
                                          <p:spTgt spid="8"/>
                                        </p:tgtEl>
                                        <p:attrNameLst>
                                          <p:attrName>ppt_y</p:attrName>
                                        </p:attrNameLst>
                                      </p:cBhvr>
                                      <p:tavLst>
                                        <p:tav tm="0">
                                          <p:val>
                                            <p:strVal val="#ppt_y"/>
                                          </p:val>
                                        </p:tav>
                                        <p:tav tm="100000">
                                          <p:val>
                                            <p:strVal val="#ppt_y"/>
                                          </p:val>
                                        </p:tav>
                                      </p:tavLst>
                                    </p:anim>
                                  </p:childTnLst>
                                </p:cTn>
                              </p:par>
                              <p:par>
                                <p:cTn id="226" presetID="2" presetClass="entr" presetSubtype="2" fill="hold" nodeType="withEffect">
                                  <p:stCondLst>
                                    <p:cond delay="0"/>
                                  </p:stCondLst>
                                  <p:childTnLst>
                                    <p:set>
                                      <p:cBhvr>
                                        <p:cTn id="227" dur="1" fill="hold">
                                          <p:stCondLst>
                                            <p:cond delay="0"/>
                                          </p:stCondLst>
                                        </p:cTn>
                                        <p:tgtEl>
                                          <p:spTgt spid="12"/>
                                        </p:tgtEl>
                                        <p:attrNameLst>
                                          <p:attrName>style.visibility</p:attrName>
                                        </p:attrNameLst>
                                      </p:cBhvr>
                                      <p:to>
                                        <p:strVal val="visible"/>
                                      </p:to>
                                    </p:set>
                                    <p:anim calcmode="lin" valueType="num">
                                      <p:cBhvr additive="base">
                                        <p:cTn id="228" dur="500" fill="hold"/>
                                        <p:tgtEl>
                                          <p:spTgt spid="12"/>
                                        </p:tgtEl>
                                        <p:attrNameLst>
                                          <p:attrName>ppt_x</p:attrName>
                                        </p:attrNameLst>
                                      </p:cBhvr>
                                      <p:tavLst>
                                        <p:tav tm="0">
                                          <p:val>
                                            <p:strVal val="1+#ppt_w/2"/>
                                          </p:val>
                                        </p:tav>
                                        <p:tav tm="100000">
                                          <p:val>
                                            <p:strVal val="#ppt_x"/>
                                          </p:val>
                                        </p:tav>
                                      </p:tavLst>
                                    </p:anim>
                                    <p:anim calcmode="lin" valueType="num">
                                      <p:cBhvr additive="base">
                                        <p:cTn id="229"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Graphic spid="9" grpId="0" uiExpand="1">
        <p:bldSub>
          <a:bldDgm bld="one"/>
        </p:bldSub>
      </p:bldGraphic>
      <p:bldP spid="6"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duotone>
              <a:schemeClr val="accent6">
                <a:shade val="45000"/>
                <a:satMod val="135000"/>
              </a:schemeClr>
              <a:prstClr val="white"/>
            </a:duotone>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625B586-9746-4708-4306-99412B0EF4B7}"/>
              </a:ext>
            </a:extLst>
          </p:cNvPr>
          <p:cNvSpPr txBox="1"/>
          <p:nvPr/>
        </p:nvSpPr>
        <p:spPr>
          <a:xfrm>
            <a:off x="1429302" y="0"/>
            <a:ext cx="9386182" cy="769441"/>
          </a:xfrm>
          <a:prstGeom prst="rect">
            <a:avLst/>
          </a:prstGeom>
          <a:noFill/>
        </p:spPr>
        <p:txBody>
          <a:bodyPr wrap="square">
            <a:spAutoFit/>
            <a:scene3d>
              <a:camera prst="orthographicFront"/>
              <a:lightRig rig="harsh" dir="t"/>
            </a:scene3d>
            <a:sp3d extrusionH="57150" contourW="19050">
              <a:bevelT w="38100" h="38100" prst="relaxedInset"/>
              <a:contourClr>
                <a:schemeClr val="bg1"/>
              </a:contourClr>
            </a:sp3d>
          </a:bodyPr>
          <a:lstStyle/>
          <a:p>
            <a:pPr algn="ctr" rtl="1"/>
            <a:r>
              <a:rPr lang="ar-SA" sz="4400" b="1" spc="600">
                <a:ln w="9525">
                  <a:noFill/>
                  <a:prstDash val="solid"/>
                </a:ln>
                <a:solidFill>
                  <a:schemeClr val="accent5"/>
                </a:solidFill>
                <a:effectLst>
                  <a:outerShdw blurRad="12700" dist="25400" dir="2700000" algn="tl" rotWithShape="0">
                    <a:srgbClr val="C00000"/>
                  </a:outerShdw>
                </a:effectLst>
              </a:rPr>
              <a:t>الإيمان والمشاعر</a:t>
            </a:r>
            <a:endParaRPr lang="en" sz="4400" b="1" spc="600" dirty="0">
              <a:ln w="9525">
                <a:noFill/>
                <a:prstDash val="solid"/>
              </a:ln>
              <a:solidFill>
                <a:schemeClr val="accent5"/>
              </a:solidFill>
              <a:effectLst>
                <a:outerShdw blurRad="12700" dist="25400" dir="2700000" algn="tl" rotWithShape="0">
                  <a:srgbClr val="C00000"/>
                </a:outerShdw>
              </a:effectLst>
            </a:endParaRPr>
          </a:p>
        </p:txBody>
      </p:sp>
      <p:sp>
        <p:nvSpPr>
          <p:cNvPr id="4" name="CuadroTexto 3">
            <a:extLst>
              <a:ext uri="{FF2B5EF4-FFF2-40B4-BE49-F238E27FC236}">
                <a16:creationId xmlns:a16="http://schemas.microsoft.com/office/drawing/2014/main" id="{0BADE85D-92DD-CF00-7EF2-5CBD1ADE5D27}"/>
              </a:ext>
            </a:extLst>
          </p:cNvPr>
          <p:cNvSpPr txBox="1"/>
          <p:nvPr/>
        </p:nvSpPr>
        <p:spPr>
          <a:xfrm>
            <a:off x="1852612" y="947327"/>
            <a:ext cx="8486775" cy="369332"/>
          </a:xfrm>
          <a:prstGeom prst="rect">
            <a:avLst/>
          </a:prstGeom>
          <a:noFill/>
        </p:spPr>
        <p:txBody>
          <a:bodyPr wrap="square">
            <a:spAutoFit/>
            <a:scene3d>
              <a:camera prst="orthographicFront"/>
              <a:lightRig rig="threePt" dir="t"/>
            </a:scene3d>
            <a:sp3d extrusionH="57150">
              <a:bevelT w="38100" h="38100"/>
            </a:sp3d>
          </a:bodyPr>
          <a:lstStyle/>
          <a:p>
            <a:pPr algn="ctr" rtl="1"/>
            <a:r>
              <a:rPr lang="en" dirty="0">
                <a:latin typeface="Comic Sans MS" panose="030F0702030302020204" pitchFamily="66" charset="0"/>
              </a:rPr>
              <a:t>“</a:t>
            </a:r>
            <a:r>
              <a:rPr lang="ar-SA" b="1" dirty="0"/>
              <a:t>لأنَّكُمْ بالنِّعمَةِ مُخَلَّصونَ، بالإيمانِ، وذلكَ ليس مِنكُمْ. هو عَطيَّةُ اللهِ</a:t>
            </a:r>
            <a:r>
              <a:rPr lang="en" b="1" dirty="0">
                <a:latin typeface="Comic Sans MS" panose="030F0702030302020204" pitchFamily="66" charset="0"/>
              </a:rPr>
              <a:t>.”</a:t>
            </a:r>
            <a:r>
              <a:rPr lang="ar-SA" b="1" dirty="0">
                <a:latin typeface="Comic Sans MS" panose="030F0702030302020204" pitchFamily="66" charset="0"/>
              </a:rPr>
              <a:t> (أفسس </a:t>
            </a:r>
            <a:r>
              <a:rPr lang="fr-FR" b="1" dirty="0">
                <a:latin typeface="Comic Sans MS" panose="030F0702030302020204" pitchFamily="66" charset="0"/>
              </a:rPr>
              <a:t>8:2</a:t>
            </a:r>
            <a:r>
              <a:rPr lang="ar-SA" b="1" dirty="0">
                <a:latin typeface="Comic Sans MS" panose="030F0702030302020204" pitchFamily="66" charset="0"/>
              </a:rPr>
              <a:t>)</a:t>
            </a:r>
            <a:endParaRPr lang="es-ES" b="1" dirty="0">
              <a:latin typeface="Comic Sans MS" panose="030F0702030302020204" pitchFamily="66" charset="0"/>
            </a:endParaRPr>
          </a:p>
        </p:txBody>
      </p:sp>
      <p:sp>
        <p:nvSpPr>
          <p:cNvPr id="5" name="CuadroTexto 4">
            <a:extLst>
              <a:ext uri="{FF2B5EF4-FFF2-40B4-BE49-F238E27FC236}">
                <a16:creationId xmlns:a16="http://schemas.microsoft.com/office/drawing/2014/main" id="{A6A346A7-362E-D80F-7481-28635E0931BA}"/>
              </a:ext>
            </a:extLst>
          </p:cNvPr>
          <p:cNvSpPr txBox="1"/>
          <p:nvPr/>
        </p:nvSpPr>
        <p:spPr>
          <a:xfrm>
            <a:off x="219074" y="1472207"/>
            <a:ext cx="6284444" cy="461665"/>
          </a:xfrm>
          <a:prstGeom prst="rect">
            <a:avLst/>
          </a:prstGeom>
          <a:noFill/>
        </p:spPr>
        <p:txBody>
          <a:bodyPr wrap="square" rtlCol="0">
            <a:spAutoFit/>
          </a:bodyPr>
          <a:lstStyle/>
          <a:p>
            <a:pPr algn="r" rtl="1">
              <a:spcBef>
                <a:spcPts val="600"/>
              </a:spcBef>
            </a:pPr>
            <a:r>
              <a:rPr lang="ar-SA" sz="2400" b="1" dirty="0"/>
              <a:t>هل الإيمان شعور أم فعل عقلاني؟</a:t>
            </a:r>
            <a:endParaRPr lang="en" sz="2400" b="1" dirty="0"/>
          </a:p>
        </p:txBody>
      </p:sp>
      <p:pic>
        <p:nvPicPr>
          <p:cNvPr id="6" name="Imagen 5">
            <a:extLst>
              <a:ext uri="{FF2B5EF4-FFF2-40B4-BE49-F238E27FC236}">
                <a16:creationId xmlns:a16="http://schemas.microsoft.com/office/drawing/2014/main" id="{DFDCBA4B-D869-C16F-5191-1E5EC2FFA89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46606" y="3568055"/>
            <a:ext cx="5430479" cy="3103131"/>
          </a:xfrm>
          <a:prstGeom prst="roundRect">
            <a:avLst>
              <a:gd name="adj" fmla="val 10330"/>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accent3">
                <a:lumMod val="60000"/>
                <a:lumOff val="40000"/>
              </a:schemeClr>
            </a:contourClr>
          </a:sp3d>
        </p:spPr>
      </p:pic>
      <p:pic>
        <p:nvPicPr>
          <p:cNvPr id="8" name="Imagen 7">
            <a:extLst>
              <a:ext uri="{FF2B5EF4-FFF2-40B4-BE49-F238E27FC236}">
                <a16:creationId xmlns:a16="http://schemas.microsoft.com/office/drawing/2014/main" id="{CD0E4165-E2A1-AEC6-DD4D-E33250594D2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03372" y="1515947"/>
            <a:ext cx="2773713" cy="1885258"/>
          </a:xfrm>
          <a:prstGeom prst="roundRect">
            <a:avLst>
              <a:gd name="adj" fmla="val 11111"/>
            </a:avLst>
          </a:prstGeom>
          <a:ln w="92075" cap="rnd">
            <a:solidFill>
              <a:srgbClr val="BB1121"/>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215900" h="152400" prst="hardEdge"/>
            <a:extrusionClr>
              <a:srgbClr val="FFFFFF"/>
            </a:extrusionClr>
          </a:sp3d>
        </p:spPr>
      </p:pic>
      <p:pic>
        <p:nvPicPr>
          <p:cNvPr id="10" name="Imagen 9">
            <a:extLst>
              <a:ext uri="{FF2B5EF4-FFF2-40B4-BE49-F238E27FC236}">
                <a16:creationId xmlns:a16="http://schemas.microsoft.com/office/drawing/2014/main" id="{EFA565AF-F6DA-685D-D759-91E33B99488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646606" y="1515947"/>
            <a:ext cx="2513678" cy="1885258"/>
          </a:xfrm>
          <a:prstGeom prst="rect">
            <a:avLst/>
          </a:prstGeom>
          <a:effectLst>
            <a:innerShdw blurRad="114300">
              <a:prstClr val="black"/>
            </a:innerShdw>
          </a:effectLst>
        </p:spPr>
      </p:pic>
      <p:pic>
        <p:nvPicPr>
          <p:cNvPr id="12" name="Imagen 11">
            <a:extLst>
              <a:ext uri="{FF2B5EF4-FFF2-40B4-BE49-F238E27FC236}">
                <a16:creationId xmlns:a16="http://schemas.microsoft.com/office/drawing/2014/main" id="{E545F617-D6FC-4763-4A46-99A0E77280CF}"/>
              </a:ext>
            </a:extLst>
          </p:cNvPr>
          <p:cNvPicPr>
            <a:picLocks noChangeAspect="1"/>
          </p:cNvPicPr>
          <p:nvPr/>
        </p:nvPicPr>
        <p:blipFill>
          <a:blip r:embed="rId6" cstate="email">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a:ext>
            </a:extLst>
          </a:blip>
          <a:stretch>
            <a:fillRect/>
          </a:stretch>
        </p:blipFill>
        <p:spPr>
          <a:xfrm>
            <a:off x="130583" y="92269"/>
            <a:ext cx="1850617" cy="1850617"/>
          </a:xfrm>
          <a:prstGeom prst="roundRect">
            <a:avLst>
              <a:gd name="adj" fmla="val 4167"/>
            </a:avLst>
          </a:prstGeom>
          <a:solidFill>
            <a:srgbClr val="FFFFFF"/>
          </a:solidFill>
          <a:ln w="76200" cap="sq">
            <a:solidFill>
              <a:schemeClr val="accent1">
                <a:lumMod val="75000"/>
              </a:schemeClr>
            </a:solidFill>
            <a:miter lim="800000"/>
          </a:ln>
          <a:effectLst/>
          <a:scene3d>
            <a:camera prst="orthographicFront"/>
            <a:lightRig rig="threePt" dir="t">
              <a:rot lat="0" lon="0" rev="2700000"/>
            </a:lightRig>
          </a:scene3d>
          <a:sp3d>
            <a:bevelT h="38100"/>
            <a:contourClr>
              <a:srgbClr val="C0C0C0"/>
            </a:contourClr>
          </a:sp3d>
        </p:spPr>
      </p:pic>
      <p:sp>
        <p:nvSpPr>
          <p:cNvPr id="7" name="CuadroTexto 6">
            <a:extLst>
              <a:ext uri="{FF2B5EF4-FFF2-40B4-BE49-F238E27FC236}">
                <a16:creationId xmlns:a16="http://schemas.microsoft.com/office/drawing/2014/main" id="{DE45AF5E-91BC-3445-EA9B-BACDE8B388BF}"/>
              </a:ext>
            </a:extLst>
          </p:cNvPr>
          <p:cNvSpPr txBox="1"/>
          <p:nvPr/>
        </p:nvSpPr>
        <p:spPr>
          <a:xfrm>
            <a:off x="264644" y="5220945"/>
            <a:ext cx="6238874" cy="1569660"/>
          </a:xfrm>
          <a:prstGeom prst="rect">
            <a:avLst/>
          </a:prstGeom>
          <a:noFill/>
        </p:spPr>
        <p:txBody>
          <a:bodyPr wrap="square">
            <a:spAutoFit/>
          </a:bodyPr>
          <a:lstStyle/>
          <a:p>
            <a:pPr lvl="0" algn="r" rtl="1">
              <a:spcBef>
                <a:spcPts val="600"/>
              </a:spcBef>
              <a:defRPr/>
            </a:pPr>
            <a:r>
              <a:rPr lang="ar-SA" sz="2400" b="1" dirty="0"/>
              <a:t>لكن الإيمان في حدّ ذاته ليس شعورًا؛ بل هو «اليقين» و«الإيقان» (عبرانيين </a:t>
            </a:r>
            <a:r>
              <a:rPr lang="fr-FR" sz="2400" b="1" dirty="0"/>
              <a:t>1:11</a:t>
            </a:r>
            <a:r>
              <a:rPr lang="ar-SA" sz="2400" b="1" dirty="0"/>
              <a:t>). وهو لا يعتمد على مزاجنا. عندما أشعر بالضعف، أو أشعر أن خلاصي بعيد، فحينها يجب أن أمارس الإيمان أكثر من أي وقت آخر.</a:t>
            </a:r>
            <a:endParaRPr kumimoji="0" lang="en" sz="2400" b="1" i="0" u="none" strike="noStrike" kern="1200" cap="none" spc="0" normalizeH="0" baseline="0" noProof="0" dirty="0">
              <a:ln>
                <a:noFill/>
              </a:ln>
              <a:solidFill>
                <a:srgbClr val="000000"/>
              </a:solidFill>
              <a:effectLst/>
              <a:uLnTx/>
              <a:uFillTx/>
              <a:latin typeface="Aptos" panose="02110004020202020204"/>
            </a:endParaRPr>
          </a:p>
        </p:txBody>
      </p:sp>
      <p:sp>
        <p:nvSpPr>
          <p:cNvPr id="11" name="CuadroTexto 10">
            <a:extLst>
              <a:ext uri="{FF2B5EF4-FFF2-40B4-BE49-F238E27FC236}">
                <a16:creationId xmlns:a16="http://schemas.microsoft.com/office/drawing/2014/main" id="{E4782332-8D1E-3CF1-C2F0-4B75E470CAA1}"/>
              </a:ext>
            </a:extLst>
          </p:cNvPr>
          <p:cNvSpPr txBox="1"/>
          <p:nvPr/>
        </p:nvSpPr>
        <p:spPr>
          <a:xfrm>
            <a:off x="219074" y="3914430"/>
            <a:ext cx="6284444" cy="1200329"/>
          </a:xfrm>
          <a:prstGeom prst="rect">
            <a:avLst/>
          </a:prstGeom>
          <a:noFill/>
        </p:spPr>
        <p:txBody>
          <a:bodyPr wrap="square">
            <a:spAutoFit/>
          </a:bodyPr>
          <a:lstStyle/>
          <a:p>
            <a:pPr lvl="0" algn="r" rtl="1">
              <a:spcBef>
                <a:spcPts val="600"/>
              </a:spcBef>
              <a:defRPr/>
            </a:pPr>
            <a:r>
              <a:rPr lang="ar-SA" sz="2400" b="1" dirty="0"/>
              <a:t>عندما نستجيب بشكل إيجابي لهذه العطية، أي عندما نبدأ في ممارسة الإيمان، فإن هذا الإيمان يُنتج فينا مشاعر مثل الفرح، والطمأنينة، والإحساس بالراحة الروحية…</a:t>
            </a:r>
            <a:endParaRPr kumimoji="0" lang="en" sz="2400" b="1" i="0" u="none" strike="noStrike" kern="1200" cap="none" spc="0" normalizeH="0" baseline="0" noProof="0" dirty="0">
              <a:ln>
                <a:noFill/>
              </a:ln>
              <a:solidFill>
                <a:srgbClr val="000000"/>
              </a:solidFill>
              <a:effectLst/>
              <a:uLnTx/>
              <a:uFillTx/>
              <a:latin typeface="Aptos" panose="02110004020202020204"/>
            </a:endParaRPr>
          </a:p>
        </p:txBody>
      </p:sp>
      <p:sp>
        <p:nvSpPr>
          <p:cNvPr id="14" name="CuadroTexto 13">
            <a:extLst>
              <a:ext uri="{FF2B5EF4-FFF2-40B4-BE49-F238E27FC236}">
                <a16:creationId xmlns:a16="http://schemas.microsoft.com/office/drawing/2014/main" id="{D365A87F-E8E4-BF12-D258-6F72F8AD91F8}"/>
              </a:ext>
            </a:extLst>
          </p:cNvPr>
          <p:cNvSpPr txBox="1"/>
          <p:nvPr/>
        </p:nvSpPr>
        <p:spPr>
          <a:xfrm>
            <a:off x="264644" y="2977245"/>
            <a:ext cx="6238874" cy="830997"/>
          </a:xfrm>
          <a:prstGeom prst="rect">
            <a:avLst/>
          </a:prstGeom>
          <a:noFill/>
        </p:spPr>
        <p:txBody>
          <a:bodyPr wrap="square">
            <a:spAutoFit/>
          </a:bodyPr>
          <a:lstStyle/>
          <a:p>
            <a:pPr lvl="0" algn="r" rtl="1">
              <a:spcBef>
                <a:spcPts val="600"/>
              </a:spcBef>
              <a:defRPr/>
            </a:pPr>
            <a:r>
              <a:rPr lang="ar-SA" sz="2400" b="1" dirty="0"/>
              <a:t>لكن لنبدأ من البداية. ما هو أصل الإيمان؟ الإيمان يأتي من الله، وهو يمنحنا إياه كعطية (رومية </a:t>
            </a:r>
            <a:r>
              <a:rPr lang="fr-FR" sz="2400" b="1" dirty="0"/>
              <a:t>3:12</a:t>
            </a:r>
            <a:r>
              <a:rPr lang="ar-SA" sz="2400" b="1" dirty="0"/>
              <a:t>؛ أفسس </a:t>
            </a:r>
            <a:r>
              <a:rPr lang="fr-FR" sz="2400" b="1" dirty="0"/>
              <a:t>8:2</a:t>
            </a:r>
            <a:r>
              <a:rPr lang="ar-SA" sz="2400" b="1" dirty="0"/>
              <a:t>).</a:t>
            </a:r>
            <a:endParaRPr kumimoji="0" lang="en" sz="2400" b="1" i="0" u="none" strike="noStrike" kern="1200" cap="none" spc="0" normalizeH="0" baseline="0" noProof="0" dirty="0">
              <a:ln>
                <a:noFill/>
              </a:ln>
              <a:solidFill>
                <a:srgbClr val="000000"/>
              </a:solidFill>
              <a:effectLst/>
              <a:uLnTx/>
              <a:uFillTx/>
              <a:latin typeface="Aptos" panose="02110004020202020204"/>
            </a:endParaRPr>
          </a:p>
        </p:txBody>
      </p:sp>
      <p:sp>
        <p:nvSpPr>
          <p:cNvPr id="16" name="CuadroTexto 15">
            <a:extLst>
              <a:ext uri="{FF2B5EF4-FFF2-40B4-BE49-F238E27FC236}">
                <a16:creationId xmlns:a16="http://schemas.microsoft.com/office/drawing/2014/main" id="{F9F0414B-DFAC-0474-1F3A-F02D548E859D}"/>
              </a:ext>
            </a:extLst>
          </p:cNvPr>
          <p:cNvSpPr txBox="1"/>
          <p:nvPr/>
        </p:nvSpPr>
        <p:spPr>
          <a:xfrm>
            <a:off x="264644" y="2040060"/>
            <a:ext cx="6238874" cy="830997"/>
          </a:xfrm>
          <a:prstGeom prst="rect">
            <a:avLst/>
          </a:prstGeom>
          <a:noFill/>
        </p:spPr>
        <p:txBody>
          <a:bodyPr wrap="square">
            <a:spAutoFit/>
          </a:bodyPr>
          <a:lstStyle/>
          <a:p>
            <a:pPr lvl="0" algn="r" rtl="1">
              <a:spcBef>
                <a:spcPts val="600"/>
              </a:spcBef>
              <a:defRPr/>
            </a:pPr>
            <a:r>
              <a:rPr lang="ar-SA" sz="2400" b="1" dirty="0"/>
              <a:t>الإجابة على هذا السؤال مهمة. ليس الأمر نفسه أن نقول: «أشعر أنني مخلَّص» وأن نقول: «أعلم أنني مخلَّص».</a:t>
            </a:r>
            <a:endParaRPr kumimoji="0" lang="en" sz="2400" b="1" i="0" u="none" strike="noStrike" kern="1200" cap="none" spc="0" normalizeH="0" baseline="0" noProof="0" dirty="0">
              <a:ln>
                <a:noFill/>
              </a:ln>
              <a:solidFill>
                <a:srgbClr val="000000"/>
              </a:solidFill>
              <a:effectLst/>
              <a:uLnTx/>
              <a:uFillTx/>
              <a:latin typeface="Aptos" panose="02110004020202020204"/>
            </a:endParaRPr>
          </a:p>
        </p:txBody>
      </p:sp>
    </p:spTree>
    <p:extLst>
      <p:ext uri="{BB962C8B-B14F-4D97-AF65-F5344CB8AC3E}">
        <p14:creationId xmlns:p14="http://schemas.microsoft.com/office/powerpoint/2010/main" val="2536993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5"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randombar(vertical)">
                                      <p:cBhvr>
                                        <p:cTn id="16" dur="500"/>
                                        <p:tgtEl>
                                          <p:spTgt spid="12"/>
                                        </p:tgtEl>
                                      </p:cBhvr>
                                    </p:animEffect>
                                  </p:childTnLst>
                                </p:cTn>
                              </p:par>
                              <p:par>
                                <p:cTn id="17" presetID="14" presetClass="entr" presetSubtype="5"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vertic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3" presetClass="entr" presetSubtype="16"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plus(in)">
                                      <p:cBhvr>
                                        <p:cTn id="24" dur="750"/>
                                        <p:tgtEl>
                                          <p:spTgt spid="10"/>
                                        </p:tgtEl>
                                      </p:cBhvr>
                                    </p:animEffect>
                                  </p:childTnLst>
                                </p:cTn>
                              </p:par>
                            </p:childTnLst>
                          </p:cTn>
                        </p:par>
                        <p:par>
                          <p:cTn id="25" fill="hold">
                            <p:stCondLst>
                              <p:cond delay="750"/>
                            </p:stCondLst>
                            <p:childTnLst>
                              <p:par>
                                <p:cTn id="26" presetID="25" presetClass="entr" presetSubtype="0"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29"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30"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31" dur="1000" fill="hold"/>
                                        <p:tgtEl>
                                          <p:spTgt spid="5"/>
                                        </p:tgtEl>
                                        <p:attrNameLst>
                                          <p:attrName>ppt_h</p:attrName>
                                        </p:attrNameLst>
                                      </p:cBhvr>
                                      <p:tavLst>
                                        <p:tav tm="0">
                                          <p:val>
                                            <p:strVal val="#ppt_h"/>
                                          </p:val>
                                        </p:tav>
                                        <p:tav tm="100000">
                                          <p:val>
                                            <p:strVal val="#ppt_h"/>
                                          </p:val>
                                        </p:tav>
                                      </p:tavLst>
                                    </p:anim>
                                    <p:anim calcmode="lin" valueType="num">
                                      <p:cBhvr>
                                        <p:cTn id="32"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33"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34"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35" dur="1000" decel="50000">
                                          <p:stCondLst>
                                            <p:cond delay="0"/>
                                          </p:stCondLst>
                                        </p:cTn>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2"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right)">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37" presetClass="entr" presetSubtype="0" fill="hold"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fade">
                                      <p:cBhvr>
                                        <p:cTn id="45" dur="1000"/>
                                        <p:tgtEl>
                                          <p:spTgt spid="8"/>
                                        </p:tgtEl>
                                      </p:cBhvr>
                                    </p:animEffect>
                                    <p:anim calcmode="lin" valueType="num">
                                      <p:cBhvr>
                                        <p:cTn id="46" dur="1000" fill="hold"/>
                                        <p:tgtEl>
                                          <p:spTgt spid="8"/>
                                        </p:tgtEl>
                                        <p:attrNameLst>
                                          <p:attrName>ppt_x</p:attrName>
                                        </p:attrNameLst>
                                      </p:cBhvr>
                                      <p:tavLst>
                                        <p:tav tm="0">
                                          <p:val>
                                            <p:strVal val="#ppt_x"/>
                                          </p:val>
                                        </p:tav>
                                        <p:tav tm="100000">
                                          <p:val>
                                            <p:strVal val="#ppt_x"/>
                                          </p:val>
                                        </p:tav>
                                      </p:tavLst>
                                    </p:anim>
                                    <p:anim calcmode="lin" valueType="num">
                                      <p:cBhvr>
                                        <p:cTn id="47" dur="900" decel="100000" fill="hold"/>
                                        <p:tgtEl>
                                          <p:spTgt spid="8"/>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49" fill="hold">
                            <p:stCondLst>
                              <p:cond delay="1000"/>
                            </p:stCondLst>
                            <p:childTnLst>
                              <p:par>
                                <p:cTn id="50" presetID="22" presetClass="entr" presetSubtype="2" fill="hold" grpId="0" nodeType="after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ipe(right)">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2" fill="hold" grpId="0" nodeType="click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wipe(right)">
                                      <p:cBhvr>
                                        <p:cTn id="57" dur="500"/>
                                        <p:tgtEl>
                                          <p:spTgt spid="11"/>
                                        </p:tgtEl>
                                      </p:cBhvr>
                                    </p:animEffect>
                                  </p:childTnLst>
                                </p:cTn>
                              </p:par>
                            </p:childTnLst>
                          </p:cTn>
                        </p:par>
                      </p:childTnLst>
                    </p:cTn>
                  </p:par>
                  <p:par>
                    <p:cTn id="58" fill="hold">
                      <p:stCondLst>
                        <p:cond delay="indefinite"/>
                      </p:stCondLst>
                      <p:childTnLst>
                        <p:par>
                          <p:cTn id="59" fill="hold">
                            <p:stCondLst>
                              <p:cond delay="0"/>
                            </p:stCondLst>
                            <p:childTnLst>
                              <p:par>
                                <p:cTn id="60" presetID="14" presetClass="entr" presetSubtype="5" fill="hold" nodeType="clickEffect">
                                  <p:stCondLst>
                                    <p:cond delay="0"/>
                                  </p:stCondLst>
                                  <p:childTnLst>
                                    <p:set>
                                      <p:cBhvr>
                                        <p:cTn id="61" dur="1" fill="hold">
                                          <p:stCondLst>
                                            <p:cond delay="0"/>
                                          </p:stCondLst>
                                        </p:cTn>
                                        <p:tgtEl>
                                          <p:spTgt spid="6"/>
                                        </p:tgtEl>
                                        <p:attrNameLst>
                                          <p:attrName>style.visibility</p:attrName>
                                        </p:attrNameLst>
                                      </p:cBhvr>
                                      <p:to>
                                        <p:strVal val="visible"/>
                                      </p:to>
                                    </p:set>
                                    <p:animEffect transition="in" filter="randombar(vertical)">
                                      <p:cBhvr>
                                        <p:cTn id="62" dur="500"/>
                                        <p:tgtEl>
                                          <p:spTgt spid="6"/>
                                        </p:tgtEl>
                                      </p:cBhvr>
                                    </p:animEffect>
                                  </p:childTnLst>
                                </p:cTn>
                              </p:par>
                            </p:childTnLst>
                          </p:cTn>
                        </p:par>
                        <p:par>
                          <p:cTn id="63" fill="hold">
                            <p:stCondLst>
                              <p:cond delay="500"/>
                            </p:stCondLst>
                            <p:childTnLst>
                              <p:par>
                                <p:cTn id="64" presetID="22" presetClass="entr" presetSubtype="2" fill="hold" grpId="0"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wipe(right)">
                                      <p:cBhvr>
                                        <p:cTn id="6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11" grpId="0"/>
      <p:bldP spid="14"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C01FBAE-859D-2E19-DDBA-C59AD358EC3D}"/>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169AD7B2-D119-3747-AE41-ECD986F2BCED}"/>
              </a:ext>
            </a:extLst>
          </p:cNvPr>
          <p:cNvSpPr txBox="1"/>
          <p:nvPr/>
        </p:nvSpPr>
        <p:spPr>
          <a:xfrm>
            <a:off x="2143432" y="2356019"/>
            <a:ext cx="10048568" cy="1569660"/>
          </a:xfrm>
          <a:prstGeom prst="rect">
            <a:avLst/>
          </a:prstGeom>
          <a:noFill/>
        </p:spPr>
        <p:txBody>
          <a:bodyPr wrap="square">
            <a:spAutoFit/>
          </a:bodyPr>
          <a:lstStyle/>
          <a:p>
            <a:pPr algn="ctr" rtl="1"/>
            <a:r>
              <a:rPr lang="ar-SA" sz="9600" b="1" dirty="0">
                <a:ln w="9525">
                  <a:solidFill>
                    <a:schemeClr val="bg1"/>
                  </a:solidFill>
                  <a:prstDash val="solid"/>
                </a:ln>
                <a:solidFill>
                  <a:schemeClr val="accent5">
                    <a:lumMod val="50000"/>
                  </a:schemeClr>
                </a:solidFill>
                <a:effectLst>
                  <a:outerShdw blurRad="12700" dist="38100" dir="2700000" algn="tl" rotWithShape="0">
                    <a:srgbClr val="9E2831"/>
                  </a:outerShdw>
                </a:effectLst>
              </a:rPr>
              <a:t>ما هو الإيمان؟</a:t>
            </a:r>
            <a:endParaRPr lang="en" sz="9600" b="1" dirty="0">
              <a:ln w="9525">
                <a:solidFill>
                  <a:schemeClr val="bg1"/>
                </a:solidFill>
                <a:prstDash val="solid"/>
              </a:ln>
              <a:solidFill>
                <a:schemeClr val="accent5">
                  <a:lumMod val="50000"/>
                </a:schemeClr>
              </a:solidFill>
              <a:effectLst>
                <a:outerShdw blurRad="12700" dist="38100" dir="2700000" algn="tl" rotWithShape="0">
                  <a:srgbClr val="9E2831"/>
                </a:outerShdw>
              </a:effectLst>
            </a:endParaRPr>
          </a:p>
        </p:txBody>
      </p:sp>
    </p:spTree>
    <p:extLst>
      <p:ext uri="{BB962C8B-B14F-4D97-AF65-F5344CB8AC3E}">
        <p14:creationId xmlns:p14="http://schemas.microsoft.com/office/powerpoint/2010/main" val="398281670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DBB113E1-11A7-1BF6-9AC9-BA714D5F59A8}"/>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918B2C38-7624-D9A9-D9BC-35424658475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9715190" y="814010"/>
            <a:ext cx="2611671" cy="226355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9" name="Imagen 8">
            <a:extLst>
              <a:ext uri="{FF2B5EF4-FFF2-40B4-BE49-F238E27FC236}">
                <a16:creationId xmlns:a16="http://schemas.microsoft.com/office/drawing/2014/main" id="{F8F5F136-469E-5ED4-EA30-6E39261CF9BB}"/>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6912998" y="814011"/>
            <a:ext cx="2611670" cy="226355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3" name="CuadroTexto 2">
            <a:extLst>
              <a:ext uri="{FF2B5EF4-FFF2-40B4-BE49-F238E27FC236}">
                <a16:creationId xmlns:a16="http://schemas.microsoft.com/office/drawing/2014/main" id="{CC45E100-F219-CD2B-C6D7-497B01331726}"/>
              </a:ext>
            </a:extLst>
          </p:cNvPr>
          <p:cNvSpPr txBox="1"/>
          <p:nvPr/>
        </p:nvSpPr>
        <p:spPr>
          <a:xfrm>
            <a:off x="6412012" y="4303"/>
            <a:ext cx="5779987" cy="646331"/>
          </a:xfrm>
          <a:prstGeom prst="rect">
            <a:avLst/>
          </a:prstGeom>
          <a:noFill/>
        </p:spPr>
        <p:txBody>
          <a:bodyPr wrap="square">
            <a:spAutoFit/>
          </a:bodyPr>
          <a:lstStyle>
            <a:defPPr>
              <a:defRPr lang="es-ES"/>
            </a:defPPr>
            <a:lvl1pPr algn="ctr">
              <a:defRPr sz="4000" b="1">
                <a:ln w="10160">
                  <a:solidFill>
                    <a:schemeClr val="accent5"/>
                  </a:solidFill>
                  <a:prstDash val="solid"/>
                </a:ln>
                <a:solidFill>
                  <a:srgbClr val="FFFFFF"/>
                </a:solidFill>
                <a:effectLst>
                  <a:outerShdw blurRad="38100" dist="22860" dir="5400000" algn="tl" rotWithShape="0">
                    <a:srgbClr val="000000">
                      <a:alpha val="30000"/>
                    </a:srgbClr>
                  </a:outerShdw>
                </a:effectLst>
              </a:defRPr>
            </a:lvl1pPr>
          </a:lstStyle>
          <a:p>
            <a:pPr rtl="1"/>
            <a:r>
              <a:rPr lang="ar-SA" dirty="0"/>
              <a:t>تعريف </a:t>
            </a:r>
            <a:r>
              <a:rPr lang="ar-SA"/>
              <a:t>الإيمان وتطوّره</a:t>
            </a:r>
            <a:endParaRPr lang="en" dirty="0"/>
          </a:p>
        </p:txBody>
      </p:sp>
      <p:sp>
        <p:nvSpPr>
          <p:cNvPr id="4" name="CuadroTexto 3">
            <a:extLst>
              <a:ext uri="{FF2B5EF4-FFF2-40B4-BE49-F238E27FC236}">
                <a16:creationId xmlns:a16="http://schemas.microsoft.com/office/drawing/2014/main" id="{4D06868D-E0AD-47BE-9BD5-5FA98E99AB2C}"/>
              </a:ext>
            </a:extLst>
          </p:cNvPr>
          <p:cNvSpPr txBox="1"/>
          <p:nvPr/>
        </p:nvSpPr>
        <p:spPr>
          <a:xfrm>
            <a:off x="3646003" y="465083"/>
            <a:ext cx="2810005" cy="1569660"/>
          </a:xfrm>
          <a:prstGeom prst="rect">
            <a:avLst/>
          </a:prstGeom>
          <a:effectLst>
            <a:innerShdw blurRad="114300">
              <a:prstClr val="black"/>
            </a:innerShdw>
          </a:effectLst>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SA" sz="2400" b="1" dirty="0"/>
              <a:t>أَمَّا الإِيمَانُ، فَهُوَ الثِّقَةُ بِمَا نَرْجُوهُ، وَالاقْتِنَاعُ بِأَنَّ مَا لَا نَرَاهُ مَوْجُودٌ حَقّاً</a:t>
            </a:r>
            <a:r>
              <a:rPr lang="ar-SA" sz="2400" b="1" dirty="0">
                <a:latin typeface="Comic Sans MS" panose="030F0702030302020204" pitchFamily="66" charset="0"/>
              </a:rPr>
              <a:t>.”             (</a:t>
            </a:r>
            <a:r>
              <a:rPr lang="ar-SA" b="1" dirty="0">
                <a:latin typeface="Comic Sans MS" panose="030F0702030302020204" pitchFamily="66" charset="0"/>
              </a:rPr>
              <a:t>عبرانيين </a:t>
            </a:r>
            <a:r>
              <a:rPr lang="fr-FR" b="1" dirty="0">
                <a:latin typeface="Comic Sans MS" panose="030F0702030302020204" pitchFamily="66" charset="0"/>
              </a:rPr>
              <a:t>1:11</a:t>
            </a:r>
            <a:r>
              <a:rPr lang="ar-SA" sz="2400" b="1" dirty="0">
                <a:latin typeface="Comic Sans MS" panose="030F0702030302020204" pitchFamily="66" charset="0"/>
              </a:rPr>
              <a:t>)</a:t>
            </a:r>
            <a:endParaRPr lang="en" b="1" dirty="0">
              <a:latin typeface="Comic Sans MS" panose="030F0702030302020204" pitchFamily="66" charset="0"/>
            </a:endParaRPr>
          </a:p>
        </p:txBody>
      </p:sp>
      <p:sp>
        <p:nvSpPr>
          <p:cNvPr id="5" name="CuadroTexto 4">
            <a:extLst>
              <a:ext uri="{FF2B5EF4-FFF2-40B4-BE49-F238E27FC236}">
                <a16:creationId xmlns:a16="http://schemas.microsoft.com/office/drawing/2014/main" id="{2F53E816-C528-EDA7-79FE-35F0CF9AC06C}"/>
              </a:ext>
            </a:extLst>
          </p:cNvPr>
          <p:cNvSpPr txBox="1"/>
          <p:nvPr/>
        </p:nvSpPr>
        <p:spPr>
          <a:xfrm>
            <a:off x="6591134" y="3272604"/>
            <a:ext cx="5504211" cy="1200329"/>
          </a:xfrm>
          <a:prstGeom prst="rect">
            <a:avLst/>
          </a:prstGeom>
          <a:noFill/>
        </p:spPr>
        <p:txBody>
          <a:bodyPr wrap="square" rtlCol="0">
            <a:spAutoFit/>
          </a:bodyPr>
          <a:lstStyle/>
          <a:p>
            <a:pPr algn="r" rtl="1">
              <a:spcBef>
                <a:spcPts val="600"/>
              </a:spcBef>
            </a:pPr>
            <a:r>
              <a:rPr lang="ar-SA" sz="2400" b="1" dirty="0">
                <a:solidFill>
                  <a:schemeClr val="bg1"/>
                </a:solidFill>
                <a:effectLst>
                  <a:glow rad="127000">
                    <a:srgbClr val="832215"/>
                  </a:glow>
                  <a:outerShdw blurRad="38100" dist="38100" dir="2700000" algn="tl">
                    <a:srgbClr val="000000"/>
                  </a:outerShdw>
                </a:effectLst>
              </a:rPr>
              <a:t>تقدّم لنا رسالة العبرانيين </a:t>
            </a:r>
            <a:r>
              <a:rPr lang="fr-FR" sz="2400" b="1" dirty="0">
                <a:solidFill>
                  <a:schemeClr val="bg1"/>
                </a:solidFill>
                <a:effectLst>
                  <a:glow rad="127000">
                    <a:srgbClr val="832215"/>
                  </a:glow>
                  <a:outerShdw blurRad="38100" dist="38100" dir="2700000" algn="tl">
                    <a:srgbClr val="000000"/>
                  </a:outerShdw>
                </a:effectLst>
              </a:rPr>
              <a:t>1:11</a:t>
            </a:r>
            <a:r>
              <a:rPr lang="ar-SA" sz="2400" b="1" dirty="0">
                <a:solidFill>
                  <a:schemeClr val="bg1"/>
                </a:solidFill>
                <a:effectLst>
                  <a:glow rad="127000">
                    <a:srgbClr val="832215"/>
                  </a:glow>
                  <a:outerShdw blurRad="38100" dist="38100" dir="2700000" algn="tl">
                    <a:srgbClr val="000000"/>
                  </a:outerShdw>
                </a:effectLst>
              </a:rPr>
              <a:t> و3 و6 تعريفًا واسعًا للإيمان. فالإيمان يرتبط كثيرًا بمفهومنا عن الله، ويقودنا إلى الإيمان به كخالقٍ ومجازٍ لمن يطلبونه.</a:t>
            </a:r>
            <a:endParaRPr lang="en" sz="2400" b="1" dirty="0">
              <a:solidFill>
                <a:schemeClr val="bg1"/>
              </a:solidFill>
              <a:effectLst>
                <a:glow rad="127000">
                  <a:srgbClr val="832215"/>
                </a:glow>
                <a:outerShdw blurRad="38100" dist="38100" dir="2700000" algn="tl">
                  <a:srgbClr val="000000"/>
                </a:outerShdw>
              </a:effectLst>
            </a:endParaRPr>
          </a:p>
        </p:txBody>
      </p:sp>
      <p:pic>
        <p:nvPicPr>
          <p:cNvPr id="14" name="Imagen 13">
            <a:extLst>
              <a:ext uri="{FF2B5EF4-FFF2-40B4-BE49-F238E27FC236}">
                <a16:creationId xmlns:a16="http://schemas.microsoft.com/office/drawing/2014/main" id="{189C2021-CA58-B3A5-88E7-1C330710849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8832" y="294950"/>
            <a:ext cx="2810005" cy="19099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CuadroTexto 7">
            <a:extLst>
              <a:ext uri="{FF2B5EF4-FFF2-40B4-BE49-F238E27FC236}">
                <a16:creationId xmlns:a16="http://schemas.microsoft.com/office/drawing/2014/main" id="{EDA3924B-334E-F86F-ED2D-6C3F6943AE94}"/>
              </a:ext>
            </a:extLst>
          </p:cNvPr>
          <p:cNvSpPr txBox="1"/>
          <p:nvPr/>
        </p:nvSpPr>
        <p:spPr>
          <a:xfrm>
            <a:off x="3724275" y="5967789"/>
            <a:ext cx="8379975" cy="830997"/>
          </a:xfrm>
          <a:prstGeom prst="rect">
            <a:avLst/>
          </a:prstGeom>
          <a:noFill/>
        </p:spPr>
        <p:txBody>
          <a:bodyPr wrap="square" rtlCol="0">
            <a:spAutoFit/>
          </a:bodyPr>
          <a:lstStyle>
            <a:defPPr>
              <a:defRPr lang="en"/>
            </a:defPPr>
            <a:lvl1pPr algn="ctr" rtl="1">
              <a:spcBef>
                <a:spcPts val="600"/>
              </a:spcBef>
              <a:defRPr sz="2000" b="1">
                <a:solidFill>
                  <a:schemeClr val="bg1"/>
                </a:solidFill>
                <a:effectLst>
                  <a:glow rad="127000">
                    <a:srgbClr val="832215"/>
                  </a:glow>
                  <a:outerShdw blurRad="38100" dist="38100" dir="2700000" algn="tl">
                    <a:srgbClr val="000000"/>
                  </a:outerShdw>
                </a:effectLst>
              </a:defRPr>
            </a:lvl1pPr>
          </a:lstStyle>
          <a:p>
            <a:pPr algn="r"/>
            <a:r>
              <a:rPr lang="ar-SA" sz="2400" dirty="0"/>
              <a:t>كما رأينا، لسنا جميعًا نمتلك المستوى نفسه من الإيمان. فكيف يمكنني أن أنمّي الإيمان الذي لديّ، سواء كان قليلًا أم كثيرًا؟</a:t>
            </a:r>
            <a:endParaRPr lang="en" sz="2400" dirty="0"/>
          </a:p>
        </p:txBody>
      </p:sp>
      <p:sp>
        <p:nvSpPr>
          <p:cNvPr id="11" name="CuadroTexto 10">
            <a:extLst>
              <a:ext uri="{FF2B5EF4-FFF2-40B4-BE49-F238E27FC236}">
                <a16:creationId xmlns:a16="http://schemas.microsoft.com/office/drawing/2014/main" id="{D9CD885A-97F4-D8E7-9255-6BE1A5C4720A}"/>
              </a:ext>
            </a:extLst>
          </p:cNvPr>
          <p:cNvSpPr txBox="1"/>
          <p:nvPr/>
        </p:nvSpPr>
        <p:spPr>
          <a:xfrm>
            <a:off x="6600038" y="4620196"/>
            <a:ext cx="5504211" cy="1200329"/>
          </a:xfrm>
          <a:prstGeom prst="rect">
            <a:avLst/>
          </a:prstGeom>
          <a:noFill/>
        </p:spPr>
        <p:txBody>
          <a:bodyPr wrap="square" rtlCol="0">
            <a:spAutoFit/>
          </a:bodyPr>
          <a:lstStyle>
            <a:defPPr>
              <a:defRPr lang="en"/>
            </a:defPPr>
            <a:lvl1pPr algn="ctr" rtl="1">
              <a:spcBef>
                <a:spcPts val="600"/>
              </a:spcBef>
              <a:defRPr sz="2000" b="1">
                <a:solidFill>
                  <a:schemeClr val="bg1"/>
                </a:solidFill>
                <a:effectLst>
                  <a:glow rad="127000">
                    <a:srgbClr val="832215"/>
                  </a:glow>
                  <a:outerShdw blurRad="38100" dist="38100" dir="2700000" algn="tl">
                    <a:srgbClr val="000000"/>
                  </a:outerShdw>
                </a:effectLst>
              </a:defRPr>
            </a:lvl1pPr>
          </a:lstStyle>
          <a:p>
            <a:pPr algn="r"/>
            <a:r>
              <a:rPr lang="ar-SA" sz="2400" dirty="0"/>
              <a:t>وفي بقية الأصحاح، يتحدّث بولس بإسهاب عن إيمان كثير من الرجال والنساء الذين يشكّلون لنا مثالًا وتشجيعًا لكي لا نفقد الرجاء ونحن ننتظر المكافأة.</a:t>
            </a:r>
            <a:endParaRPr lang="en" sz="2400" dirty="0"/>
          </a:p>
        </p:txBody>
      </p:sp>
      <p:graphicFrame>
        <p:nvGraphicFramePr>
          <p:cNvPr id="2" name="Diagrama 1">
            <a:extLst>
              <a:ext uri="{FF2B5EF4-FFF2-40B4-BE49-F238E27FC236}">
                <a16:creationId xmlns:a16="http://schemas.microsoft.com/office/drawing/2014/main" id="{B52C5CE7-8575-4DCB-4B90-78CB3F53F28C}"/>
              </a:ext>
            </a:extLst>
          </p:cNvPr>
          <p:cNvGraphicFramePr/>
          <p:nvPr>
            <p:extLst>
              <p:ext uri="{D42A27DB-BD31-4B8C-83A1-F6EECF244321}">
                <p14:modId xmlns:p14="http://schemas.microsoft.com/office/powerpoint/2010/main" val="650663656"/>
              </p:ext>
            </p:extLst>
          </p:nvPr>
        </p:nvGraphicFramePr>
        <p:xfrm>
          <a:off x="134628" y="2204875"/>
          <a:ext cx="6214918" cy="477974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662153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75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900" decel="100000" fill="hold"/>
                                        <p:tgtEl>
                                          <p:spTgt spid="9"/>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50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900" decel="100000" fill="hold"/>
                                        <p:tgtEl>
                                          <p:spTgt spid="7"/>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1" fill="hold">
                            <p:stCondLst>
                              <p:cond delay="1500"/>
                            </p:stCondLst>
                            <p:childTnLst>
                              <p:par>
                                <p:cTn id="32" presetID="22" presetClass="entr" presetSubtype="2" fill="hold" grpId="0"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right)">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12"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0-#ppt_w/2"/>
                                          </p:val>
                                        </p:tav>
                                        <p:tav tm="100000">
                                          <p:val>
                                            <p:strVal val="#ppt_x"/>
                                          </p:val>
                                        </p:tav>
                                      </p:tavLst>
                                    </p:anim>
                                    <p:anim calcmode="lin" valueType="num">
                                      <p:cBhvr additive="base">
                                        <p:cTn id="40" dur="500" fill="hold"/>
                                        <p:tgtEl>
                                          <p:spTgt spid="14"/>
                                        </p:tgtEl>
                                        <p:attrNameLst>
                                          <p:attrName>ppt_y</p:attrName>
                                        </p:attrNameLst>
                                      </p:cBhvr>
                                      <p:tavLst>
                                        <p:tav tm="0">
                                          <p:val>
                                            <p:strVal val="1+#ppt_h/2"/>
                                          </p:val>
                                        </p:tav>
                                        <p:tav tm="100000">
                                          <p:val>
                                            <p:strVal val="#ppt_y"/>
                                          </p:val>
                                        </p:tav>
                                      </p:tavLst>
                                    </p:anim>
                                  </p:childTnLst>
                                </p:cTn>
                              </p:par>
                            </p:childTnLst>
                          </p:cTn>
                        </p:par>
                        <p:par>
                          <p:cTn id="41" fill="hold">
                            <p:stCondLst>
                              <p:cond delay="500"/>
                            </p:stCondLst>
                            <p:childTnLst>
                              <p:par>
                                <p:cTn id="42" presetID="22" presetClass="entr" presetSubtype="2"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right)">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2"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wipe(right)">
                                      <p:cBhvr>
                                        <p:cTn id="49" dur="500"/>
                                        <p:tgtEl>
                                          <p:spTgt spid="8"/>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528" fill="hold" grpId="0" nodeType="clickEffect">
                                  <p:stCondLst>
                                    <p:cond delay="0"/>
                                  </p:stCondLst>
                                  <p:childTnLst>
                                    <p:set>
                                      <p:cBhvr>
                                        <p:cTn id="53" dur="1" fill="hold">
                                          <p:stCondLst>
                                            <p:cond delay="0"/>
                                          </p:stCondLst>
                                        </p:cTn>
                                        <p:tgtEl>
                                          <p:spTgt spid="2">
                                            <p:graphicEl>
                                              <a:dgm id="{EF1C654A-1FC1-4582-A367-0477E89B3989}"/>
                                            </p:graphicEl>
                                          </p:spTgt>
                                        </p:tgtEl>
                                        <p:attrNameLst>
                                          <p:attrName>style.visibility</p:attrName>
                                        </p:attrNameLst>
                                      </p:cBhvr>
                                      <p:to>
                                        <p:strVal val="visible"/>
                                      </p:to>
                                    </p:set>
                                    <p:anim calcmode="lin" valueType="num">
                                      <p:cBhvr>
                                        <p:cTn id="54" dur="500" fill="hold"/>
                                        <p:tgtEl>
                                          <p:spTgt spid="2">
                                            <p:graphicEl>
                                              <a:dgm id="{EF1C654A-1FC1-4582-A367-0477E89B3989}"/>
                                            </p:graphicEl>
                                          </p:spTgt>
                                        </p:tgtEl>
                                        <p:attrNameLst>
                                          <p:attrName>ppt_w</p:attrName>
                                        </p:attrNameLst>
                                      </p:cBhvr>
                                      <p:tavLst>
                                        <p:tav tm="0">
                                          <p:val>
                                            <p:fltVal val="0"/>
                                          </p:val>
                                        </p:tav>
                                        <p:tav tm="100000">
                                          <p:val>
                                            <p:strVal val="#ppt_w"/>
                                          </p:val>
                                        </p:tav>
                                      </p:tavLst>
                                    </p:anim>
                                    <p:anim calcmode="lin" valueType="num">
                                      <p:cBhvr>
                                        <p:cTn id="55" dur="500" fill="hold"/>
                                        <p:tgtEl>
                                          <p:spTgt spid="2">
                                            <p:graphicEl>
                                              <a:dgm id="{EF1C654A-1FC1-4582-A367-0477E89B3989}"/>
                                            </p:graphicEl>
                                          </p:spTgt>
                                        </p:tgtEl>
                                        <p:attrNameLst>
                                          <p:attrName>ppt_h</p:attrName>
                                        </p:attrNameLst>
                                      </p:cBhvr>
                                      <p:tavLst>
                                        <p:tav tm="0">
                                          <p:val>
                                            <p:fltVal val="0"/>
                                          </p:val>
                                        </p:tav>
                                        <p:tav tm="100000">
                                          <p:val>
                                            <p:strVal val="#ppt_h"/>
                                          </p:val>
                                        </p:tav>
                                      </p:tavLst>
                                    </p:anim>
                                    <p:animEffect transition="in" filter="fade">
                                      <p:cBhvr>
                                        <p:cTn id="56" dur="500"/>
                                        <p:tgtEl>
                                          <p:spTgt spid="2">
                                            <p:graphicEl>
                                              <a:dgm id="{EF1C654A-1FC1-4582-A367-0477E89B3989}"/>
                                            </p:graphicEl>
                                          </p:spTgt>
                                        </p:tgtEl>
                                      </p:cBhvr>
                                    </p:animEffect>
                                    <p:anim calcmode="lin" valueType="num">
                                      <p:cBhvr>
                                        <p:cTn id="57" dur="500" fill="hold"/>
                                        <p:tgtEl>
                                          <p:spTgt spid="2">
                                            <p:graphicEl>
                                              <a:dgm id="{EF1C654A-1FC1-4582-A367-0477E89B3989}"/>
                                            </p:graphicEl>
                                          </p:spTgt>
                                        </p:tgtEl>
                                        <p:attrNameLst>
                                          <p:attrName>ppt_x</p:attrName>
                                        </p:attrNameLst>
                                      </p:cBhvr>
                                      <p:tavLst>
                                        <p:tav tm="0">
                                          <p:val>
                                            <p:fltVal val="0.5"/>
                                          </p:val>
                                        </p:tav>
                                        <p:tav tm="100000">
                                          <p:val>
                                            <p:strVal val="#ppt_x"/>
                                          </p:val>
                                        </p:tav>
                                      </p:tavLst>
                                    </p:anim>
                                    <p:anim calcmode="lin" valueType="num">
                                      <p:cBhvr>
                                        <p:cTn id="58" dur="500" fill="hold"/>
                                        <p:tgtEl>
                                          <p:spTgt spid="2">
                                            <p:graphicEl>
                                              <a:dgm id="{EF1C654A-1FC1-4582-A367-0477E89B3989}"/>
                                            </p:graphicEl>
                                          </p:spTgt>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2">
                                            <p:graphicEl>
                                              <a:dgm id="{7AFE801D-DE2B-4B26-AE02-37B78EB2674E}"/>
                                            </p:graphicEl>
                                          </p:spTgt>
                                        </p:tgtEl>
                                        <p:attrNameLst>
                                          <p:attrName>style.visibility</p:attrName>
                                        </p:attrNameLst>
                                      </p:cBhvr>
                                      <p:to>
                                        <p:strVal val="visible"/>
                                      </p:to>
                                    </p:set>
                                    <p:anim calcmode="lin" valueType="num">
                                      <p:cBhvr>
                                        <p:cTn id="61" dur="500" fill="hold"/>
                                        <p:tgtEl>
                                          <p:spTgt spid="2">
                                            <p:graphicEl>
                                              <a:dgm id="{7AFE801D-DE2B-4B26-AE02-37B78EB2674E}"/>
                                            </p:graphicEl>
                                          </p:spTgt>
                                        </p:tgtEl>
                                        <p:attrNameLst>
                                          <p:attrName>ppt_w</p:attrName>
                                        </p:attrNameLst>
                                      </p:cBhvr>
                                      <p:tavLst>
                                        <p:tav tm="0">
                                          <p:val>
                                            <p:fltVal val="0"/>
                                          </p:val>
                                        </p:tav>
                                        <p:tav tm="100000">
                                          <p:val>
                                            <p:strVal val="#ppt_w"/>
                                          </p:val>
                                        </p:tav>
                                      </p:tavLst>
                                    </p:anim>
                                    <p:anim calcmode="lin" valueType="num">
                                      <p:cBhvr>
                                        <p:cTn id="62" dur="500" fill="hold"/>
                                        <p:tgtEl>
                                          <p:spTgt spid="2">
                                            <p:graphicEl>
                                              <a:dgm id="{7AFE801D-DE2B-4B26-AE02-37B78EB2674E}"/>
                                            </p:graphicEl>
                                          </p:spTgt>
                                        </p:tgtEl>
                                        <p:attrNameLst>
                                          <p:attrName>ppt_h</p:attrName>
                                        </p:attrNameLst>
                                      </p:cBhvr>
                                      <p:tavLst>
                                        <p:tav tm="0">
                                          <p:val>
                                            <p:fltVal val="0"/>
                                          </p:val>
                                        </p:tav>
                                        <p:tav tm="100000">
                                          <p:val>
                                            <p:strVal val="#ppt_h"/>
                                          </p:val>
                                        </p:tav>
                                      </p:tavLst>
                                    </p:anim>
                                    <p:animEffect transition="in" filter="fade">
                                      <p:cBhvr>
                                        <p:cTn id="63" dur="500"/>
                                        <p:tgtEl>
                                          <p:spTgt spid="2">
                                            <p:graphicEl>
                                              <a:dgm id="{7AFE801D-DE2B-4B26-AE02-37B78EB2674E}"/>
                                            </p:graphicEl>
                                          </p:spTgt>
                                        </p:tgtEl>
                                      </p:cBhvr>
                                    </p:animEffect>
                                    <p:anim calcmode="lin" valueType="num">
                                      <p:cBhvr>
                                        <p:cTn id="64" dur="500" fill="hold"/>
                                        <p:tgtEl>
                                          <p:spTgt spid="2">
                                            <p:graphicEl>
                                              <a:dgm id="{7AFE801D-DE2B-4B26-AE02-37B78EB2674E}"/>
                                            </p:graphicEl>
                                          </p:spTgt>
                                        </p:tgtEl>
                                        <p:attrNameLst>
                                          <p:attrName>ppt_x</p:attrName>
                                        </p:attrNameLst>
                                      </p:cBhvr>
                                      <p:tavLst>
                                        <p:tav tm="0">
                                          <p:val>
                                            <p:fltVal val="0.5"/>
                                          </p:val>
                                        </p:tav>
                                        <p:tav tm="100000">
                                          <p:val>
                                            <p:strVal val="#ppt_x"/>
                                          </p:val>
                                        </p:tav>
                                      </p:tavLst>
                                    </p:anim>
                                    <p:anim calcmode="lin" valueType="num">
                                      <p:cBhvr>
                                        <p:cTn id="65" dur="500" fill="hold"/>
                                        <p:tgtEl>
                                          <p:spTgt spid="2">
                                            <p:graphicEl>
                                              <a:dgm id="{7AFE801D-DE2B-4B26-AE02-37B78EB2674E}"/>
                                            </p:graphicEl>
                                          </p:spTgt>
                                        </p:tgtEl>
                                        <p:attrNameLst>
                                          <p:attrName>ppt_y</p:attrName>
                                        </p:attrNameLst>
                                      </p:cBhvr>
                                      <p:tavLst>
                                        <p:tav tm="0">
                                          <p:val>
                                            <p:fltVal val="0.5"/>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53" presetClass="entr" presetSubtype="528" fill="hold" grpId="0" nodeType="clickEffect">
                                  <p:stCondLst>
                                    <p:cond delay="0"/>
                                  </p:stCondLst>
                                  <p:childTnLst>
                                    <p:set>
                                      <p:cBhvr>
                                        <p:cTn id="69" dur="1" fill="hold">
                                          <p:stCondLst>
                                            <p:cond delay="0"/>
                                          </p:stCondLst>
                                        </p:cTn>
                                        <p:tgtEl>
                                          <p:spTgt spid="2">
                                            <p:graphicEl>
                                              <a:dgm id="{D0657339-4452-4381-9696-08768A9793E4}"/>
                                            </p:graphicEl>
                                          </p:spTgt>
                                        </p:tgtEl>
                                        <p:attrNameLst>
                                          <p:attrName>style.visibility</p:attrName>
                                        </p:attrNameLst>
                                      </p:cBhvr>
                                      <p:to>
                                        <p:strVal val="visible"/>
                                      </p:to>
                                    </p:set>
                                    <p:anim calcmode="lin" valueType="num">
                                      <p:cBhvr>
                                        <p:cTn id="70" dur="500" fill="hold"/>
                                        <p:tgtEl>
                                          <p:spTgt spid="2">
                                            <p:graphicEl>
                                              <a:dgm id="{D0657339-4452-4381-9696-08768A9793E4}"/>
                                            </p:graphicEl>
                                          </p:spTgt>
                                        </p:tgtEl>
                                        <p:attrNameLst>
                                          <p:attrName>ppt_w</p:attrName>
                                        </p:attrNameLst>
                                      </p:cBhvr>
                                      <p:tavLst>
                                        <p:tav tm="0">
                                          <p:val>
                                            <p:fltVal val="0"/>
                                          </p:val>
                                        </p:tav>
                                        <p:tav tm="100000">
                                          <p:val>
                                            <p:strVal val="#ppt_w"/>
                                          </p:val>
                                        </p:tav>
                                      </p:tavLst>
                                    </p:anim>
                                    <p:anim calcmode="lin" valueType="num">
                                      <p:cBhvr>
                                        <p:cTn id="71" dur="500" fill="hold"/>
                                        <p:tgtEl>
                                          <p:spTgt spid="2">
                                            <p:graphicEl>
                                              <a:dgm id="{D0657339-4452-4381-9696-08768A9793E4}"/>
                                            </p:graphicEl>
                                          </p:spTgt>
                                        </p:tgtEl>
                                        <p:attrNameLst>
                                          <p:attrName>ppt_h</p:attrName>
                                        </p:attrNameLst>
                                      </p:cBhvr>
                                      <p:tavLst>
                                        <p:tav tm="0">
                                          <p:val>
                                            <p:fltVal val="0"/>
                                          </p:val>
                                        </p:tav>
                                        <p:tav tm="100000">
                                          <p:val>
                                            <p:strVal val="#ppt_h"/>
                                          </p:val>
                                        </p:tav>
                                      </p:tavLst>
                                    </p:anim>
                                    <p:animEffect transition="in" filter="fade">
                                      <p:cBhvr>
                                        <p:cTn id="72" dur="500"/>
                                        <p:tgtEl>
                                          <p:spTgt spid="2">
                                            <p:graphicEl>
                                              <a:dgm id="{D0657339-4452-4381-9696-08768A9793E4}"/>
                                            </p:graphicEl>
                                          </p:spTgt>
                                        </p:tgtEl>
                                      </p:cBhvr>
                                    </p:animEffect>
                                    <p:anim calcmode="lin" valueType="num">
                                      <p:cBhvr>
                                        <p:cTn id="73" dur="500" fill="hold"/>
                                        <p:tgtEl>
                                          <p:spTgt spid="2">
                                            <p:graphicEl>
                                              <a:dgm id="{D0657339-4452-4381-9696-08768A9793E4}"/>
                                            </p:graphicEl>
                                          </p:spTgt>
                                        </p:tgtEl>
                                        <p:attrNameLst>
                                          <p:attrName>ppt_x</p:attrName>
                                        </p:attrNameLst>
                                      </p:cBhvr>
                                      <p:tavLst>
                                        <p:tav tm="0">
                                          <p:val>
                                            <p:fltVal val="0.5"/>
                                          </p:val>
                                        </p:tav>
                                        <p:tav tm="100000">
                                          <p:val>
                                            <p:strVal val="#ppt_x"/>
                                          </p:val>
                                        </p:tav>
                                      </p:tavLst>
                                    </p:anim>
                                    <p:anim calcmode="lin" valueType="num">
                                      <p:cBhvr>
                                        <p:cTn id="74" dur="500" fill="hold"/>
                                        <p:tgtEl>
                                          <p:spTgt spid="2">
                                            <p:graphicEl>
                                              <a:dgm id="{D0657339-4452-4381-9696-08768A9793E4}"/>
                                            </p:graphicEl>
                                          </p:spTgt>
                                        </p:tgtEl>
                                        <p:attrNameLst>
                                          <p:attrName>ppt_y</p:attrName>
                                        </p:attrNameLst>
                                      </p:cBhvr>
                                      <p:tavLst>
                                        <p:tav tm="0">
                                          <p:val>
                                            <p:fltVal val="0.5"/>
                                          </p:val>
                                        </p:tav>
                                        <p:tav tm="100000">
                                          <p:val>
                                            <p:strVal val="#ppt_y"/>
                                          </p:val>
                                        </p:tav>
                                      </p:tavLst>
                                    </p:anim>
                                  </p:childTnLst>
                                </p:cTn>
                              </p:par>
                              <p:par>
                                <p:cTn id="75" presetID="53" presetClass="entr" presetSubtype="528" fill="hold" grpId="0" nodeType="withEffect">
                                  <p:stCondLst>
                                    <p:cond delay="0"/>
                                  </p:stCondLst>
                                  <p:childTnLst>
                                    <p:set>
                                      <p:cBhvr>
                                        <p:cTn id="76" dur="1" fill="hold">
                                          <p:stCondLst>
                                            <p:cond delay="0"/>
                                          </p:stCondLst>
                                        </p:cTn>
                                        <p:tgtEl>
                                          <p:spTgt spid="2">
                                            <p:graphicEl>
                                              <a:dgm id="{62330D1C-E735-4EF1-BDB8-4173C1B5B3D5}"/>
                                            </p:graphicEl>
                                          </p:spTgt>
                                        </p:tgtEl>
                                        <p:attrNameLst>
                                          <p:attrName>style.visibility</p:attrName>
                                        </p:attrNameLst>
                                      </p:cBhvr>
                                      <p:to>
                                        <p:strVal val="visible"/>
                                      </p:to>
                                    </p:set>
                                    <p:anim calcmode="lin" valueType="num">
                                      <p:cBhvr>
                                        <p:cTn id="77" dur="500" fill="hold"/>
                                        <p:tgtEl>
                                          <p:spTgt spid="2">
                                            <p:graphicEl>
                                              <a:dgm id="{62330D1C-E735-4EF1-BDB8-4173C1B5B3D5}"/>
                                            </p:graphicEl>
                                          </p:spTgt>
                                        </p:tgtEl>
                                        <p:attrNameLst>
                                          <p:attrName>ppt_w</p:attrName>
                                        </p:attrNameLst>
                                      </p:cBhvr>
                                      <p:tavLst>
                                        <p:tav tm="0">
                                          <p:val>
                                            <p:fltVal val="0"/>
                                          </p:val>
                                        </p:tav>
                                        <p:tav tm="100000">
                                          <p:val>
                                            <p:strVal val="#ppt_w"/>
                                          </p:val>
                                        </p:tav>
                                      </p:tavLst>
                                    </p:anim>
                                    <p:anim calcmode="lin" valueType="num">
                                      <p:cBhvr>
                                        <p:cTn id="78" dur="500" fill="hold"/>
                                        <p:tgtEl>
                                          <p:spTgt spid="2">
                                            <p:graphicEl>
                                              <a:dgm id="{62330D1C-E735-4EF1-BDB8-4173C1B5B3D5}"/>
                                            </p:graphicEl>
                                          </p:spTgt>
                                        </p:tgtEl>
                                        <p:attrNameLst>
                                          <p:attrName>ppt_h</p:attrName>
                                        </p:attrNameLst>
                                      </p:cBhvr>
                                      <p:tavLst>
                                        <p:tav tm="0">
                                          <p:val>
                                            <p:fltVal val="0"/>
                                          </p:val>
                                        </p:tav>
                                        <p:tav tm="100000">
                                          <p:val>
                                            <p:strVal val="#ppt_h"/>
                                          </p:val>
                                        </p:tav>
                                      </p:tavLst>
                                    </p:anim>
                                    <p:animEffect transition="in" filter="fade">
                                      <p:cBhvr>
                                        <p:cTn id="79" dur="500"/>
                                        <p:tgtEl>
                                          <p:spTgt spid="2">
                                            <p:graphicEl>
                                              <a:dgm id="{62330D1C-E735-4EF1-BDB8-4173C1B5B3D5}"/>
                                            </p:graphicEl>
                                          </p:spTgt>
                                        </p:tgtEl>
                                      </p:cBhvr>
                                    </p:animEffect>
                                    <p:anim calcmode="lin" valueType="num">
                                      <p:cBhvr>
                                        <p:cTn id="80" dur="500" fill="hold"/>
                                        <p:tgtEl>
                                          <p:spTgt spid="2">
                                            <p:graphicEl>
                                              <a:dgm id="{62330D1C-E735-4EF1-BDB8-4173C1B5B3D5}"/>
                                            </p:graphicEl>
                                          </p:spTgt>
                                        </p:tgtEl>
                                        <p:attrNameLst>
                                          <p:attrName>ppt_x</p:attrName>
                                        </p:attrNameLst>
                                      </p:cBhvr>
                                      <p:tavLst>
                                        <p:tav tm="0">
                                          <p:val>
                                            <p:fltVal val="0.5"/>
                                          </p:val>
                                        </p:tav>
                                        <p:tav tm="100000">
                                          <p:val>
                                            <p:strVal val="#ppt_x"/>
                                          </p:val>
                                        </p:tav>
                                      </p:tavLst>
                                    </p:anim>
                                    <p:anim calcmode="lin" valueType="num">
                                      <p:cBhvr>
                                        <p:cTn id="81" dur="500" fill="hold"/>
                                        <p:tgtEl>
                                          <p:spTgt spid="2">
                                            <p:graphicEl>
                                              <a:dgm id="{62330D1C-E735-4EF1-BDB8-4173C1B5B3D5}"/>
                                            </p:graphicEl>
                                          </p:spTgt>
                                        </p:tgtEl>
                                        <p:attrNameLst>
                                          <p:attrName>ppt_y</p:attrName>
                                        </p:attrNameLst>
                                      </p:cBhvr>
                                      <p:tavLst>
                                        <p:tav tm="0">
                                          <p:val>
                                            <p:fltVal val="0.5"/>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53" presetClass="entr" presetSubtype="528" fill="hold" grpId="0" nodeType="clickEffect">
                                  <p:stCondLst>
                                    <p:cond delay="0"/>
                                  </p:stCondLst>
                                  <p:childTnLst>
                                    <p:set>
                                      <p:cBhvr>
                                        <p:cTn id="85" dur="1" fill="hold">
                                          <p:stCondLst>
                                            <p:cond delay="0"/>
                                          </p:stCondLst>
                                        </p:cTn>
                                        <p:tgtEl>
                                          <p:spTgt spid="2">
                                            <p:graphicEl>
                                              <a:dgm id="{4CFB5C92-2025-4ADA-8309-F9DDDE058036}"/>
                                            </p:graphicEl>
                                          </p:spTgt>
                                        </p:tgtEl>
                                        <p:attrNameLst>
                                          <p:attrName>style.visibility</p:attrName>
                                        </p:attrNameLst>
                                      </p:cBhvr>
                                      <p:to>
                                        <p:strVal val="visible"/>
                                      </p:to>
                                    </p:set>
                                    <p:anim calcmode="lin" valueType="num">
                                      <p:cBhvr>
                                        <p:cTn id="86" dur="500" fill="hold"/>
                                        <p:tgtEl>
                                          <p:spTgt spid="2">
                                            <p:graphicEl>
                                              <a:dgm id="{4CFB5C92-2025-4ADA-8309-F9DDDE058036}"/>
                                            </p:graphicEl>
                                          </p:spTgt>
                                        </p:tgtEl>
                                        <p:attrNameLst>
                                          <p:attrName>ppt_w</p:attrName>
                                        </p:attrNameLst>
                                      </p:cBhvr>
                                      <p:tavLst>
                                        <p:tav tm="0">
                                          <p:val>
                                            <p:fltVal val="0"/>
                                          </p:val>
                                        </p:tav>
                                        <p:tav tm="100000">
                                          <p:val>
                                            <p:strVal val="#ppt_w"/>
                                          </p:val>
                                        </p:tav>
                                      </p:tavLst>
                                    </p:anim>
                                    <p:anim calcmode="lin" valueType="num">
                                      <p:cBhvr>
                                        <p:cTn id="87" dur="500" fill="hold"/>
                                        <p:tgtEl>
                                          <p:spTgt spid="2">
                                            <p:graphicEl>
                                              <a:dgm id="{4CFB5C92-2025-4ADA-8309-F9DDDE058036}"/>
                                            </p:graphicEl>
                                          </p:spTgt>
                                        </p:tgtEl>
                                        <p:attrNameLst>
                                          <p:attrName>ppt_h</p:attrName>
                                        </p:attrNameLst>
                                      </p:cBhvr>
                                      <p:tavLst>
                                        <p:tav tm="0">
                                          <p:val>
                                            <p:fltVal val="0"/>
                                          </p:val>
                                        </p:tav>
                                        <p:tav tm="100000">
                                          <p:val>
                                            <p:strVal val="#ppt_h"/>
                                          </p:val>
                                        </p:tav>
                                      </p:tavLst>
                                    </p:anim>
                                    <p:animEffect transition="in" filter="fade">
                                      <p:cBhvr>
                                        <p:cTn id="88" dur="500"/>
                                        <p:tgtEl>
                                          <p:spTgt spid="2">
                                            <p:graphicEl>
                                              <a:dgm id="{4CFB5C92-2025-4ADA-8309-F9DDDE058036}"/>
                                            </p:graphicEl>
                                          </p:spTgt>
                                        </p:tgtEl>
                                      </p:cBhvr>
                                    </p:animEffect>
                                    <p:anim calcmode="lin" valueType="num">
                                      <p:cBhvr>
                                        <p:cTn id="89" dur="500" fill="hold"/>
                                        <p:tgtEl>
                                          <p:spTgt spid="2">
                                            <p:graphicEl>
                                              <a:dgm id="{4CFB5C92-2025-4ADA-8309-F9DDDE058036}"/>
                                            </p:graphicEl>
                                          </p:spTgt>
                                        </p:tgtEl>
                                        <p:attrNameLst>
                                          <p:attrName>ppt_x</p:attrName>
                                        </p:attrNameLst>
                                      </p:cBhvr>
                                      <p:tavLst>
                                        <p:tav tm="0">
                                          <p:val>
                                            <p:fltVal val="0.5"/>
                                          </p:val>
                                        </p:tav>
                                        <p:tav tm="100000">
                                          <p:val>
                                            <p:strVal val="#ppt_x"/>
                                          </p:val>
                                        </p:tav>
                                      </p:tavLst>
                                    </p:anim>
                                    <p:anim calcmode="lin" valueType="num">
                                      <p:cBhvr>
                                        <p:cTn id="90" dur="500" fill="hold"/>
                                        <p:tgtEl>
                                          <p:spTgt spid="2">
                                            <p:graphicEl>
                                              <a:dgm id="{4CFB5C92-2025-4ADA-8309-F9DDDE058036}"/>
                                            </p:graphicEl>
                                          </p:spTgt>
                                        </p:tgtEl>
                                        <p:attrNameLst>
                                          <p:attrName>ppt_y</p:attrName>
                                        </p:attrNameLst>
                                      </p:cBhvr>
                                      <p:tavLst>
                                        <p:tav tm="0">
                                          <p:val>
                                            <p:fltVal val="0.5"/>
                                          </p:val>
                                        </p:tav>
                                        <p:tav tm="100000">
                                          <p:val>
                                            <p:strVal val="#ppt_y"/>
                                          </p:val>
                                        </p:tav>
                                      </p:tavLst>
                                    </p:anim>
                                  </p:childTnLst>
                                </p:cTn>
                              </p:par>
                              <p:par>
                                <p:cTn id="91" presetID="53" presetClass="entr" presetSubtype="528" fill="hold" grpId="0" nodeType="withEffect">
                                  <p:stCondLst>
                                    <p:cond delay="0"/>
                                  </p:stCondLst>
                                  <p:childTnLst>
                                    <p:set>
                                      <p:cBhvr>
                                        <p:cTn id="92" dur="1" fill="hold">
                                          <p:stCondLst>
                                            <p:cond delay="0"/>
                                          </p:stCondLst>
                                        </p:cTn>
                                        <p:tgtEl>
                                          <p:spTgt spid="2">
                                            <p:graphicEl>
                                              <a:dgm id="{62F9C750-5BA6-4C3D-BBE2-97E7E0FA3542}"/>
                                            </p:graphicEl>
                                          </p:spTgt>
                                        </p:tgtEl>
                                        <p:attrNameLst>
                                          <p:attrName>style.visibility</p:attrName>
                                        </p:attrNameLst>
                                      </p:cBhvr>
                                      <p:to>
                                        <p:strVal val="visible"/>
                                      </p:to>
                                    </p:set>
                                    <p:anim calcmode="lin" valueType="num">
                                      <p:cBhvr>
                                        <p:cTn id="93" dur="500" fill="hold"/>
                                        <p:tgtEl>
                                          <p:spTgt spid="2">
                                            <p:graphicEl>
                                              <a:dgm id="{62F9C750-5BA6-4C3D-BBE2-97E7E0FA3542}"/>
                                            </p:graphicEl>
                                          </p:spTgt>
                                        </p:tgtEl>
                                        <p:attrNameLst>
                                          <p:attrName>ppt_w</p:attrName>
                                        </p:attrNameLst>
                                      </p:cBhvr>
                                      <p:tavLst>
                                        <p:tav tm="0">
                                          <p:val>
                                            <p:fltVal val="0"/>
                                          </p:val>
                                        </p:tav>
                                        <p:tav tm="100000">
                                          <p:val>
                                            <p:strVal val="#ppt_w"/>
                                          </p:val>
                                        </p:tav>
                                      </p:tavLst>
                                    </p:anim>
                                    <p:anim calcmode="lin" valueType="num">
                                      <p:cBhvr>
                                        <p:cTn id="94" dur="500" fill="hold"/>
                                        <p:tgtEl>
                                          <p:spTgt spid="2">
                                            <p:graphicEl>
                                              <a:dgm id="{62F9C750-5BA6-4C3D-BBE2-97E7E0FA3542}"/>
                                            </p:graphicEl>
                                          </p:spTgt>
                                        </p:tgtEl>
                                        <p:attrNameLst>
                                          <p:attrName>ppt_h</p:attrName>
                                        </p:attrNameLst>
                                      </p:cBhvr>
                                      <p:tavLst>
                                        <p:tav tm="0">
                                          <p:val>
                                            <p:fltVal val="0"/>
                                          </p:val>
                                        </p:tav>
                                        <p:tav tm="100000">
                                          <p:val>
                                            <p:strVal val="#ppt_h"/>
                                          </p:val>
                                        </p:tav>
                                      </p:tavLst>
                                    </p:anim>
                                    <p:animEffect transition="in" filter="fade">
                                      <p:cBhvr>
                                        <p:cTn id="95" dur="500"/>
                                        <p:tgtEl>
                                          <p:spTgt spid="2">
                                            <p:graphicEl>
                                              <a:dgm id="{62F9C750-5BA6-4C3D-BBE2-97E7E0FA3542}"/>
                                            </p:graphicEl>
                                          </p:spTgt>
                                        </p:tgtEl>
                                      </p:cBhvr>
                                    </p:animEffect>
                                    <p:anim calcmode="lin" valueType="num">
                                      <p:cBhvr>
                                        <p:cTn id="96" dur="500" fill="hold"/>
                                        <p:tgtEl>
                                          <p:spTgt spid="2">
                                            <p:graphicEl>
                                              <a:dgm id="{62F9C750-5BA6-4C3D-BBE2-97E7E0FA3542}"/>
                                            </p:graphicEl>
                                          </p:spTgt>
                                        </p:tgtEl>
                                        <p:attrNameLst>
                                          <p:attrName>ppt_x</p:attrName>
                                        </p:attrNameLst>
                                      </p:cBhvr>
                                      <p:tavLst>
                                        <p:tav tm="0">
                                          <p:val>
                                            <p:fltVal val="0.5"/>
                                          </p:val>
                                        </p:tav>
                                        <p:tav tm="100000">
                                          <p:val>
                                            <p:strVal val="#ppt_x"/>
                                          </p:val>
                                        </p:tav>
                                      </p:tavLst>
                                    </p:anim>
                                    <p:anim calcmode="lin" valueType="num">
                                      <p:cBhvr>
                                        <p:cTn id="97" dur="500" fill="hold"/>
                                        <p:tgtEl>
                                          <p:spTgt spid="2">
                                            <p:graphicEl>
                                              <a:dgm id="{62F9C750-5BA6-4C3D-BBE2-97E7E0FA3542}"/>
                                            </p:graphicEl>
                                          </p:spTgt>
                                        </p:tgtEl>
                                        <p:attrNameLst>
                                          <p:attrName>ppt_y</p:attrName>
                                        </p:attrNameLst>
                                      </p:cBhvr>
                                      <p:tavLst>
                                        <p:tav tm="0">
                                          <p:val>
                                            <p:fltVal val="0.5"/>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53" presetClass="entr" presetSubtype="528" fill="hold" grpId="0" nodeType="clickEffect">
                                  <p:stCondLst>
                                    <p:cond delay="0"/>
                                  </p:stCondLst>
                                  <p:childTnLst>
                                    <p:set>
                                      <p:cBhvr>
                                        <p:cTn id="101" dur="1" fill="hold">
                                          <p:stCondLst>
                                            <p:cond delay="0"/>
                                          </p:stCondLst>
                                        </p:cTn>
                                        <p:tgtEl>
                                          <p:spTgt spid="2">
                                            <p:graphicEl>
                                              <a:dgm id="{DE7FC900-5765-4183-91B0-93122DA942DB}"/>
                                            </p:graphicEl>
                                          </p:spTgt>
                                        </p:tgtEl>
                                        <p:attrNameLst>
                                          <p:attrName>style.visibility</p:attrName>
                                        </p:attrNameLst>
                                      </p:cBhvr>
                                      <p:to>
                                        <p:strVal val="visible"/>
                                      </p:to>
                                    </p:set>
                                    <p:anim calcmode="lin" valueType="num">
                                      <p:cBhvr>
                                        <p:cTn id="102" dur="500" fill="hold"/>
                                        <p:tgtEl>
                                          <p:spTgt spid="2">
                                            <p:graphicEl>
                                              <a:dgm id="{DE7FC900-5765-4183-91B0-93122DA942DB}"/>
                                            </p:graphicEl>
                                          </p:spTgt>
                                        </p:tgtEl>
                                        <p:attrNameLst>
                                          <p:attrName>ppt_w</p:attrName>
                                        </p:attrNameLst>
                                      </p:cBhvr>
                                      <p:tavLst>
                                        <p:tav tm="0">
                                          <p:val>
                                            <p:fltVal val="0"/>
                                          </p:val>
                                        </p:tav>
                                        <p:tav tm="100000">
                                          <p:val>
                                            <p:strVal val="#ppt_w"/>
                                          </p:val>
                                        </p:tav>
                                      </p:tavLst>
                                    </p:anim>
                                    <p:anim calcmode="lin" valueType="num">
                                      <p:cBhvr>
                                        <p:cTn id="103" dur="500" fill="hold"/>
                                        <p:tgtEl>
                                          <p:spTgt spid="2">
                                            <p:graphicEl>
                                              <a:dgm id="{DE7FC900-5765-4183-91B0-93122DA942DB}"/>
                                            </p:graphicEl>
                                          </p:spTgt>
                                        </p:tgtEl>
                                        <p:attrNameLst>
                                          <p:attrName>ppt_h</p:attrName>
                                        </p:attrNameLst>
                                      </p:cBhvr>
                                      <p:tavLst>
                                        <p:tav tm="0">
                                          <p:val>
                                            <p:fltVal val="0"/>
                                          </p:val>
                                        </p:tav>
                                        <p:tav tm="100000">
                                          <p:val>
                                            <p:strVal val="#ppt_h"/>
                                          </p:val>
                                        </p:tav>
                                      </p:tavLst>
                                    </p:anim>
                                    <p:animEffect transition="in" filter="fade">
                                      <p:cBhvr>
                                        <p:cTn id="104" dur="500"/>
                                        <p:tgtEl>
                                          <p:spTgt spid="2">
                                            <p:graphicEl>
                                              <a:dgm id="{DE7FC900-5765-4183-91B0-93122DA942DB}"/>
                                            </p:graphicEl>
                                          </p:spTgt>
                                        </p:tgtEl>
                                      </p:cBhvr>
                                    </p:animEffect>
                                    <p:anim calcmode="lin" valueType="num">
                                      <p:cBhvr>
                                        <p:cTn id="105" dur="500" fill="hold"/>
                                        <p:tgtEl>
                                          <p:spTgt spid="2">
                                            <p:graphicEl>
                                              <a:dgm id="{DE7FC900-5765-4183-91B0-93122DA942DB}"/>
                                            </p:graphicEl>
                                          </p:spTgt>
                                        </p:tgtEl>
                                        <p:attrNameLst>
                                          <p:attrName>ppt_x</p:attrName>
                                        </p:attrNameLst>
                                      </p:cBhvr>
                                      <p:tavLst>
                                        <p:tav tm="0">
                                          <p:val>
                                            <p:fltVal val="0.5"/>
                                          </p:val>
                                        </p:tav>
                                        <p:tav tm="100000">
                                          <p:val>
                                            <p:strVal val="#ppt_x"/>
                                          </p:val>
                                        </p:tav>
                                      </p:tavLst>
                                    </p:anim>
                                    <p:anim calcmode="lin" valueType="num">
                                      <p:cBhvr>
                                        <p:cTn id="106" dur="500" fill="hold"/>
                                        <p:tgtEl>
                                          <p:spTgt spid="2">
                                            <p:graphicEl>
                                              <a:dgm id="{DE7FC900-5765-4183-91B0-93122DA942DB}"/>
                                            </p:graphicEl>
                                          </p:spTgt>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
                                            <p:graphicEl>
                                              <a:dgm id="{E41E6368-E3D1-45FE-A79B-B9C5F27954CB}"/>
                                            </p:graphicEl>
                                          </p:spTgt>
                                        </p:tgtEl>
                                        <p:attrNameLst>
                                          <p:attrName>style.visibility</p:attrName>
                                        </p:attrNameLst>
                                      </p:cBhvr>
                                      <p:to>
                                        <p:strVal val="visible"/>
                                      </p:to>
                                    </p:set>
                                    <p:anim calcmode="lin" valueType="num">
                                      <p:cBhvr>
                                        <p:cTn id="109" dur="500" fill="hold"/>
                                        <p:tgtEl>
                                          <p:spTgt spid="2">
                                            <p:graphicEl>
                                              <a:dgm id="{E41E6368-E3D1-45FE-A79B-B9C5F27954CB}"/>
                                            </p:graphicEl>
                                          </p:spTgt>
                                        </p:tgtEl>
                                        <p:attrNameLst>
                                          <p:attrName>ppt_w</p:attrName>
                                        </p:attrNameLst>
                                      </p:cBhvr>
                                      <p:tavLst>
                                        <p:tav tm="0">
                                          <p:val>
                                            <p:fltVal val="0"/>
                                          </p:val>
                                        </p:tav>
                                        <p:tav tm="100000">
                                          <p:val>
                                            <p:strVal val="#ppt_w"/>
                                          </p:val>
                                        </p:tav>
                                      </p:tavLst>
                                    </p:anim>
                                    <p:anim calcmode="lin" valueType="num">
                                      <p:cBhvr>
                                        <p:cTn id="110" dur="500" fill="hold"/>
                                        <p:tgtEl>
                                          <p:spTgt spid="2">
                                            <p:graphicEl>
                                              <a:dgm id="{E41E6368-E3D1-45FE-A79B-B9C5F27954CB}"/>
                                            </p:graphicEl>
                                          </p:spTgt>
                                        </p:tgtEl>
                                        <p:attrNameLst>
                                          <p:attrName>ppt_h</p:attrName>
                                        </p:attrNameLst>
                                      </p:cBhvr>
                                      <p:tavLst>
                                        <p:tav tm="0">
                                          <p:val>
                                            <p:fltVal val="0"/>
                                          </p:val>
                                        </p:tav>
                                        <p:tav tm="100000">
                                          <p:val>
                                            <p:strVal val="#ppt_h"/>
                                          </p:val>
                                        </p:tav>
                                      </p:tavLst>
                                    </p:anim>
                                    <p:animEffect transition="in" filter="fade">
                                      <p:cBhvr>
                                        <p:cTn id="111" dur="500"/>
                                        <p:tgtEl>
                                          <p:spTgt spid="2">
                                            <p:graphicEl>
                                              <a:dgm id="{E41E6368-E3D1-45FE-A79B-B9C5F27954CB}"/>
                                            </p:graphicEl>
                                          </p:spTgt>
                                        </p:tgtEl>
                                      </p:cBhvr>
                                    </p:animEffect>
                                    <p:anim calcmode="lin" valueType="num">
                                      <p:cBhvr>
                                        <p:cTn id="112" dur="500" fill="hold"/>
                                        <p:tgtEl>
                                          <p:spTgt spid="2">
                                            <p:graphicEl>
                                              <a:dgm id="{E41E6368-E3D1-45FE-A79B-B9C5F27954CB}"/>
                                            </p:graphicEl>
                                          </p:spTgt>
                                        </p:tgtEl>
                                        <p:attrNameLst>
                                          <p:attrName>ppt_x</p:attrName>
                                        </p:attrNameLst>
                                      </p:cBhvr>
                                      <p:tavLst>
                                        <p:tav tm="0">
                                          <p:val>
                                            <p:fltVal val="0.5"/>
                                          </p:val>
                                        </p:tav>
                                        <p:tav tm="100000">
                                          <p:val>
                                            <p:strVal val="#ppt_x"/>
                                          </p:val>
                                        </p:tav>
                                      </p:tavLst>
                                    </p:anim>
                                    <p:anim calcmode="lin" valueType="num">
                                      <p:cBhvr>
                                        <p:cTn id="113" dur="500" fill="hold"/>
                                        <p:tgtEl>
                                          <p:spTgt spid="2">
                                            <p:graphicEl>
                                              <a:dgm id="{E41E6368-E3D1-45FE-A79B-B9C5F27954CB}"/>
                                            </p:graphicEl>
                                          </p:spTgt>
                                        </p:tgtEl>
                                        <p:attrNameLst>
                                          <p:attrName>ppt_y</p:attrName>
                                        </p:attrNameLst>
                                      </p:cBhvr>
                                      <p:tavLst>
                                        <p:tav tm="0">
                                          <p:val>
                                            <p:fltVal val="0.5"/>
                                          </p:val>
                                        </p:tav>
                                        <p:tav tm="100000">
                                          <p:val>
                                            <p:strVal val="#ppt_y"/>
                                          </p:val>
                                        </p:tav>
                                      </p:tavLst>
                                    </p:anim>
                                  </p:childTnLst>
                                </p:cTn>
                              </p:par>
                            </p:childTnLst>
                          </p:cTn>
                        </p:par>
                      </p:childTnLst>
                    </p:cTn>
                  </p:par>
                  <p:par>
                    <p:cTn id="114" fill="hold">
                      <p:stCondLst>
                        <p:cond delay="indefinite"/>
                      </p:stCondLst>
                      <p:childTnLst>
                        <p:par>
                          <p:cTn id="115" fill="hold">
                            <p:stCondLst>
                              <p:cond delay="0"/>
                            </p:stCondLst>
                            <p:childTnLst>
                              <p:par>
                                <p:cTn id="116" presetID="53" presetClass="entr" presetSubtype="528" fill="hold" grpId="0" nodeType="clickEffect">
                                  <p:stCondLst>
                                    <p:cond delay="0"/>
                                  </p:stCondLst>
                                  <p:childTnLst>
                                    <p:set>
                                      <p:cBhvr>
                                        <p:cTn id="117" dur="1" fill="hold">
                                          <p:stCondLst>
                                            <p:cond delay="0"/>
                                          </p:stCondLst>
                                        </p:cTn>
                                        <p:tgtEl>
                                          <p:spTgt spid="2">
                                            <p:graphicEl>
                                              <a:dgm id="{DBEFF52B-2DD5-4E70-AFE3-2AD45871F679}"/>
                                            </p:graphicEl>
                                          </p:spTgt>
                                        </p:tgtEl>
                                        <p:attrNameLst>
                                          <p:attrName>style.visibility</p:attrName>
                                        </p:attrNameLst>
                                      </p:cBhvr>
                                      <p:to>
                                        <p:strVal val="visible"/>
                                      </p:to>
                                    </p:set>
                                    <p:anim calcmode="lin" valueType="num">
                                      <p:cBhvr>
                                        <p:cTn id="118" dur="500" fill="hold"/>
                                        <p:tgtEl>
                                          <p:spTgt spid="2">
                                            <p:graphicEl>
                                              <a:dgm id="{DBEFF52B-2DD5-4E70-AFE3-2AD45871F679}"/>
                                            </p:graphicEl>
                                          </p:spTgt>
                                        </p:tgtEl>
                                        <p:attrNameLst>
                                          <p:attrName>ppt_w</p:attrName>
                                        </p:attrNameLst>
                                      </p:cBhvr>
                                      <p:tavLst>
                                        <p:tav tm="0">
                                          <p:val>
                                            <p:fltVal val="0"/>
                                          </p:val>
                                        </p:tav>
                                        <p:tav tm="100000">
                                          <p:val>
                                            <p:strVal val="#ppt_w"/>
                                          </p:val>
                                        </p:tav>
                                      </p:tavLst>
                                    </p:anim>
                                    <p:anim calcmode="lin" valueType="num">
                                      <p:cBhvr>
                                        <p:cTn id="119" dur="500" fill="hold"/>
                                        <p:tgtEl>
                                          <p:spTgt spid="2">
                                            <p:graphicEl>
                                              <a:dgm id="{DBEFF52B-2DD5-4E70-AFE3-2AD45871F679}"/>
                                            </p:graphicEl>
                                          </p:spTgt>
                                        </p:tgtEl>
                                        <p:attrNameLst>
                                          <p:attrName>ppt_h</p:attrName>
                                        </p:attrNameLst>
                                      </p:cBhvr>
                                      <p:tavLst>
                                        <p:tav tm="0">
                                          <p:val>
                                            <p:fltVal val="0"/>
                                          </p:val>
                                        </p:tav>
                                        <p:tav tm="100000">
                                          <p:val>
                                            <p:strVal val="#ppt_h"/>
                                          </p:val>
                                        </p:tav>
                                      </p:tavLst>
                                    </p:anim>
                                    <p:animEffect transition="in" filter="fade">
                                      <p:cBhvr>
                                        <p:cTn id="120" dur="500"/>
                                        <p:tgtEl>
                                          <p:spTgt spid="2">
                                            <p:graphicEl>
                                              <a:dgm id="{DBEFF52B-2DD5-4E70-AFE3-2AD45871F679}"/>
                                            </p:graphicEl>
                                          </p:spTgt>
                                        </p:tgtEl>
                                      </p:cBhvr>
                                    </p:animEffect>
                                    <p:anim calcmode="lin" valueType="num">
                                      <p:cBhvr>
                                        <p:cTn id="121" dur="500" fill="hold"/>
                                        <p:tgtEl>
                                          <p:spTgt spid="2">
                                            <p:graphicEl>
                                              <a:dgm id="{DBEFF52B-2DD5-4E70-AFE3-2AD45871F679}"/>
                                            </p:graphicEl>
                                          </p:spTgt>
                                        </p:tgtEl>
                                        <p:attrNameLst>
                                          <p:attrName>ppt_x</p:attrName>
                                        </p:attrNameLst>
                                      </p:cBhvr>
                                      <p:tavLst>
                                        <p:tav tm="0">
                                          <p:val>
                                            <p:fltVal val="0.5"/>
                                          </p:val>
                                        </p:tav>
                                        <p:tav tm="100000">
                                          <p:val>
                                            <p:strVal val="#ppt_x"/>
                                          </p:val>
                                        </p:tav>
                                      </p:tavLst>
                                    </p:anim>
                                    <p:anim calcmode="lin" valueType="num">
                                      <p:cBhvr>
                                        <p:cTn id="122" dur="500" fill="hold"/>
                                        <p:tgtEl>
                                          <p:spTgt spid="2">
                                            <p:graphicEl>
                                              <a:dgm id="{DBEFF52B-2DD5-4E70-AFE3-2AD45871F679}"/>
                                            </p:graphicEl>
                                          </p:spTgt>
                                        </p:tgtEl>
                                        <p:attrNameLst>
                                          <p:attrName>ppt_y</p:attrName>
                                        </p:attrNameLst>
                                      </p:cBhvr>
                                      <p:tavLst>
                                        <p:tav tm="0">
                                          <p:val>
                                            <p:fltVal val="0.5"/>
                                          </p:val>
                                        </p:tav>
                                        <p:tav tm="100000">
                                          <p:val>
                                            <p:strVal val="#ppt_y"/>
                                          </p:val>
                                        </p:tav>
                                      </p:tavLst>
                                    </p:anim>
                                  </p:childTnLst>
                                </p:cTn>
                              </p:par>
                              <p:par>
                                <p:cTn id="123" presetID="53" presetClass="entr" presetSubtype="528" fill="hold" grpId="0" nodeType="withEffect">
                                  <p:stCondLst>
                                    <p:cond delay="0"/>
                                  </p:stCondLst>
                                  <p:childTnLst>
                                    <p:set>
                                      <p:cBhvr>
                                        <p:cTn id="124" dur="1" fill="hold">
                                          <p:stCondLst>
                                            <p:cond delay="0"/>
                                          </p:stCondLst>
                                        </p:cTn>
                                        <p:tgtEl>
                                          <p:spTgt spid="2">
                                            <p:graphicEl>
                                              <a:dgm id="{CF95EDDD-B49F-4AFD-BA06-49661791AC8B}"/>
                                            </p:graphicEl>
                                          </p:spTgt>
                                        </p:tgtEl>
                                        <p:attrNameLst>
                                          <p:attrName>style.visibility</p:attrName>
                                        </p:attrNameLst>
                                      </p:cBhvr>
                                      <p:to>
                                        <p:strVal val="visible"/>
                                      </p:to>
                                    </p:set>
                                    <p:anim calcmode="lin" valueType="num">
                                      <p:cBhvr>
                                        <p:cTn id="125" dur="500" fill="hold"/>
                                        <p:tgtEl>
                                          <p:spTgt spid="2">
                                            <p:graphicEl>
                                              <a:dgm id="{CF95EDDD-B49F-4AFD-BA06-49661791AC8B}"/>
                                            </p:graphicEl>
                                          </p:spTgt>
                                        </p:tgtEl>
                                        <p:attrNameLst>
                                          <p:attrName>ppt_w</p:attrName>
                                        </p:attrNameLst>
                                      </p:cBhvr>
                                      <p:tavLst>
                                        <p:tav tm="0">
                                          <p:val>
                                            <p:fltVal val="0"/>
                                          </p:val>
                                        </p:tav>
                                        <p:tav tm="100000">
                                          <p:val>
                                            <p:strVal val="#ppt_w"/>
                                          </p:val>
                                        </p:tav>
                                      </p:tavLst>
                                    </p:anim>
                                    <p:anim calcmode="lin" valueType="num">
                                      <p:cBhvr>
                                        <p:cTn id="126" dur="500" fill="hold"/>
                                        <p:tgtEl>
                                          <p:spTgt spid="2">
                                            <p:graphicEl>
                                              <a:dgm id="{CF95EDDD-B49F-4AFD-BA06-49661791AC8B}"/>
                                            </p:graphicEl>
                                          </p:spTgt>
                                        </p:tgtEl>
                                        <p:attrNameLst>
                                          <p:attrName>ppt_h</p:attrName>
                                        </p:attrNameLst>
                                      </p:cBhvr>
                                      <p:tavLst>
                                        <p:tav tm="0">
                                          <p:val>
                                            <p:fltVal val="0"/>
                                          </p:val>
                                        </p:tav>
                                        <p:tav tm="100000">
                                          <p:val>
                                            <p:strVal val="#ppt_h"/>
                                          </p:val>
                                        </p:tav>
                                      </p:tavLst>
                                    </p:anim>
                                    <p:animEffect transition="in" filter="fade">
                                      <p:cBhvr>
                                        <p:cTn id="127" dur="500"/>
                                        <p:tgtEl>
                                          <p:spTgt spid="2">
                                            <p:graphicEl>
                                              <a:dgm id="{CF95EDDD-B49F-4AFD-BA06-49661791AC8B}"/>
                                            </p:graphicEl>
                                          </p:spTgt>
                                        </p:tgtEl>
                                      </p:cBhvr>
                                    </p:animEffect>
                                    <p:anim calcmode="lin" valueType="num">
                                      <p:cBhvr>
                                        <p:cTn id="128" dur="500" fill="hold"/>
                                        <p:tgtEl>
                                          <p:spTgt spid="2">
                                            <p:graphicEl>
                                              <a:dgm id="{CF95EDDD-B49F-4AFD-BA06-49661791AC8B}"/>
                                            </p:graphicEl>
                                          </p:spTgt>
                                        </p:tgtEl>
                                        <p:attrNameLst>
                                          <p:attrName>ppt_x</p:attrName>
                                        </p:attrNameLst>
                                      </p:cBhvr>
                                      <p:tavLst>
                                        <p:tav tm="0">
                                          <p:val>
                                            <p:fltVal val="0.5"/>
                                          </p:val>
                                        </p:tav>
                                        <p:tav tm="100000">
                                          <p:val>
                                            <p:strVal val="#ppt_x"/>
                                          </p:val>
                                        </p:tav>
                                      </p:tavLst>
                                    </p:anim>
                                    <p:anim calcmode="lin" valueType="num">
                                      <p:cBhvr>
                                        <p:cTn id="129" dur="500" fill="hold"/>
                                        <p:tgtEl>
                                          <p:spTgt spid="2">
                                            <p:graphicEl>
                                              <a:dgm id="{CF95EDDD-B49F-4AFD-BA06-49661791AC8B}"/>
                                            </p:graphicEl>
                                          </p:spTgt>
                                        </p:tgtEl>
                                        <p:attrNameLst>
                                          <p:attrName>ppt_y</p:attrName>
                                        </p:attrNameLst>
                                      </p:cBhvr>
                                      <p:tavLst>
                                        <p:tav tm="0">
                                          <p:val>
                                            <p:fltVal val="0.5"/>
                                          </p:val>
                                        </p:tav>
                                        <p:tav tm="100000">
                                          <p:val>
                                            <p:strVal val="#ppt_y"/>
                                          </p:val>
                                        </p:tav>
                                      </p:tavLst>
                                    </p:anim>
                                  </p:childTnLst>
                                </p:cTn>
                              </p:par>
                            </p:childTnLst>
                          </p:cTn>
                        </p:par>
                      </p:childTnLst>
                    </p:cTn>
                  </p:par>
                  <p:par>
                    <p:cTn id="130" fill="hold">
                      <p:stCondLst>
                        <p:cond delay="indefinite"/>
                      </p:stCondLst>
                      <p:childTnLst>
                        <p:par>
                          <p:cTn id="131" fill="hold">
                            <p:stCondLst>
                              <p:cond delay="0"/>
                            </p:stCondLst>
                            <p:childTnLst>
                              <p:par>
                                <p:cTn id="132" presetID="53" presetClass="entr" presetSubtype="528" fill="hold" grpId="0" nodeType="clickEffect">
                                  <p:stCondLst>
                                    <p:cond delay="0"/>
                                  </p:stCondLst>
                                  <p:childTnLst>
                                    <p:set>
                                      <p:cBhvr>
                                        <p:cTn id="133" dur="1" fill="hold">
                                          <p:stCondLst>
                                            <p:cond delay="0"/>
                                          </p:stCondLst>
                                        </p:cTn>
                                        <p:tgtEl>
                                          <p:spTgt spid="2">
                                            <p:graphicEl>
                                              <a:dgm id="{0774E423-1125-4F5D-98B3-689912FAABA1}"/>
                                            </p:graphicEl>
                                          </p:spTgt>
                                        </p:tgtEl>
                                        <p:attrNameLst>
                                          <p:attrName>style.visibility</p:attrName>
                                        </p:attrNameLst>
                                      </p:cBhvr>
                                      <p:to>
                                        <p:strVal val="visible"/>
                                      </p:to>
                                    </p:set>
                                    <p:anim calcmode="lin" valueType="num">
                                      <p:cBhvr>
                                        <p:cTn id="134" dur="500" fill="hold"/>
                                        <p:tgtEl>
                                          <p:spTgt spid="2">
                                            <p:graphicEl>
                                              <a:dgm id="{0774E423-1125-4F5D-98B3-689912FAABA1}"/>
                                            </p:graphicEl>
                                          </p:spTgt>
                                        </p:tgtEl>
                                        <p:attrNameLst>
                                          <p:attrName>ppt_w</p:attrName>
                                        </p:attrNameLst>
                                      </p:cBhvr>
                                      <p:tavLst>
                                        <p:tav tm="0">
                                          <p:val>
                                            <p:fltVal val="0"/>
                                          </p:val>
                                        </p:tav>
                                        <p:tav tm="100000">
                                          <p:val>
                                            <p:strVal val="#ppt_w"/>
                                          </p:val>
                                        </p:tav>
                                      </p:tavLst>
                                    </p:anim>
                                    <p:anim calcmode="lin" valueType="num">
                                      <p:cBhvr>
                                        <p:cTn id="135" dur="500" fill="hold"/>
                                        <p:tgtEl>
                                          <p:spTgt spid="2">
                                            <p:graphicEl>
                                              <a:dgm id="{0774E423-1125-4F5D-98B3-689912FAABA1}"/>
                                            </p:graphicEl>
                                          </p:spTgt>
                                        </p:tgtEl>
                                        <p:attrNameLst>
                                          <p:attrName>ppt_h</p:attrName>
                                        </p:attrNameLst>
                                      </p:cBhvr>
                                      <p:tavLst>
                                        <p:tav tm="0">
                                          <p:val>
                                            <p:fltVal val="0"/>
                                          </p:val>
                                        </p:tav>
                                        <p:tav tm="100000">
                                          <p:val>
                                            <p:strVal val="#ppt_h"/>
                                          </p:val>
                                        </p:tav>
                                      </p:tavLst>
                                    </p:anim>
                                    <p:animEffect transition="in" filter="fade">
                                      <p:cBhvr>
                                        <p:cTn id="136" dur="500"/>
                                        <p:tgtEl>
                                          <p:spTgt spid="2">
                                            <p:graphicEl>
                                              <a:dgm id="{0774E423-1125-4F5D-98B3-689912FAABA1}"/>
                                            </p:graphicEl>
                                          </p:spTgt>
                                        </p:tgtEl>
                                      </p:cBhvr>
                                    </p:animEffect>
                                    <p:anim calcmode="lin" valueType="num">
                                      <p:cBhvr>
                                        <p:cTn id="137" dur="500" fill="hold"/>
                                        <p:tgtEl>
                                          <p:spTgt spid="2">
                                            <p:graphicEl>
                                              <a:dgm id="{0774E423-1125-4F5D-98B3-689912FAABA1}"/>
                                            </p:graphicEl>
                                          </p:spTgt>
                                        </p:tgtEl>
                                        <p:attrNameLst>
                                          <p:attrName>ppt_x</p:attrName>
                                        </p:attrNameLst>
                                      </p:cBhvr>
                                      <p:tavLst>
                                        <p:tav tm="0">
                                          <p:val>
                                            <p:fltVal val="0.5"/>
                                          </p:val>
                                        </p:tav>
                                        <p:tav tm="100000">
                                          <p:val>
                                            <p:strVal val="#ppt_x"/>
                                          </p:val>
                                        </p:tav>
                                      </p:tavLst>
                                    </p:anim>
                                    <p:anim calcmode="lin" valueType="num">
                                      <p:cBhvr>
                                        <p:cTn id="138" dur="500" fill="hold"/>
                                        <p:tgtEl>
                                          <p:spTgt spid="2">
                                            <p:graphicEl>
                                              <a:dgm id="{0774E423-1125-4F5D-98B3-689912FAABA1}"/>
                                            </p:graphicEl>
                                          </p:spTgt>
                                        </p:tgtEl>
                                        <p:attrNameLst>
                                          <p:attrName>ppt_y</p:attrName>
                                        </p:attrNameLst>
                                      </p:cBhvr>
                                      <p:tavLst>
                                        <p:tav tm="0">
                                          <p:val>
                                            <p:fltVal val="0.5"/>
                                          </p:val>
                                        </p:tav>
                                        <p:tav tm="100000">
                                          <p:val>
                                            <p:strVal val="#ppt_y"/>
                                          </p:val>
                                        </p:tav>
                                      </p:tavLst>
                                    </p:anim>
                                  </p:childTnLst>
                                </p:cTn>
                              </p:par>
                              <p:par>
                                <p:cTn id="139" presetID="53" presetClass="entr" presetSubtype="528" fill="hold" grpId="0" nodeType="withEffect">
                                  <p:stCondLst>
                                    <p:cond delay="0"/>
                                  </p:stCondLst>
                                  <p:childTnLst>
                                    <p:set>
                                      <p:cBhvr>
                                        <p:cTn id="140" dur="1" fill="hold">
                                          <p:stCondLst>
                                            <p:cond delay="0"/>
                                          </p:stCondLst>
                                        </p:cTn>
                                        <p:tgtEl>
                                          <p:spTgt spid="2">
                                            <p:graphicEl>
                                              <a:dgm id="{25183399-0B8C-42D7-A96A-7EBD0191D40C}"/>
                                            </p:graphicEl>
                                          </p:spTgt>
                                        </p:tgtEl>
                                        <p:attrNameLst>
                                          <p:attrName>style.visibility</p:attrName>
                                        </p:attrNameLst>
                                      </p:cBhvr>
                                      <p:to>
                                        <p:strVal val="visible"/>
                                      </p:to>
                                    </p:set>
                                    <p:anim calcmode="lin" valueType="num">
                                      <p:cBhvr>
                                        <p:cTn id="141" dur="500" fill="hold"/>
                                        <p:tgtEl>
                                          <p:spTgt spid="2">
                                            <p:graphicEl>
                                              <a:dgm id="{25183399-0B8C-42D7-A96A-7EBD0191D40C}"/>
                                            </p:graphicEl>
                                          </p:spTgt>
                                        </p:tgtEl>
                                        <p:attrNameLst>
                                          <p:attrName>ppt_w</p:attrName>
                                        </p:attrNameLst>
                                      </p:cBhvr>
                                      <p:tavLst>
                                        <p:tav tm="0">
                                          <p:val>
                                            <p:fltVal val="0"/>
                                          </p:val>
                                        </p:tav>
                                        <p:tav tm="100000">
                                          <p:val>
                                            <p:strVal val="#ppt_w"/>
                                          </p:val>
                                        </p:tav>
                                      </p:tavLst>
                                    </p:anim>
                                    <p:anim calcmode="lin" valueType="num">
                                      <p:cBhvr>
                                        <p:cTn id="142" dur="500" fill="hold"/>
                                        <p:tgtEl>
                                          <p:spTgt spid="2">
                                            <p:graphicEl>
                                              <a:dgm id="{25183399-0B8C-42D7-A96A-7EBD0191D40C}"/>
                                            </p:graphicEl>
                                          </p:spTgt>
                                        </p:tgtEl>
                                        <p:attrNameLst>
                                          <p:attrName>ppt_h</p:attrName>
                                        </p:attrNameLst>
                                      </p:cBhvr>
                                      <p:tavLst>
                                        <p:tav tm="0">
                                          <p:val>
                                            <p:fltVal val="0"/>
                                          </p:val>
                                        </p:tav>
                                        <p:tav tm="100000">
                                          <p:val>
                                            <p:strVal val="#ppt_h"/>
                                          </p:val>
                                        </p:tav>
                                      </p:tavLst>
                                    </p:anim>
                                    <p:animEffect transition="in" filter="fade">
                                      <p:cBhvr>
                                        <p:cTn id="143" dur="500"/>
                                        <p:tgtEl>
                                          <p:spTgt spid="2">
                                            <p:graphicEl>
                                              <a:dgm id="{25183399-0B8C-42D7-A96A-7EBD0191D40C}"/>
                                            </p:graphicEl>
                                          </p:spTgt>
                                        </p:tgtEl>
                                      </p:cBhvr>
                                    </p:animEffect>
                                    <p:anim calcmode="lin" valueType="num">
                                      <p:cBhvr>
                                        <p:cTn id="144" dur="500" fill="hold"/>
                                        <p:tgtEl>
                                          <p:spTgt spid="2">
                                            <p:graphicEl>
                                              <a:dgm id="{25183399-0B8C-42D7-A96A-7EBD0191D40C}"/>
                                            </p:graphicEl>
                                          </p:spTgt>
                                        </p:tgtEl>
                                        <p:attrNameLst>
                                          <p:attrName>ppt_x</p:attrName>
                                        </p:attrNameLst>
                                      </p:cBhvr>
                                      <p:tavLst>
                                        <p:tav tm="0">
                                          <p:val>
                                            <p:fltVal val="0.5"/>
                                          </p:val>
                                        </p:tav>
                                        <p:tav tm="100000">
                                          <p:val>
                                            <p:strVal val="#ppt_x"/>
                                          </p:val>
                                        </p:tav>
                                      </p:tavLst>
                                    </p:anim>
                                    <p:anim calcmode="lin" valueType="num">
                                      <p:cBhvr>
                                        <p:cTn id="145" dur="500" fill="hold"/>
                                        <p:tgtEl>
                                          <p:spTgt spid="2">
                                            <p:graphicEl>
                                              <a:dgm id="{25183399-0B8C-42D7-A96A-7EBD0191D40C}"/>
                                            </p:graphicEl>
                                          </p:spTgt>
                                        </p:tgtEl>
                                        <p:attrNameLst>
                                          <p:attrName>ppt_y</p:attrName>
                                        </p:attrNameLst>
                                      </p:cBhvr>
                                      <p:tavLst>
                                        <p:tav tm="0">
                                          <p:val>
                                            <p:fltVal val="0.5"/>
                                          </p:val>
                                        </p:tav>
                                        <p:tav tm="100000">
                                          <p:val>
                                            <p:strVal val="#ppt_y"/>
                                          </p:val>
                                        </p:tav>
                                      </p:tavLst>
                                    </p:anim>
                                  </p:childTnLst>
                                </p:cTn>
                              </p:par>
                            </p:childTnLst>
                          </p:cTn>
                        </p:par>
                      </p:childTnLst>
                    </p:cTn>
                  </p:par>
                  <p:par>
                    <p:cTn id="146" fill="hold">
                      <p:stCondLst>
                        <p:cond delay="indefinite"/>
                      </p:stCondLst>
                      <p:childTnLst>
                        <p:par>
                          <p:cTn id="147" fill="hold">
                            <p:stCondLst>
                              <p:cond delay="0"/>
                            </p:stCondLst>
                            <p:childTnLst>
                              <p:par>
                                <p:cTn id="148" presetID="53" presetClass="entr" presetSubtype="528" fill="hold" grpId="0" nodeType="clickEffect">
                                  <p:stCondLst>
                                    <p:cond delay="0"/>
                                  </p:stCondLst>
                                  <p:childTnLst>
                                    <p:set>
                                      <p:cBhvr>
                                        <p:cTn id="149" dur="1" fill="hold">
                                          <p:stCondLst>
                                            <p:cond delay="0"/>
                                          </p:stCondLst>
                                        </p:cTn>
                                        <p:tgtEl>
                                          <p:spTgt spid="2">
                                            <p:graphicEl>
                                              <a:dgm id="{75CB85F2-1236-43DE-B43D-C3EAE0C6F401}"/>
                                            </p:graphicEl>
                                          </p:spTgt>
                                        </p:tgtEl>
                                        <p:attrNameLst>
                                          <p:attrName>style.visibility</p:attrName>
                                        </p:attrNameLst>
                                      </p:cBhvr>
                                      <p:to>
                                        <p:strVal val="visible"/>
                                      </p:to>
                                    </p:set>
                                    <p:anim calcmode="lin" valueType="num">
                                      <p:cBhvr>
                                        <p:cTn id="150" dur="500" fill="hold"/>
                                        <p:tgtEl>
                                          <p:spTgt spid="2">
                                            <p:graphicEl>
                                              <a:dgm id="{75CB85F2-1236-43DE-B43D-C3EAE0C6F401}"/>
                                            </p:graphicEl>
                                          </p:spTgt>
                                        </p:tgtEl>
                                        <p:attrNameLst>
                                          <p:attrName>ppt_w</p:attrName>
                                        </p:attrNameLst>
                                      </p:cBhvr>
                                      <p:tavLst>
                                        <p:tav tm="0">
                                          <p:val>
                                            <p:fltVal val="0"/>
                                          </p:val>
                                        </p:tav>
                                        <p:tav tm="100000">
                                          <p:val>
                                            <p:strVal val="#ppt_w"/>
                                          </p:val>
                                        </p:tav>
                                      </p:tavLst>
                                    </p:anim>
                                    <p:anim calcmode="lin" valueType="num">
                                      <p:cBhvr>
                                        <p:cTn id="151" dur="500" fill="hold"/>
                                        <p:tgtEl>
                                          <p:spTgt spid="2">
                                            <p:graphicEl>
                                              <a:dgm id="{75CB85F2-1236-43DE-B43D-C3EAE0C6F401}"/>
                                            </p:graphicEl>
                                          </p:spTgt>
                                        </p:tgtEl>
                                        <p:attrNameLst>
                                          <p:attrName>ppt_h</p:attrName>
                                        </p:attrNameLst>
                                      </p:cBhvr>
                                      <p:tavLst>
                                        <p:tav tm="0">
                                          <p:val>
                                            <p:fltVal val="0"/>
                                          </p:val>
                                        </p:tav>
                                        <p:tav tm="100000">
                                          <p:val>
                                            <p:strVal val="#ppt_h"/>
                                          </p:val>
                                        </p:tav>
                                      </p:tavLst>
                                    </p:anim>
                                    <p:animEffect transition="in" filter="fade">
                                      <p:cBhvr>
                                        <p:cTn id="152" dur="500"/>
                                        <p:tgtEl>
                                          <p:spTgt spid="2">
                                            <p:graphicEl>
                                              <a:dgm id="{75CB85F2-1236-43DE-B43D-C3EAE0C6F401}"/>
                                            </p:graphicEl>
                                          </p:spTgt>
                                        </p:tgtEl>
                                      </p:cBhvr>
                                    </p:animEffect>
                                    <p:anim calcmode="lin" valueType="num">
                                      <p:cBhvr>
                                        <p:cTn id="153" dur="500" fill="hold"/>
                                        <p:tgtEl>
                                          <p:spTgt spid="2">
                                            <p:graphicEl>
                                              <a:dgm id="{75CB85F2-1236-43DE-B43D-C3EAE0C6F401}"/>
                                            </p:graphicEl>
                                          </p:spTgt>
                                        </p:tgtEl>
                                        <p:attrNameLst>
                                          <p:attrName>ppt_x</p:attrName>
                                        </p:attrNameLst>
                                      </p:cBhvr>
                                      <p:tavLst>
                                        <p:tav tm="0">
                                          <p:val>
                                            <p:fltVal val="0.5"/>
                                          </p:val>
                                        </p:tav>
                                        <p:tav tm="100000">
                                          <p:val>
                                            <p:strVal val="#ppt_x"/>
                                          </p:val>
                                        </p:tav>
                                      </p:tavLst>
                                    </p:anim>
                                    <p:anim calcmode="lin" valueType="num">
                                      <p:cBhvr>
                                        <p:cTn id="154" dur="500" fill="hold"/>
                                        <p:tgtEl>
                                          <p:spTgt spid="2">
                                            <p:graphicEl>
                                              <a:dgm id="{75CB85F2-1236-43DE-B43D-C3EAE0C6F401}"/>
                                            </p:graphicEl>
                                          </p:spTgt>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2">
                                            <p:graphicEl>
                                              <a:dgm id="{4BB67BAA-14B6-4EAD-8B08-5889DA05780B}"/>
                                            </p:graphicEl>
                                          </p:spTgt>
                                        </p:tgtEl>
                                        <p:attrNameLst>
                                          <p:attrName>style.visibility</p:attrName>
                                        </p:attrNameLst>
                                      </p:cBhvr>
                                      <p:to>
                                        <p:strVal val="visible"/>
                                      </p:to>
                                    </p:set>
                                    <p:anim calcmode="lin" valueType="num">
                                      <p:cBhvr>
                                        <p:cTn id="157" dur="500" fill="hold"/>
                                        <p:tgtEl>
                                          <p:spTgt spid="2">
                                            <p:graphicEl>
                                              <a:dgm id="{4BB67BAA-14B6-4EAD-8B08-5889DA05780B}"/>
                                            </p:graphicEl>
                                          </p:spTgt>
                                        </p:tgtEl>
                                        <p:attrNameLst>
                                          <p:attrName>ppt_w</p:attrName>
                                        </p:attrNameLst>
                                      </p:cBhvr>
                                      <p:tavLst>
                                        <p:tav tm="0">
                                          <p:val>
                                            <p:fltVal val="0"/>
                                          </p:val>
                                        </p:tav>
                                        <p:tav tm="100000">
                                          <p:val>
                                            <p:strVal val="#ppt_w"/>
                                          </p:val>
                                        </p:tav>
                                      </p:tavLst>
                                    </p:anim>
                                    <p:anim calcmode="lin" valueType="num">
                                      <p:cBhvr>
                                        <p:cTn id="158" dur="500" fill="hold"/>
                                        <p:tgtEl>
                                          <p:spTgt spid="2">
                                            <p:graphicEl>
                                              <a:dgm id="{4BB67BAA-14B6-4EAD-8B08-5889DA05780B}"/>
                                            </p:graphicEl>
                                          </p:spTgt>
                                        </p:tgtEl>
                                        <p:attrNameLst>
                                          <p:attrName>ppt_h</p:attrName>
                                        </p:attrNameLst>
                                      </p:cBhvr>
                                      <p:tavLst>
                                        <p:tav tm="0">
                                          <p:val>
                                            <p:fltVal val="0"/>
                                          </p:val>
                                        </p:tav>
                                        <p:tav tm="100000">
                                          <p:val>
                                            <p:strVal val="#ppt_h"/>
                                          </p:val>
                                        </p:tav>
                                      </p:tavLst>
                                    </p:anim>
                                    <p:animEffect transition="in" filter="fade">
                                      <p:cBhvr>
                                        <p:cTn id="159" dur="500"/>
                                        <p:tgtEl>
                                          <p:spTgt spid="2">
                                            <p:graphicEl>
                                              <a:dgm id="{4BB67BAA-14B6-4EAD-8B08-5889DA05780B}"/>
                                            </p:graphicEl>
                                          </p:spTgt>
                                        </p:tgtEl>
                                      </p:cBhvr>
                                    </p:animEffect>
                                    <p:anim calcmode="lin" valueType="num">
                                      <p:cBhvr>
                                        <p:cTn id="160" dur="500" fill="hold"/>
                                        <p:tgtEl>
                                          <p:spTgt spid="2">
                                            <p:graphicEl>
                                              <a:dgm id="{4BB67BAA-14B6-4EAD-8B08-5889DA05780B}"/>
                                            </p:graphicEl>
                                          </p:spTgt>
                                        </p:tgtEl>
                                        <p:attrNameLst>
                                          <p:attrName>ppt_x</p:attrName>
                                        </p:attrNameLst>
                                      </p:cBhvr>
                                      <p:tavLst>
                                        <p:tav tm="0">
                                          <p:val>
                                            <p:fltVal val="0.5"/>
                                          </p:val>
                                        </p:tav>
                                        <p:tav tm="100000">
                                          <p:val>
                                            <p:strVal val="#ppt_x"/>
                                          </p:val>
                                        </p:tav>
                                      </p:tavLst>
                                    </p:anim>
                                    <p:anim calcmode="lin" valueType="num">
                                      <p:cBhvr>
                                        <p:cTn id="161" dur="500" fill="hold"/>
                                        <p:tgtEl>
                                          <p:spTgt spid="2">
                                            <p:graphicEl>
                                              <a:dgm id="{4BB67BAA-14B6-4EAD-8B08-5889DA05780B}"/>
                                            </p:graphic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P spid="8" grpId="0"/>
      <p:bldP spid="11" grpId="0"/>
      <p:bldGraphic spid="2" grpId="0" uiExpand="1">
        <p:bldSub>
          <a:bldDgm bld="one"/>
        </p:bldSub>
      </p:bldGraphic>
    </p:bldLst>
  </p:timing>
</p:sld>
</file>

<file path=ppt/theme/theme1.xml><?xml version="1.0" encoding="utf-8"?>
<a:theme xmlns:a="http://schemas.openxmlformats.org/drawingml/2006/main" name="Tema de Office">
  <a:themeElements>
    <a:clrScheme name="Personalizado 7">
      <a:dk1>
        <a:srgbClr val="000000"/>
      </a:dk1>
      <a:lt1>
        <a:sysClr val="window" lastClr="FFFFFF"/>
      </a:lt1>
      <a:dk2>
        <a:srgbClr val="5E5E5E"/>
      </a:dk2>
      <a:lt2>
        <a:srgbClr val="DDDDDD"/>
      </a:lt2>
      <a:accent1>
        <a:srgbClr val="CE145B"/>
      </a:accent1>
      <a:accent2>
        <a:srgbClr val="92D050"/>
      </a:accent2>
      <a:accent3>
        <a:srgbClr val="FFFF66"/>
      </a:accent3>
      <a:accent4>
        <a:srgbClr val="33CCCC"/>
      </a:accent4>
      <a:accent5>
        <a:srgbClr val="9F07C9"/>
      </a:accent5>
      <a:accent6>
        <a:srgbClr val="5415F1"/>
      </a:accent6>
      <a:hlink>
        <a:srgbClr val="EF07DE"/>
      </a:hlink>
      <a:folHlink>
        <a:srgbClr val="B2B2B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Personalizado 9">
    <a:dk1>
      <a:sysClr val="windowText" lastClr="000000"/>
    </a:dk1>
    <a:lt1>
      <a:sysClr val="window" lastClr="FFFFFF"/>
    </a:lt1>
    <a:dk2>
      <a:srgbClr val="FF00FF"/>
    </a:dk2>
    <a:lt2>
      <a:srgbClr val="FFFF66"/>
    </a:lt2>
    <a:accent1>
      <a:srgbClr val="2FC753"/>
    </a:accent1>
    <a:accent2>
      <a:srgbClr val="FFCC00"/>
    </a:accent2>
    <a:accent3>
      <a:srgbClr val="B1319F"/>
    </a:accent3>
    <a:accent4>
      <a:srgbClr val="48CEE0"/>
    </a:accent4>
    <a:accent5>
      <a:srgbClr val="D91934"/>
    </a:accent5>
    <a:accent6>
      <a:srgbClr val="635DD3"/>
    </a:accent6>
    <a:hlink>
      <a:srgbClr val="9454C3"/>
    </a:hlink>
    <a:folHlink>
      <a:srgbClr val="3EBBF0"/>
    </a:folHlink>
  </a:clrScheme>
</a:themeOverride>
</file>

<file path=docProps/app.xml><?xml version="1.0" encoding="utf-8"?>
<Properties xmlns="http://schemas.openxmlformats.org/officeDocument/2006/extended-properties" xmlns:vt="http://schemas.openxmlformats.org/officeDocument/2006/docPropsVTypes">
  <TotalTime>947</TotalTime>
  <Words>988</Words>
  <Application>Microsoft Office PowerPoint</Application>
  <PresentationFormat>Panorámica</PresentationFormat>
  <Paragraphs>75</Paragraphs>
  <Slides>11</Slides>
  <Notes>1</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11</vt:i4>
      </vt:variant>
    </vt:vector>
  </HeadingPairs>
  <TitlesOfParts>
    <vt:vector size="18" baseType="lpstr">
      <vt:lpstr>Aptos</vt:lpstr>
      <vt:lpstr>Aptos Display</vt:lpstr>
      <vt:lpstr>Arial</vt:lpstr>
      <vt:lpstr>Comic Sans MS</vt:lpstr>
      <vt:lpstr>Constantia</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109</cp:revision>
  <dcterms:created xsi:type="dcterms:W3CDTF">2026-04-05T13:32:58Z</dcterms:created>
  <dcterms:modified xsi:type="dcterms:W3CDTF">2026-05-17T19:29:39Z</dcterms:modified>
</cp:coreProperties>
</file>