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3" r:id="rId3"/>
    <p:sldId id="277" r:id="rId4"/>
    <p:sldId id="258" r:id="rId5"/>
    <p:sldId id="259" r:id="rId6"/>
    <p:sldId id="278" r:id="rId7"/>
    <p:sldId id="270" r:id="rId8"/>
    <p:sldId id="261" r:id="rId9"/>
    <p:sldId id="274" r:id="rId10"/>
    <p:sldId id="263" r:id="rId11"/>
    <p:sldId id="275" r:id="rId12"/>
    <p:sldId id="266" r:id="rId13"/>
    <p:sldId id="276" r:id="rId14"/>
    <p:sldId id="271"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E3BF"/>
    <a:srgbClr val="FF8032"/>
    <a:srgbClr val="FEB9BA"/>
    <a:srgbClr val="8E4169"/>
    <a:srgbClr val="B3FFFF"/>
    <a:srgbClr val="E8D9F3"/>
    <a:srgbClr val="DDFFDD"/>
    <a:srgbClr val="B84600"/>
    <a:srgbClr val="797600"/>
    <a:srgbClr val="FFFD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pPr rtl="1"/>
          <a:r>
            <a:rPr lang="ar-SA" sz="2400" b="1" dirty="0">
              <a:effectLst>
                <a:outerShdw blurRad="38100" dist="38100" dir="2700000" algn="tl">
                  <a:srgbClr val="000000">
                    <a:alpha val="43137"/>
                  </a:srgbClr>
                </a:outerShdw>
              </a:effectLst>
            </a:rPr>
            <a:t>ما هي الهدايا التي يقدمها بولس كمثال، من بين العديد من الهدايا الأخرى الموجودة؟ </a:t>
          </a:r>
          <a:r>
            <a:rPr lang="ar-SA" sz="1800" b="1" dirty="0">
              <a:effectLst>
                <a:outerShdw blurRad="38100" dist="38100" dir="2700000" algn="tl">
                  <a:srgbClr val="000000">
                    <a:alpha val="43137"/>
                  </a:srgbClr>
                </a:outerShdw>
              </a:effectLst>
            </a:rPr>
            <a:t>(1 </a:t>
          </a:r>
          <a:r>
            <a:rPr lang="ar-SA" sz="1800" b="1" dirty="0" err="1">
              <a:effectLst>
                <a:outerShdw blurRad="38100" dist="38100" dir="2700000" algn="tl">
                  <a:srgbClr val="000000">
                    <a:alpha val="43137"/>
                  </a:srgbClr>
                </a:outerShdw>
              </a:effectLst>
            </a:rPr>
            <a:t>كورنثوس</a:t>
          </a:r>
          <a:r>
            <a:rPr lang="ar-SA" sz="1800" b="1" dirty="0">
              <a:effectLst>
                <a:outerShdw blurRad="38100" dist="38100" dir="2700000" algn="tl">
                  <a:srgbClr val="000000">
                    <a:alpha val="43137"/>
                  </a:srgbClr>
                </a:outerShdw>
              </a:effectLst>
            </a:rPr>
            <a:t> </a:t>
          </a:r>
          <a:r>
            <a:rPr lang="fr-FR" sz="1800" b="1" dirty="0">
              <a:effectLst>
                <a:outerShdw blurRad="38100" dist="38100" dir="2700000" algn="tl">
                  <a:srgbClr val="000000">
                    <a:alpha val="43137"/>
                  </a:srgbClr>
                </a:outerShdw>
              </a:effectLst>
            </a:rPr>
            <a:t>8:12</a:t>
          </a:r>
          <a:r>
            <a:rPr lang="ar-SA" sz="1800" b="1" dirty="0">
              <a:effectLst>
                <a:outerShdw blurRad="38100" dist="38100" dir="2700000" algn="tl">
                  <a:srgbClr val="000000">
                    <a:alpha val="43137"/>
                  </a:srgbClr>
                </a:outerShdw>
              </a:effectLst>
            </a:rPr>
            <a:t>-10؛ رومية </a:t>
          </a:r>
          <a:r>
            <a:rPr lang="fr-FR" sz="1800" b="1" dirty="0">
              <a:effectLst>
                <a:outerShdw blurRad="38100" dist="38100" dir="2700000" algn="tl">
                  <a:srgbClr val="000000">
                    <a:alpha val="43137"/>
                  </a:srgbClr>
                </a:outerShdw>
              </a:effectLst>
            </a:rPr>
            <a:t>6:12</a:t>
          </a:r>
          <a:r>
            <a:rPr lang="ar-SA" sz="1800" b="1" dirty="0">
              <a:effectLst>
                <a:outerShdw blurRad="38100" dist="38100" dir="2700000" algn="tl">
                  <a:srgbClr val="000000">
                    <a:alpha val="43137"/>
                  </a:srgbClr>
                </a:outerShdw>
              </a:effectLst>
            </a:rPr>
            <a:t>-8؛ أفسس </a:t>
          </a:r>
          <a:r>
            <a:rPr lang="fr-FR" sz="1800" b="1" dirty="0">
              <a:effectLst>
                <a:outerShdw blurRad="38100" dist="38100" dir="2700000" algn="tl">
                  <a:srgbClr val="000000">
                    <a:alpha val="43137"/>
                  </a:srgbClr>
                </a:outerShdw>
              </a:effectLst>
            </a:rPr>
            <a:t>11:4</a:t>
          </a:r>
          <a:r>
            <a:rPr lang="ar-SA" sz="1800" b="1" dirty="0">
              <a:effectLst>
                <a:outerShdw blurRad="38100" dist="38100" dir="2700000" algn="tl">
                  <a:srgbClr val="000000">
                    <a:alpha val="43137"/>
                  </a:srgbClr>
                </a:outerShdw>
              </a:effectLst>
            </a:rPr>
            <a:t>-12)</a:t>
          </a:r>
          <a:endParaRPr lang="es-ES" sz="24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sz="2000"/>
        </a:p>
      </dgm:t>
    </dgm:pt>
    <dgm:pt modelId="{B97199CA-928D-49D0-85B7-E4041A091845}" type="sibTrans" cxnId="{8CCA6FDA-0548-4EFF-B036-266EDA34AB57}">
      <dgm:prSet/>
      <dgm:spPr/>
      <dgm:t>
        <a:bodyPr/>
        <a:lstStyle/>
        <a:p>
          <a:endParaRPr lang="es-ES" sz="2000"/>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نصيحة</a:t>
          </a:r>
          <a:endParaRPr lang="es-ES" sz="2400" dirty="0"/>
        </a:p>
      </dgm:t>
    </dgm:pt>
    <dgm:pt modelId="{41C0E3DF-0F77-4983-B9E6-8D090CECF8C0}" type="parTrans" cxnId="{D4630AE1-E393-4C3E-A5B7-2E6DE888CFFC}">
      <dgm:prSet/>
      <dgm:spPr/>
      <dgm:t>
        <a:bodyPr/>
        <a:lstStyle/>
        <a:p>
          <a:endParaRPr lang="es-ES" sz="2000"/>
        </a:p>
      </dgm:t>
    </dgm:pt>
    <dgm:pt modelId="{78A33A35-160F-470E-8C44-A08080B84389}" type="sibTrans" cxnId="{D4630AE1-E393-4C3E-A5B7-2E6DE888CFFC}">
      <dgm:prSet/>
      <dgm:spPr/>
      <dgm:t>
        <a:bodyPr/>
        <a:lstStyle/>
        <a:p>
          <a:endParaRPr lang="es-ES" sz="2000"/>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ar-SA" sz="2400" b="1" dirty="0">
              <a:solidFill>
                <a:schemeClr val="bg1"/>
              </a:solidFill>
              <a:highlight>
                <a:srgbClr val="0000FF"/>
              </a:highlight>
            </a:rPr>
            <a:t>رومية </a:t>
          </a:r>
          <a:r>
            <a:rPr lang="fr-FR" sz="2400" b="1" dirty="0">
              <a:solidFill>
                <a:schemeClr val="bg1"/>
              </a:solidFill>
              <a:highlight>
                <a:srgbClr val="0000FF"/>
              </a:highlight>
            </a:rPr>
            <a:t>6:12</a:t>
          </a:r>
          <a:r>
            <a:rPr lang="ar-SA" sz="2400" b="1" dirty="0">
              <a:solidFill>
                <a:schemeClr val="bg1"/>
              </a:solidFill>
              <a:highlight>
                <a:srgbClr val="0000FF"/>
              </a:highlight>
            </a:rPr>
            <a:t>-8</a:t>
          </a:r>
          <a:endParaRPr lang="es-ES" sz="2400" dirty="0">
            <a:solidFill>
              <a:schemeClr val="bg1"/>
            </a:solidFill>
            <a:highlight>
              <a:srgbClr val="0000FF"/>
            </a:highlight>
          </a:endParaRPr>
        </a:p>
      </dgm:t>
    </dgm:pt>
    <dgm:pt modelId="{BA8F2518-83E7-4E63-9ABC-F47FFFBB0511}" type="parTrans" cxnId="{9A114472-470D-409B-887D-76A498A63C3A}">
      <dgm:prSet/>
      <dgm:spPr/>
      <dgm:t>
        <a:bodyPr/>
        <a:lstStyle/>
        <a:p>
          <a:endParaRPr lang="es-ES" sz="2000"/>
        </a:p>
      </dgm:t>
    </dgm:pt>
    <dgm:pt modelId="{2DF86F07-BB8D-4C46-847A-953546077756}" type="sibTrans" cxnId="{9A114472-470D-409B-887D-76A498A63C3A}">
      <dgm:prSet/>
      <dgm:spPr/>
      <dgm:t>
        <a:bodyPr/>
        <a:lstStyle/>
        <a:p>
          <a:endParaRPr lang="es-ES" sz="2000"/>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ar-SA" sz="2400" b="1" dirty="0">
              <a:solidFill>
                <a:schemeClr val="bg1"/>
              </a:solidFill>
              <a:highlight>
                <a:srgbClr val="008000"/>
              </a:highlight>
            </a:rPr>
            <a:t>أفسس </a:t>
          </a:r>
          <a:r>
            <a:rPr lang="fr-FR" sz="2400" b="1" dirty="0">
              <a:solidFill>
                <a:schemeClr val="bg1"/>
              </a:solidFill>
              <a:highlight>
                <a:srgbClr val="008000"/>
              </a:highlight>
            </a:rPr>
            <a:t>11:4</a:t>
          </a:r>
          <a:r>
            <a:rPr lang="ar-SA" sz="2400" b="1" dirty="0">
              <a:solidFill>
                <a:schemeClr val="bg1"/>
              </a:solidFill>
              <a:highlight>
                <a:srgbClr val="008000"/>
              </a:highlight>
            </a:rPr>
            <a:t>-12</a:t>
          </a:r>
          <a:endParaRPr lang="fr-FR" sz="2400" b="1" dirty="0">
            <a:solidFill>
              <a:schemeClr val="bg1"/>
            </a:solidFill>
            <a:highlight>
              <a:srgbClr val="008000"/>
            </a:highlight>
          </a:endParaRPr>
        </a:p>
        <a:p>
          <a:pPr marL="0" algn="r" rtl="1">
            <a:buNone/>
          </a:pPr>
          <a:r>
            <a:rPr lang="fr-FR" sz="2400" b="1" dirty="0"/>
            <a:t>      </a:t>
          </a:r>
          <a:r>
            <a:rPr lang="ar-SA" sz="2400" b="1" dirty="0"/>
            <a:t>الرسالة</a:t>
          </a:r>
          <a:endParaRPr lang="fr-FR" sz="2400" b="1" dirty="0"/>
        </a:p>
        <a:p>
          <a:pPr marL="0" algn="r" rtl="1">
            <a:buNone/>
          </a:pPr>
          <a:r>
            <a:rPr lang="fr-FR" sz="2400" b="1" dirty="0"/>
            <a:t>       </a:t>
          </a:r>
          <a:r>
            <a:rPr lang="ar-SA" sz="2400" b="1" dirty="0"/>
            <a:t>التبشير</a:t>
          </a:r>
          <a:endParaRPr lang="es-ES" sz="2400" dirty="0">
            <a:solidFill>
              <a:schemeClr val="bg1"/>
            </a:solidFill>
            <a:highlight>
              <a:srgbClr val="008000"/>
            </a:highlight>
          </a:endParaRPr>
        </a:p>
      </dgm:t>
    </dgm:pt>
    <dgm:pt modelId="{68510EDC-3279-40EE-9184-5873AB2B9B40}" type="parTrans" cxnId="{12192B88-C033-44D5-A5C7-60B68C5F32AA}">
      <dgm:prSet/>
      <dgm:spPr/>
      <dgm:t>
        <a:bodyPr/>
        <a:lstStyle/>
        <a:p>
          <a:endParaRPr lang="es-ES" sz="2000"/>
        </a:p>
      </dgm:t>
    </dgm:pt>
    <dgm:pt modelId="{8DE3D465-EE40-41E9-BBCE-330124356DD7}" type="sibTrans" cxnId="{12192B88-C033-44D5-A5C7-60B68C5F32AA}">
      <dgm:prSet/>
      <dgm:spPr/>
      <dgm:t>
        <a:bodyPr/>
        <a:lstStyle/>
        <a:p>
          <a:endParaRPr lang="es-ES" sz="2000"/>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fr-FR" sz="2400" b="1" dirty="0"/>
            <a:t>  </a:t>
          </a:r>
          <a:r>
            <a:rPr lang="ar-SA" sz="2400" b="1" dirty="0"/>
            <a:t>برنامج الدراسات الرعوية والماجستير</a:t>
          </a:r>
          <a:endParaRPr lang="es-ES" sz="2400" dirty="0"/>
        </a:p>
      </dgm:t>
    </dgm:pt>
    <dgm:pt modelId="{80210396-0264-452A-A8E3-7B3834DAE29D}" type="parTrans" cxnId="{45F9B449-E9E0-4842-BBE1-F30CD83F828D}">
      <dgm:prSet/>
      <dgm:spPr/>
      <dgm:t>
        <a:bodyPr/>
        <a:lstStyle/>
        <a:p>
          <a:endParaRPr lang="es-ES" sz="2000"/>
        </a:p>
      </dgm:t>
    </dgm:pt>
    <dgm:pt modelId="{73308ED8-39FD-48BA-B13A-4B0F3175C5DA}" type="sibTrans" cxnId="{45F9B449-E9E0-4842-BBE1-F30CD83F828D}">
      <dgm:prSet/>
      <dgm:spPr/>
      <dgm:t>
        <a:bodyPr/>
        <a:lstStyle/>
        <a:p>
          <a:endParaRPr lang="es-ES" sz="2000"/>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ar-SA" sz="2400" b="1" dirty="0">
              <a:solidFill>
                <a:schemeClr val="bg1"/>
              </a:solidFill>
              <a:highlight>
                <a:srgbClr val="FF0000"/>
              </a:highlight>
            </a:rPr>
            <a:t>1 </a:t>
          </a:r>
          <a:r>
            <a:rPr lang="ar-SA" sz="2400" b="1" dirty="0" err="1">
              <a:solidFill>
                <a:schemeClr val="bg1"/>
              </a:solidFill>
              <a:highlight>
                <a:srgbClr val="FF0000"/>
              </a:highlight>
            </a:rPr>
            <a:t>كورنثوس</a:t>
          </a:r>
          <a:r>
            <a:rPr lang="ar-SA" sz="2400" b="1" dirty="0">
              <a:solidFill>
                <a:schemeClr val="bg1"/>
              </a:solidFill>
              <a:highlight>
                <a:srgbClr val="FF0000"/>
              </a:highlight>
            </a:rPr>
            <a:t> </a:t>
          </a:r>
          <a:r>
            <a:rPr lang="fr-FR" sz="2400" b="1" dirty="0">
              <a:solidFill>
                <a:schemeClr val="bg1"/>
              </a:solidFill>
              <a:highlight>
                <a:srgbClr val="FF0000"/>
              </a:highlight>
            </a:rPr>
            <a:t>8:12</a:t>
          </a:r>
          <a:r>
            <a:rPr lang="ar-SA" sz="2400" b="1" dirty="0">
              <a:solidFill>
                <a:schemeClr val="bg1"/>
              </a:solidFill>
              <a:highlight>
                <a:srgbClr val="FF0000"/>
              </a:highlight>
            </a:rPr>
            <a:t>-10</a:t>
          </a:r>
          <a:endParaRPr lang="es-ES" sz="2400" dirty="0">
            <a:solidFill>
              <a:schemeClr val="bg1"/>
            </a:solidFill>
            <a:highlight>
              <a:srgbClr val="FF0000"/>
            </a:highlight>
          </a:endParaRPr>
        </a:p>
      </dgm:t>
    </dgm:pt>
    <dgm:pt modelId="{7802A8E4-E81E-4065-8938-95A8C9298E5E}" type="parTrans" cxnId="{D949165F-305B-4630-936A-D147AFEC41D6}">
      <dgm:prSet/>
      <dgm:spPr/>
      <dgm:t>
        <a:bodyPr/>
        <a:lstStyle/>
        <a:p>
          <a:endParaRPr lang="es-ES" sz="2000"/>
        </a:p>
      </dgm:t>
    </dgm:pt>
    <dgm:pt modelId="{B105B9BC-316F-4EC0-BC37-DB37F6A7DAD4}" type="sibTrans" cxnId="{D949165F-305B-4630-936A-D147AFEC41D6}">
      <dgm:prSet/>
      <dgm:spPr/>
      <dgm:t>
        <a:bodyPr/>
        <a:lstStyle/>
        <a:p>
          <a:endParaRPr lang="es-ES" sz="2000"/>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الخدمة</a:t>
          </a:r>
          <a:endParaRPr lang="es-ES" sz="2400" dirty="0"/>
        </a:p>
      </dgm:t>
    </dgm:pt>
    <dgm:pt modelId="{F2589EC9-32AA-4238-8151-AEBAAEE37E9C}" type="sibTrans" cxnId="{21788911-0589-44C6-AF86-AA7FDF7D1DBE}">
      <dgm:prSet/>
      <dgm:spPr/>
      <dgm:t>
        <a:bodyPr/>
        <a:lstStyle/>
        <a:p>
          <a:endParaRPr lang="es-ES" sz="2000"/>
        </a:p>
      </dgm:t>
    </dgm:pt>
    <dgm:pt modelId="{2A0E3F18-C4E4-42D3-952A-19261B25CB10}" type="parTrans" cxnId="{21788911-0589-44C6-AF86-AA7FDF7D1DBE}">
      <dgm:prSet/>
      <dgm:spPr/>
      <dgm:t>
        <a:bodyPr/>
        <a:lstStyle/>
        <a:p>
          <a:endParaRPr lang="es-ES" sz="2000"/>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التدريس</a:t>
          </a:r>
          <a:endParaRPr lang="es-ES" sz="2400" dirty="0"/>
        </a:p>
      </dgm:t>
    </dgm:pt>
    <dgm:pt modelId="{43F1E1EB-BF27-4498-8ECC-AE59A701FA3C}" type="sibTrans" cxnId="{6D53CE1D-DA37-4B8D-AEC7-D743E913FA60}">
      <dgm:prSet/>
      <dgm:spPr/>
      <dgm:t>
        <a:bodyPr/>
        <a:lstStyle/>
        <a:p>
          <a:endParaRPr lang="es-ES" sz="2000"/>
        </a:p>
      </dgm:t>
    </dgm:pt>
    <dgm:pt modelId="{F38C8106-04C0-4665-AD49-234CE4875F84}" type="parTrans" cxnId="{6D53CE1D-DA37-4B8D-AEC7-D743E913FA60}">
      <dgm:prSet/>
      <dgm:spPr/>
      <dgm:t>
        <a:bodyPr/>
        <a:lstStyle/>
        <a:p>
          <a:endParaRPr lang="es-ES" sz="2000"/>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النصيحة</a:t>
          </a:r>
          <a:endParaRPr lang="es-ES" sz="2400" dirty="0"/>
        </a:p>
      </dgm:t>
    </dgm:pt>
    <dgm:pt modelId="{1EF361F4-0A91-44B4-8BB1-86EFF9CE49EC}" type="sibTrans" cxnId="{08E83C11-4578-4216-86FF-B77C5CB3CAA1}">
      <dgm:prSet/>
      <dgm:spPr/>
      <dgm:t>
        <a:bodyPr/>
        <a:lstStyle/>
        <a:p>
          <a:endParaRPr lang="es-ES" sz="2000"/>
        </a:p>
      </dgm:t>
    </dgm:pt>
    <dgm:pt modelId="{F77ADB4F-C806-4414-A511-D6304FF10A15}" type="parTrans" cxnId="{08E83C11-4578-4216-86FF-B77C5CB3CAA1}">
      <dgm:prSet/>
      <dgm:spPr/>
      <dgm:t>
        <a:bodyPr/>
        <a:lstStyle/>
        <a:p>
          <a:endParaRPr lang="es-ES" sz="2000"/>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الكرم</a:t>
          </a:r>
          <a:endParaRPr lang="es-ES" sz="2400" dirty="0"/>
        </a:p>
      </dgm:t>
    </dgm:pt>
    <dgm:pt modelId="{1342C45D-80C3-464B-82D8-23491991E013}" type="sibTrans" cxnId="{5375EB49-1180-4658-83CF-BF59D199BA90}">
      <dgm:prSet/>
      <dgm:spPr/>
      <dgm:t>
        <a:bodyPr/>
        <a:lstStyle/>
        <a:p>
          <a:endParaRPr lang="es-ES" sz="2000"/>
        </a:p>
      </dgm:t>
    </dgm:pt>
    <dgm:pt modelId="{55424207-0EFA-4D12-866A-F3BE9AA90362}" type="parTrans" cxnId="{5375EB49-1180-4658-83CF-BF59D199BA90}">
      <dgm:prSet/>
      <dgm:spPr/>
      <dgm:t>
        <a:bodyPr/>
        <a:lstStyle/>
        <a:p>
          <a:endParaRPr lang="es-ES" sz="2000"/>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القيادة</a:t>
          </a:r>
          <a:endParaRPr lang="es-ES" sz="2400" dirty="0"/>
        </a:p>
      </dgm:t>
    </dgm:pt>
    <dgm:pt modelId="{EEB7C07E-B35B-4151-93B6-C06094C78E3B}" type="sibTrans" cxnId="{26514794-4931-426A-8AB8-24115CF8D36F}">
      <dgm:prSet/>
      <dgm:spPr/>
      <dgm:t>
        <a:bodyPr/>
        <a:lstStyle/>
        <a:p>
          <a:endParaRPr lang="es-ES" sz="2000"/>
        </a:p>
      </dgm:t>
    </dgm:pt>
    <dgm:pt modelId="{4F83E240-8797-4F7B-A9FD-6F9BD3161F22}" type="parTrans" cxnId="{26514794-4931-426A-8AB8-24115CF8D36F}">
      <dgm:prSet/>
      <dgm:spPr/>
      <dgm:t>
        <a:bodyPr/>
        <a:lstStyle/>
        <a:p>
          <a:endParaRPr lang="es-ES" sz="2000"/>
        </a:p>
      </dgm:t>
    </dgm:pt>
    <dgm:pt modelId="{B0076839-BD3B-4284-AA02-25C2AC514E4C}">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a:buNone/>
          </a:pPr>
          <a:r>
            <a:rPr lang="ar-SA" sz="2400" b="1" dirty="0"/>
            <a:t>     الرأفة </a:t>
          </a:r>
          <a:endParaRPr lang="es-ES" sz="2400" b="1" dirty="0"/>
        </a:p>
      </dgm:t>
    </dgm:pt>
    <dgm:pt modelId="{DEFD321A-B46A-41F1-B7F5-FDECB5B13B71}" type="parTrans" cxnId="{3B7F6FC5-2FF2-4D2F-9BB7-0D00DB41B6DF}">
      <dgm:prSet/>
      <dgm:spPr/>
      <dgm:t>
        <a:bodyPr/>
        <a:lstStyle/>
        <a:p>
          <a:endParaRPr lang="fr-FR" sz="2000"/>
        </a:p>
      </dgm:t>
    </dgm:pt>
    <dgm:pt modelId="{886BF4ED-0E69-409C-A9AE-B09E8EFCA220}" type="sibTrans" cxnId="{3B7F6FC5-2FF2-4D2F-9BB7-0D00DB41B6DF}">
      <dgm:prSet/>
      <dgm:spPr/>
      <dgm:t>
        <a:bodyPr/>
        <a:lstStyle/>
        <a:p>
          <a:endParaRPr lang="fr-FR" sz="2000"/>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تفسير الألسنة</a:t>
          </a:r>
          <a:endParaRPr lang="es-ES" sz="2400" dirty="0"/>
        </a:p>
      </dgm:t>
    </dgm:pt>
    <dgm:pt modelId="{ADF7226B-8477-441E-A3C1-83163BDE0F43}" type="sibTrans" cxnId="{2E756CB3-BECD-4FF1-9284-B9977FEA9663}">
      <dgm:prSet/>
      <dgm:spPr/>
      <dgm:t>
        <a:bodyPr/>
        <a:lstStyle/>
        <a:p>
          <a:endParaRPr lang="es-ES" sz="2000"/>
        </a:p>
      </dgm:t>
    </dgm:pt>
    <dgm:pt modelId="{4792E315-619E-4A6C-ADA5-7EC7B4ABE541}" type="parTrans" cxnId="{2E756CB3-BECD-4FF1-9284-B9977FEA9663}">
      <dgm:prSet/>
      <dgm:spPr/>
      <dgm:t>
        <a:bodyPr/>
        <a:lstStyle/>
        <a:p>
          <a:endParaRPr lang="es-ES" sz="2000"/>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كلمة المعرفة</a:t>
          </a:r>
          <a:endParaRPr lang="es-ES" sz="2400" dirty="0"/>
        </a:p>
      </dgm:t>
    </dgm:pt>
    <dgm:pt modelId="{5FF11032-FE80-40BB-B9D0-A1B950006F6D}" type="sibTrans" cxnId="{8566BC5E-8E0A-416E-A9A3-1BD84353762E}">
      <dgm:prSet/>
      <dgm:spPr/>
      <dgm:t>
        <a:bodyPr/>
        <a:lstStyle/>
        <a:p>
          <a:endParaRPr lang="es-ES" sz="2000"/>
        </a:p>
      </dgm:t>
    </dgm:pt>
    <dgm:pt modelId="{DC311BAD-BBD8-4BD1-BA00-107D60120889}" type="parTrans" cxnId="{8566BC5E-8E0A-416E-A9A3-1BD84353762E}">
      <dgm:prSet/>
      <dgm:spPr/>
      <dgm:t>
        <a:bodyPr/>
        <a:lstStyle/>
        <a:p>
          <a:endParaRPr lang="es-ES" sz="2000"/>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الإيمان</a:t>
          </a:r>
          <a:endParaRPr lang="es-ES" sz="2400" dirty="0"/>
        </a:p>
      </dgm:t>
    </dgm:pt>
    <dgm:pt modelId="{2F91F793-D429-4F9F-AC6C-EA02E9869BFE}" type="sibTrans" cxnId="{DC9EA891-FC69-43E2-A214-A6EC393C6687}">
      <dgm:prSet/>
      <dgm:spPr/>
      <dgm:t>
        <a:bodyPr/>
        <a:lstStyle/>
        <a:p>
          <a:endParaRPr lang="es-ES" sz="2000"/>
        </a:p>
      </dgm:t>
    </dgm:pt>
    <dgm:pt modelId="{9E008FF1-73AA-4877-AEB8-70CA0E064C9A}" type="parTrans" cxnId="{DC9EA891-FC69-43E2-A214-A6EC393C6687}">
      <dgm:prSet/>
      <dgm:spPr/>
      <dgm:t>
        <a:bodyPr/>
        <a:lstStyle/>
        <a:p>
          <a:endParaRPr lang="es-ES" sz="2000"/>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الصحة</a:t>
          </a:r>
          <a:endParaRPr lang="es-ES" sz="2400" dirty="0"/>
        </a:p>
      </dgm:t>
    </dgm:pt>
    <dgm:pt modelId="{B14572D1-1F93-4ED0-9E04-80F891D18FDF}" type="sibTrans" cxnId="{F00547F4-27A3-4CBE-B32F-6977308AC2D4}">
      <dgm:prSet/>
      <dgm:spPr/>
      <dgm:t>
        <a:bodyPr/>
        <a:lstStyle/>
        <a:p>
          <a:endParaRPr lang="es-ES" sz="2000"/>
        </a:p>
      </dgm:t>
    </dgm:pt>
    <dgm:pt modelId="{0CD8A4BF-D3CC-461D-9983-2D2A4340ED42}" type="parTrans" cxnId="{F00547F4-27A3-4CBE-B32F-6977308AC2D4}">
      <dgm:prSet/>
      <dgm:spPr/>
      <dgm:t>
        <a:bodyPr/>
        <a:lstStyle/>
        <a:p>
          <a:endParaRPr lang="es-ES" sz="2000"/>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صنع المعجزات</a:t>
          </a:r>
          <a:endParaRPr lang="es-ES" sz="2400" dirty="0"/>
        </a:p>
      </dgm:t>
    </dgm:pt>
    <dgm:pt modelId="{B0E0DF48-F181-458F-B805-FA0916FC0D06}" type="sibTrans" cxnId="{20F95064-1ECA-419B-8D0A-228CFD8D440E}">
      <dgm:prSet/>
      <dgm:spPr/>
      <dgm:t>
        <a:bodyPr/>
        <a:lstStyle/>
        <a:p>
          <a:endParaRPr lang="es-ES" sz="2000"/>
        </a:p>
      </dgm:t>
    </dgm:pt>
    <dgm:pt modelId="{1FF63468-2BAD-4BBE-B35C-68FFA3B0AA45}" type="parTrans" cxnId="{20F95064-1ECA-419B-8D0A-228CFD8D440E}">
      <dgm:prSet/>
      <dgm:spPr/>
      <dgm:t>
        <a:bodyPr/>
        <a:lstStyle/>
        <a:p>
          <a:endParaRPr lang="es-ES" sz="2000"/>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النبوءة</a:t>
          </a:r>
          <a:endParaRPr lang="es-ES" sz="2400" dirty="0"/>
        </a:p>
      </dgm:t>
    </dgm:pt>
    <dgm:pt modelId="{83ECDDCA-C8B8-4E40-94E5-AD140A14E397}" type="sibTrans" cxnId="{DE60D60B-F3C6-4EB5-9417-20CAC6E0252E}">
      <dgm:prSet/>
      <dgm:spPr/>
      <dgm:t>
        <a:bodyPr/>
        <a:lstStyle/>
        <a:p>
          <a:endParaRPr lang="es-ES" sz="2000"/>
        </a:p>
      </dgm:t>
    </dgm:pt>
    <dgm:pt modelId="{BA176D58-5229-4169-8957-DBE7CBBBAB88}" type="parTrans" cxnId="{DE60D60B-F3C6-4EB5-9417-20CAC6E0252E}">
      <dgm:prSet/>
      <dgm:spPr/>
      <dgm:t>
        <a:bodyPr/>
        <a:lstStyle/>
        <a:p>
          <a:endParaRPr lang="es-ES" sz="2000"/>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تمييز الأرواح</a:t>
          </a:r>
          <a:endParaRPr lang="es-ES" sz="2400" dirty="0"/>
        </a:p>
      </dgm:t>
    </dgm:pt>
    <dgm:pt modelId="{DEC03818-5D9E-442C-AD2C-B3629B6F79EE}" type="sibTrans" cxnId="{5C879ACE-FF32-4776-9F35-DC96DCDB83A9}">
      <dgm:prSet/>
      <dgm:spPr/>
      <dgm:t>
        <a:bodyPr/>
        <a:lstStyle/>
        <a:p>
          <a:endParaRPr lang="es-ES" sz="2000"/>
        </a:p>
      </dgm:t>
    </dgm:pt>
    <dgm:pt modelId="{441B5564-9EBC-429F-980C-9E0E56EBA179}" type="parTrans" cxnId="{5C879ACE-FF32-4776-9F35-DC96DCDB83A9}">
      <dgm:prSet/>
      <dgm:spPr/>
      <dgm:t>
        <a:bodyPr/>
        <a:lstStyle/>
        <a:p>
          <a:endParaRPr lang="es-ES" sz="2000"/>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ar-SA" sz="2400" b="1" dirty="0"/>
            <a:t>الألسنة</a:t>
          </a:r>
          <a:endParaRPr lang="es-ES" sz="2400" dirty="0"/>
        </a:p>
      </dgm:t>
    </dgm:pt>
    <dgm:pt modelId="{8E2809F7-4740-488C-8BDE-0C3894D1FBE5}" type="sibTrans" cxnId="{FFF29A83-57DE-4907-9753-A1FC8B4464F9}">
      <dgm:prSet/>
      <dgm:spPr/>
      <dgm:t>
        <a:bodyPr/>
        <a:lstStyle/>
        <a:p>
          <a:endParaRPr lang="es-ES" sz="2000"/>
        </a:p>
      </dgm:t>
    </dgm:pt>
    <dgm:pt modelId="{59071744-7BA2-4349-A237-C156B10E5EFB}" type="parTrans" cxnId="{FFF29A83-57DE-4907-9753-A1FC8B4464F9}">
      <dgm:prSet/>
      <dgm:spPr/>
      <dgm:t>
        <a:bodyPr/>
        <a:lstStyle/>
        <a:p>
          <a:endParaRPr lang="es-ES" sz="2000"/>
        </a:p>
      </dgm:t>
    </dgm:pt>
    <dgm:pt modelId="{319FA24C-D5A3-452F-8AAF-CD7F42B2D4E5}" type="pres">
      <dgm:prSet presAssocID="{2B9A1F31-62E6-49C3-AE1F-80E571A5314B}" presName="composite" presStyleCnt="0">
        <dgm:presLayoutVars>
          <dgm:chMax val="1"/>
          <dgm:dir val="rev"/>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4EFA8E27-8676-4B3D-9BE1-A6B086150099}" type="presOf" srcId="{B0076839-BD3B-4284-AA02-25C2AC514E4C}" destId="{8F95F10C-CDF9-4461-A7BC-9BC3BD7F92C5}" srcOrd="0" destOrd="6" presId="urn:microsoft.com/office/officeart/2005/8/layout/hList3"/>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1"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0"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3B7F6FC5-2FF2-4D2F-9BB7-0D00DB41B6DF}" srcId="{EA5E1BBA-7BAD-4C6E-A30B-7D96517B2E49}" destId="{B0076839-BD3B-4284-AA02-25C2AC514E4C}" srcOrd="5" destOrd="0" parTransId="{DEFD321A-B46A-41F1-B7F5-FDECB5B13B71}" sibTransId="{886BF4ED-0E69-409C-A9AE-B09E8EFCA220}"/>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ar-SA" sz="2000" b="1">
              <a:effectLst>
                <a:outerShdw blurRad="38100" dist="38100" dir="2700000" algn="tl">
                  <a:srgbClr val="000000">
                    <a:alpha val="43137"/>
                  </a:srgbClr>
                </a:outerShdw>
              </a:effectLst>
            </a:rPr>
            <a:t>ماذا يفعل الحب</a:t>
          </a:r>
          <a:endParaRPr lang="en"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هو صبور</a:t>
          </a:r>
          <a:endParaRPr lang="en"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هو طيب</a:t>
          </a:r>
          <a:endParaRPr lang="en"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ar-SA" sz="2000" b="1">
              <a:effectLst>
                <a:outerShdw blurRad="38100" dist="38100" dir="2700000" algn="tl">
                  <a:srgbClr val="000000">
                    <a:alpha val="43137"/>
                  </a:srgbClr>
                </a:outerShdw>
              </a:effectLst>
            </a:rPr>
            <a:t>ما الذي لا يفعله الحب</a:t>
          </a:r>
          <a:endParaRPr lang="en"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ar-SA" sz="2000" b="1" dirty="0"/>
            <a:t>لا يحسد</a:t>
          </a:r>
          <a:endParaRPr lang="en"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ar-SA" sz="2000" b="1" dirty="0"/>
            <a:t>لا يتباهى.</a:t>
          </a:r>
          <a:endParaRPr lang="en"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r-SA" sz="2000" b="1" dirty="0"/>
            <a:t>هو ليس فخورا</a:t>
          </a:r>
          <a:endParaRPr lang="en"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r-SA" sz="2000" b="1" dirty="0"/>
            <a:t>هو ليس وقحا</a:t>
          </a:r>
          <a:endParaRPr lang="en"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ar-SA" sz="2000" b="1"/>
            <a:t>ليس أنانيا</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r-SA" sz="2000" b="1"/>
            <a:t>هو لا يغضب بسهولة</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r-SA" sz="2000" b="1" dirty="0"/>
            <a:t>هو لا يحمل ضغينة</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ar-SA" sz="2000" b="1"/>
            <a:t>هو لا يستمتع بالشر</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يفرح بالحقيقة</a:t>
          </a:r>
          <a:endParaRPr lang="en"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يعذر في</a:t>
          </a:r>
          <a:r>
            <a:rPr lang="ar-SA" sz="2000" b="1" baseline="0" dirty="0"/>
            <a:t> كل </a:t>
          </a:r>
          <a:r>
            <a:rPr lang="ar-SA" sz="2000" b="1" baseline="0" dirty="0" err="1"/>
            <a:t>شئ</a:t>
          </a:r>
          <a:endParaRPr lang="en"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هو يؤمن بكل شيء</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ينتظر كل شيء </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ar-SA" sz="2000" b="1" dirty="0"/>
            <a:t>يتحمل كل شيء</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val="rev"/>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pPr rtl="1">
            <a:lnSpc>
              <a:spcPts val="2400"/>
            </a:lnSpc>
            <a:spcAft>
              <a:spcPts val="0"/>
            </a:spcAft>
          </a:pPr>
          <a:r>
            <a:rPr lang="ar-SA" sz="2400" b="1" dirty="0">
              <a:effectLst>
                <a:outerShdw blurRad="38100" dist="38100" dir="2700000" algn="tl">
                  <a:srgbClr val="000000">
                    <a:alpha val="43137"/>
                  </a:srgbClr>
                </a:outerShdw>
              </a:effectLst>
            </a:rPr>
            <a:t>الأحداث المستقبلية المعلنة — إن لم تكن مشروطة — يجب أن تحدث (تثنية </a:t>
          </a:r>
          <a:r>
            <a:rPr lang="fr-FR" sz="2400" b="1" dirty="0">
              <a:effectLst>
                <a:outerShdw blurRad="38100" dist="38100" dir="2700000" algn="tl">
                  <a:srgbClr val="000000">
                    <a:alpha val="43137"/>
                  </a:srgbClr>
                </a:outerShdw>
              </a:effectLst>
            </a:rPr>
            <a:t>22:18</a:t>
          </a:r>
          <a:r>
            <a:rPr lang="ar-SA" sz="2400" b="1" dirty="0">
              <a:effectLst>
                <a:outerShdw blurRad="38100" dist="38100" dir="2700000" algn="tl">
                  <a:srgbClr val="000000">
                    <a:alpha val="43137"/>
                  </a:srgbClr>
                </a:outerShdw>
              </a:effectLst>
            </a:rPr>
            <a:t>؛ اراميا </a:t>
          </a:r>
          <a:r>
            <a:rPr lang="fr-FR" sz="2400" b="1" dirty="0">
              <a:effectLst>
                <a:outerShdw blurRad="38100" dist="38100" dir="2700000" algn="tl">
                  <a:srgbClr val="000000">
                    <a:alpha val="43137"/>
                  </a:srgbClr>
                </a:outerShdw>
              </a:effectLst>
            </a:rPr>
            <a:t>8:28</a:t>
          </a:r>
          <a:r>
            <a:rPr lang="ar-SA" sz="2400" b="1" dirty="0">
              <a:effectLst>
                <a:outerShdw blurRad="38100" dist="38100" dir="2700000" algn="tl">
                  <a:srgbClr val="000000">
                    <a:alpha val="43137"/>
                  </a:srgbClr>
                </a:outerShdw>
              </a:effectLst>
            </a:rPr>
            <a:t>-9؛ يونان </a:t>
          </a:r>
          <a:r>
            <a:rPr lang="fr-FR" sz="2400" b="1" dirty="0">
              <a:effectLst>
                <a:outerShdw blurRad="38100" dist="38100" dir="2700000" algn="tl">
                  <a:srgbClr val="000000">
                    <a:alpha val="43137"/>
                  </a:srgbClr>
                </a:outerShdw>
              </a:effectLst>
            </a:rPr>
            <a:t>2:4</a:t>
          </a:r>
          <a:r>
            <a:rPr lang="ar-SA" sz="2400" b="1" dirty="0">
              <a:effectLst>
                <a:outerShdw blurRad="38100" dist="38100" dir="2700000" algn="tl">
                  <a:srgbClr val="000000">
                    <a:alpha val="43137"/>
                  </a:srgbClr>
                </a:outerShdw>
              </a:effectLst>
            </a:rPr>
            <a:t>)</a:t>
          </a:r>
          <a:endParaRPr lang="es-ES" sz="24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pPr rtl="1"/>
          <a:r>
            <a:rPr lang="ar-SA" sz="2400" b="1" dirty="0">
              <a:effectLst>
                <a:outerShdw blurRad="38100" dist="38100" dir="2700000" algn="tl">
                  <a:srgbClr val="000000">
                    <a:alpha val="43137"/>
                  </a:srgbClr>
                </a:outerShdw>
              </a:effectLst>
            </a:rPr>
            <a:t>يجب أن تكون رسالته متوافقة مع رسالة الأنبياء السابقين</a:t>
          </a:r>
          <a:br>
            <a:rPr lang="es-ES" sz="2400" b="1" dirty="0">
              <a:effectLst>
                <a:outerShdw blurRad="38100" dist="38100" dir="2700000" algn="tl">
                  <a:srgbClr val="000000">
                    <a:alpha val="43137"/>
                  </a:srgbClr>
                </a:outerShdw>
              </a:effectLst>
            </a:rPr>
          </a:br>
          <a:r>
            <a:rPr lang="en" sz="2400" b="1" dirty="0">
              <a:effectLst>
                <a:outerShdw blurRad="38100" dist="38100" dir="2700000" algn="tl">
                  <a:srgbClr val="000000">
                    <a:alpha val="43137"/>
                  </a:srgbClr>
                </a:outerShdw>
              </a:effectLst>
            </a:rPr>
            <a:t>)</a:t>
          </a:r>
          <a:r>
            <a:rPr lang="ar-SA" sz="2400" b="1" dirty="0">
              <a:effectLst>
                <a:outerShdw blurRad="38100" dist="38100" dir="2700000" algn="tl">
                  <a:srgbClr val="000000">
                    <a:alpha val="43137"/>
                  </a:srgbClr>
                </a:outerShdw>
              </a:effectLst>
            </a:rPr>
            <a:t>تثنية</a:t>
          </a:r>
          <a:r>
            <a:rPr lang="fr-FR" sz="2400" b="1" dirty="0">
              <a:effectLst>
                <a:outerShdw blurRad="38100" dist="38100" dir="2700000" algn="tl">
                  <a:srgbClr val="000000">
                    <a:alpha val="43137"/>
                  </a:srgbClr>
                </a:outerShdw>
              </a:effectLst>
            </a:rPr>
            <a:t>3-1:13 </a:t>
          </a:r>
          <a:r>
            <a:rPr lang="ar-SA" sz="2400" b="1" dirty="0">
              <a:effectLst>
                <a:outerShdw blurRad="38100" dist="38100" dir="2700000" algn="tl">
                  <a:srgbClr val="000000">
                    <a:alpha val="43137"/>
                  </a:srgbClr>
                </a:outerShdw>
              </a:effectLst>
            </a:rPr>
            <a:t>؛ إشعياء </a:t>
          </a:r>
          <a:r>
            <a:rPr lang="fr-FR" sz="2400" b="1" dirty="0">
              <a:effectLst>
                <a:outerShdw blurRad="38100" dist="38100" dir="2700000" algn="tl">
                  <a:srgbClr val="000000">
                    <a:alpha val="43137"/>
                  </a:srgbClr>
                </a:outerShdw>
              </a:effectLst>
            </a:rPr>
            <a:t>20:8</a:t>
          </a:r>
          <a:r>
            <a:rPr lang="ar-SA" sz="2400" b="1" dirty="0">
              <a:effectLst>
                <a:outerShdw blurRad="38100" dist="38100" dir="2700000" algn="tl">
                  <a:srgbClr val="000000">
                    <a:alpha val="43137"/>
                  </a:srgbClr>
                </a:outerShdw>
              </a:effectLst>
            </a:rPr>
            <a:t>)</a:t>
          </a:r>
          <a:endParaRPr lang="es-ES" sz="24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pPr rtl="1"/>
          <a:r>
            <a:rPr lang="ar-SA" sz="2400" b="1" dirty="0">
              <a:effectLst>
                <a:outerShdw blurRad="38100" dist="38100" dir="2700000" algn="tl">
                  <a:srgbClr val="000000">
                    <a:alpha val="43137"/>
                  </a:srgbClr>
                </a:outerShdw>
              </a:effectLst>
            </a:rPr>
            <a:t>يجب أن يشهد على تجسد يسوع </a:t>
          </a:r>
          <a:br>
            <a:rPr lang="es-ES" sz="2400" b="1" dirty="0">
              <a:effectLst>
                <a:outerShdw blurRad="38100" dist="38100" dir="2700000" algn="tl">
                  <a:srgbClr val="000000">
                    <a:alpha val="43137"/>
                  </a:srgbClr>
                </a:outerShdw>
              </a:effectLst>
            </a:rPr>
          </a:br>
          <a:r>
            <a:rPr lang="ar-SA" sz="2400" b="1" dirty="0">
              <a:effectLst>
                <a:outerShdw blurRad="38100" dist="38100" dir="2700000" algn="tl">
                  <a:srgbClr val="000000">
                    <a:alpha val="43137"/>
                  </a:srgbClr>
                </a:outerShdw>
              </a:effectLst>
            </a:rPr>
            <a:t>(1 يوحنا </a:t>
          </a:r>
          <a:r>
            <a:rPr lang="fr-FR" sz="2400" b="1" dirty="0">
              <a:effectLst>
                <a:outerShdw blurRad="38100" dist="38100" dir="2700000" algn="tl">
                  <a:srgbClr val="000000">
                    <a:alpha val="43137"/>
                  </a:srgbClr>
                </a:outerShdw>
              </a:effectLst>
            </a:rPr>
            <a:t>1:4</a:t>
          </a:r>
          <a:r>
            <a:rPr lang="ar-SA" sz="2400" b="1" dirty="0">
              <a:effectLst>
                <a:outerShdw blurRad="38100" dist="38100" dir="2700000" algn="tl">
                  <a:srgbClr val="000000">
                    <a:alpha val="43137"/>
                  </a:srgbClr>
                </a:outerShdw>
              </a:effectLst>
            </a:rPr>
            <a:t>-3)</a:t>
          </a:r>
          <a:endParaRPr lang="es-ES" sz="24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pPr rtl="1"/>
          <a:r>
            <a:rPr lang="ar-SA" sz="2400" b="1" dirty="0">
              <a:effectLst>
                <a:outerShdw blurRad="38100" dist="38100" dir="2700000" algn="tl">
                  <a:srgbClr val="000000">
                    <a:alpha val="43137"/>
                  </a:srgbClr>
                </a:outerShdw>
              </a:effectLst>
            </a:rPr>
            <a:t>يجب أن تكون حياته منسجمة مع الرسالة الكتابية التي يكرز بها </a:t>
          </a:r>
          <a:br>
            <a:rPr lang="es-ES" sz="2400" b="1" dirty="0">
              <a:effectLst>
                <a:outerShdw blurRad="38100" dist="38100" dir="2700000" algn="tl">
                  <a:srgbClr val="000000">
                    <a:alpha val="43137"/>
                  </a:srgbClr>
                </a:outerShdw>
              </a:effectLst>
            </a:rPr>
          </a:br>
          <a:r>
            <a:rPr lang="ar-SA" sz="2400" b="1" dirty="0">
              <a:effectLst>
                <a:outerShdw blurRad="38100" dist="38100" dir="2700000" algn="tl">
                  <a:srgbClr val="000000">
                    <a:alpha val="43137"/>
                  </a:srgbClr>
                </a:outerShdw>
              </a:effectLst>
            </a:rPr>
            <a:t>(متى </a:t>
          </a:r>
          <a:r>
            <a:rPr lang="fr-FR" sz="2400" b="1" dirty="0">
              <a:effectLst>
                <a:outerShdw blurRad="38100" dist="38100" dir="2700000" algn="tl">
                  <a:srgbClr val="000000">
                    <a:alpha val="43137"/>
                  </a:srgbClr>
                </a:outerShdw>
              </a:effectLst>
            </a:rPr>
            <a:t>7</a:t>
          </a:r>
          <a:r>
            <a:rPr lang="ar-SA" sz="2400" b="1" dirty="0">
              <a:effectLst>
                <a:outerShdw blurRad="38100" dist="38100" dir="2700000" algn="tl">
                  <a:srgbClr val="000000">
                    <a:alpha val="43137"/>
                  </a:srgbClr>
                </a:outerShdw>
              </a:effectLst>
            </a:rPr>
            <a:t>: </a:t>
          </a:r>
          <a:r>
            <a:rPr lang="fr-FR" sz="2400" b="1" dirty="0">
              <a:effectLst>
                <a:outerShdw blurRad="38100" dist="38100" dir="2700000" algn="tl">
                  <a:srgbClr val="000000">
                    <a:alpha val="43137"/>
                  </a:srgbClr>
                </a:outerShdw>
              </a:effectLst>
            </a:rPr>
            <a:t>15</a:t>
          </a:r>
          <a:r>
            <a:rPr lang="ar-SA" sz="2400" b="1" dirty="0">
              <a:effectLst>
                <a:outerShdw blurRad="38100" dist="38100" dir="2700000" algn="tl">
                  <a:srgbClr val="000000">
                    <a:alpha val="43137"/>
                  </a:srgbClr>
                </a:outerShdw>
              </a:effectLst>
            </a:rPr>
            <a:t>–</a:t>
          </a:r>
          <a:r>
            <a:rPr lang="fr-FR" sz="2400" b="1" dirty="0">
              <a:effectLst>
                <a:outerShdw blurRad="38100" dist="38100" dir="2700000" algn="tl">
                  <a:srgbClr val="000000">
                    <a:alpha val="43137"/>
                  </a:srgbClr>
                </a:outerShdw>
              </a:effectLst>
            </a:rPr>
            <a:t>20</a:t>
          </a:r>
          <a:r>
            <a:rPr lang="ar-SA" sz="2400" b="1" dirty="0">
              <a:effectLst>
                <a:outerShdw blurRad="38100" dist="38100" dir="2700000" algn="tl">
                  <a:srgbClr val="000000">
                    <a:alpha val="43137"/>
                  </a:srgbClr>
                </a:outerShdw>
              </a:effectLst>
            </a:rPr>
            <a:t>)</a:t>
          </a:r>
          <a:endParaRPr lang="es-ES" sz="24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val="rev"/>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ما هي الهدايا التي يقدمها بولس كمثال، من بين العديد من الهدايا الأخرى الموجودة؟ </a:t>
          </a:r>
          <a:r>
            <a:rPr lang="ar-SA" sz="1800" b="1" kern="1200" dirty="0">
              <a:effectLst>
                <a:outerShdw blurRad="38100" dist="38100" dir="2700000" algn="tl">
                  <a:srgbClr val="000000">
                    <a:alpha val="43137"/>
                  </a:srgbClr>
                </a:outerShdw>
              </a:effectLst>
            </a:rPr>
            <a:t>(1 </a:t>
          </a:r>
          <a:r>
            <a:rPr lang="ar-SA" sz="1800" b="1" kern="1200" dirty="0" err="1">
              <a:effectLst>
                <a:outerShdw blurRad="38100" dist="38100" dir="2700000" algn="tl">
                  <a:srgbClr val="000000">
                    <a:alpha val="43137"/>
                  </a:srgbClr>
                </a:outerShdw>
              </a:effectLst>
            </a:rPr>
            <a:t>كورنثوس</a:t>
          </a:r>
          <a:r>
            <a:rPr lang="ar-SA" sz="1800" b="1" kern="1200" dirty="0">
              <a:effectLst>
                <a:outerShdw blurRad="38100" dist="38100" dir="2700000" algn="tl">
                  <a:srgbClr val="000000">
                    <a:alpha val="43137"/>
                  </a:srgbClr>
                </a:outerShdw>
              </a:effectLst>
            </a:rPr>
            <a:t> </a:t>
          </a:r>
          <a:r>
            <a:rPr lang="fr-FR" sz="1800" b="1" kern="1200" dirty="0">
              <a:effectLst>
                <a:outerShdw blurRad="38100" dist="38100" dir="2700000" algn="tl">
                  <a:srgbClr val="000000">
                    <a:alpha val="43137"/>
                  </a:srgbClr>
                </a:outerShdw>
              </a:effectLst>
            </a:rPr>
            <a:t>8:12</a:t>
          </a:r>
          <a:r>
            <a:rPr lang="ar-SA" sz="1800" b="1" kern="1200" dirty="0">
              <a:effectLst>
                <a:outerShdw blurRad="38100" dist="38100" dir="2700000" algn="tl">
                  <a:srgbClr val="000000">
                    <a:alpha val="43137"/>
                  </a:srgbClr>
                </a:outerShdw>
              </a:effectLst>
            </a:rPr>
            <a:t>-10؛ رومية </a:t>
          </a:r>
          <a:r>
            <a:rPr lang="fr-FR" sz="1800" b="1" kern="1200" dirty="0">
              <a:effectLst>
                <a:outerShdw blurRad="38100" dist="38100" dir="2700000" algn="tl">
                  <a:srgbClr val="000000">
                    <a:alpha val="43137"/>
                  </a:srgbClr>
                </a:outerShdw>
              </a:effectLst>
            </a:rPr>
            <a:t>6:12</a:t>
          </a:r>
          <a:r>
            <a:rPr lang="ar-SA" sz="1800" b="1" kern="1200" dirty="0">
              <a:effectLst>
                <a:outerShdw blurRad="38100" dist="38100" dir="2700000" algn="tl">
                  <a:srgbClr val="000000">
                    <a:alpha val="43137"/>
                  </a:srgbClr>
                </a:outerShdw>
              </a:effectLst>
            </a:rPr>
            <a:t>-8؛ أفسس </a:t>
          </a:r>
          <a:r>
            <a:rPr lang="fr-FR" sz="1800" b="1" kern="1200" dirty="0">
              <a:effectLst>
                <a:outerShdw blurRad="38100" dist="38100" dir="2700000" algn="tl">
                  <a:srgbClr val="000000">
                    <a:alpha val="43137"/>
                  </a:srgbClr>
                </a:outerShdw>
              </a:effectLst>
            </a:rPr>
            <a:t>11:4</a:t>
          </a:r>
          <a:r>
            <a:rPr lang="ar-SA" sz="1800" b="1" kern="1200" dirty="0">
              <a:effectLst>
                <a:outerShdw blurRad="38100" dist="38100" dir="2700000" algn="tl">
                  <a:srgbClr val="000000">
                    <a:alpha val="43137"/>
                  </a:srgbClr>
                </a:outerShdw>
              </a:effectLst>
            </a:rPr>
            <a:t>-12)</a:t>
          </a:r>
          <a:endParaRPr lang="es-ES" sz="24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4331016"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highlight>
                <a:srgbClr val="FF0000"/>
              </a:highlight>
            </a:rPr>
            <a:t>1 </a:t>
          </a:r>
          <a:r>
            <a:rPr lang="ar-SA" sz="2400" b="1" kern="1200" dirty="0" err="1">
              <a:solidFill>
                <a:schemeClr val="bg1"/>
              </a:solidFill>
              <a:highlight>
                <a:srgbClr val="FF0000"/>
              </a:highlight>
            </a:rPr>
            <a:t>كورنثوس</a:t>
          </a:r>
          <a:r>
            <a:rPr lang="ar-SA" sz="2400" b="1" kern="1200" dirty="0">
              <a:solidFill>
                <a:schemeClr val="bg1"/>
              </a:solidFill>
              <a:highlight>
                <a:srgbClr val="FF0000"/>
              </a:highlight>
            </a:rPr>
            <a:t> </a:t>
          </a:r>
          <a:r>
            <a:rPr lang="fr-FR" sz="2400" b="1" kern="1200" dirty="0">
              <a:solidFill>
                <a:schemeClr val="bg1"/>
              </a:solidFill>
              <a:highlight>
                <a:srgbClr val="FF0000"/>
              </a:highlight>
            </a:rPr>
            <a:t>8:12</a:t>
          </a:r>
          <a:r>
            <a:rPr lang="ar-SA" sz="2400" b="1" kern="1200" dirty="0">
              <a:solidFill>
                <a:schemeClr val="bg1"/>
              </a:solidFill>
              <a:highlight>
                <a:srgbClr val="FF0000"/>
              </a:highlight>
            </a:rPr>
            <a:t>-10</a:t>
          </a:r>
          <a:endParaRPr lang="es-ES" sz="2400" kern="1200" dirty="0">
            <a:solidFill>
              <a:schemeClr val="bg1"/>
            </a:solidFill>
            <a:highlight>
              <a:srgbClr val="FF0000"/>
            </a:highlight>
          </a:endParaRPr>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نصيحة</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كلمة المعرفة</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الإيمان</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الصحة</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صنع المعجزات</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النبوءة</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تمييز الأرواح</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الألسنة</a:t>
          </a:r>
          <a:endParaRPr lang="es-ES" sz="2400" kern="1200" dirty="0"/>
        </a:p>
        <a:p>
          <a:pPr marL="265113" lvl="1" indent="0" algn="r" defTabSz="1066800" rtl="1">
            <a:lnSpc>
              <a:spcPct val="90000"/>
            </a:lnSpc>
            <a:spcBef>
              <a:spcPct val="0"/>
            </a:spcBef>
            <a:spcAft>
              <a:spcPct val="15000"/>
            </a:spcAft>
            <a:buSzPct val="120000"/>
            <a:buFont typeface="Arial" panose="020B0604020202020204" pitchFamily="34" charset="0"/>
            <a:buNone/>
          </a:pPr>
          <a:r>
            <a:rPr lang="ar-SA" sz="2400" b="1" kern="1200" dirty="0"/>
            <a:t>تفسير الألسنة</a:t>
          </a:r>
          <a:endParaRPr lang="es-ES" sz="2400" kern="1200" dirty="0"/>
        </a:p>
      </dsp:txBody>
      <dsp:txXfrm>
        <a:off x="4331016" y="967521"/>
        <a:ext cx="2753478" cy="4293819"/>
      </dsp:txXfrm>
    </dsp:sp>
    <dsp:sp modelId="{8F95F10C-CDF9-4461-A7BC-9BC3BD7F92C5}">
      <dsp:nvSpPr>
        <dsp:cNvPr id="0" name=""/>
        <dsp:cNvSpPr/>
      </dsp:nvSpPr>
      <dsp:spPr>
        <a:xfrm>
          <a:off x="2234102"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highlight>
                <a:srgbClr val="0000FF"/>
              </a:highlight>
            </a:rPr>
            <a:t>رومية </a:t>
          </a:r>
          <a:r>
            <a:rPr lang="fr-FR" sz="2400" b="1" kern="1200" dirty="0">
              <a:solidFill>
                <a:schemeClr val="bg1"/>
              </a:solidFill>
              <a:highlight>
                <a:srgbClr val="0000FF"/>
              </a:highlight>
            </a:rPr>
            <a:t>6:12</a:t>
          </a:r>
          <a:r>
            <a:rPr lang="ar-SA" sz="2400" b="1" kern="1200" dirty="0">
              <a:solidFill>
                <a:schemeClr val="bg1"/>
              </a:solidFill>
              <a:highlight>
                <a:srgbClr val="0000FF"/>
              </a:highlight>
            </a:rPr>
            <a:t>-8</a:t>
          </a:r>
          <a:endParaRPr lang="es-ES" sz="2400" kern="1200" dirty="0">
            <a:solidFill>
              <a:schemeClr val="bg1"/>
            </a:solidFill>
            <a:highlight>
              <a:srgbClr val="0000FF"/>
            </a:highlight>
          </a:endParaRPr>
        </a:p>
        <a:p>
          <a:pPr marL="265113" lvl="1" indent="0" algn="r" defTabSz="1066800">
            <a:lnSpc>
              <a:spcPct val="90000"/>
            </a:lnSpc>
            <a:spcBef>
              <a:spcPct val="0"/>
            </a:spcBef>
            <a:spcAft>
              <a:spcPct val="15000"/>
            </a:spcAft>
            <a:buNone/>
          </a:pPr>
          <a:r>
            <a:rPr lang="ar-SA" sz="2400" b="1" kern="1200" dirty="0"/>
            <a:t>     الخدمة</a:t>
          </a:r>
          <a:endParaRPr lang="es-ES" sz="2400" kern="1200" dirty="0"/>
        </a:p>
        <a:p>
          <a:pPr marL="265113" lvl="1" indent="0" algn="r" defTabSz="1066800">
            <a:lnSpc>
              <a:spcPct val="90000"/>
            </a:lnSpc>
            <a:spcBef>
              <a:spcPct val="0"/>
            </a:spcBef>
            <a:spcAft>
              <a:spcPct val="15000"/>
            </a:spcAft>
            <a:buNone/>
          </a:pPr>
          <a:r>
            <a:rPr lang="ar-SA" sz="2400" b="1" kern="1200" dirty="0"/>
            <a:t>     التدريس</a:t>
          </a:r>
          <a:endParaRPr lang="es-ES" sz="2400" kern="1200" dirty="0"/>
        </a:p>
        <a:p>
          <a:pPr marL="265113" lvl="1" indent="0" algn="r" defTabSz="1066800">
            <a:lnSpc>
              <a:spcPct val="90000"/>
            </a:lnSpc>
            <a:spcBef>
              <a:spcPct val="0"/>
            </a:spcBef>
            <a:spcAft>
              <a:spcPct val="15000"/>
            </a:spcAft>
            <a:buNone/>
          </a:pPr>
          <a:r>
            <a:rPr lang="ar-SA" sz="2400" b="1" kern="1200" dirty="0"/>
            <a:t>     النصيحة</a:t>
          </a:r>
          <a:endParaRPr lang="es-ES" sz="2400" kern="1200" dirty="0"/>
        </a:p>
        <a:p>
          <a:pPr marL="265113" lvl="1" indent="0" algn="r" defTabSz="1066800">
            <a:lnSpc>
              <a:spcPct val="90000"/>
            </a:lnSpc>
            <a:spcBef>
              <a:spcPct val="0"/>
            </a:spcBef>
            <a:spcAft>
              <a:spcPct val="15000"/>
            </a:spcAft>
            <a:buNone/>
          </a:pPr>
          <a:r>
            <a:rPr lang="ar-SA" sz="2400" b="1" kern="1200" dirty="0"/>
            <a:t>     الكرم</a:t>
          </a:r>
          <a:endParaRPr lang="es-ES" sz="2400" kern="1200" dirty="0"/>
        </a:p>
        <a:p>
          <a:pPr marL="265113" lvl="1" indent="0" algn="r" defTabSz="1066800">
            <a:lnSpc>
              <a:spcPct val="90000"/>
            </a:lnSpc>
            <a:spcBef>
              <a:spcPct val="0"/>
            </a:spcBef>
            <a:spcAft>
              <a:spcPct val="15000"/>
            </a:spcAft>
            <a:buNone/>
          </a:pPr>
          <a:r>
            <a:rPr lang="ar-SA" sz="2400" b="1" kern="1200" dirty="0"/>
            <a:t>     القيادة</a:t>
          </a:r>
          <a:endParaRPr lang="es-ES" sz="2400" kern="1200" dirty="0"/>
        </a:p>
        <a:p>
          <a:pPr marL="265113" lvl="1" indent="0" algn="r" defTabSz="1066800">
            <a:lnSpc>
              <a:spcPct val="90000"/>
            </a:lnSpc>
            <a:spcBef>
              <a:spcPct val="0"/>
            </a:spcBef>
            <a:spcAft>
              <a:spcPct val="15000"/>
            </a:spcAft>
            <a:buNone/>
          </a:pPr>
          <a:r>
            <a:rPr lang="ar-SA" sz="2400" b="1" kern="1200" dirty="0"/>
            <a:t>     الرأفة </a:t>
          </a:r>
          <a:endParaRPr lang="es-ES" sz="2400" b="1" kern="1200" dirty="0"/>
        </a:p>
      </dsp:txBody>
      <dsp:txXfrm>
        <a:off x="2234102" y="967521"/>
        <a:ext cx="2096913" cy="4293819"/>
      </dsp:txXfrm>
    </dsp:sp>
    <dsp:sp modelId="{BE5080B9-EA33-42BA-9920-DB396A08385A}">
      <dsp:nvSpPr>
        <dsp:cNvPr id="0" name=""/>
        <dsp:cNvSpPr/>
      </dsp:nvSpPr>
      <dsp:spPr>
        <a:xfrm>
          <a:off x="2105"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highlight>
                <a:srgbClr val="008000"/>
              </a:highlight>
            </a:rPr>
            <a:t>أفسس </a:t>
          </a:r>
          <a:r>
            <a:rPr lang="fr-FR" sz="2400" b="1" kern="1200" dirty="0">
              <a:solidFill>
                <a:schemeClr val="bg1"/>
              </a:solidFill>
              <a:highlight>
                <a:srgbClr val="008000"/>
              </a:highlight>
            </a:rPr>
            <a:t>11:4</a:t>
          </a:r>
          <a:r>
            <a:rPr lang="ar-SA" sz="2400" b="1" kern="1200" dirty="0">
              <a:solidFill>
                <a:schemeClr val="bg1"/>
              </a:solidFill>
              <a:highlight>
                <a:srgbClr val="008000"/>
              </a:highlight>
            </a:rPr>
            <a:t>-12</a:t>
          </a:r>
          <a:endParaRPr lang="fr-FR" sz="2400" b="1" kern="1200" dirty="0">
            <a:solidFill>
              <a:schemeClr val="bg1"/>
            </a:solidFill>
            <a:highlight>
              <a:srgbClr val="008000"/>
            </a:highlight>
          </a:endParaRPr>
        </a:p>
        <a:p>
          <a:pPr marL="0" lvl="0" indent="0" algn="r" defTabSz="1066800" rtl="1">
            <a:lnSpc>
              <a:spcPct val="90000"/>
            </a:lnSpc>
            <a:spcBef>
              <a:spcPct val="0"/>
            </a:spcBef>
            <a:spcAft>
              <a:spcPct val="35000"/>
            </a:spcAft>
            <a:buNone/>
          </a:pPr>
          <a:r>
            <a:rPr lang="fr-FR" sz="2400" b="1" kern="1200" dirty="0"/>
            <a:t>      </a:t>
          </a:r>
          <a:r>
            <a:rPr lang="ar-SA" sz="2400" b="1" kern="1200" dirty="0"/>
            <a:t>الرسالة</a:t>
          </a:r>
          <a:endParaRPr lang="fr-FR" sz="2400" b="1" kern="1200" dirty="0"/>
        </a:p>
        <a:p>
          <a:pPr marL="0" lvl="0" indent="0" algn="r" defTabSz="1066800" rtl="1">
            <a:lnSpc>
              <a:spcPct val="90000"/>
            </a:lnSpc>
            <a:spcBef>
              <a:spcPct val="0"/>
            </a:spcBef>
            <a:spcAft>
              <a:spcPct val="35000"/>
            </a:spcAft>
            <a:buNone/>
          </a:pPr>
          <a:r>
            <a:rPr lang="fr-FR" sz="2400" b="1" kern="1200" dirty="0"/>
            <a:t>       </a:t>
          </a:r>
          <a:r>
            <a:rPr lang="ar-SA" sz="2400" b="1" kern="1200" dirty="0"/>
            <a:t>التبشير</a:t>
          </a:r>
          <a:endParaRPr lang="es-ES" sz="2400" kern="1200" dirty="0">
            <a:solidFill>
              <a:schemeClr val="bg1"/>
            </a:solidFill>
            <a:highlight>
              <a:srgbClr val="008000"/>
            </a:highlight>
          </a:endParaRPr>
        </a:p>
        <a:p>
          <a:pPr marL="265113" lvl="1" indent="0" algn="r" defTabSz="1066800" rtl="1">
            <a:lnSpc>
              <a:spcPct val="90000"/>
            </a:lnSpc>
            <a:spcBef>
              <a:spcPct val="0"/>
            </a:spcBef>
            <a:spcAft>
              <a:spcPct val="15000"/>
            </a:spcAft>
            <a:buNone/>
          </a:pPr>
          <a:r>
            <a:rPr lang="fr-FR" sz="2400" b="1" kern="1200" dirty="0"/>
            <a:t>  </a:t>
          </a:r>
          <a:r>
            <a:rPr lang="ar-SA" sz="2400" b="1" kern="1200" dirty="0"/>
            <a:t>برنامج الدراسات الرعوية والماجستير</a:t>
          </a:r>
          <a:endParaRPr lang="es-ES" sz="2400" kern="1200" dirty="0"/>
        </a:p>
      </dsp:txBody>
      <dsp:txXfrm>
        <a:off x="2105"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311261"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a:effectLst>
                <a:outerShdw blurRad="38100" dist="38100" dir="2700000" algn="tl">
                  <a:srgbClr val="000000">
                    <a:alpha val="43137"/>
                  </a:srgbClr>
                </a:outerShdw>
              </a:effectLst>
            </a:rPr>
            <a:t>ماذا يفعل الحب</a:t>
          </a:r>
          <a:endParaRPr lang="en" sz="2000" b="1" kern="1200" dirty="0">
            <a:effectLst>
              <a:outerShdw blurRad="38100" dist="38100" dir="2700000" algn="tl">
                <a:srgbClr val="000000">
                  <a:alpha val="43137"/>
                </a:srgbClr>
              </a:outerShdw>
            </a:effectLst>
          </a:endParaRPr>
        </a:p>
      </dsp:txBody>
      <dsp:txXfrm>
        <a:off x="3326167" y="38215"/>
        <a:ext cx="2560619" cy="479133"/>
      </dsp:txXfrm>
    </dsp:sp>
    <dsp:sp modelId="{90E21E1E-B2A9-480B-B118-29FB36B12474}">
      <dsp:nvSpPr>
        <dsp:cNvPr id="0" name=""/>
        <dsp:cNvSpPr/>
      </dsp:nvSpPr>
      <dsp:spPr>
        <a:xfrm>
          <a:off x="5383606" y="532254"/>
          <a:ext cx="259043" cy="381709"/>
        </a:xfrm>
        <a:custGeom>
          <a:avLst/>
          <a:gdLst/>
          <a:ahLst/>
          <a:cxnLst/>
          <a:rect l="0" t="0" r="0" b="0"/>
          <a:pathLst>
            <a:path>
              <a:moveTo>
                <a:pt x="259043" y="0"/>
              </a:moveTo>
              <a:lnTo>
                <a:pt x="259043" y="381709"/>
              </a:lnTo>
              <a:lnTo>
                <a:pt x="0"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3311261"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صبور</a:t>
          </a:r>
          <a:endParaRPr lang="en" sz="2000" b="1" kern="1200" dirty="0"/>
        </a:p>
      </dsp:txBody>
      <dsp:txXfrm>
        <a:off x="3326167" y="674397"/>
        <a:ext cx="2042533" cy="479133"/>
      </dsp:txXfrm>
    </dsp:sp>
    <dsp:sp modelId="{4250AA48-849E-40C4-8562-5D79F07B0754}">
      <dsp:nvSpPr>
        <dsp:cNvPr id="0" name=""/>
        <dsp:cNvSpPr/>
      </dsp:nvSpPr>
      <dsp:spPr>
        <a:xfrm>
          <a:off x="5383606" y="532254"/>
          <a:ext cx="259043" cy="1017891"/>
        </a:xfrm>
        <a:custGeom>
          <a:avLst/>
          <a:gdLst/>
          <a:ahLst/>
          <a:cxnLst/>
          <a:rect l="0" t="0" r="0" b="0"/>
          <a:pathLst>
            <a:path>
              <a:moveTo>
                <a:pt x="259043" y="0"/>
              </a:moveTo>
              <a:lnTo>
                <a:pt x="259043" y="1017891"/>
              </a:lnTo>
              <a:lnTo>
                <a:pt x="0"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3311261"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طيب</a:t>
          </a:r>
          <a:endParaRPr lang="en" sz="2000" b="1" kern="1200" dirty="0"/>
        </a:p>
      </dsp:txBody>
      <dsp:txXfrm>
        <a:off x="3326167" y="1310579"/>
        <a:ext cx="2042533" cy="479133"/>
      </dsp:txXfrm>
    </dsp:sp>
    <dsp:sp modelId="{B1110ED6-90EE-4439-AEA5-7B836887592E}">
      <dsp:nvSpPr>
        <dsp:cNvPr id="0" name=""/>
        <dsp:cNvSpPr/>
      </dsp:nvSpPr>
      <dsp:spPr>
        <a:xfrm>
          <a:off x="5383606" y="532254"/>
          <a:ext cx="259043" cy="1654073"/>
        </a:xfrm>
        <a:custGeom>
          <a:avLst/>
          <a:gdLst/>
          <a:ahLst/>
          <a:cxnLst/>
          <a:rect l="0" t="0" r="0" b="0"/>
          <a:pathLst>
            <a:path>
              <a:moveTo>
                <a:pt x="259043" y="0"/>
              </a:moveTo>
              <a:lnTo>
                <a:pt x="259043" y="1654073"/>
              </a:lnTo>
              <a:lnTo>
                <a:pt x="0"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3311261"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يفرح بالحقيقة</a:t>
          </a:r>
          <a:endParaRPr lang="en" sz="2000" b="1" kern="1200" dirty="0"/>
        </a:p>
      </dsp:txBody>
      <dsp:txXfrm>
        <a:off x="3326167" y="1946761"/>
        <a:ext cx="2042533" cy="479133"/>
      </dsp:txXfrm>
    </dsp:sp>
    <dsp:sp modelId="{A5359AAD-CF94-4598-A476-41679DAAB947}">
      <dsp:nvSpPr>
        <dsp:cNvPr id="0" name=""/>
        <dsp:cNvSpPr/>
      </dsp:nvSpPr>
      <dsp:spPr>
        <a:xfrm>
          <a:off x="5383606" y="532254"/>
          <a:ext cx="259043" cy="2290255"/>
        </a:xfrm>
        <a:custGeom>
          <a:avLst/>
          <a:gdLst/>
          <a:ahLst/>
          <a:cxnLst/>
          <a:rect l="0" t="0" r="0" b="0"/>
          <a:pathLst>
            <a:path>
              <a:moveTo>
                <a:pt x="259043" y="0"/>
              </a:moveTo>
              <a:lnTo>
                <a:pt x="259043" y="2290255"/>
              </a:lnTo>
              <a:lnTo>
                <a:pt x="0"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3311261"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يعذر في</a:t>
          </a:r>
          <a:r>
            <a:rPr lang="ar-SA" sz="2000" b="1" kern="1200" baseline="0" dirty="0"/>
            <a:t> كل </a:t>
          </a:r>
          <a:r>
            <a:rPr lang="ar-SA" sz="2000" b="1" kern="1200" baseline="0" dirty="0" err="1"/>
            <a:t>شئ</a:t>
          </a:r>
          <a:endParaRPr lang="en" sz="2000" b="1" kern="1200" dirty="0"/>
        </a:p>
      </dsp:txBody>
      <dsp:txXfrm>
        <a:off x="3326167" y="2582943"/>
        <a:ext cx="2042533" cy="479133"/>
      </dsp:txXfrm>
    </dsp:sp>
    <dsp:sp modelId="{BCAEE274-ADFC-4FAE-962C-287507498ED3}">
      <dsp:nvSpPr>
        <dsp:cNvPr id="0" name=""/>
        <dsp:cNvSpPr/>
      </dsp:nvSpPr>
      <dsp:spPr>
        <a:xfrm>
          <a:off x="5383606" y="532254"/>
          <a:ext cx="259043" cy="2926437"/>
        </a:xfrm>
        <a:custGeom>
          <a:avLst/>
          <a:gdLst/>
          <a:ahLst/>
          <a:cxnLst/>
          <a:rect l="0" t="0" r="0" b="0"/>
          <a:pathLst>
            <a:path>
              <a:moveTo>
                <a:pt x="259043" y="0"/>
              </a:moveTo>
              <a:lnTo>
                <a:pt x="259043" y="2926437"/>
              </a:lnTo>
              <a:lnTo>
                <a:pt x="0"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3311261"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يؤمن بكل شيء</a:t>
          </a:r>
          <a:endParaRPr lang="es-ES" sz="2000" b="1" kern="1200" dirty="0"/>
        </a:p>
      </dsp:txBody>
      <dsp:txXfrm>
        <a:off x="3326167" y="3219125"/>
        <a:ext cx="2042533" cy="479133"/>
      </dsp:txXfrm>
    </dsp:sp>
    <dsp:sp modelId="{6F1D5F15-8942-41B0-B079-FF0AC5B4BEBF}">
      <dsp:nvSpPr>
        <dsp:cNvPr id="0" name=""/>
        <dsp:cNvSpPr/>
      </dsp:nvSpPr>
      <dsp:spPr>
        <a:xfrm>
          <a:off x="5383606" y="532254"/>
          <a:ext cx="259043" cy="3562619"/>
        </a:xfrm>
        <a:custGeom>
          <a:avLst/>
          <a:gdLst/>
          <a:ahLst/>
          <a:cxnLst/>
          <a:rect l="0" t="0" r="0" b="0"/>
          <a:pathLst>
            <a:path>
              <a:moveTo>
                <a:pt x="259043" y="0"/>
              </a:moveTo>
              <a:lnTo>
                <a:pt x="259043" y="3562619"/>
              </a:lnTo>
              <a:lnTo>
                <a:pt x="0"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3311261"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ينتظر كل شيء </a:t>
          </a:r>
          <a:endParaRPr lang="es-ES" sz="2000" b="1" kern="1200" dirty="0"/>
        </a:p>
      </dsp:txBody>
      <dsp:txXfrm>
        <a:off x="3326167" y="3855307"/>
        <a:ext cx="2042533" cy="479133"/>
      </dsp:txXfrm>
    </dsp:sp>
    <dsp:sp modelId="{2B274561-6E4F-4375-9F56-511D831C629B}">
      <dsp:nvSpPr>
        <dsp:cNvPr id="0" name=""/>
        <dsp:cNvSpPr/>
      </dsp:nvSpPr>
      <dsp:spPr>
        <a:xfrm>
          <a:off x="5383606" y="532254"/>
          <a:ext cx="259043" cy="4198801"/>
        </a:xfrm>
        <a:custGeom>
          <a:avLst/>
          <a:gdLst/>
          <a:ahLst/>
          <a:cxnLst/>
          <a:rect l="0" t="0" r="0" b="0"/>
          <a:pathLst>
            <a:path>
              <a:moveTo>
                <a:pt x="259043" y="0"/>
              </a:moveTo>
              <a:lnTo>
                <a:pt x="259043" y="4198801"/>
              </a:lnTo>
              <a:lnTo>
                <a:pt x="0"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3311261"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يتحمل كل شيء</a:t>
          </a:r>
          <a:endParaRPr lang="es-ES" sz="2000" b="1" kern="1200" dirty="0"/>
        </a:p>
      </dsp:txBody>
      <dsp:txXfrm>
        <a:off x="3326167" y="4491489"/>
        <a:ext cx="2042533" cy="479133"/>
      </dsp:txXfrm>
    </dsp:sp>
    <dsp:sp modelId="{565E0D69-8F2C-4728-999F-F0C0BCE8688F}">
      <dsp:nvSpPr>
        <dsp:cNvPr id="0" name=""/>
        <dsp:cNvSpPr/>
      </dsp:nvSpPr>
      <dsp:spPr>
        <a:xfrm>
          <a:off x="3806"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a:effectLst>
                <a:outerShdw blurRad="38100" dist="38100" dir="2700000" algn="tl">
                  <a:srgbClr val="000000">
                    <a:alpha val="43137"/>
                  </a:srgbClr>
                </a:outerShdw>
              </a:effectLst>
            </a:rPr>
            <a:t>ما الذي لا يفعله الحب</a:t>
          </a:r>
          <a:endParaRPr lang="en" sz="2000" b="1" kern="1200" dirty="0">
            <a:effectLst>
              <a:outerShdw blurRad="38100" dist="38100" dir="2700000" algn="tl">
                <a:srgbClr val="000000">
                  <a:alpha val="43137"/>
                </a:srgbClr>
              </a:outerShdw>
            </a:effectLst>
          </a:endParaRPr>
        </a:p>
      </dsp:txBody>
      <dsp:txXfrm>
        <a:off x="18712" y="38215"/>
        <a:ext cx="3023169" cy="479133"/>
      </dsp:txXfrm>
    </dsp:sp>
    <dsp:sp modelId="{92B79A35-65B0-4C6E-A449-C4230453DEDF}">
      <dsp:nvSpPr>
        <dsp:cNvPr id="0" name=""/>
        <dsp:cNvSpPr/>
      </dsp:nvSpPr>
      <dsp:spPr>
        <a:xfrm>
          <a:off x="2446192" y="532254"/>
          <a:ext cx="305298" cy="381709"/>
        </a:xfrm>
        <a:custGeom>
          <a:avLst/>
          <a:gdLst/>
          <a:ahLst/>
          <a:cxnLst/>
          <a:rect l="0" t="0" r="0" b="0"/>
          <a:pathLst>
            <a:path>
              <a:moveTo>
                <a:pt x="305298" y="0"/>
              </a:moveTo>
              <a:lnTo>
                <a:pt x="305298" y="381709"/>
              </a:lnTo>
              <a:lnTo>
                <a:pt x="0"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73846"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لا يحسد</a:t>
          </a:r>
          <a:endParaRPr lang="en" sz="2000" b="1" kern="1200" dirty="0"/>
        </a:p>
      </dsp:txBody>
      <dsp:txXfrm>
        <a:off x="388752" y="674397"/>
        <a:ext cx="2042533" cy="479133"/>
      </dsp:txXfrm>
    </dsp:sp>
    <dsp:sp modelId="{B7169B83-C504-4FDB-9492-4F1F75835FA5}">
      <dsp:nvSpPr>
        <dsp:cNvPr id="0" name=""/>
        <dsp:cNvSpPr/>
      </dsp:nvSpPr>
      <dsp:spPr>
        <a:xfrm>
          <a:off x="2446192" y="532254"/>
          <a:ext cx="305298" cy="1017891"/>
        </a:xfrm>
        <a:custGeom>
          <a:avLst/>
          <a:gdLst/>
          <a:ahLst/>
          <a:cxnLst/>
          <a:rect l="0" t="0" r="0" b="0"/>
          <a:pathLst>
            <a:path>
              <a:moveTo>
                <a:pt x="305298" y="0"/>
              </a:moveTo>
              <a:lnTo>
                <a:pt x="305298" y="1017891"/>
              </a:lnTo>
              <a:lnTo>
                <a:pt x="0"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73846"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لا يتباهى.</a:t>
          </a:r>
          <a:endParaRPr lang="en" sz="2000" b="1" kern="1200" dirty="0"/>
        </a:p>
      </dsp:txBody>
      <dsp:txXfrm>
        <a:off x="388752" y="1310579"/>
        <a:ext cx="2042533" cy="479133"/>
      </dsp:txXfrm>
    </dsp:sp>
    <dsp:sp modelId="{F9C4B24E-F7DD-4AA9-B6FB-39B7CFB0C6FE}">
      <dsp:nvSpPr>
        <dsp:cNvPr id="0" name=""/>
        <dsp:cNvSpPr/>
      </dsp:nvSpPr>
      <dsp:spPr>
        <a:xfrm>
          <a:off x="2446192" y="532254"/>
          <a:ext cx="305298" cy="1654073"/>
        </a:xfrm>
        <a:custGeom>
          <a:avLst/>
          <a:gdLst/>
          <a:ahLst/>
          <a:cxnLst/>
          <a:rect l="0" t="0" r="0" b="0"/>
          <a:pathLst>
            <a:path>
              <a:moveTo>
                <a:pt x="305298" y="0"/>
              </a:moveTo>
              <a:lnTo>
                <a:pt x="305298" y="1654073"/>
              </a:lnTo>
              <a:lnTo>
                <a:pt x="0"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73846"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ليس فخورا</a:t>
          </a:r>
          <a:endParaRPr lang="en" sz="2000" b="1" kern="1200" dirty="0"/>
        </a:p>
      </dsp:txBody>
      <dsp:txXfrm>
        <a:off x="388752" y="1946761"/>
        <a:ext cx="2042533" cy="479133"/>
      </dsp:txXfrm>
    </dsp:sp>
    <dsp:sp modelId="{2B3C47AD-A78F-4645-986C-053210603DEA}">
      <dsp:nvSpPr>
        <dsp:cNvPr id="0" name=""/>
        <dsp:cNvSpPr/>
      </dsp:nvSpPr>
      <dsp:spPr>
        <a:xfrm>
          <a:off x="2446192" y="532254"/>
          <a:ext cx="305298" cy="2290255"/>
        </a:xfrm>
        <a:custGeom>
          <a:avLst/>
          <a:gdLst/>
          <a:ahLst/>
          <a:cxnLst/>
          <a:rect l="0" t="0" r="0" b="0"/>
          <a:pathLst>
            <a:path>
              <a:moveTo>
                <a:pt x="305298" y="0"/>
              </a:moveTo>
              <a:lnTo>
                <a:pt x="305298" y="2290255"/>
              </a:lnTo>
              <a:lnTo>
                <a:pt x="0"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73846"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ليس وقحا</a:t>
          </a:r>
          <a:endParaRPr lang="en" sz="2000" b="1" kern="1200" dirty="0"/>
        </a:p>
      </dsp:txBody>
      <dsp:txXfrm>
        <a:off x="388752" y="2582943"/>
        <a:ext cx="2042533" cy="479133"/>
      </dsp:txXfrm>
    </dsp:sp>
    <dsp:sp modelId="{47FBBA99-FE8F-4031-9216-55F896FE2842}">
      <dsp:nvSpPr>
        <dsp:cNvPr id="0" name=""/>
        <dsp:cNvSpPr/>
      </dsp:nvSpPr>
      <dsp:spPr>
        <a:xfrm>
          <a:off x="2446192" y="532254"/>
          <a:ext cx="305298" cy="2926437"/>
        </a:xfrm>
        <a:custGeom>
          <a:avLst/>
          <a:gdLst/>
          <a:ahLst/>
          <a:cxnLst/>
          <a:rect l="0" t="0" r="0" b="0"/>
          <a:pathLst>
            <a:path>
              <a:moveTo>
                <a:pt x="305298" y="0"/>
              </a:moveTo>
              <a:lnTo>
                <a:pt x="305298" y="2926437"/>
              </a:lnTo>
              <a:lnTo>
                <a:pt x="0"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73846"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a:t>ليس أنانيا</a:t>
          </a:r>
          <a:endParaRPr lang="es-ES" sz="2000" b="1" kern="1200" dirty="0"/>
        </a:p>
      </dsp:txBody>
      <dsp:txXfrm>
        <a:off x="388752" y="3219125"/>
        <a:ext cx="2042533" cy="479133"/>
      </dsp:txXfrm>
    </dsp:sp>
    <dsp:sp modelId="{F9709637-E484-40DC-BF96-695EFCCE2E19}">
      <dsp:nvSpPr>
        <dsp:cNvPr id="0" name=""/>
        <dsp:cNvSpPr/>
      </dsp:nvSpPr>
      <dsp:spPr>
        <a:xfrm>
          <a:off x="2446192" y="532254"/>
          <a:ext cx="305298" cy="3562619"/>
        </a:xfrm>
        <a:custGeom>
          <a:avLst/>
          <a:gdLst/>
          <a:ahLst/>
          <a:cxnLst/>
          <a:rect l="0" t="0" r="0" b="0"/>
          <a:pathLst>
            <a:path>
              <a:moveTo>
                <a:pt x="305298" y="0"/>
              </a:moveTo>
              <a:lnTo>
                <a:pt x="305298" y="3562619"/>
              </a:lnTo>
              <a:lnTo>
                <a:pt x="0"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73846"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a:t>هو لا يغضب بسهولة</a:t>
          </a:r>
          <a:endParaRPr lang="es-ES" sz="2000" b="1" kern="1200" dirty="0"/>
        </a:p>
      </dsp:txBody>
      <dsp:txXfrm>
        <a:off x="388752" y="3855307"/>
        <a:ext cx="2042533" cy="479133"/>
      </dsp:txXfrm>
    </dsp:sp>
    <dsp:sp modelId="{43D74E38-FAE1-4F25-9193-250032689848}">
      <dsp:nvSpPr>
        <dsp:cNvPr id="0" name=""/>
        <dsp:cNvSpPr/>
      </dsp:nvSpPr>
      <dsp:spPr>
        <a:xfrm>
          <a:off x="2446192" y="532254"/>
          <a:ext cx="305298" cy="4198801"/>
        </a:xfrm>
        <a:custGeom>
          <a:avLst/>
          <a:gdLst/>
          <a:ahLst/>
          <a:cxnLst/>
          <a:rect l="0" t="0" r="0" b="0"/>
          <a:pathLst>
            <a:path>
              <a:moveTo>
                <a:pt x="305298" y="0"/>
              </a:moveTo>
              <a:lnTo>
                <a:pt x="305298" y="4198801"/>
              </a:lnTo>
              <a:lnTo>
                <a:pt x="0"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73846"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هو لا يحمل ضغينة</a:t>
          </a:r>
          <a:endParaRPr lang="es-ES" sz="2000" b="1" kern="1200" dirty="0"/>
        </a:p>
      </dsp:txBody>
      <dsp:txXfrm>
        <a:off x="388752" y="4491489"/>
        <a:ext cx="2042533" cy="479133"/>
      </dsp:txXfrm>
    </dsp:sp>
    <dsp:sp modelId="{4159BD82-A2ED-4EC6-96A4-FF3C1AD4CEC6}">
      <dsp:nvSpPr>
        <dsp:cNvPr id="0" name=""/>
        <dsp:cNvSpPr/>
      </dsp:nvSpPr>
      <dsp:spPr>
        <a:xfrm>
          <a:off x="2446192" y="532254"/>
          <a:ext cx="305298" cy="4834983"/>
        </a:xfrm>
        <a:custGeom>
          <a:avLst/>
          <a:gdLst/>
          <a:ahLst/>
          <a:cxnLst/>
          <a:rect l="0" t="0" r="0" b="0"/>
          <a:pathLst>
            <a:path>
              <a:moveTo>
                <a:pt x="305298" y="0"/>
              </a:moveTo>
              <a:lnTo>
                <a:pt x="305298" y="4834983"/>
              </a:lnTo>
              <a:lnTo>
                <a:pt x="0"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73846"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a:t>هو لا يستمتع بالشر</a:t>
          </a:r>
          <a:endParaRPr lang="es-ES" sz="2000" b="1" kern="1200" dirty="0"/>
        </a:p>
      </dsp:txBody>
      <dsp:txXfrm>
        <a:off x="388752"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ts val="2400"/>
            </a:lnSpc>
            <a:spcBef>
              <a:spcPct val="0"/>
            </a:spcBef>
            <a:spcAft>
              <a:spcPts val="0"/>
            </a:spcAft>
            <a:buNone/>
          </a:pPr>
          <a:r>
            <a:rPr lang="ar-SA" sz="2400" b="1" kern="1200" dirty="0">
              <a:effectLst>
                <a:outerShdw blurRad="38100" dist="38100" dir="2700000" algn="tl">
                  <a:srgbClr val="000000">
                    <a:alpha val="43137"/>
                  </a:srgbClr>
                </a:outerShdw>
              </a:effectLst>
            </a:rPr>
            <a:t>الأحداث المستقبلية المعلنة — إن لم تكن مشروطة — يجب أن تحدث (تثنية </a:t>
          </a:r>
          <a:r>
            <a:rPr lang="fr-FR" sz="2400" b="1" kern="1200" dirty="0">
              <a:effectLst>
                <a:outerShdw blurRad="38100" dist="38100" dir="2700000" algn="tl">
                  <a:srgbClr val="000000">
                    <a:alpha val="43137"/>
                  </a:srgbClr>
                </a:outerShdw>
              </a:effectLst>
            </a:rPr>
            <a:t>22:18</a:t>
          </a:r>
          <a:r>
            <a:rPr lang="ar-SA" sz="2400" b="1" kern="1200" dirty="0">
              <a:effectLst>
                <a:outerShdw blurRad="38100" dist="38100" dir="2700000" algn="tl">
                  <a:srgbClr val="000000">
                    <a:alpha val="43137"/>
                  </a:srgbClr>
                </a:outerShdw>
              </a:effectLst>
            </a:rPr>
            <a:t>؛ اراميا </a:t>
          </a:r>
          <a:r>
            <a:rPr lang="fr-FR" sz="2400" b="1" kern="1200" dirty="0">
              <a:effectLst>
                <a:outerShdw blurRad="38100" dist="38100" dir="2700000" algn="tl">
                  <a:srgbClr val="000000">
                    <a:alpha val="43137"/>
                  </a:srgbClr>
                </a:outerShdw>
              </a:effectLst>
            </a:rPr>
            <a:t>8:28</a:t>
          </a:r>
          <a:r>
            <a:rPr lang="ar-SA" sz="2400" b="1" kern="1200" dirty="0">
              <a:effectLst>
                <a:outerShdw blurRad="38100" dist="38100" dir="2700000" algn="tl">
                  <a:srgbClr val="000000">
                    <a:alpha val="43137"/>
                  </a:srgbClr>
                </a:outerShdw>
              </a:effectLst>
            </a:rPr>
            <a:t>-9؛ يونان </a:t>
          </a:r>
          <a:r>
            <a:rPr lang="fr-FR" sz="2400" b="1" kern="1200" dirty="0">
              <a:effectLst>
                <a:outerShdw blurRad="38100" dist="38100" dir="2700000" algn="tl">
                  <a:srgbClr val="000000">
                    <a:alpha val="43137"/>
                  </a:srgbClr>
                </a:outerShdw>
              </a:effectLst>
            </a:rPr>
            <a:t>2:4</a:t>
          </a:r>
          <a:r>
            <a:rPr lang="ar-SA" sz="2400" b="1" kern="1200" dirty="0">
              <a:effectLst>
                <a:outerShdw blurRad="38100" dist="38100" dir="2700000" algn="tl">
                  <a:srgbClr val="000000">
                    <a:alpha val="43137"/>
                  </a:srgbClr>
                </a:outerShdw>
              </a:effectLst>
            </a:rPr>
            <a:t>)</a:t>
          </a:r>
          <a:endParaRPr lang="es-ES" sz="2400" kern="1200" dirty="0">
            <a:effectLst>
              <a:outerShdw blurRad="38100" dist="38100" dir="2700000" algn="tl">
                <a:srgbClr val="000000">
                  <a:alpha val="43137"/>
                </a:srgbClr>
              </a:outerShdw>
            </a:effectLst>
          </a:endParaRPr>
        </a:p>
      </dsp:txBody>
      <dsp:txXfrm>
        <a:off x="0" y="0"/>
        <a:ext cx="3885795" cy="1262552"/>
      </dsp:txXfrm>
    </dsp:sp>
    <dsp:sp modelId="{692670C7-56B5-4A89-8D29-2D74A4BCF953}">
      <dsp:nvSpPr>
        <dsp:cNvPr id="0" name=""/>
        <dsp:cNvSpPr/>
      </dsp:nvSpPr>
      <dsp:spPr>
        <a:xfrm>
          <a:off x="388579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يجب أن تكون رسالته متوافقة مع رسالة الأنبياء السابقين</a:t>
          </a:r>
          <a:br>
            <a:rPr lang="es-ES" sz="2400" b="1" kern="1200" dirty="0">
              <a:effectLst>
                <a:outerShdw blurRad="38100" dist="38100" dir="2700000" algn="tl">
                  <a:srgbClr val="000000">
                    <a:alpha val="43137"/>
                  </a:srgbClr>
                </a:outerShdw>
              </a:effectLst>
            </a:rPr>
          </a:br>
          <a:r>
            <a:rPr lang="en" sz="2400" b="1" kern="1200" dirty="0">
              <a:effectLst>
                <a:outerShdw blurRad="38100" dist="38100" dir="2700000" algn="tl">
                  <a:srgbClr val="000000">
                    <a:alpha val="43137"/>
                  </a:srgbClr>
                </a:outerShdw>
              </a:effectLst>
            </a:rPr>
            <a:t>)</a:t>
          </a:r>
          <a:r>
            <a:rPr lang="ar-SA" sz="2400" b="1" kern="1200" dirty="0">
              <a:effectLst>
                <a:outerShdw blurRad="38100" dist="38100" dir="2700000" algn="tl">
                  <a:srgbClr val="000000">
                    <a:alpha val="43137"/>
                  </a:srgbClr>
                </a:outerShdw>
              </a:effectLst>
            </a:rPr>
            <a:t>تثنية</a:t>
          </a:r>
          <a:r>
            <a:rPr lang="fr-FR" sz="2400" b="1" kern="1200" dirty="0">
              <a:effectLst>
                <a:outerShdw blurRad="38100" dist="38100" dir="2700000" algn="tl">
                  <a:srgbClr val="000000">
                    <a:alpha val="43137"/>
                  </a:srgbClr>
                </a:outerShdw>
              </a:effectLst>
            </a:rPr>
            <a:t>3-1:13 </a:t>
          </a:r>
          <a:r>
            <a:rPr lang="ar-SA" sz="2400" b="1" kern="1200" dirty="0">
              <a:effectLst>
                <a:outerShdw blurRad="38100" dist="38100" dir="2700000" algn="tl">
                  <a:srgbClr val="000000">
                    <a:alpha val="43137"/>
                  </a:srgbClr>
                </a:outerShdw>
              </a:effectLst>
            </a:rPr>
            <a:t>؛ إشعياء </a:t>
          </a:r>
          <a:r>
            <a:rPr lang="fr-FR" sz="2400" b="1" kern="1200" dirty="0">
              <a:effectLst>
                <a:outerShdw blurRad="38100" dist="38100" dir="2700000" algn="tl">
                  <a:srgbClr val="000000">
                    <a:alpha val="43137"/>
                  </a:srgbClr>
                </a:outerShdw>
              </a:effectLst>
            </a:rPr>
            <a:t>20:8</a:t>
          </a:r>
          <a:r>
            <a:rPr lang="ar-SA" sz="2400" b="1" kern="1200" dirty="0">
              <a:effectLst>
                <a:outerShdw blurRad="38100" dist="38100" dir="2700000" algn="tl">
                  <a:srgbClr val="000000">
                    <a:alpha val="43137"/>
                  </a:srgbClr>
                </a:outerShdw>
              </a:effectLst>
            </a:rPr>
            <a:t>)</a:t>
          </a:r>
          <a:endParaRPr lang="es-ES" sz="2400" kern="1200" dirty="0">
            <a:effectLst>
              <a:outerShdw blurRad="38100" dist="38100" dir="2700000" algn="tl">
                <a:srgbClr val="000000">
                  <a:alpha val="43137"/>
                </a:srgbClr>
              </a:outerShdw>
            </a:effectLst>
          </a:endParaRPr>
        </a:p>
      </dsp:txBody>
      <dsp:txXfrm>
        <a:off x="0" y="1388807"/>
        <a:ext cx="3885795" cy="1262552"/>
      </dsp:txXfrm>
    </dsp:sp>
    <dsp:sp modelId="{1C6B2F94-D835-422E-8008-C225D4D94974}">
      <dsp:nvSpPr>
        <dsp:cNvPr id="0" name=""/>
        <dsp:cNvSpPr/>
      </dsp:nvSpPr>
      <dsp:spPr>
        <a:xfrm>
          <a:off x="388579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يجب أن يشهد على تجسد يسوع </a:t>
          </a:r>
          <a:br>
            <a:rPr lang="es-ES" sz="2400" b="1" kern="1200" dirty="0">
              <a:effectLst>
                <a:outerShdw blurRad="38100" dist="38100" dir="2700000" algn="tl">
                  <a:srgbClr val="000000">
                    <a:alpha val="43137"/>
                  </a:srgbClr>
                </a:outerShdw>
              </a:effectLst>
            </a:rPr>
          </a:br>
          <a:r>
            <a:rPr lang="ar-SA" sz="2400" b="1" kern="1200" dirty="0">
              <a:effectLst>
                <a:outerShdw blurRad="38100" dist="38100" dir="2700000" algn="tl">
                  <a:srgbClr val="000000">
                    <a:alpha val="43137"/>
                  </a:srgbClr>
                </a:outerShdw>
              </a:effectLst>
            </a:rPr>
            <a:t>(1 يوحنا </a:t>
          </a:r>
          <a:r>
            <a:rPr lang="fr-FR" sz="2400" b="1" kern="1200" dirty="0">
              <a:effectLst>
                <a:outerShdw blurRad="38100" dist="38100" dir="2700000" algn="tl">
                  <a:srgbClr val="000000">
                    <a:alpha val="43137"/>
                  </a:srgbClr>
                </a:outerShdw>
              </a:effectLst>
            </a:rPr>
            <a:t>1:4</a:t>
          </a:r>
          <a:r>
            <a:rPr lang="ar-SA" sz="2400" b="1" kern="1200" dirty="0">
              <a:effectLst>
                <a:outerShdw blurRad="38100" dist="38100" dir="2700000" algn="tl">
                  <a:srgbClr val="000000">
                    <a:alpha val="43137"/>
                  </a:srgbClr>
                </a:outerShdw>
              </a:effectLst>
            </a:rPr>
            <a:t>-3)</a:t>
          </a:r>
          <a:endParaRPr lang="es-ES" sz="2400" kern="1200" dirty="0">
            <a:effectLst>
              <a:outerShdw blurRad="38100" dist="38100" dir="2700000" algn="tl">
                <a:srgbClr val="000000">
                  <a:alpha val="43137"/>
                </a:srgbClr>
              </a:outerShdw>
            </a:effectLst>
          </a:endParaRPr>
        </a:p>
      </dsp:txBody>
      <dsp:txXfrm>
        <a:off x="0" y="2777615"/>
        <a:ext cx="3885795" cy="1262552"/>
      </dsp:txXfrm>
    </dsp:sp>
    <dsp:sp modelId="{921B3F1D-ABA5-4709-93C9-C58732B4BBA6}">
      <dsp:nvSpPr>
        <dsp:cNvPr id="0" name=""/>
        <dsp:cNvSpPr/>
      </dsp:nvSpPr>
      <dsp:spPr>
        <a:xfrm>
          <a:off x="388579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يجب أن تكون حياته منسجمة مع الرسالة الكتابية التي يكرز بها </a:t>
          </a:r>
          <a:br>
            <a:rPr lang="es-ES" sz="2400" b="1" kern="1200" dirty="0">
              <a:effectLst>
                <a:outerShdw blurRad="38100" dist="38100" dir="2700000" algn="tl">
                  <a:srgbClr val="000000">
                    <a:alpha val="43137"/>
                  </a:srgbClr>
                </a:outerShdw>
              </a:effectLst>
            </a:rPr>
          </a:br>
          <a:r>
            <a:rPr lang="ar-SA" sz="2400" b="1" kern="1200" dirty="0">
              <a:effectLst>
                <a:outerShdw blurRad="38100" dist="38100" dir="2700000" algn="tl">
                  <a:srgbClr val="000000">
                    <a:alpha val="43137"/>
                  </a:srgbClr>
                </a:outerShdw>
              </a:effectLst>
            </a:rPr>
            <a:t>(متى </a:t>
          </a:r>
          <a:r>
            <a:rPr lang="fr-FR" sz="2400" b="1" kern="1200" dirty="0">
              <a:effectLst>
                <a:outerShdw blurRad="38100" dist="38100" dir="2700000" algn="tl">
                  <a:srgbClr val="000000">
                    <a:alpha val="43137"/>
                  </a:srgbClr>
                </a:outerShdw>
              </a:effectLst>
            </a:rPr>
            <a:t>7</a:t>
          </a:r>
          <a:r>
            <a:rPr lang="ar-SA" sz="2400" b="1" kern="1200" dirty="0">
              <a:effectLst>
                <a:outerShdw blurRad="38100" dist="38100" dir="2700000" algn="tl">
                  <a:srgbClr val="000000">
                    <a:alpha val="43137"/>
                  </a:srgbClr>
                </a:outerShdw>
              </a:effectLst>
            </a:rPr>
            <a:t>: </a:t>
          </a:r>
          <a:r>
            <a:rPr lang="fr-FR" sz="2400" b="1" kern="1200" dirty="0">
              <a:effectLst>
                <a:outerShdw blurRad="38100" dist="38100" dir="2700000" algn="tl">
                  <a:srgbClr val="000000">
                    <a:alpha val="43137"/>
                  </a:srgbClr>
                </a:outerShdw>
              </a:effectLst>
            </a:rPr>
            <a:t>15</a:t>
          </a:r>
          <a:r>
            <a:rPr lang="ar-SA" sz="2400" b="1" kern="1200" dirty="0">
              <a:effectLst>
                <a:outerShdw blurRad="38100" dist="38100" dir="2700000" algn="tl">
                  <a:srgbClr val="000000">
                    <a:alpha val="43137"/>
                  </a:srgbClr>
                </a:outerShdw>
              </a:effectLst>
            </a:rPr>
            <a:t>–</a:t>
          </a:r>
          <a:r>
            <a:rPr lang="fr-FR" sz="2400" b="1" kern="1200" dirty="0">
              <a:effectLst>
                <a:outerShdw blurRad="38100" dist="38100" dir="2700000" algn="tl">
                  <a:srgbClr val="000000">
                    <a:alpha val="43137"/>
                  </a:srgbClr>
                </a:outerShdw>
              </a:effectLst>
            </a:rPr>
            <a:t>20</a:t>
          </a:r>
          <a:r>
            <a:rPr lang="ar-SA" sz="2400" b="1" kern="1200" dirty="0">
              <a:effectLst>
                <a:outerShdw blurRad="38100" dist="38100" dir="2700000" algn="tl">
                  <a:srgbClr val="000000">
                    <a:alpha val="43137"/>
                  </a:srgbClr>
                </a:outerShdw>
              </a:effectLst>
            </a:rPr>
            <a:t>)</a:t>
          </a:r>
          <a:endParaRPr lang="es-ES" sz="2400" kern="1200" dirty="0">
            <a:effectLst>
              <a:outerShdw blurRad="38100" dist="38100" dir="2700000" algn="tl">
                <a:srgbClr val="000000">
                  <a:alpha val="43137"/>
                </a:srgbClr>
              </a:outerShdw>
            </a:effectLst>
          </a:endParaRPr>
        </a:p>
      </dsp:txBody>
      <dsp:txXfrm>
        <a:off x="0" y="4166422"/>
        <a:ext cx="3885795" cy="1262552"/>
      </dsp:txXfrm>
    </dsp:sp>
    <dsp:sp modelId="{5A290414-622E-47D0-ABF3-235BBC711AFE}">
      <dsp:nvSpPr>
        <dsp:cNvPr id="0" name=""/>
        <dsp:cNvSpPr/>
      </dsp:nvSpPr>
      <dsp:spPr>
        <a:xfrm>
          <a:off x="388579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048250"/>
            <a:ext cx="11420475" cy="1601188"/>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rtl="1"/>
            <a:r>
              <a:rPr lang="ar-SA"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المواهب الروحية</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rtl="1"/>
            <a:r>
              <a:rPr lang="ar-SA" b="1" dirty="0">
                <a:solidFill>
                  <a:srgbClr val="FFEFCA"/>
                </a:solidFill>
                <a:effectLst>
                  <a:outerShdw blurRad="38100" dist="38100" dir="2700000" algn="tl">
                    <a:srgbClr val="000000">
                      <a:alpha val="43137"/>
                    </a:srgbClr>
                  </a:outerShdw>
                </a:effectLst>
              </a:rPr>
              <a:t>الدرس السادس ليوم 8 أغسطس 2026</a:t>
            </a:r>
            <a:endParaRPr lang="en" b="1" dirty="0">
              <a:solidFill>
                <a:srgbClr val="FFEFCA"/>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45203" y="947475"/>
            <a:ext cx="5294397" cy="1200329"/>
          </a:xfrm>
          <a:prstGeom prst="rect">
            <a:avLst/>
          </a:prstGeom>
          <a:noFill/>
        </p:spPr>
        <p:txBody>
          <a:bodyPr wrap="square">
            <a:spAutoFit/>
          </a:bodyPr>
          <a:lstStyle/>
          <a:p>
            <a:pPr algn="ctr" rtl="1"/>
            <a:r>
              <a:rPr lang="ar-SA" sz="7200" b="1" dirty="0">
                <a:ln w="13462">
                  <a:solidFill>
                    <a:schemeClr val="bg1"/>
                  </a:solidFill>
                  <a:prstDash val="solid"/>
                </a:ln>
                <a:solidFill>
                  <a:srgbClr val="7030A0"/>
                </a:solidFill>
                <a:effectLst>
                  <a:outerShdw dist="38100" dir="2700000" algn="bl" rotWithShape="0">
                    <a:schemeClr val="accent5"/>
                  </a:outerShdw>
                </a:effectLst>
              </a:rPr>
              <a:t>هدايا خاصة</a:t>
            </a:r>
            <a:endParaRPr lang="en" sz="72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rtl="1"/>
            <a:r>
              <a:rPr lang="ar-SA"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هبة الألسنة</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556916"/>
            <a:ext cx="12192000" cy="461665"/>
          </a:xfrm>
          <a:prstGeom prst="rect">
            <a:avLst/>
          </a:prstGeom>
          <a:noFill/>
        </p:spPr>
        <p:txBody>
          <a:bodyPr wrap="square">
            <a:spAutoFit/>
          </a:bodyPr>
          <a:lstStyle/>
          <a:p>
            <a:pPr algn="ctr" rtl="1"/>
            <a:r>
              <a:rPr lang="ar-SA" sz="2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'لِذلِكَ يَجِبُ عَلَى الْمُتَكَلِّمِ بِلُغَةٍ مَجْهُولَةٍ أَنْ يَطْلُبَ مِنَ اللهِ مَوْهِبَةَ التَّرْجَمَةِ. </a:t>
            </a:r>
            <a:r>
              <a:rPr lang="ar-SA"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ar-SA"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كورنثوس</a:t>
            </a:r>
            <a:r>
              <a:rPr lang="ar-SA"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13:14</a:t>
            </a:r>
            <a:r>
              <a:rPr lang="ar-SA"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200329"/>
          </a:xfrm>
          <a:prstGeom prst="rect">
            <a:avLst/>
          </a:prstGeom>
          <a:noFill/>
        </p:spPr>
        <p:txBody>
          <a:bodyPr wrap="square" rtlCol="0">
            <a:spAutoFit/>
          </a:bodyPr>
          <a:lstStyle/>
          <a:p>
            <a:pPr algn="r" rtl="1">
              <a:spcBef>
                <a:spcPts val="600"/>
              </a:spcBef>
            </a:pPr>
            <a:r>
              <a:rPr lang="ar-SA" sz="2400" b="1" dirty="0"/>
              <a:t>تأكيد بولس على هبة اللسان واستخدامه الصحيح يوحي بأنه كان يساء استخدامه من قبل أعضاء كنيسة </a:t>
            </a:r>
            <a:r>
              <a:rPr lang="ar-SA" sz="2400" b="1" dirty="0" err="1"/>
              <a:t>كورنثوس</a:t>
            </a:r>
            <a:r>
              <a:rPr lang="ar-SA" sz="2400" b="1" dirty="0"/>
              <a:t>، مما تسبب في الفوضى والارتباك في العبادة العامة (1 </a:t>
            </a:r>
            <a:r>
              <a:rPr lang="ar-SA" sz="2400" b="1" dirty="0" err="1"/>
              <a:t>كورنثوس</a:t>
            </a:r>
            <a:r>
              <a:rPr lang="ar-SA" sz="2400" b="1" dirty="0"/>
              <a:t> </a:t>
            </a:r>
            <a:r>
              <a:rPr lang="fr-FR" sz="2400" b="1" dirty="0"/>
              <a:t>23:14</a:t>
            </a:r>
            <a:r>
              <a:rPr lang="ar-SA" sz="2400" b="1" dirty="0"/>
              <a:t>).</a:t>
            </a:r>
            <a:endParaRPr lang="en" sz="2400" b="1" dirty="0"/>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2" y="4630280"/>
            <a:ext cx="4708522" cy="2015936"/>
          </a:xfrm>
          <a:prstGeom prst="rect">
            <a:avLst/>
          </a:prstGeom>
          <a:noFill/>
        </p:spPr>
        <p:txBody>
          <a:bodyPr wrap="square">
            <a:spAutoFit/>
          </a:bodyPr>
          <a:lstStyle/>
          <a:p>
            <a:pPr algn="r" rtl="1">
              <a:spcBef>
                <a:spcPts val="600"/>
              </a:spcBef>
            </a:pPr>
            <a:r>
              <a:rPr lang="ar-SA" sz="2400" b="1" dirty="0"/>
              <a:t>في الحقيقة، يشمل هذا الشوق جميع المواهب (</a:t>
            </a:r>
            <a:r>
              <a:rPr lang="fr-FR" sz="2400" b="1" dirty="0"/>
              <a:t>1</a:t>
            </a:r>
            <a:r>
              <a:rPr lang="ar-SA" sz="2400" b="1" dirty="0"/>
              <a:t> </a:t>
            </a:r>
            <a:r>
              <a:rPr lang="ar-SA" sz="2400" b="1" dirty="0" err="1"/>
              <a:t>كورنثوس</a:t>
            </a:r>
            <a:r>
              <a:rPr lang="ar-SA" sz="2400" b="1" dirty="0"/>
              <a:t> </a:t>
            </a:r>
            <a:r>
              <a:rPr lang="fr-FR" sz="2400" b="1" dirty="0"/>
              <a:t>14</a:t>
            </a:r>
            <a:r>
              <a:rPr lang="ar-SA" sz="2400" b="1" dirty="0"/>
              <a:t>: </a:t>
            </a:r>
            <a:r>
              <a:rPr lang="fr-FR" sz="2400" b="1" dirty="0"/>
              <a:t>1</a:t>
            </a:r>
            <a:r>
              <a:rPr lang="ar-SA" sz="2400" b="1" dirty="0"/>
              <a:t>). فقد أوضح بولس سابقًا أن:«وَلَكِنَّ لِكُلِّ وَاحِدٍ يُعْطَى إِظْهَارُ الرُّوحِ لِلْمَنْفَعَةِ» (</a:t>
            </a:r>
            <a:r>
              <a:rPr lang="fr-FR" sz="2400" b="1" dirty="0"/>
              <a:t>1</a:t>
            </a:r>
            <a:r>
              <a:rPr lang="ar-SA" sz="2400" b="1" dirty="0"/>
              <a:t> </a:t>
            </a:r>
            <a:r>
              <a:rPr lang="ar-SA" sz="2400" b="1" dirty="0" err="1"/>
              <a:t>كورنثوس</a:t>
            </a:r>
            <a:r>
              <a:rPr lang="ar-SA" sz="2400" b="1" dirty="0"/>
              <a:t> </a:t>
            </a:r>
            <a:r>
              <a:rPr lang="fr-FR" sz="2400" b="1" dirty="0"/>
              <a:t>14</a:t>
            </a:r>
            <a:r>
              <a:rPr lang="ar-SA" sz="2400" b="1" dirty="0"/>
              <a:t>: </a:t>
            </a:r>
            <a:r>
              <a:rPr lang="fr-FR" sz="2400" b="1" dirty="0"/>
              <a:t>7</a:t>
            </a:r>
            <a:r>
              <a:rPr lang="ar-SA" sz="2400" b="1" dirty="0"/>
              <a:t>).
لذلك، لا ينال الجميع المواهب نفسها.</a:t>
            </a:r>
            <a:endParaRPr lang="en" sz="2400" b="1" dirty="0"/>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802260"/>
            <a:ext cx="7600951" cy="830997"/>
          </a:xfrm>
          <a:prstGeom prst="rect">
            <a:avLst/>
          </a:prstGeom>
          <a:noFill/>
        </p:spPr>
        <p:txBody>
          <a:bodyPr wrap="square">
            <a:spAutoFit/>
          </a:bodyPr>
          <a:lstStyle/>
          <a:p>
            <a:pPr lvl="0" algn="r" rtl="1">
              <a:spcBef>
                <a:spcPts val="600"/>
              </a:spcBef>
              <a:defRPr/>
            </a:pPr>
            <a:r>
              <a:rPr lang="ar-SA" sz="2400" b="1" dirty="0"/>
              <a:t>إن رغبة بولس في أن يتكلم الجميع بألسنة قد أُسيء فهمها من قِبل الذين يعتقدون أنه ينبغي أن يمتلك الجميع هذه الموهبة (</a:t>
            </a:r>
            <a:r>
              <a:rPr lang="fr-FR" sz="2400" b="1" dirty="0"/>
              <a:t>1</a:t>
            </a:r>
            <a:r>
              <a:rPr lang="ar-SA" sz="2400" b="1" dirty="0"/>
              <a:t> </a:t>
            </a:r>
            <a:r>
              <a:rPr lang="ar-SA" sz="2400" b="1" dirty="0" err="1"/>
              <a:t>كورنثوس</a:t>
            </a:r>
            <a:r>
              <a:rPr lang="ar-SA" sz="2400" b="1" dirty="0"/>
              <a:t> </a:t>
            </a:r>
            <a:r>
              <a:rPr lang="fr-FR" sz="2400" b="1" dirty="0"/>
              <a:t>14</a:t>
            </a:r>
            <a:r>
              <a:rPr lang="ar-SA" sz="2400" b="1" dirty="0"/>
              <a:t>: </a:t>
            </a:r>
            <a:r>
              <a:rPr lang="fr-FR" sz="2400" b="1" dirty="0"/>
              <a:t>5</a:t>
            </a:r>
            <a:r>
              <a:rPr lang="ar-SA" sz="2400" b="1" dirty="0"/>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235577"/>
            <a:ext cx="7600951" cy="1569660"/>
          </a:xfrm>
          <a:prstGeom prst="rect">
            <a:avLst/>
          </a:prstGeom>
          <a:noFill/>
        </p:spPr>
        <p:txBody>
          <a:bodyPr wrap="square">
            <a:spAutoFit/>
          </a:bodyPr>
          <a:lstStyle/>
          <a:p>
            <a:pPr lvl="0" algn="r" rtl="1">
              <a:spcBef>
                <a:spcPts val="600"/>
              </a:spcBef>
              <a:defRPr/>
            </a:pPr>
            <a:r>
              <a:rPr lang="ar-SA" sz="2400" b="1" dirty="0">
                <a:solidFill>
                  <a:prstClr val="black"/>
                </a:solidFill>
              </a:rPr>
              <a:t>موهبة اللسان هي القدرة على التحدث بلغات بشرية أو ملائكية غير معروفة للشخص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1:13</a:t>
            </a:r>
            <a:r>
              <a:rPr lang="ar-SA" sz="2400" b="1" dirty="0">
                <a:solidFill>
                  <a:prstClr val="black"/>
                </a:solidFill>
              </a:rPr>
              <a:t>). عندما تكون هذه اللغة غير معروفة للمستمع، تحتاج إلى تفسير</a:t>
            </a:r>
            <a:br>
              <a:rPr lang="ar-SA" sz="2400" b="1" dirty="0">
                <a:solidFill>
                  <a:prstClr val="black"/>
                </a:solidFill>
              </a:rPr>
            </a:br>
            <a:r>
              <a:rPr lang="ar-SA" sz="2400" b="1" dirty="0">
                <a:solidFill>
                  <a:prstClr val="black"/>
                </a:solidFill>
              </a:rPr>
              <a:t>(أعمال </a:t>
            </a:r>
            <a:r>
              <a:rPr lang="fr-FR" sz="2400" b="1" dirty="0">
                <a:solidFill>
                  <a:prstClr val="black"/>
                </a:solidFill>
              </a:rPr>
              <a:t>8:2</a:t>
            </a:r>
            <a:r>
              <a:rPr lang="ar-SA" sz="2400" b="1" dirty="0">
                <a:solidFill>
                  <a:prstClr val="black"/>
                </a:solidFill>
              </a:rPr>
              <a:t>؛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2:14</a:t>
            </a:r>
            <a:r>
              <a:rPr lang="ar-SA" sz="2400" b="1" dirty="0">
                <a:solidFill>
                  <a:prstClr val="black"/>
                </a:solidFill>
              </a:rPr>
              <a:t>، 13-14، 27-28).</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right)">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right)">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14968"/>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rtl="1"/>
            <a:r>
              <a:rPr lang="ar-SA" sz="4400" b="1" spc="600">
                <a:ln w="22225">
                  <a:noFill/>
                  <a:prstDash val="solid"/>
                </a:ln>
                <a:solidFill>
                  <a:schemeClr val="accent2">
                    <a:lumMod val="40000"/>
                    <a:lumOff val="60000"/>
                  </a:schemeClr>
                </a:solidFill>
                <a:effectLst>
                  <a:outerShdw blurRad="38100" dist="38100" dir="2700000" algn="tl">
                    <a:srgbClr val="000000">
                      <a:alpha val="43137"/>
                    </a:srgbClr>
                  </a:outerShdw>
                </a:effectLst>
              </a:rPr>
              <a:t>هبة النبوة</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09762"/>
            <a:ext cx="12192000" cy="430887"/>
          </a:xfrm>
          <a:prstGeom prst="rect">
            <a:avLst/>
          </a:prstGeom>
          <a:noFill/>
        </p:spPr>
        <p:txBody>
          <a:bodyPr wrap="square">
            <a:spAutoFit/>
          </a:bodyPr>
          <a:lstStyle/>
          <a:p>
            <a:pPr algn="ctr" rtl="1"/>
            <a:r>
              <a:rPr lang="en" sz="1600" b="1" dirty="0">
                <a:solidFill>
                  <a:schemeClr val="accent6">
                    <a:lumMod val="50000"/>
                  </a:schemeClr>
                </a:solidFill>
                <a:latin typeface="Comic Sans MS" panose="030F0702030302020204" pitchFamily="66" charset="0"/>
              </a:rPr>
              <a:t>“</a:t>
            </a:r>
            <a:r>
              <a:rPr lang="ar-SA" sz="2200" b="1" dirty="0">
                <a:solidFill>
                  <a:schemeClr val="accent6">
                    <a:lumMod val="50000"/>
                  </a:schemeClr>
                </a:solidFill>
                <a:latin typeface="Comic Sans MS" panose="030F0702030302020204" pitchFamily="66" charset="0"/>
              </a:rPr>
              <a:t>'أَمَّا الَّذِي يَتَنَبَّأُ، فَهُوَ يُخَاطِبُ النَّاسَ بِكَلامِ الْبُنْيَانِ وَالتَّشْجِيعِ وَالتَّعْزِيَةِ. </a:t>
            </a:r>
            <a:r>
              <a:rPr lang="ar-SA" sz="1600" b="1" dirty="0">
                <a:solidFill>
                  <a:schemeClr val="accent6">
                    <a:lumMod val="50000"/>
                  </a:schemeClr>
                </a:solidFill>
                <a:latin typeface="Comic Sans MS" panose="030F0702030302020204" pitchFamily="66" charset="0"/>
              </a:rPr>
              <a:t>'</a:t>
            </a:r>
            <a:r>
              <a:rPr lang="en" sz="1600" b="1" dirty="0">
                <a:solidFill>
                  <a:schemeClr val="accent6">
                    <a:lumMod val="50000"/>
                  </a:schemeClr>
                </a:solidFill>
                <a:latin typeface="Comic Sans MS" panose="030F0702030302020204" pitchFamily="66" charset="0"/>
              </a:rPr>
              <a:t> </a:t>
            </a:r>
            <a:r>
              <a:rPr lang="ar-SA" sz="1400" b="1" dirty="0">
                <a:solidFill>
                  <a:schemeClr val="accent6">
                    <a:lumMod val="50000"/>
                  </a:schemeClr>
                </a:solidFill>
                <a:latin typeface="Comic Sans MS" panose="030F0702030302020204" pitchFamily="66" charset="0"/>
              </a:rPr>
              <a:t>(1 </a:t>
            </a:r>
            <a:r>
              <a:rPr lang="ar-SA" sz="1400" b="1" dirty="0" err="1">
                <a:solidFill>
                  <a:schemeClr val="accent6">
                    <a:lumMod val="50000"/>
                  </a:schemeClr>
                </a:solidFill>
                <a:latin typeface="Comic Sans MS" panose="030F0702030302020204" pitchFamily="66" charset="0"/>
              </a:rPr>
              <a:t>كورنثوس</a:t>
            </a:r>
            <a:r>
              <a:rPr lang="ar-SA" sz="1400" b="1" dirty="0">
                <a:solidFill>
                  <a:schemeClr val="accent6">
                    <a:lumMod val="50000"/>
                  </a:schemeClr>
                </a:solidFill>
                <a:latin typeface="Comic Sans MS" panose="030F0702030302020204" pitchFamily="66" charset="0"/>
              </a:rPr>
              <a:t> </a:t>
            </a:r>
            <a:r>
              <a:rPr lang="fr-FR" sz="1400" b="1" dirty="0">
                <a:solidFill>
                  <a:schemeClr val="accent6">
                    <a:lumMod val="50000"/>
                  </a:schemeClr>
                </a:solidFill>
                <a:latin typeface="Comic Sans MS" panose="030F0702030302020204" pitchFamily="66" charset="0"/>
              </a:rPr>
              <a:t>3:14</a:t>
            </a:r>
            <a:r>
              <a:rPr lang="ar-SA" sz="1400" b="1" dirty="0">
                <a:solidFill>
                  <a:schemeClr val="accent6">
                    <a:lumMod val="50000"/>
                  </a:schemeClr>
                </a:solidFill>
                <a:latin typeface="Comic Sans MS" panose="030F0702030302020204" pitchFamily="66" charset="0"/>
              </a:rPr>
              <a:t>)</a:t>
            </a:r>
            <a:endParaRPr lang="es-ES"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7553124" y="1132271"/>
            <a:ext cx="4625441" cy="1569660"/>
          </a:xfrm>
          <a:prstGeom prst="rect">
            <a:avLst/>
          </a:prstGeom>
          <a:noFill/>
        </p:spPr>
        <p:txBody>
          <a:bodyPr wrap="square" rtlCol="0">
            <a:spAutoFit/>
          </a:bodyPr>
          <a:lstStyle/>
          <a:p>
            <a:pPr algn="r" rtl="1">
              <a:spcBef>
                <a:spcPts val="600"/>
              </a:spcBef>
            </a:pPr>
            <a:r>
              <a:rPr lang="ar-SA" sz="2400" b="1" dirty="0"/>
              <a:t>يجب ألا نقتصر هبة النبوة على التنبؤ بالأحداث المستقبلية. الاستخدام الأساسي لهبة النبوة هو للبناء والنصيحة والعزاء </a:t>
            </a:r>
            <a:br>
              <a:rPr lang="es-ES" sz="2400" b="1" dirty="0"/>
            </a:br>
            <a:r>
              <a:rPr lang="ar-SA" sz="2400" b="1" dirty="0"/>
              <a:t>(1 كورنثوس </a:t>
            </a:r>
            <a:r>
              <a:rPr lang="fr-FR" sz="2400" b="1" dirty="0"/>
              <a:t>3:14</a:t>
            </a:r>
            <a:r>
              <a:rPr lang="ar-SA" sz="2400" b="1" dirty="0"/>
              <a:t>).</a:t>
            </a:r>
            <a:endParaRPr lang="en" sz="2400" b="1" dirty="0"/>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042378804"/>
              </p:ext>
            </p:extLst>
          </p:nvPr>
        </p:nvGraphicFramePr>
        <p:xfrm>
          <a:off x="12061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537430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5135680" y="2708538"/>
            <a:ext cx="4484571" cy="2308324"/>
          </a:xfrm>
          <a:prstGeom prst="rect">
            <a:avLst/>
          </a:prstGeom>
          <a:noFill/>
        </p:spPr>
        <p:txBody>
          <a:bodyPr wrap="square">
            <a:spAutoFit/>
          </a:bodyPr>
          <a:lstStyle/>
          <a:p>
            <a:pPr algn="r" rtl="1">
              <a:spcBef>
                <a:spcPts val="600"/>
              </a:spcBef>
            </a:pPr>
            <a:r>
              <a:rPr lang="ar-SA" sz="2400" b="1" dirty="0"/>
              <a:t>يبرز بولس هذه الموهبة فوق غيرها </a:t>
            </a:r>
            <a:br>
              <a:rPr lang="es-ES" sz="2400" b="1" dirty="0"/>
            </a:br>
            <a:r>
              <a:rPr lang="ar-SA" sz="2400" b="1" dirty="0"/>
              <a:t>(1 كورنثوس </a:t>
            </a:r>
            <a:r>
              <a:rPr lang="fr-FR" sz="2400" b="1" dirty="0"/>
              <a:t>1:14</a:t>
            </a:r>
            <a:r>
              <a:rPr lang="ar-SA" sz="2400" b="1" dirty="0"/>
              <a:t>، 4، 22-25). لكنه أيضا يحث على استخدامه بشكل صحيح حتى لا يسبب ارتباكا: "لكن ليكن كل شيء لائقا ومنظما“</a:t>
            </a:r>
            <a:r>
              <a:rPr lang="es-ES" sz="2400" b="1" dirty="0"/>
              <a:t> </a:t>
            </a:r>
            <a:r>
              <a:rPr lang="ar-SA" sz="2400" b="1" dirty="0"/>
              <a:t>(1 كورنثوس </a:t>
            </a:r>
            <a:r>
              <a:rPr lang="fr-FR" sz="2400" b="1" dirty="0"/>
              <a:t>40:14</a:t>
            </a:r>
            <a:r>
              <a:rPr lang="ar-SA" sz="2400" b="1" dirty="0"/>
              <a:t>؛ انظر 1 </a:t>
            </a:r>
            <a:r>
              <a:rPr lang="ar-SA" sz="2400" b="1" dirty="0" err="1"/>
              <a:t>كورنثوس</a:t>
            </a:r>
            <a:r>
              <a:rPr lang="ar-SA" sz="2400" b="1" dirty="0"/>
              <a:t> </a:t>
            </a:r>
            <a:r>
              <a:rPr lang="fr-FR" sz="2400" b="1" dirty="0"/>
              <a:t>29:14</a:t>
            </a:r>
            <a:r>
              <a:rPr lang="ar-SA" sz="2400" b="1" dirty="0"/>
              <a:t>-33).</a:t>
            </a:r>
            <a:endParaRPr lang="en" sz="2400" b="1" dirty="0"/>
          </a:p>
        </p:txBody>
      </p:sp>
      <p:sp>
        <p:nvSpPr>
          <p:cNvPr id="12" name="CuadroTexto 11">
            <a:extLst>
              <a:ext uri="{FF2B5EF4-FFF2-40B4-BE49-F238E27FC236}">
                <a16:creationId xmlns:a16="http://schemas.microsoft.com/office/drawing/2014/main" id="{6D813A6C-1159-F60E-C4E3-6C8433BCC4F4}"/>
              </a:ext>
            </a:extLst>
          </p:cNvPr>
          <p:cNvSpPr txBox="1"/>
          <p:nvPr/>
        </p:nvSpPr>
        <p:spPr>
          <a:xfrm>
            <a:off x="7933824" y="5223909"/>
            <a:ext cx="4244741" cy="1569660"/>
          </a:xfrm>
          <a:prstGeom prst="rect">
            <a:avLst/>
          </a:prstGeom>
          <a:noFill/>
        </p:spPr>
        <p:txBody>
          <a:bodyPr wrap="square">
            <a:spAutoFit/>
          </a:bodyPr>
          <a:lstStyle/>
          <a:p>
            <a:pPr algn="r" rtl="1">
              <a:spcBef>
                <a:spcPts val="600"/>
              </a:spcBef>
            </a:pPr>
            <a:r>
              <a:rPr lang="ar-SA" sz="2400" b="1" dirty="0"/>
              <a:t>وباعتبارها هدية مميزة للكنيسة المتبقية، كان لها تجسيد خاص في حياة وعمل إلين ج. وايت (رؤيا </a:t>
            </a:r>
            <a:r>
              <a:rPr lang="fr-FR" sz="2400" b="1" dirty="0"/>
              <a:t>17:12</a:t>
            </a:r>
            <a:r>
              <a:rPr lang="ar-SA" sz="2400" b="1" dirty="0"/>
              <a:t>؛ </a:t>
            </a:r>
            <a:r>
              <a:rPr lang="fr-FR" sz="2400" b="1" dirty="0"/>
              <a:t>10:19</a:t>
            </a:r>
            <a:r>
              <a:rPr lang="ar-SA" sz="2400" b="1" dirty="0"/>
              <a:t>). لكن كيف يمكننا التعرف على نبي حقيقي؟</a:t>
            </a:r>
            <a:endParaRPr lang="en" sz="2400" b="1" dirty="0"/>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539355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962025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righ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righ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animEffect transition="in" filter="fade">
                                      <p:cBhvr>
                                        <p:cTn id="46" dur="500"/>
                                        <p:tgtEl>
                                          <p:spTgt spid="14"/>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right)">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2"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righ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2"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righ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2"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righ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2"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righ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047750" y="859882"/>
            <a:ext cx="10915650" cy="4555093"/>
          </a:xfrm>
          <a:prstGeom prst="rect">
            <a:avLst/>
          </a:prstGeom>
          <a:noFill/>
        </p:spPr>
        <p:txBody>
          <a:bodyPr wrap="square">
            <a:spAutoFit/>
          </a:bodyPr>
          <a:lstStyle/>
          <a:p>
            <a:pPr algn="r" rtl="1">
              <a:spcBef>
                <a:spcPts val="600"/>
              </a:spcBef>
            </a:pPr>
            <a:r>
              <a:rPr lang="ar-SA" sz="2800" b="1" dirty="0">
                <a:latin typeface="Constantia" panose="02030602050306030303" pitchFamily="18" charset="0"/>
              </a:rPr>
              <a:t>«في كل ترتيبات الرب، لا يوجد شيء أجمل من خطته التي يمنح بها الرجال والنساء تنوعًا من المواهب. فالكنيسة هي بستانه، مُزيَّن بأشجار ونباتات وأزهار متنوعة. وهو لا يتوقع من نبات </a:t>
            </a:r>
            <a:r>
              <a:rPr lang="ar-SA" sz="2800" b="1" dirty="0" err="1">
                <a:latin typeface="Constantia" panose="02030602050306030303" pitchFamily="18" charset="0"/>
              </a:rPr>
              <a:t>الزوفا</a:t>
            </a:r>
            <a:r>
              <a:rPr lang="ar-SA" sz="2800" b="1" dirty="0">
                <a:latin typeface="Constantia" panose="02030602050306030303" pitchFamily="18" charset="0"/>
              </a:rPr>
              <a:t> أن يأخذ حجم الأرز، ولا من شجرة الزيتون أن تبلغ ارتفاع النخلة الشامخة. لقد حصل كثيرون على قدر محدود من التدريب الديني والفكري، لكن الله لديه عمل لهذه الفئة أيضًا، إذا عملوا بتواضع، ووثقوا به…»
«تُمنح مواهب مختلفة لأشخاص مختلفين، لكي يشعر العاملون بحاجتهم بعضهم إلى بعض. إن الله هو الذي يمنح هذه المواهب، وهي تُستخدم في خدمته، لا لتمجيد صاحبها، ولا لرفع الإنسان، بل لرفع مخلّص العالم. ويجب استخدامها لخير البشرية جمعاء، من خلال تمثيل الحق، لا الشهادة للباطل.»</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1347757" y="5702099"/>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352372" y="238525"/>
            <a:ext cx="5610528" cy="1415772"/>
          </a:xfrm>
          <a:prstGeom prst="rect">
            <a:avLst/>
          </a:prstGeom>
          <a:noFill/>
        </p:spPr>
        <p:txBody>
          <a:bodyPr wrap="square">
            <a:spAutoFit/>
            <a:scene3d>
              <a:camera prst="orthographicFront"/>
              <a:lightRig rig="threePt" dir="t"/>
            </a:scene3d>
            <a:sp3d extrusionH="57150">
              <a:bevelT w="38100" h="38100"/>
            </a:sp3d>
          </a:bodyPr>
          <a:lstStyle/>
          <a:p>
            <a:pPr lvl="0" algn="ctr" rtl="1">
              <a:spcBef>
                <a:spcPts val="1200"/>
              </a:spcBef>
              <a:defRPr/>
            </a:pP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lang="ar-SA" sz="2800" b="1" dirty="0">
                <a:solidFill>
                  <a:srgbClr val="A02B93">
                    <a:lumMod val="75000"/>
                  </a:srgbClr>
                </a:solidFill>
                <a:latin typeface="Comic Sans MS" panose="030F0702030302020204" pitchFamily="66" charset="0"/>
              </a:rPr>
              <a:t>'اسْعَوْا وَرَاءَ الْمَحَبَّةِ، وَتَشَوَّقُوا إِلَى الْمَوَاهِبِ الرُّوحِيَّةِ، بَلْ بِالأَحْرَى مَوْهِبَةِ التَّنَبُّؤِ. '
</a:t>
            </a:r>
            <a:r>
              <a:rPr lang="ar-SA" sz="2000" b="1" dirty="0">
                <a:solidFill>
                  <a:srgbClr val="A02B93">
                    <a:lumMod val="75000"/>
                  </a:srgbClr>
                </a:solidFill>
                <a:latin typeface="Comic Sans MS" panose="030F0702030302020204" pitchFamily="66" charset="0"/>
              </a:rPr>
              <a:t>1 كورنثوس </a:t>
            </a:r>
            <a:r>
              <a:rPr lang="fr-FR" sz="2000" b="1" dirty="0">
                <a:solidFill>
                  <a:srgbClr val="A02B93">
                    <a:lumMod val="75000"/>
                  </a:srgbClr>
                </a:solidFill>
                <a:latin typeface="Comic Sans MS" panose="030F0702030302020204" pitchFamily="66" charset="0"/>
              </a:rPr>
              <a:t>1:14</a:t>
            </a:r>
            <a:endParaRPr kumimoji="0" lang="es-E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486525" y="3197543"/>
            <a:ext cx="4641666" cy="3585597"/>
          </a:xfrm>
          <a:prstGeom prst="rect">
            <a:avLst/>
          </a:prstGeom>
          <a:noFill/>
          <a:effectLst/>
        </p:spPr>
        <p:txBody>
          <a:bodyPr wrap="square" rtlCol="0">
            <a:spAutoFit/>
          </a:bodyPr>
          <a:lstStyle/>
          <a:p>
            <a:pPr algn="r" rtl="1">
              <a:spcBef>
                <a:spcPts val="600"/>
              </a:spcBef>
            </a:pPr>
            <a:r>
              <a:rPr lang="es-ES" sz="2400" b="1" dirty="0">
                <a:highlight>
                  <a:srgbClr val="FC918D"/>
                </a:highlight>
              </a:rPr>
              <a:t> </a:t>
            </a:r>
            <a:r>
              <a:rPr lang="ar-SA" sz="2400" b="1" dirty="0">
                <a:highlight>
                  <a:srgbClr val="FC918D"/>
                </a:highlight>
              </a:rPr>
              <a:t>المواهب الروحية:</a:t>
            </a:r>
            <a:endParaRPr lang="en" sz="2400" b="1" dirty="0">
              <a:highlight>
                <a:srgbClr val="FC918D"/>
              </a:highlight>
            </a:endParaRPr>
          </a:p>
          <a:p>
            <a:pPr lvl="2" algn="r" rtl="1">
              <a:spcBef>
                <a:spcPts val="600"/>
              </a:spcBef>
            </a:pPr>
            <a:r>
              <a:rPr lang="ar-SA" sz="2400" b="1" dirty="0"/>
              <a:t>هدايا كثيرة، معطي واحد.</a:t>
            </a:r>
            <a:endParaRPr lang="fr-FR" sz="2400" b="1" dirty="0"/>
          </a:p>
          <a:p>
            <a:pPr lvl="2" algn="r" rtl="1">
              <a:spcBef>
                <a:spcPts val="600"/>
              </a:spcBef>
            </a:pPr>
            <a:r>
              <a:rPr lang="ar-SA" sz="2400" b="1" dirty="0"/>
              <a:t>العديد من الأعضاء، وجسد واحد.</a:t>
            </a:r>
            <a:endParaRPr lang="fr-FR" sz="2400" b="1" dirty="0"/>
          </a:p>
          <a:p>
            <a:pPr algn="r" rtl="1">
              <a:spcBef>
                <a:spcPts val="600"/>
              </a:spcBef>
            </a:pPr>
            <a:r>
              <a:rPr lang="es-ES" sz="2400" b="1" dirty="0">
                <a:highlight>
                  <a:srgbClr val="FF8032"/>
                </a:highlight>
              </a:rPr>
              <a:t>  </a:t>
            </a:r>
            <a:r>
              <a:rPr lang="ar-SA" sz="2400" b="1" dirty="0">
                <a:highlight>
                  <a:srgbClr val="FF8032"/>
                </a:highlight>
              </a:rPr>
              <a:t>العنصر الموحد:</a:t>
            </a:r>
            <a:endParaRPr lang="fr-FR" sz="2400" b="1" dirty="0">
              <a:highlight>
                <a:srgbClr val="FF8032"/>
              </a:highlight>
            </a:endParaRPr>
          </a:p>
          <a:p>
            <a:pPr lvl="2" algn="r" rtl="1">
              <a:spcBef>
                <a:spcPts val="600"/>
              </a:spcBef>
            </a:pPr>
            <a:r>
              <a:rPr lang="ar-SA" sz="2400" b="1" dirty="0"/>
              <a:t>تميز الحب.</a:t>
            </a:r>
            <a:endParaRPr lang="fr-FR" sz="2400" b="1" dirty="0"/>
          </a:p>
          <a:p>
            <a:pPr algn="r" rtl="1">
              <a:spcBef>
                <a:spcPts val="600"/>
              </a:spcBef>
            </a:pPr>
            <a:r>
              <a:rPr lang="es-ES" sz="2400" b="1" dirty="0">
                <a:highlight>
                  <a:srgbClr val="A1E3BF"/>
                </a:highlight>
              </a:rPr>
              <a:t> </a:t>
            </a:r>
            <a:r>
              <a:rPr lang="ar-SA" sz="2400" b="1" dirty="0">
                <a:highlight>
                  <a:srgbClr val="A1E3BF"/>
                </a:highlight>
              </a:rPr>
              <a:t>هدايا خاصة:</a:t>
            </a:r>
            <a:endParaRPr lang="fr-FR" sz="2400" b="1" dirty="0">
              <a:highlight>
                <a:srgbClr val="A1E3BF"/>
              </a:highlight>
            </a:endParaRPr>
          </a:p>
          <a:p>
            <a:pPr lvl="2" algn="r" rtl="1">
              <a:spcBef>
                <a:spcPts val="600"/>
              </a:spcBef>
            </a:pPr>
            <a:r>
              <a:rPr lang="ar-SA" sz="2400" b="1" dirty="0"/>
              <a:t>هدية الألسنة.</a:t>
            </a:r>
            <a:endParaRPr lang="fr-FR" sz="2400" b="1" dirty="0"/>
          </a:p>
          <a:p>
            <a:pPr lvl="2" algn="r" rtl="1">
              <a:spcBef>
                <a:spcPts val="600"/>
              </a:spcBef>
            </a:pPr>
            <a:r>
              <a:rPr lang="ar-SA" sz="2400" b="1" dirty="0"/>
              <a:t>هبة النبوءة.</a:t>
            </a:r>
            <a:endParaRPr lang="en" sz="2400" b="1" dirty="0"/>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569660"/>
          </a:xfrm>
          <a:prstGeom prst="rect">
            <a:avLst/>
          </a:prstGeom>
          <a:noFill/>
        </p:spPr>
        <p:txBody>
          <a:bodyPr wrap="square" rtlCol="0">
            <a:spAutoFit/>
          </a:bodyPr>
          <a:lstStyle/>
          <a:p>
            <a:pPr algn="r" rtl="1">
              <a:spcBef>
                <a:spcPts val="600"/>
              </a:spcBef>
            </a:pPr>
            <a:r>
              <a:rPr lang="ar-SA" sz="2400" b="1" dirty="0"/>
              <a:t>من الواضح أن الكنيسة في </a:t>
            </a:r>
            <a:r>
              <a:rPr lang="ar-SA" sz="2400" b="1" dirty="0" err="1"/>
              <a:t>كورنثوس</a:t>
            </a:r>
            <a:r>
              <a:rPr lang="ar-SA" sz="2400" b="1" dirty="0"/>
              <a:t> كانت منقسمة حول قضايا مختلفة. اختلفوا حول الوعاظ؛ عن كيفية الأكل؛ حول ما إذا كان سيتزوج أو يبقى أعزب؛ وأي من المواهب الروحية يجب أن يكرم أكثر.</a:t>
            </a:r>
            <a:endParaRPr lang="en" sz="24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2489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0800000">
            <a:off x="11135612" y="3207068"/>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rot="10800000">
            <a:off x="11128191" y="5447405"/>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1018118">
            <a:off x="11140870" y="4526551"/>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10396714" y="374401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800000">
            <a:off x="10396714" y="6425841"/>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800000">
            <a:off x="10396714" y="5970887"/>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800000">
            <a:off x="10396714" y="5015607"/>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rot="10800000">
            <a:off x="10396714" y="4145688"/>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61665"/>
          </a:xfrm>
          <a:prstGeom prst="rect">
            <a:avLst/>
          </a:prstGeom>
          <a:noFill/>
        </p:spPr>
        <p:txBody>
          <a:bodyPr wrap="square">
            <a:spAutoFit/>
          </a:bodyPr>
          <a:lstStyle/>
          <a:p>
            <a:pPr lvl="0" algn="r" rtl="1">
              <a:spcBef>
                <a:spcPts val="600"/>
              </a:spcBef>
              <a:defRPr/>
            </a:pPr>
            <a:r>
              <a:rPr lang="ar-SA" sz="2400" b="1" dirty="0">
                <a:solidFill>
                  <a:prstClr val="black"/>
                </a:solidFill>
              </a:rPr>
              <a:t>أي هدية هي الأفضل؟ لا شيء! لماذا؟</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666143"/>
            <a:ext cx="6534151" cy="1200329"/>
          </a:xfrm>
          <a:prstGeom prst="rect">
            <a:avLst/>
          </a:prstGeom>
          <a:noFill/>
        </p:spPr>
        <p:txBody>
          <a:bodyPr wrap="square">
            <a:spAutoFit/>
          </a:bodyPr>
          <a:lstStyle/>
          <a:p>
            <a:pPr lvl="0" algn="r" rtl="1">
              <a:spcBef>
                <a:spcPts val="600"/>
              </a:spcBef>
              <a:defRPr/>
            </a:pPr>
            <a:r>
              <a:rPr lang="ar-SA" sz="2400" b="1" dirty="0">
                <a:solidFill>
                  <a:prstClr val="black"/>
                </a:solidFill>
              </a:rPr>
              <a:t>وبعد أن يجيب على الأسئلة الأولية، يظهر بولس كيف تتحول المواهب الروحية من كونها مشكلة إلى وسيلة للوحدة (1 </a:t>
            </a:r>
            <a:r>
              <a:rPr lang="ar-SA" sz="2400" b="1" dirty="0" err="1">
                <a:solidFill>
                  <a:prstClr val="black"/>
                </a:solidFill>
              </a:rPr>
              <a:t>كورنثوس</a:t>
            </a:r>
            <a:r>
              <a:rPr lang="ar-SA" sz="2400" b="1" dirty="0">
                <a:solidFill>
                  <a:prstClr val="black"/>
                </a:solidFill>
              </a:rPr>
              <a:t> 12-14).</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5"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vertical)">
                                      <p:cBhvr>
                                        <p:cTn id="19" dur="500"/>
                                        <p:tgtEl>
                                          <p:spTgt spid="5"/>
                                        </p:tgtEl>
                                      </p:cBhvr>
                                    </p:animEffect>
                                  </p:childTnLst>
                                </p:cTn>
                              </p:par>
                            </p:childTnLst>
                          </p:cTn>
                        </p:par>
                        <p:par>
                          <p:cTn id="20" fill="hold">
                            <p:stCondLst>
                              <p:cond delay="500"/>
                            </p:stCondLst>
                            <p:childTnLst>
                              <p:par>
                                <p:cTn id="21" presetID="22" presetClass="entr" presetSubtype="2"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right)">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righ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right)">
                                      <p:cBhvr>
                                        <p:cTn id="39" dur="500"/>
                                        <p:tgtEl>
                                          <p:spTgt spid="2">
                                            <p:txEl>
                                              <p:pRg st="0" end="0"/>
                                            </p:txEl>
                                          </p:spTgt>
                                        </p:tgtEl>
                                      </p:cBhvr>
                                    </p:animEffect>
                                  </p:childTnLst>
                                </p:cTn>
                              </p:par>
                            </p:childTnLst>
                          </p:cTn>
                        </p:par>
                        <p:par>
                          <p:cTn id="40" fill="hold">
                            <p:stCondLst>
                              <p:cond delay="1000"/>
                            </p:stCondLst>
                            <p:childTnLst>
                              <p:par>
                                <p:cTn id="41" presetID="17" presetClass="entr" presetSubtype="2"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2"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right)">
                                      <p:cBhvr>
                                        <p:cTn id="50" dur="500"/>
                                        <p:tgtEl>
                                          <p:spTgt spid="2">
                                            <p:txEl>
                                              <p:pRg st="1" end="1"/>
                                            </p:txEl>
                                          </p:spTgt>
                                        </p:tgtEl>
                                      </p:cBhvr>
                                    </p:animEffect>
                                  </p:childTnLst>
                                </p:cTn>
                              </p:par>
                            </p:childTnLst>
                          </p:cTn>
                        </p:par>
                        <p:par>
                          <p:cTn id="51" fill="hold">
                            <p:stCondLst>
                              <p:cond delay="2000"/>
                            </p:stCondLst>
                            <p:childTnLst>
                              <p:par>
                                <p:cTn id="52" presetID="17" presetClass="entr" presetSubtype="2"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2"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righ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Effect transition="in" filter="fade">
                                      <p:cBhvr>
                                        <p:cTn id="68" dur="500"/>
                                        <p:tgtEl>
                                          <p:spTgt spid="25"/>
                                        </p:tgtEl>
                                      </p:cBhvr>
                                    </p:animEffect>
                                  </p:childTnLst>
                                </p:cTn>
                              </p:par>
                            </p:childTnLst>
                          </p:cTn>
                        </p:par>
                        <p:par>
                          <p:cTn id="69" fill="hold">
                            <p:stCondLst>
                              <p:cond delay="500"/>
                            </p:stCondLst>
                            <p:childTnLst>
                              <p:par>
                                <p:cTn id="70" presetID="22" presetClass="entr" presetSubtype="2"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right)">
                                      <p:cBhvr>
                                        <p:cTn id="72" dur="500"/>
                                        <p:tgtEl>
                                          <p:spTgt spid="2">
                                            <p:txEl>
                                              <p:pRg st="3" end="3"/>
                                            </p:txEl>
                                          </p:spTgt>
                                        </p:tgtEl>
                                      </p:cBhvr>
                                    </p:animEffect>
                                  </p:childTnLst>
                                </p:cTn>
                              </p:par>
                            </p:childTnLst>
                          </p:cTn>
                        </p:par>
                        <p:par>
                          <p:cTn id="73" fill="hold">
                            <p:stCondLst>
                              <p:cond delay="1000"/>
                            </p:stCondLst>
                            <p:childTnLst>
                              <p:par>
                                <p:cTn id="74" presetID="17" presetClass="entr" presetSubtype="2" fill="hold" nodeType="after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500" fill="hold"/>
                                        <p:tgtEl>
                                          <p:spTgt spid="37"/>
                                        </p:tgtEl>
                                        <p:attrNameLst>
                                          <p:attrName>ppt_x</p:attrName>
                                        </p:attrNameLst>
                                      </p:cBhvr>
                                      <p:tavLst>
                                        <p:tav tm="0">
                                          <p:val>
                                            <p:strVal val="#ppt_x+#ppt_w/2"/>
                                          </p:val>
                                        </p:tav>
                                        <p:tav tm="100000">
                                          <p:val>
                                            <p:strVal val="#ppt_x"/>
                                          </p:val>
                                        </p:tav>
                                      </p:tavLst>
                                    </p:anim>
                                    <p:anim calcmode="lin" valueType="num">
                                      <p:cBhvr>
                                        <p:cTn id="77" dur="500" fill="hold"/>
                                        <p:tgtEl>
                                          <p:spTgt spid="37"/>
                                        </p:tgtEl>
                                        <p:attrNameLst>
                                          <p:attrName>ppt_y</p:attrName>
                                        </p:attrNameLst>
                                      </p:cBhvr>
                                      <p:tavLst>
                                        <p:tav tm="0">
                                          <p:val>
                                            <p:strVal val="#ppt_y"/>
                                          </p:val>
                                        </p:tav>
                                        <p:tav tm="100000">
                                          <p:val>
                                            <p:strVal val="#ppt_y"/>
                                          </p:val>
                                        </p:tav>
                                      </p:tavLst>
                                    </p:anim>
                                    <p:anim calcmode="lin" valueType="num">
                                      <p:cBhvr>
                                        <p:cTn id="78" dur="500" fill="hold"/>
                                        <p:tgtEl>
                                          <p:spTgt spid="37"/>
                                        </p:tgtEl>
                                        <p:attrNameLst>
                                          <p:attrName>ppt_w</p:attrName>
                                        </p:attrNameLst>
                                      </p:cBhvr>
                                      <p:tavLst>
                                        <p:tav tm="0">
                                          <p:val>
                                            <p:fltVal val="0"/>
                                          </p:val>
                                        </p:tav>
                                        <p:tav tm="100000">
                                          <p:val>
                                            <p:strVal val="#ppt_w"/>
                                          </p:val>
                                        </p:tav>
                                      </p:tavLst>
                                    </p:anim>
                                    <p:anim calcmode="lin" valueType="num">
                                      <p:cBhvr>
                                        <p:cTn id="79" dur="500" fill="hold"/>
                                        <p:tgtEl>
                                          <p:spTgt spid="37"/>
                                        </p:tgtEl>
                                        <p:attrNameLst>
                                          <p:attrName>ppt_h</p:attrName>
                                        </p:attrNameLst>
                                      </p:cBhvr>
                                      <p:tavLst>
                                        <p:tav tm="0">
                                          <p:val>
                                            <p:strVal val="#ppt_h"/>
                                          </p:val>
                                        </p:tav>
                                        <p:tav tm="100000">
                                          <p:val>
                                            <p:strVal val="#ppt_h"/>
                                          </p:val>
                                        </p:tav>
                                      </p:tavLst>
                                    </p:anim>
                                  </p:childTnLst>
                                </p:cTn>
                              </p:par>
                            </p:childTnLst>
                          </p:cTn>
                        </p:par>
                        <p:par>
                          <p:cTn id="80" fill="hold">
                            <p:stCondLst>
                              <p:cond delay="1500"/>
                            </p:stCondLst>
                            <p:childTnLst>
                              <p:par>
                                <p:cTn id="81" presetID="22" presetClass="entr" presetSubtype="2" fill="hold" grpId="0" nodeType="afterEffect">
                                  <p:stCondLst>
                                    <p:cond delay="0"/>
                                  </p:stCondLst>
                                  <p:childTnLst>
                                    <p:set>
                                      <p:cBhvr>
                                        <p:cTn id="82" dur="1" fill="hold">
                                          <p:stCondLst>
                                            <p:cond delay="0"/>
                                          </p:stCondLst>
                                        </p:cTn>
                                        <p:tgtEl>
                                          <p:spTgt spid="2">
                                            <p:txEl>
                                              <p:pRg st="4" end="4"/>
                                            </p:txEl>
                                          </p:spTgt>
                                        </p:tgtEl>
                                        <p:attrNameLst>
                                          <p:attrName>style.visibility</p:attrName>
                                        </p:attrNameLst>
                                      </p:cBhvr>
                                      <p:to>
                                        <p:strVal val="visible"/>
                                      </p:to>
                                    </p:set>
                                    <p:animEffect transition="in" filter="wipe(right)">
                                      <p:cBhvr>
                                        <p:cTn id="83" dur="500"/>
                                        <p:tgtEl>
                                          <p:spTgt spid="2">
                                            <p:txEl>
                                              <p:pRg st="4" end="4"/>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23"/>
                                        </p:tgtEl>
                                        <p:attrNameLst>
                                          <p:attrName>style.visibility</p:attrName>
                                        </p:attrNameLst>
                                      </p:cBhvr>
                                      <p:to>
                                        <p:strVal val="visible"/>
                                      </p:to>
                                    </p:set>
                                    <p:anim calcmode="lin" valueType="num">
                                      <p:cBhvr>
                                        <p:cTn id="88" dur="500" fill="hold"/>
                                        <p:tgtEl>
                                          <p:spTgt spid="23"/>
                                        </p:tgtEl>
                                        <p:attrNameLst>
                                          <p:attrName>ppt_w</p:attrName>
                                        </p:attrNameLst>
                                      </p:cBhvr>
                                      <p:tavLst>
                                        <p:tav tm="0">
                                          <p:val>
                                            <p:fltVal val="0"/>
                                          </p:val>
                                        </p:tav>
                                        <p:tav tm="100000">
                                          <p:val>
                                            <p:strVal val="#ppt_w"/>
                                          </p:val>
                                        </p:tav>
                                      </p:tavLst>
                                    </p:anim>
                                    <p:anim calcmode="lin" valueType="num">
                                      <p:cBhvr>
                                        <p:cTn id="89" dur="500" fill="hold"/>
                                        <p:tgtEl>
                                          <p:spTgt spid="23"/>
                                        </p:tgtEl>
                                        <p:attrNameLst>
                                          <p:attrName>ppt_h</p:attrName>
                                        </p:attrNameLst>
                                      </p:cBhvr>
                                      <p:tavLst>
                                        <p:tav tm="0">
                                          <p:val>
                                            <p:fltVal val="0"/>
                                          </p:val>
                                        </p:tav>
                                        <p:tav tm="100000">
                                          <p:val>
                                            <p:strVal val="#ppt_h"/>
                                          </p:val>
                                        </p:tav>
                                      </p:tavLst>
                                    </p:anim>
                                    <p:animEffect transition="in" filter="fade">
                                      <p:cBhvr>
                                        <p:cTn id="90" dur="500"/>
                                        <p:tgtEl>
                                          <p:spTgt spid="23"/>
                                        </p:tgtEl>
                                      </p:cBhvr>
                                    </p:animEffect>
                                  </p:childTnLst>
                                </p:cTn>
                              </p:par>
                            </p:childTnLst>
                          </p:cTn>
                        </p:par>
                        <p:par>
                          <p:cTn id="91" fill="hold">
                            <p:stCondLst>
                              <p:cond delay="500"/>
                            </p:stCondLst>
                            <p:childTnLst>
                              <p:par>
                                <p:cTn id="92" presetID="22" presetClass="entr" presetSubtype="2" fill="hold" grpId="0" nodeType="afterEffect">
                                  <p:stCondLst>
                                    <p:cond delay="0"/>
                                  </p:stCondLst>
                                  <p:childTnLst>
                                    <p:set>
                                      <p:cBhvr>
                                        <p:cTn id="93" dur="1" fill="hold">
                                          <p:stCondLst>
                                            <p:cond delay="0"/>
                                          </p:stCondLst>
                                        </p:cTn>
                                        <p:tgtEl>
                                          <p:spTgt spid="2">
                                            <p:txEl>
                                              <p:pRg st="5" end="5"/>
                                            </p:txEl>
                                          </p:spTgt>
                                        </p:tgtEl>
                                        <p:attrNameLst>
                                          <p:attrName>style.visibility</p:attrName>
                                        </p:attrNameLst>
                                      </p:cBhvr>
                                      <p:to>
                                        <p:strVal val="visible"/>
                                      </p:to>
                                    </p:set>
                                    <p:animEffect transition="in" filter="wipe(right)">
                                      <p:cBhvr>
                                        <p:cTn id="94" dur="500"/>
                                        <p:tgtEl>
                                          <p:spTgt spid="2">
                                            <p:txEl>
                                              <p:pRg st="5" end="5"/>
                                            </p:txEl>
                                          </p:spTgt>
                                        </p:tgtEl>
                                      </p:cBhvr>
                                    </p:animEffect>
                                  </p:childTnLst>
                                </p:cTn>
                              </p:par>
                            </p:childTnLst>
                          </p:cTn>
                        </p:par>
                        <p:par>
                          <p:cTn id="95" fill="hold">
                            <p:stCondLst>
                              <p:cond delay="1000"/>
                            </p:stCondLst>
                            <p:childTnLst>
                              <p:par>
                                <p:cTn id="96" presetID="17" presetClass="entr" presetSubtype="2" fill="hold" nodeType="afterEffect">
                                  <p:stCondLst>
                                    <p:cond delay="0"/>
                                  </p:stCondLst>
                                  <p:childTnLst>
                                    <p:set>
                                      <p:cBhvr>
                                        <p:cTn id="97" dur="1" fill="hold">
                                          <p:stCondLst>
                                            <p:cond delay="0"/>
                                          </p:stCondLst>
                                        </p:cTn>
                                        <p:tgtEl>
                                          <p:spTgt spid="35"/>
                                        </p:tgtEl>
                                        <p:attrNameLst>
                                          <p:attrName>style.visibility</p:attrName>
                                        </p:attrNameLst>
                                      </p:cBhvr>
                                      <p:to>
                                        <p:strVal val="visible"/>
                                      </p:to>
                                    </p:set>
                                    <p:anim calcmode="lin" valueType="num">
                                      <p:cBhvr>
                                        <p:cTn id="98" dur="500" fill="hold"/>
                                        <p:tgtEl>
                                          <p:spTgt spid="35"/>
                                        </p:tgtEl>
                                        <p:attrNameLst>
                                          <p:attrName>ppt_x</p:attrName>
                                        </p:attrNameLst>
                                      </p:cBhvr>
                                      <p:tavLst>
                                        <p:tav tm="0">
                                          <p:val>
                                            <p:strVal val="#ppt_x+#ppt_w/2"/>
                                          </p:val>
                                        </p:tav>
                                        <p:tav tm="100000">
                                          <p:val>
                                            <p:strVal val="#ppt_x"/>
                                          </p:val>
                                        </p:tav>
                                      </p:tavLst>
                                    </p:anim>
                                    <p:anim calcmode="lin" valueType="num">
                                      <p:cBhvr>
                                        <p:cTn id="99" dur="500" fill="hold"/>
                                        <p:tgtEl>
                                          <p:spTgt spid="35"/>
                                        </p:tgtEl>
                                        <p:attrNameLst>
                                          <p:attrName>ppt_y</p:attrName>
                                        </p:attrNameLst>
                                      </p:cBhvr>
                                      <p:tavLst>
                                        <p:tav tm="0">
                                          <p:val>
                                            <p:strVal val="#ppt_y"/>
                                          </p:val>
                                        </p:tav>
                                        <p:tav tm="100000">
                                          <p:val>
                                            <p:strVal val="#ppt_y"/>
                                          </p:val>
                                        </p:tav>
                                      </p:tavLst>
                                    </p:anim>
                                    <p:anim calcmode="lin" valueType="num">
                                      <p:cBhvr>
                                        <p:cTn id="100" dur="500" fill="hold"/>
                                        <p:tgtEl>
                                          <p:spTgt spid="35"/>
                                        </p:tgtEl>
                                        <p:attrNameLst>
                                          <p:attrName>ppt_w</p:attrName>
                                        </p:attrNameLst>
                                      </p:cBhvr>
                                      <p:tavLst>
                                        <p:tav tm="0">
                                          <p:val>
                                            <p:fltVal val="0"/>
                                          </p:val>
                                        </p:tav>
                                        <p:tav tm="100000">
                                          <p:val>
                                            <p:strVal val="#ppt_w"/>
                                          </p:val>
                                        </p:tav>
                                      </p:tavLst>
                                    </p:anim>
                                    <p:anim calcmode="lin" valueType="num">
                                      <p:cBhvr>
                                        <p:cTn id="101" dur="500" fill="hold"/>
                                        <p:tgtEl>
                                          <p:spTgt spid="35"/>
                                        </p:tgtEl>
                                        <p:attrNameLst>
                                          <p:attrName>ppt_h</p:attrName>
                                        </p:attrNameLst>
                                      </p:cBhvr>
                                      <p:tavLst>
                                        <p:tav tm="0">
                                          <p:val>
                                            <p:strVal val="#ppt_h"/>
                                          </p:val>
                                        </p:tav>
                                        <p:tav tm="100000">
                                          <p:val>
                                            <p:strVal val="#ppt_h"/>
                                          </p:val>
                                        </p:tav>
                                      </p:tavLst>
                                    </p:anim>
                                  </p:childTnLst>
                                </p:cTn>
                              </p:par>
                            </p:childTnLst>
                          </p:cTn>
                        </p:par>
                        <p:par>
                          <p:cTn id="102" fill="hold">
                            <p:stCondLst>
                              <p:cond delay="1500"/>
                            </p:stCondLst>
                            <p:childTnLst>
                              <p:par>
                                <p:cTn id="103" presetID="22" presetClass="entr" presetSubtype="2" fill="hold" grpId="0" nodeType="afterEffect">
                                  <p:stCondLst>
                                    <p:cond delay="0"/>
                                  </p:stCondLst>
                                  <p:childTnLst>
                                    <p:set>
                                      <p:cBhvr>
                                        <p:cTn id="104" dur="1" fill="hold">
                                          <p:stCondLst>
                                            <p:cond delay="0"/>
                                          </p:stCondLst>
                                        </p:cTn>
                                        <p:tgtEl>
                                          <p:spTgt spid="2">
                                            <p:txEl>
                                              <p:pRg st="6" end="6"/>
                                            </p:txEl>
                                          </p:spTgt>
                                        </p:tgtEl>
                                        <p:attrNameLst>
                                          <p:attrName>style.visibility</p:attrName>
                                        </p:attrNameLst>
                                      </p:cBhvr>
                                      <p:to>
                                        <p:strVal val="visible"/>
                                      </p:to>
                                    </p:set>
                                    <p:animEffect transition="in" filter="wipe(right)">
                                      <p:cBhvr>
                                        <p:cTn id="105" dur="500"/>
                                        <p:tgtEl>
                                          <p:spTgt spid="2">
                                            <p:txEl>
                                              <p:pRg st="6" end="6"/>
                                            </p:txEl>
                                          </p:spTgt>
                                        </p:tgtEl>
                                      </p:cBhvr>
                                    </p:animEffect>
                                  </p:childTnLst>
                                </p:cTn>
                              </p:par>
                            </p:childTnLst>
                          </p:cTn>
                        </p:par>
                        <p:par>
                          <p:cTn id="106" fill="hold">
                            <p:stCondLst>
                              <p:cond delay="2000"/>
                            </p:stCondLst>
                            <p:childTnLst>
                              <p:par>
                                <p:cTn id="107" presetID="17" presetClass="entr" presetSubtype="2" fill="hold" nodeType="afterEffect">
                                  <p:stCondLst>
                                    <p:cond delay="0"/>
                                  </p:stCondLst>
                                  <p:childTnLst>
                                    <p:set>
                                      <p:cBhvr>
                                        <p:cTn id="108" dur="1" fill="hold">
                                          <p:stCondLst>
                                            <p:cond delay="0"/>
                                          </p:stCondLst>
                                        </p:cTn>
                                        <p:tgtEl>
                                          <p:spTgt spid="33"/>
                                        </p:tgtEl>
                                        <p:attrNameLst>
                                          <p:attrName>style.visibility</p:attrName>
                                        </p:attrNameLst>
                                      </p:cBhvr>
                                      <p:to>
                                        <p:strVal val="visible"/>
                                      </p:to>
                                    </p:set>
                                    <p:anim calcmode="lin" valueType="num">
                                      <p:cBhvr>
                                        <p:cTn id="109" dur="500" fill="hold"/>
                                        <p:tgtEl>
                                          <p:spTgt spid="33"/>
                                        </p:tgtEl>
                                        <p:attrNameLst>
                                          <p:attrName>ppt_x</p:attrName>
                                        </p:attrNameLst>
                                      </p:cBhvr>
                                      <p:tavLst>
                                        <p:tav tm="0">
                                          <p:val>
                                            <p:strVal val="#ppt_x+#ppt_w/2"/>
                                          </p:val>
                                        </p:tav>
                                        <p:tav tm="100000">
                                          <p:val>
                                            <p:strVal val="#ppt_x"/>
                                          </p:val>
                                        </p:tav>
                                      </p:tavLst>
                                    </p:anim>
                                    <p:anim calcmode="lin" valueType="num">
                                      <p:cBhvr>
                                        <p:cTn id="110" dur="500" fill="hold"/>
                                        <p:tgtEl>
                                          <p:spTgt spid="33"/>
                                        </p:tgtEl>
                                        <p:attrNameLst>
                                          <p:attrName>ppt_y</p:attrName>
                                        </p:attrNameLst>
                                      </p:cBhvr>
                                      <p:tavLst>
                                        <p:tav tm="0">
                                          <p:val>
                                            <p:strVal val="#ppt_y"/>
                                          </p:val>
                                        </p:tav>
                                        <p:tav tm="100000">
                                          <p:val>
                                            <p:strVal val="#ppt_y"/>
                                          </p:val>
                                        </p:tav>
                                      </p:tavLst>
                                    </p:anim>
                                    <p:anim calcmode="lin" valueType="num">
                                      <p:cBhvr>
                                        <p:cTn id="111" dur="500" fill="hold"/>
                                        <p:tgtEl>
                                          <p:spTgt spid="33"/>
                                        </p:tgtEl>
                                        <p:attrNameLst>
                                          <p:attrName>ppt_w</p:attrName>
                                        </p:attrNameLst>
                                      </p:cBhvr>
                                      <p:tavLst>
                                        <p:tav tm="0">
                                          <p:val>
                                            <p:fltVal val="0"/>
                                          </p:val>
                                        </p:tav>
                                        <p:tav tm="100000">
                                          <p:val>
                                            <p:strVal val="#ppt_w"/>
                                          </p:val>
                                        </p:tav>
                                      </p:tavLst>
                                    </p:anim>
                                    <p:anim calcmode="lin" valueType="num">
                                      <p:cBhvr>
                                        <p:cTn id="112" dur="500" fill="hold"/>
                                        <p:tgtEl>
                                          <p:spTgt spid="33"/>
                                        </p:tgtEl>
                                        <p:attrNameLst>
                                          <p:attrName>ppt_h</p:attrName>
                                        </p:attrNameLst>
                                      </p:cBhvr>
                                      <p:tavLst>
                                        <p:tav tm="0">
                                          <p:val>
                                            <p:strVal val="#ppt_h"/>
                                          </p:val>
                                        </p:tav>
                                        <p:tav tm="100000">
                                          <p:val>
                                            <p:strVal val="#ppt_h"/>
                                          </p:val>
                                        </p:tav>
                                      </p:tavLst>
                                    </p:anim>
                                  </p:childTnLst>
                                </p:cTn>
                              </p:par>
                            </p:childTnLst>
                          </p:cTn>
                        </p:par>
                        <p:par>
                          <p:cTn id="113" fill="hold">
                            <p:stCondLst>
                              <p:cond delay="2500"/>
                            </p:stCondLst>
                            <p:childTnLst>
                              <p:par>
                                <p:cTn id="114" presetID="22" presetClass="entr" presetSubtype="2" fill="hold" grpId="0" nodeType="afterEffect">
                                  <p:stCondLst>
                                    <p:cond delay="0"/>
                                  </p:stCondLst>
                                  <p:childTnLst>
                                    <p:set>
                                      <p:cBhvr>
                                        <p:cTn id="115" dur="1" fill="hold">
                                          <p:stCondLst>
                                            <p:cond delay="0"/>
                                          </p:stCondLst>
                                        </p:cTn>
                                        <p:tgtEl>
                                          <p:spTgt spid="2">
                                            <p:txEl>
                                              <p:pRg st="7" end="7"/>
                                            </p:txEl>
                                          </p:spTgt>
                                        </p:tgtEl>
                                        <p:attrNameLst>
                                          <p:attrName>style.visibility</p:attrName>
                                        </p:attrNameLst>
                                      </p:cBhvr>
                                      <p:to>
                                        <p:strVal val="visible"/>
                                      </p:to>
                                    </p:set>
                                    <p:animEffect transition="in" filter="wipe(right)">
                                      <p:cBhvr>
                                        <p:cTn id="11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307053" y="937950"/>
            <a:ext cx="5951622" cy="1107996"/>
          </a:xfrm>
          <a:prstGeom prst="rect">
            <a:avLst/>
          </a:prstGeom>
          <a:noFill/>
        </p:spPr>
        <p:txBody>
          <a:bodyPr wrap="square">
            <a:spAutoFit/>
          </a:bodyPr>
          <a:lstStyle/>
          <a:p>
            <a:pPr algn="ctr" rtl="1"/>
            <a:r>
              <a:rPr lang="ar-SA" sz="6600" b="1" dirty="0">
                <a:ln w="13462">
                  <a:solidFill>
                    <a:schemeClr val="bg1"/>
                  </a:solidFill>
                  <a:prstDash val="solid"/>
                </a:ln>
                <a:solidFill>
                  <a:schemeClr val="accent5">
                    <a:lumMod val="50000"/>
                  </a:schemeClr>
                </a:solidFill>
                <a:effectLst>
                  <a:outerShdw dist="38100" dir="2700000" algn="bl" rotWithShape="0">
                    <a:schemeClr val="accent5"/>
                  </a:outerShdw>
                </a:effectLst>
              </a:rPr>
              <a:t>المواهب الروحية</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6CA8341-B591-2943-A9A6-1394A0B89F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15F0159-3788-518E-6DCB-F8B660BD6A6A}"/>
              </a:ext>
            </a:extLst>
          </p:cNvPr>
          <p:cNvSpPr txBox="1"/>
          <p:nvPr/>
        </p:nvSpPr>
        <p:spPr>
          <a:xfrm>
            <a:off x="314325" y="-177342"/>
            <a:ext cx="10067923" cy="769441"/>
          </a:xfrm>
          <a:prstGeom prst="rect">
            <a:avLst/>
          </a:prstGeom>
          <a:noFill/>
        </p:spPr>
        <p:txBody>
          <a:bodyPr wrap="square">
            <a:spAutoFit/>
          </a:bodyPr>
          <a:lstStyle/>
          <a:p>
            <a:pPr algn="ctr" rtl="1"/>
            <a:r>
              <a:rPr lang="ar-SA" sz="4400" b="1" dirty="0">
                <a:ln w="6600">
                  <a:solidFill>
                    <a:schemeClr val="accent2"/>
                  </a:solidFill>
                  <a:prstDash val="solid"/>
                </a:ln>
                <a:solidFill>
                  <a:schemeClr val="bg1"/>
                </a:solidFill>
                <a:effectLst>
                  <a:outerShdw dist="38100" dir="2700000" algn="tl" rotWithShape="0">
                    <a:schemeClr val="accent2">
                      <a:lumMod val="50000"/>
                    </a:schemeClr>
                  </a:outerShdw>
                </a:effectLst>
              </a:rPr>
              <a:t>هدايا كثيرة، معطي واحد</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017AAC93-3BD3-8125-92C3-D2795C7DB6D0}"/>
              </a:ext>
            </a:extLst>
          </p:cNvPr>
          <p:cNvSpPr txBox="1"/>
          <p:nvPr/>
        </p:nvSpPr>
        <p:spPr>
          <a:xfrm>
            <a:off x="-17723" y="554728"/>
            <a:ext cx="10067923" cy="430887"/>
          </a:xfrm>
          <a:prstGeom prst="rect">
            <a:avLst/>
          </a:prstGeom>
          <a:noFill/>
        </p:spPr>
        <p:txBody>
          <a:bodyPr wrap="square">
            <a:spAutoFit/>
          </a:bodyPr>
          <a:lstStyle/>
          <a:p>
            <a:pPr algn="ctr" rtl="1"/>
            <a:r>
              <a:rPr lang="ar-SA" sz="2200" b="1" dirty="0">
                <a:solidFill>
                  <a:schemeClr val="accent5">
                    <a:lumMod val="50000"/>
                  </a:schemeClr>
                </a:solidFill>
                <a:latin typeface="Comic Sans MS" panose="030F0702030302020204" pitchFamily="66" charset="0"/>
              </a:rPr>
              <a:t>'هُنَاكَ مَوَاهِبُ مُخْتَلِفَةٌ، وَلَكِنَّ الرُّوحَ وَاحِدٌ. ‘</a:t>
            </a:r>
            <a:r>
              <a:rPr lang="es-ES" sz="1600" b="1" dirty="0">
                <a:solidFill>
                  <a:schemeClr val="accent5">
                    <a:lumMod val="50000"/>
                  </a:schemeClr>
                </a:solidFill>
                <a:latin typeface="Comic Sans MS" panose="030F0702030302020204" pitchFamily="66" charset="0"/>
              </a:rPr>
              <a:t> </a:t>
            </a:r>
            <a:r>
              <a:rPr lang="ar-SA" sz="1600" b="1" dirty="0">
                <a:solidFill>
                  <a:schemeClr val="accent5">
                    <a:lumMod val="50000"/>
                  </a:schemeClr>
                </a:solidFill>
                <a:latin typeface="Comic Sans MS" panose="030F0702030302020204" pitchFamily="66" charset="0"/>
              </a:rPr>
              <a:t>(1 كورنثوس </a:t>
            </a:r>
            <a:r>
              <a:rPr lang="fr-FR" sz="1600" b="1" dirty="0">
                <a:solidFill>
                  <a:schemeClr val="accent5">
                    <a:lumMod val="50000"/>
                  </a:schemeClr>
                </a:solidFill>
                <a:latin typeface="Comic Sans MS" panose="030F0702030302020204" pitchFamily="66" charset="0"/>
              </a:rPr>
              <a:t>4:12</a:t>
            </a:r>
            <a:r>
              <a:rPr lang="ar-SA" sz="1600" b="1" dirty="0">
                <a:solidFill>
                  <a:schemeClr val="accent5">
                    <a:lumMod val="50000"/>
                  </a:schemeClr>
                </a:solidFill>
                <a:latin typeface="Comic Sans MS" panose="030F0702030302020204" pitchFamily="66" charset="0"/>
              </a:rPr>
              <a:t>)</a:t>
            </a:r>
            <a:endParaRPr lang="en" sz="16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99BF9797-21BE-9AD6-BF2F-318573595D4B}"/>
              </a:ext>
            </a:extLst>
          </p:cNvPr>
          <p:cNvSpPr txBox="1"/>
          <p:nvPr/>
        </p:nvSpPr>
        <p:spPr>
          <a:xfrm>
            <a:off x="314325" y="1068706"/>
            <a:ext cx="9753598" cy="461665"/>
          </a:xfrm>
          <a:prstGeom prst="rect">
            <a:avLst/>
          </a:prstGeom>
          <a:noFill/>
        </p:spPr>
        <p:txBody>
          <a:bodyPr wrap="square" rtlCol="0">
            <a:spAutoFit/>
          </a:bodyPr>
          <a:lstStyle/>
          <a:p>
            <a:pPr algn="ctr" rtl="1">
              <a:spcBef>
                <a:spcPts val="600"/>
              </a:spcBef>
            </a:pPr>
            <a:r>
              <a:rPr lang="ar-SA" sz="2400" b="1" dirty="0"/>
              <a:t>من يمنح الهدايا الروحية؟ (1 </a:t>
            </a:r>
            <a:r>
              <a:rPr lang="ar-SA" sz="2400" b="1" dirty="0" err="1"/>
              <a:t>كورنثوس</a:t>
            </a:r>
            <a:r>
              <a:rPr lang="ar-SA" sz="2400" b="1" dirty="0"/>
              <a:t> </a:t>
            </a:r>
            <a:r>
              <a:rPr lang="fr-FR" sz="2400" b="1" dirty="0"/>
              <a:t>4:12</a:t>
            </a:r>
            <a:r>
              <a:rPr lang="ar-SA" sz="2400" b="1" dirty="0"/>
              <a:t>-6)</a:t>
            </a:r>
            <a:endParaRPr lang="en" sz="2400" b="1" dirty="0"/>
          </a:p>
        </p:txBody>
      </p:sp>
      <p:graphicFrame>
        <p:nvGraphicFramePr>
          <p:cNvPr id="7" name="Tabla 6">
            <a:extLst>
              <a:ext uri="{FF2B5EF4-FFF2-40B4-BE49-F238E27FC236}">
                <a16:creationId xmlns:a16="http://schemas.microsoft.com/office/drawing/2014/main" id="{ECE4DB32-61F6-E6C2-45EE-41FA40A57603}"/>
              </a:ext>
            </a:extLst>
          </p:cNvPr>
          <p:cNvGraphicFramePr>
            <a:graphicFrameLocks noGrp="1"/>
          </p:cNvGraphicFramePr>
          <p:nvPr>
            <p:extLst>
              <p:ext uri="{D42A27DB-BD31-4B8C-83A1-F6EECF244321}">
                <p14:modId xmlns:p14="http://schemas.microsoft.com/office/powerpoint/2010/main" val="2578539908"/>
              </p:ext>
            </p:extLst>
          </p:nvPr>
        </p:nvGraphicFramePr>
        <p:xfrm>
          <a:off x="252411" y="1485120"/>
          <a:ext cx="9563100" cy="137160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757364">
                  <a:extLst>
                    <a:ext uri="{9D8B030D-6E8A-4147-A177-3AD203B41FA5}">
                      <a16:colId xmlns:a16="http://schemas.microsoft.com/office/drawing/2014/main" val="2953872213"/>
                    </a:ext>
                  </a:extLst>
                </a:gridCol>
                <a:gridCol w="2000250">
                  <a:extLst>
                    <a:ext uri="{9D8B030D-6E8A-4147-A177-3AD203B41FA5}">
                      <a16:colId xmlns:a16="http://schemas.microsoft.com/office/drawing/2014/main" val="1097554260"/>
                    </a:ext>
                  </a:extLst>
                </a:gridCol>
                <a:gridCol w="1400175">
                  <a:extLst>
                    <a:ext uri="{9D8B030D-6E8A-4147-A177-3AD203B41FA5}">
                      <a16:colId xmlns:a16="http://schemas.microsoft.com/office/drawing/2014/main" val="1633178379"/>
                    </a:ext>
                  </a:extLst>
                </a:gridCol>
                <a:gridCol w="2038350">
                  <a:extLst>
                    <a:ext uri="{9D8B030D-6E8A-4147-A177-3AD203B41FA5}">
                      <a16:colId xmlns:a16="http://schemas.microsoft.com/office/drawing/2014/main" val="1700144443"/>
                    </a:ext>
                  </a:extLst>
                </a:gridCol>
                <a:gridCol w="2366961">
                  <a:extLst>
                    <a:ext uri="{9D8B030D-6E8A-4147-A177-3AD203B41FA5}">
                      <a16:colId xmlns:a16="http://schemas.microsoft.com/office/drawing/2014/main" val="62583980"/>
                    </a:ext>
                  </a:extLst>
                </a:gridCol>
              </a:tblGrid>
              <a:tr h="370840">
                <a:tc>
                  <a:txBody>
                    <a:bodyPr/>
                    <a:lstStyle/>
                    <a:p>
                      <a:pPr algn="r" rtl="1"/>
                      <a:r>
                        <a:rPr lang="ar-SA" sz="2400" b="1" dirty="0"/>
                        <a:t>الروح</a:t>
                      </a:r>
                      <a:endParaRPr lang="en" sz="24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gn="r" rtl="1"/>
                      <a:r>
                        <a:rPr lang="ar-SA" sz="2400" b="1" dirty="0"/>
                        <a:t>لكن نفس الشيء</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r" rtl="1"/>
                      <a:r>
                        <a:rPr lang="ar-SA" sz="2400" b="1" dirty="0"/>
                        <a:t>الهدايا</a:t>
                      </a:r>
                      <a:endParaRPr lang="en" sz="2400" b="1" dirty="0"/>
                    </a:p>
                  </a:txBody>
                  <a:tcPr/>
                </a:tc>
                <a:tc rowSpan="3">
                  <a:txBody>
                    <a:bodyPr/>
                    <a:lstStyle/>
                    <a:p>
                      <a:pPr algn="r" rtl="1"/>
                      <a:r>
                        <a:rPr lang="ar-SA" sz="2400" b="1" dirty="0"/>
                        <a:t>هناك اختلافات في</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r" defTabSz="914400" rtl="1" eaLnBrk="1" latinLnBrk="0" hangingPunct="1"/>
                      <a:r>
                        <a:rPr lang="ar-SA" sz="2400" b="1" kern="1200" dirty="0">
                          <a:solidFill>
                            <a:schemeClr val="dk1"/>
                          </a:solidFill>
                          <a:latin typeface="+mn-lt"/>
                          <a:ea typeface="+mn-ea"/>
                          <a:cs typeface="+mn-cs"/>
                        </a:rPr>
                        <a:t>1 كورنثوس 4:12</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pPr algn="r" rtl="1"/>
                      <a:r>
                        <a:rPr lang="ar-SA" sz="2400" b="1" dirty="0"/>
                        <a:t>رب</a:t>
                      </a:r>
                      <a:endParaRPr lang="en" sz="24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pPr algn="r" rtl="1"/>
                      <a:r>
                        <a:rPr lang="ar-SA" sz="2400" b="1" dirty="0"/>
                        <a:t>الخدمات</a:t>
                      </a:r>
                      <a:endParaRPr lang="en" sz="2400" b="1" dirty="0"/>
                    </a:p>
                  </a:txBody>
                  <a:tcPr/>
                </a:tc>
                <a:tc vMerge="1">
                  <a:txBody>
                    <a:bodyPr/>
                    <a:lstStyle/>
                    <a:p>
                      <a:endParaRPr lang="es-ES" dirty="0"/>
                    </a:p>
                  </a:txBody>
                  <a:tcPr/>
                </a:tc>
                <a:tc>
                  <a:txBody>
                    <a:bodyPr/>
                    <a:lstStyle/>
                    <a:p>
                      <a:pPr algn="r" rtl="1"/>
                      <a:r>
                        <a:rPr lang="ar-SA" sz="2400" b="1" dirty="0"/>
                        <a:t>1 كورنثوس 5:12</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pPr algn="r" rtl="1"/>
                      <a:r>
                        <a:rPr lang="ar-SA" sz="2400" b="1" dirty="0"/>
                        <a:t>الإله</a:t>
                      </a:r>
                      <a:endParaRPr lang="en" sz="2400" b="1" dirty="0"/>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pPr algn="r" rtl="1"/>
                      <a:r>
                        <a:rPr lang="ar-SA" sz="2400" b="1" dirty="0"/>
                        <a:t>أعمال</a:t>
                      </a:r>
                      <a:endParaRPr lang="en" sz="2400" b="1" dirty="0"/>
                    </a:p>
                  </a:txBody>
                  <a:tcPr/>
                </a:tc>
                <a:tc vMerge="1">
                  <a:txBody>
                    <a:bodyPr/>
                    <a:lstStyle/>
                    <a:p>
                      <a:endParaRPr lang="es-ES" dirty="0"/>
                    </a:p>
                  </a:txBody>
                  <a:tcPr/>
                </a:tc>
                <a:tc>
                  <a:txBody>
                    <a:bodyPr/>
                    <a:lstStyle/>
                    <a:p>
                      <a:pPr algn="r" rtl="1"/>
                      <a:r>
                        <a:rPr lang="ar-SA" sz="2400" b="1" dirty="0"/>
                        <a:t>1 كورنثوس 12:6</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57A4E06F-BB03-8BA0-73D1-4254D8586DBE}"/>
              </a:ext>
            </a:extLst>
          </p:cNvPr>
          <p:cNvSpPr txBox="1"/>
          <p:nvPr/>
        </p:nvSpPr>
        <p:spPr>
          <a:xfrm>
            <a:off x="-17723" y="3379677"/>
            <a:ext cx="8896350" cy="830997"/>
          </a:xfrm>
          <a:prstGeom prst="rect">
            <a:avLst/>
          </a:prstGeom>
          <a:noFill/>
        </p:spPr>
        <p:txBody>
          <a:bodyPr wrap="square" rtlCol="0">
            <a:spAutoFit/>
          </a:bodyPr>
          <a:lstStyle/>
          <a:p>
            <a:pPr algn="r" rtl="1">
              <a:spcBef>
                <a:spcPts val="600"/>
              </a:spcBef>
            </a:pPr>
            <a:r>
              <a:rPr lang="ar-SA" sz="2400" b="1" dirty="0"/>
              <a:t>لمساعدتنا على فهم العلاقة بين المواهب الروحية ومعطيها، يستخدم بولس ثلاثة مصطلحات لتحديدها، مسلطة الضوء على تنوعها: الهبات؛ الخدمات؛ والأعمال.</a:t>
            </a:r>
            <a:endParaRPr lang="en" sz="2400" b="1" dirty="0"/>
          </a:p>
        </p:txBody>
      </p:sp>
      <p:sp>
        <p:nvSpPr>
          <p:cNvPr id="9" name="Cerrar llave 8">
            <a:extLst>
              <a:ext uri="{FF2B5EF4-FFF2-40B4-BE49-F238E27FC236}">
                <a16:creationId xmlns:a16="http://schemas.microsoft.com/office/drawing/2014/main" id="{761B7D8A-135D-1C89-31BF-65C7091755C6}"/>
              </a:ext>
            </a:extLst>
          </p:cNvPr>
          <p:cNvSpPr/>
          <p:nvPr/>
        </p:nvSpPr>
        <p:spPr>
          <a:xfrm rot="5400000">
            <a:off x="4580183" y="2256087"/>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EADE9F52-3687-F316-E52E-D32C02020DED}"/>
              </a:ext>
            </a:extLst>
          </p:cNvPr>
          <p:cNvSpPr txBox="1"/>
          <p:nvPr/>
        </p:nvSpPr>
        <p:spPr>
          <a:xfrm>
            <a:off x="3514724" y="2941582"/>
            <a:ext cx="2381250" cy="400110"/>
          </a:xfrm>
          <a:prstGeom prst="rect">
            <a:avLst/>
          </a:prstGeom>
          <a:noFill/>
        </p:spPr>
        <p:txBody>
          <a:bodyPr wrap="square" rtlCol="0">
            <a:spAutoFit/>
          </a:bodyPr>
          <a:lstStyle/>
          <a:p>
            <a:pPr algn="ctr"/>
            <a:r>
              <a:rPr lang="ar-SA" sz="2000" b="1" dirty="0">
                <a:solidFill>
                  <a:schemeClr val="accent2">
                    <a:lumMod val="50000"/>
                  </a:schemeClr>
                </a:solidFill>
              </a:rPr>
              <a:t>المواهب الروحية</a:t>
            </a:r>
            <a:endParaRPr lang="en" sz="2000" b="1" dirty="0">
              <a:solidFill>
                <a:schemeClr val="accent2">
                  <a:lumMod val="50000"/>
                </a:schemeClr>
              </a:solidFill>
            </a:endParaRPr>
          </a:p>
        </p:txBody>
      </p:sp>
      <p:sp>
        <p:nvSpPr>
          <p:cNvPr id="12" name="Cerrar llave 11">
            <a:extLst>
              <a:ext uri="{FF2B5EF4-FFF2-40B4-BE49-F238E27FC236}">
                <a16:creationId xmlns:a16="http://schemas.microsoft.com/office/drawing/2014/main" id="{C2102737-1EA0-027D-0D7B-E402BD64F97A}"/>
              </a:ext>
            </a:extLst>
          </p:cNvPr>
          <p:cNvSpPr/>
          <p:nvPr/>
        </p:nvSpPr>
        <p:spPr>
          <a:xfrm rot="5400000">
            <a:off x="1015760" y="2088009"/>
            <a:ext cx="231282" cy="1738926"/>
          </a:xfrm>
          <a:prstGeom prst="rightBrace">
            <a:avLst>
              <a:gd name="adj1" fmla="val 111458"/>
              <a:gd name="adj2" fmla="val 49447"/>
            </a:avLst>
          </a:prstGeom>
          <a:ln>
            <a:solidFill>
              <a:schemeClr val="accent5">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211C9E76-0FBC-EF53-37D5-ABB26A8E38BA}"/>
              </a:ext>
            </a:extLst>
          </p:cNvPr>
          <p:cNvSpPr txBox="1"/>
          <p:nvPr/>
        </p:nvSpPr>
        <p:spPr>
          <a:xfrm>
            <a:off x="340826" y="2994303"/>
            <a:ext cx="1581150" cy="400110"/>
          </a:xfrm>
          <a:prstGeom prst="rect">
            <a:avLst/>
          </a:prstGeom>
          <a:noFill/>
        </p:spPr>
        <p:txBody>
          <a:bodyPr wrap="square" rtlCol="0">
            <a:spAutoFit/>
          </a:bodyPr>
          <a:lstStyle/>
          <a:p>
            <a:pPr algn="ctr"/>
            <a:r>
              <a:rPr lang="ar-SA" sz="2000" b="1" dirty="0">
                <a:solidFill>
                  <a:schemeClr val="accent5">
                    <a:lumMod val="50000"/>
                  </a:schemeClr>
                </a:solidFill>
              </a:rPr>
              <a:t>المعطي</a:t>
            </a:r>
            <a:endParaRPr lang="en" sz="2000" b="1" dirty="0">
              <a:solidFill>
                <a:schemeClr val="accent5">
                  <a:lumMod val="50000"/>
                </a:schemeClr>
              </a:solidFill>
            </a:endParaRPr>
          </a:p>
        </p:txBody>
      </p:sp>
      <p:pic>
        <p:nvPicPr>
          <p:cNvPr id="4" name="Imagen 3">
            <a:extLst>
              <a:ext uri="{FF2B5EF4-FFF2-40B4-BE49-F238E27FC236}">
                <a16:creationId xmlns:a16="http://schemas.microsoft.com/office/drawing/2014/main" id="{422626E7-33C0-E7E7-469F-6D552CA9F97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CA9CE683-09BD-C87B-6659-C26FBC936611}"/>
              </a:ext>
            </a:extLst>
          </p:cNvPr>
          <p:cNvSpPr txBox="1"/>
          <p:nvPr/>
        </p:nvSpPr>
        <p:spPr>
          <a:xfrm>
            <a:off x="6640155" y="5226784"/>
            <a:ext cx="5551843" cy="1569660"/>
          </a:xfrm>
          <a:prstGeom prst="rect">
            <a:avLst/>
          </a:prstGeom>
          <a:noFill/>
        </p:spPr>
        <p:txBody>
          <a:bodyPr wrap="square">
            <a:spAutoFit/>
          </a:bodyPr>
          <a:lstStyle/>
          <a:p>
            <a:pPr algn="r" rtl="1">
              <a:spcBef>
                <a:spcPts val="600"/>
              </a:spcBef>
            </a:pPr>
            <a:r>
              <a:rPr lang="ar-SA" sz="2400" b="1" dirty="0"/>
              <a:t>لكن الله لا يمنح الهدايا كما فعل "الآلهة" اليونانية-الرومانية (1 </a:t>
            </a:r>
            <a:r>
              <a:rPr lang="ar-SA" sz="2400" b="1" dirty="0" err="1"/>
              <a:t>كورنثوس</a:t>
            </a:r>
            <a:r>
              <a:rPr lang="ar-SA" sz="2400" b="1" dirty="0"/>
              <a:t> </a:t>
            </a:r>
            <a:r>
              <a:rPr lang="fr-FR" sz="2400" b="1" dirty="0"/>
              <a:t>2:12</a:t>
            </a:r>
            <a:r>
              <a:rPr lang="ar-SA" sz="2400" b="1" dirty="0"/>
              <a:t>). لا يوجد نشوة، ولا اختيار هرمي لمستلمي الهدايا (مثل، على سبيل المثال، </a:t>
            </a:r>
            <a:r>
              <a:rPr lang="ar-SA" sz="2400" b="1" dirty="0" err="1"/>
              <a:t>الكاهنات</a:t>
            </a:r>
            <a:r>
              <a:rPr lang="ar-SA" sz="2400" b="1" dirty="0"/>
              <a:t>).</a:t>
            </a:r>
            <a:endParaRPr lang="en" sz="2400" b="1" dirty="0"/>
          </a:p>
        </p:txBody>
      </p:sp>
      <p:pic>
        <p:nvPicPr>
          <p:cNvPr id="18" name="Imagen 17">
            <a:extLst>
              <a:ext uri="{FF2B5EF4-FFF2-40B4-BE49-F238E27FC236}">
                <a16:creationId xmlns:a16="http://schemas.microsoft.com/office/drawing/2014/main" id="{88C106F5-F9F2-83EC-EEDB-2BF3237880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6801" y="5004371"/>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20265D89-BA40-529D-EFA4-69EF2C9F94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3174" y="5004371"/>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F38E667F-645F-8429-6586-F4AAF276AC6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589AA764-E67C-08CD-A2F9-9329E6B64EE5}"/>
              </a:ext>
            </a:extLst>
          </p:cNvPr>
          <p:cNvSpPr txBox="1"/>
          <p:nvPr/>
        </p:nvSpPr>
        <p:spPr>
          <a:xfrm>
            <a:off x="0" y="4249133"/>
            <a:ext cx="8896350" cy="830997"/>
          </a:xfrm>
          <a:prstGeom prst="rect">
            <a:avLst/>
          </a:prstGeom>
          <a:noFill/>
        </p:spPr>
        <p:txBody>
          <a:bodyPr wrap="square">
            <a:spAutoFit/>
          </a:bodyPr>
          <a:lstStyle/>
          <a:p>
            <a:pPr lvl="0" algn="r" rtl="1">
              <a:spcBef>
                <a:spcPts val="600"/>
              </a:spcBef>
              <a:defRPr/>
            </a:pPr>
            <a:r>
              <a:rPr lang="ar-SA" sz="2400" b="1" dirty="0">
                <a:solidFill>
                  <a:prstClr val="black"/>
                </a:solidFill>
              </a:rPr>
              <a:t>ومع ذلك، المعطي واحد: الروح [القدوس]؛ الرب [يسوع]؛ والله [الآب]. أي أن الإله يعمل معا (يوحنا</a:t>
            </a:r>
            <a:r>
              <a:rPr lang="fr-FR" sz="2400" b="1" dirty="0">
                <a:solidFill>
                  <a:prstClr val="black"/>
                </a:solidFill>
              </a:rPr>
              <a:t>16:14 </a:t>
            </a:r>
            <a:r>
              <a:rPr lang="ar-SA" sz="2400" b="1" dirty="0">
                <a:solidFill>
                  <a:prstClr val="black"/>
                </a:solidFill>
              </a:rPr>
              <a:t>).</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94321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7" presetClass="entr" presetSubtype="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ppt_x</p:attrName>
                                        </p:attrNameLst>
                                      </p:cBhvr>
                                      <p:tavLst>
                                        <p:tav tm="0">
                                          <p:val>
                                            <p:strVal val="#ppt_x"/>
                                          </p:val>
                                        </p:tav>
                                        <p:tav tm="100000">
                                          <p:val>
                                            <p:strVal val="#ppt_x"/>
                                          </p:val>
                                        </p:tav>
                                      </p:tavLst>
                                    </p:anim>
                                    <p:anim calcmode="lin" valueType="num">
                                      <p:cBhvr>
                                        <p:cTn id="38" dur="500" fill="hold"/>
                                        <p:tgtEl>
                                          <p:spTgt spid="9"/>
                                        </p:tgtEl>
                                        <p:attrNameLst>
                                          <p:attrName>ppt_y</p:attrName>
                                        </p:attrNameLst>
                                      </p:cBhvr>
                                      <p:tavLst>
                                        <p:tav tm="0">
                                          <p:val>
                                            <p:strVal val="#ppt_y-#ppt_h/2"/>
                                          </p:val>
                                        </p:tav>
                                        <p:tav tm="100000">
                                          <p:val>
                                            <p:strVal val="#ppt_y"/>
                                          </p:val>
                                        </p:tav>
                                      </p:tavLst>
                                    </p:anim>
                                    <p:anim calcmode="lin" valueType="num">
                                      <p:cBhvr>
                                        <p:cTn id="39" dur="500" fill="hold"/>
                                        <p:tgtEl>
                                          <p:spTgt spid="9"/>
                                        </p:tgtEl>
                                        <p:attrNameLst>
                                          <p:attrName>ppt_w</p:attrName>
                                        </p:attrNameLst>
                                      </p:cBhvr>
                                      <p:tavLst>
                                        <p:tav tm="0">
                                          <p:val>
                                            <p:strVal val="#ppt_w"/>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par>
                          <p:cTn id="45" fill="hold">
                            <p:stCondLst>
                              <p:cond delay="1000"/>
                            </p:stCondLst>
                            <p:childTnLst>
                              <p:par>
                                <p:cTn id="46" presetID="22" presetClass="entr" presetSubtype="2"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right)">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7" presetClass="entr" presetSubtype="1"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ppt_x</p:attrName>
                                        </p:attrNameLst>
                                      </p:cBhvr>
                                      <p:tavLst>
                                        <p:tav tm="0">
                                          <p:val>
                                            <p:strVal val="#ppt_x"/>
                                          </p:val>
                                        </p:tav>
                                        <p:tav tm="100000">
                                          <p:val>
                                            <p:strVal val="#ppt_x"/>
                                          </p:val>
                                        </p:tav>
                                      </p:tavLst>
                                    </p:anim>
                                    <p:anim calcmode="lin" valueType="num">
                                      <p:cBhvr>
                                        <p:cTn id="54" dur="500" fill="hold"/>
                                        <p:tgtEl>
                                          <p:spTgt spid="12"/>
                                        </p:tgtEl>
                                        <p:attrNameLst>
                                          <p:attrName>ppt_y</p:attrName>
                                        </p:attrNameLst>
                                      </p:cBhvr>
                                      <p:tavLst>
                                        <p:tav tm="0">
                                          <p:val>
                                            <p:strVal val="#ppt_y-#ppt_h/2"/>
                                          </p:val>
                                        </p:tav>
                                        <p:tav tm="100000">
                                          <p:val>
                                            <p:strVal val="#ppt_y"/>
                                          </p:val>
                                        </p:tav>
                                      </p:tavLst>
                                    </p:anim>
                                    <p:anim calcmode="lin" valueType="num">
                                      <p:cBhvr>
                                        <p:cTn id="55" dur="500" fill="hold"/>
                                        <p:tgtEl>
                                          <p:spTgt spid="12"/>
                                        </p:tgtEl>
                                        <p:attrNameLst>
                                          <p:attrName>ppt_w</p:attrName>
                                        </p:attrNameLst>
                                      </p:cBhvr>
                                      <p:tavLst>
                                        <p:tav tm="0">
                                          <p:val>
                                            <p:strVal val="#ppt_w"/>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par>
                          <p:cTn id="61" fill="hold">
                            <p:stCondLst>
                              <p:cond delay="1000"/>
                            </p:stCondLst>
                            <p:childTnLst>
                              <p:par>
                                <p:cTn id="62" presetID="22" presetClass="entr" presetSubtype="2" fill="hold" grpId="0" nodeType="after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right)">
                                      <p:cBhvr>
                                        <p:cTn id="64" dur="5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1+#ppt_w/2"/>
                                          </p:val>
                                        </p:tav>
                                        <p:tav tm="100000">
                                          <p:val>
                                            <p:strVal val="#ppt_x"/>
                                          </p:val>
                                        </p:tav>
                                      </p:tavLst>
                                    </p:anim>
                                    <p:anim calcmode="lin" valueType="num">
                                      <p:cBhvr additive="base">
                                        <p:cTn id="74" dur="500" fill="hold"/>
                                        <p:tgtEl>
                                          <p:spTgt spid="18"/>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1+#ppt_w/2"/>
                                          </p:val>
                                        </p:tav>
                                        <p:tav tm="100000">
                                          <p:val>
                                            <p:strVal val="#ppt_x"/>
                                          </p:val>
                                        </p:tav>
                                      </p:tavLst>
                                    </p:anim>
                                    <p:anim calcmode="lin" valueType="num">
                                      <p:cBhvr additive="base">
                                        <p:cTn id="7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7616057" y="1333524"/>
            <a:ext cx="4461694" cy="830997"/>
          </a:xfrm>
          <a:prstGeom prst="rect">
            <a:avLst/>
          </a:prstGeom>
          <a:noFill/>
        </p:spPr>
        <p:txBody>
          <a:bodyPr wrap="square" rtlCol="0">
            <a:spAutoFit/>
          </a:bodyPr>
          <a:lstStyle/>
          <a:p>
            <a:pPr algn="r" rtl="1">
              <a:spcBef>
                <a:spcPts val="600"/>
              </a:spcBef>
            </a:pPr>
            <a:r>
              <a:rPr lang="ar-SA" sz="2400" b="1" dirty="0"/>
              <a:t>لماذا يمنح الله مواهب مختلفة لأشخاص مختلفين؟ (1 </a:t>
            </a:r>
            <a:r>
              <a:rPr lang="ar-SA" sz="2400" b="1" dirty="0" err="1"/>
              <a:t>كورنثوس</a:t>
            </a:r>
            <a:r>
              <a:rPr lang="ar-SA" sz="2400" b="1" dirty="0"/>
              <a:t> </a:t>
            </a:r>
            <a:r>
              <a:rPr lang="fr-FR" sz="2400" b="1" dirty="0"/>
              <a:t>7:12</a:t>
            </a:r>
            <a:r>
              <a:rPr lang="ar-SA" sz="2400" b="1" dirty="0"/>
              <a:t>)</a:t>
            </a:r>
            <a:endParaRPr lang="en" sz="2400" b="1" dirty="0"/>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1136192643"/>
              </p:ext>
            </p:extLst>
          </p:nvPr>
        </p:nvGraphicFramePr>
        <p:xfrm>
          <a:off x="152400"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rtl="1"/>
            <a:r>
              <a:rPr lang="ar-SA" sz="4400" b="1" dirty="0">
                <a:ln w="6600">
                  <a:solidFill>
                    <a:schemeClr val="accent2"/>
                  </a:solidFill>
                  <a:prstDash val="solid"/>
                </a:ln>
                <a:solidFill>
                  <a:schemeClr val="bg1"/>
                </a:solidFill>
                <a:effectLst>
                  <a:outerShdw dist="38100" dir="2700000" algn="tl" rotWithShape="0">
                    <a:schemeClr val="accent2">
                      <a:lumMod val="50000"/>
                    </a:schemeClr>
                  </a:outerShdw>
                </a:effectLst>
              </a:rPr>
              <a:t>هدايا كثيرة، معطي واحد</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400110"/>
          </a:xfrm>
          <a:prstGeom prst="rect">
            <a:avLst/>
          </a:prstGeom>
          <a:noFill/>
        </p:spPr>
        <p:txBody>
          <a:bodyPr wrap="square">
            <a:spAutoFit/>
          </a:bodyPr>
          <a:lstStyle/>
          <a:p>
            <a:pPr algn="ctr" rtl="1"/>
            <a:r>
              <a:rPr lang="ar-SA" sz="2000" b="1" dirty="0">
                <a:solidFill>
                  <a:schemeClr val="accent5">
                    <a:lumMod val="50000"/>
                  </a:schemeClr>
                </a:solidFill>
                <a:latin typeface="Comic Sans MS" panose="030F0702030302020204" pitchFamily="66" charset="0"/>
              </a:rPr>
              <a:t>'هُنَاكَ مَوَاهِبُ مُخْتَلِفَةٌ، وَلَكِنَّ الرُّوحَ وَاحِدٌ. ‘</a:t>
            </a:r>
            <a:r>
              <a:rPr lang="fr-FR" sz="2000" b="1" dirty="0">
                <a:solidFill>
                  <a:schemeClr val="accent5">
                    <a:lumMod val="50000"/>
                  </a:schemeClr>
                </a:solidFill>
                <a:latin typeface="Comic Sans MS" panose="030F0702030302020204" pitchFamily="66" charset="0"/>
              </a:rPr>
              <a:t> </a:t>
            </a:r>
            <a:r>
              <a:rPr lang="ar-SA" sz="1600" b="1" dirty="0">
                <a:solidFill>
                  <a:schemeClr val="accent5">
                    <a:lumMod val="50000"/>
                  </a:schemeClr>
                </a:solidFill>
                <a:latin typeface="Comic Sans MS" panose="030F0702030302020204" pitchFamily="66" charset="0"/>
              </a:rPr>
              <a:t>(1 </a:t>
            </a:r>
            <a:r>
              <a:rPr lang="ar-SA" sz="1600" b="1" dirty="0" err="1">
                <a:solidFill>
                  <a:schemeClr val="accent5">
                    <a:lumMod val="50000"/>
                  </a:schemeClr>
                </a:solidFill>
                <a:latin typeface="Comic Sans MS" panose="030F0702030302020204" pitchFamily="66" charset="0"/>
              </a:rPr>
              <a:t>كورنثوس</a:t>
            </a:r>
            <a:r>
              <a:rPr lang="ar-SA" sz="1600" b="1" dirty="0">
                <a:solidFill>
                  <a:schemeClr val="accent5">
                    <a:lumMod val="50000"/>
                  </a:schemeClr>
                </a:solidFill>
                <a:latin typeface="Comic Sans MS" panose="030F0702030302020204" pitchFamily="66" charset="0"/>
              </a:rPr>
              <a:t> </a:t>
            </a:r>
            <a:r>
              <a:rPr lang="fr-FR" sz="1600" b="1" dirty="0">
                <a:solidFill>
                  <a:schemeClr val="accent5">
                    <a:lumMod val="50000"/>
                  </a:schemeClr>
                </a:solidFill>
                <a:latin typeface="Comic Sans MS" panose="030F0702030302020204" pitchFamily="66" charset="0"/>
              </a:rPr>
              <a:t>4:12</a:t>
            </a:r>
            <a:r>
              <a:rPr lang="ar-SA" sz="1600" b="1" dirty="0">
                <a:solidFill>
                  <a:schemeClr val="accent5">
                    <a:lumMod val="50000"/>
                  </a:schemeClr>
                </a:solidFill>
                <a:latin typeface="Comic Sans MS" panose="030F0702030302020204" pitchFamily="66" charset="0"/>
              </a:rPr>
              <a:t>)</a:t>
            </a:r>
            <a:endParaRPr lang="en" sz="1200" b="1" dirty="0">
              <a:solidFill>
                <a:schemeClr val="accent5">
                  <a:lumMod val="50000"/>
                </a:schemeClr>
              </a:solidFill>
              <a:latin typeface="Comic Sans MS" panose="030F0702030302020204" pitchFamily="66" charset="0"/>
            </a:endParaRP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2825898"/>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315940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3492918"/>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3826428"/>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4159938"/>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4493448"/>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4826958"/>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5160471"/>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24496" y="5926591"/>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278964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3178855"/>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3568067"/>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3957279"/>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4346491"/>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4127955" y="4735701"/>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053985" y="2820930"/>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053985" y="3297810"/>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053985" y="3774690"/>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7452493" y="3855470"/>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7534275" y="2228671"/>
            <a:ext cx="4543476" cy="1200329"/>
          </a:xfrm>
          <a:prstGeom prst="rect">
            <a:avLst/>
          </a:prstGeom>
          <a:noFill/>
        </p:spPr>
        <p:txBody>
          <a:bodyPr wrap="square">
            <a:spAutoFit/>
          </a:bodyPr>
          <a:lstStyle/>
          <a:p>
            <a:pPr lvl="0" algn="r" rtl="1">
              <a:spcBef>
                <a:spcPts val="600"/>
              </a:spcBef>
              <a:defRPr/>
            </a:pPr>
            <a:r>
              <a:rPr lang="ar-SA" sz="2400" b="1" dirty="0">
                <a:solidFill>
                  <a:prstClr val="black"/>
                </a:solidFill>
              </a:rPr>
              <a:t>تستخدم المواهب الروحية "لنفع" الكنيسة. لا يعلم إلا الله أي الناس يمكنهم استخدام هبة معينة لتحقيق هذا الهدف.</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righ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1000"/>
                                        <p:tgtEl>
                                          <p:spTgt spid="47"/>
                                        </p:tgtEl>
                                      </p:cBhvr>
                                    </p:animEffect>
                                    <p:anim calcmode="lin" valueType="num">
                                      <p:cBhvr>
                                        <p:cTn id="29" dur="1000" fill="hold"/>
                                        <p:tgtEl>
                                          <p:spTgt spid="47"/>
                                        </p:tgtEl>
                                        <p:attrNameLst>
                                          <p:attrName>ppt_x</p:attrName>
                                        </p:attrNameLst>
                                      </p:cBhvr>
                                      <p:tavLst>
                                        <p:tav tm="0">
                                          <p:val>
                                            <p:strVal val="#ppt_x"/>
                                          </p:val>
                                        </p:tav>
                                        <p:tav tm="100000">
                                          <p:val>
                                            <p:strVal val="#ppt_x"/>
                                          </p:val>
                                        </p:tav>
                                      </p:tavLst>
                                    </p:anim>
                                    <p:anim calcmode="lin" valueType="num">
                                      <p:cBhvr>
                                        <p:cTn id="30" dur="900" decel="100000" fill="hold"/>
                                        <p:tgtEl>
                                          <p:spTgt spid="47"/>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32" presetID="37"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ntr" presetSubtype="5" fill="hold" grpId="0" nodeType="clickEffect">
                                  <p:stCondLst>
                                    <p:cond delay="0"/>
                                  </p:stCondLst>
                                  <p:childTnLst>
                                    <p:set>
                                      <p:cBhvr>
                                        <p:cTn id="41" dur="1" fill="hold">
                                          <p:stCondLst>
                                            <p:cond delay="0"/>
                                          </p:stCondLst>
                                        </p:cTn>
                                        <p:tgtEl>
                                          <p:spTgt spid="2">
                                            <p:graphicEl>
                                              <a:dgm id="{B00CF8A6-0B05-4DFB-B00A-95CE37E31A83}"/>
                                            </p:graphicEl>
                                          </p:spTgt>
                                        </p:tgtEl>
                                        <p:attrNameLst>
                                          <p:attrName>style.visibility</p:attrName>
                                        </p:attrNameLst>
                                      </p:cBhvr>
                                      <p:to>
                                        <p:strVal val="visible"/>
                                      </p:to>
                                    </p:set>
                                    <p:animEffect transition="in" filter="randombar(vertical)">
                                      <p:cBhvr>
                                        <p:cTn id="42" dur="500"/>
                                        <p:tgtEl>
                                          <p:spTgt spid="2">
                                            <p:graphicEl>
                                              <a:dgm id="{B00CF8A6-0B05-4DFB-B00A-95CE37E31A83}"/>
                                            </p:graphicEl>
                                          </p:spTgt>
                                        </p:tgtEl>
                                      </p:cBhvr>
                                    </p:animEffect>
                                  </p:childTnLst>
                                </p:cTn>
                              </p:par>
                              <p:par>
                                <p:cTn id="43" presetID="14" presetClass="entr" presetSubtype="5" fill="hold" grpId="0" nodeType="withEffect">
                                  <p:stCondLst>
                                    <p:cond delay="0"/>
                                  </p:stCondLst>
                                  <p:childTnLst>
                                    <p:set>
                                      <p:cBhvr>
                                        <p:cTn id="44" dur="1" fill="hold">
                                          <p:stCondLst>
                                            <p:cond delay="0"/>
                                          </p:stCondLst>
                                        </p:cTn>
                                        <p:tgtEl>
                                          <p:spTgt spid="2">
                                            <p:graphicEl>
                                              <a:dgm id="{7965E57F-EEDF-48ED-998D-606EC744B46B}"/>
                                            </p:graphicEl>
                                          </p:spTgt>
                                        </p:tgtEl>
                                        <p:attrNameLst>
                                          <p:attrName>style.visibility</p:attrName>
                                        </p:attrNameLst>
                                      </p:cBhvr>
                                      <p:to>
                                        <p:strVal val="visible"/>
                                      </p:to>
                                    </p:set>
                                    <p:animEffect transition="in" filter="randombar(vertical)">
                                      <p:cBhvr>
                                        <p:cTn id="45" dur="500"/>
                                        <p:tgtEl>
                                          <p:spTgt spid="2">
                                            <p:graphicEl>
                                              <a:dgm id="{7965E57F-EEDF-48ED-998D-606EC744B46B}"/>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5" fill="hold" grpId="0" nodeType="clickEffect">
                                  <p:stCondLst>
                                    <p:cond delay="0"/>
                                  </p:stCondLst>
                                  <p:childTnLst>
                                    <p:set>
                                      <p:cBhvr>
                                        <p:cTn id="49"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randombar(vertical)">
                                      <p:cBhvr>
                                        <p:cTn id="50" dur="500"/>
                                        <p:tgtEl>
                                          <p:spTgt spid="2">
                                            <p:graphicEl>
                                              <a:dgm id="{04DE4015-5369-40CD-A02D-45D8EC5F7704}"/>
                                            </p:graphicEl>
                                          </p:spTgt>
                                        </p:tgtEl>
                                      </p:cBhvr>
                                    </p:animEffect>
                                  </p:childTnLst>
                                </p:cTn>
                              </p:par>
                              <p:par>
                                <p:cTn id="51" presetID="14" presetClass="entr" presetSubtype="5"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randombar(vertical)">
                                      <p:cBhvr>
                                        <p:cTn id="53" dur="500"/>
                                        <p:tgtEl>
                                          <p:spTgt spid="11"/>
                                        </p:tgtEl>
                                      </p:cBhvr>
                                    </p:animEffect>
                                  </p:childTnLst>
                                </p:cTn>
                              </p:par>
                              <p:par>
                                <p:cTn id="54" presetID="14" presetClass="entr" presetSubtype="5"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vertical)">
                                      <p:cBhvr>
                                        <p:cTn id="56" dur="500"/>
                                        <p:tgtEl>
                                          <p:spTgt spid="13"/>
                                        </p:tgtEl>
                                      </p:cBhvr>
                                    </p:animEffect>
                                  </p:childTnLst>
                                </p:cTn>
                              </p:par>
                              <p:par>
                                <p:cTn id="57" presetID="14" presetClass="entr" presetSubtype="5"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randombar(vertical)">
                                      <p:cBhvr>
                                        <p:cTn id="59" dur="500"/>
                                        <p:tgtEl>
                                          <p:spTgt spid="15"/>
                                        </p:tgtEl>
                                      </p:cBhvr>
                                    </p:animEffect>
                                  </p:childTnLst>
                                </p:cTn>
                              </p:par>
                              <p:par>
                                <p:cTn id="60" presetID="14" presetClass="entr" presetSubtype="5"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vertical)">
                                      <p:cBhvr>
                                        <p:cTn id="62" dur="500"/>
                                        <p:tgtEl>
                                          <p:spTgt spid="17"/>
                                        </p:tgtEl>
                                      </p:cBhvr>
                                    </p:animEffect>
                                  </p:childTnLst>
                                </p:cTn>
                              </p:par>
                              <p:par>
                                <p:cTn id="63" presetID="14" presetClass="entr" presetSubtype="5"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randombar(vertical)">
                                      <p:cBhvr>
                                        <p:cTn id="65" dur="500"/>
                                        <p:tgtEl>
                                          <p:spTgt spid="19"/>
                                        </p:tgtEl>
                                      </p:cBhvr>
                                    </p:animEffect>
                                  </p:childTnLst>
                                </p:cTn>
                              </p:par>
                              <p:par>
                                <p:cTn id="66" presetID="14" presetClass="entr" presetSubtype="5"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randombar(vertical)">
                                      <p:cBhvr>
                                        <p:cTn id="68" dur="500"/>
                                        <p:tgtEl>
                                          <p:spTgt spid="21"/>
                                        </p:tgtEl>
                                      </p:cBhvr>
                                    </p:animEffect>
                                  </p:childTnLst>
                                </p:cTn>
                              </p:par>
                              <p:par>
                                <p:cTn id="69" presetID="14" presetClass="entr" presetSubtype="5" fill="hold" nodeType="with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randombar(vertical)">
                                      <p:cBhvr>
                                        <p:cTn id="71" dur="500"/>
                                        <p:tgtEl>
                                          <p:spTgt spid="23"/>
                                        </p:tgtEl>
                                      </p:cBhvr>
                                    </p:animEffect>
                                  </p:childTnLst>
                                </p:cTn>
                              </p:par>
                              <p:par>
                                <p:cTn id="72" presetID="14" presetClass="entr" presetSubtype="5" fill="hold"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randombar(vertical)">
                                      <p:cBhvr>
                                        <p:cTn id="74" dur="500"/>
                                        <p:tgtEl>
                                          <p:spTgt spid="25"/>
                                        </p:tgtEl>
                                      </p:cBhvr>
                                    </p:animEffect>
                                  </p:childTnLst>
                                </p:cTn>
                              </p:par>
                              <p:par>
                                <p:cTn id="75" presetID="14" presetClass="entr" presetSubtype="5"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randombar(vertical)">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5" fill="hold" grpId="0" nodeType="clickEffect">
                                  <p:stCondLst>
                                    <p:cond delay="0"/>
                                  </p:stCondLst>
                                  <p:childTnLst>
                                    <p:set>
                                      <p:cBhvr>
                                        <p:cTn id="81"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randombar(vertical)">
                                      <p:cBhvr>
                                        <p:cTn id="82" dur="500"/>
                                        <p:tgtEl>
                                          <p:spTgt spid="2">
                                            <p:graphicEl>
                                              <a:dgm id="{8F95F10C-CDF9-4461-A7BC-9BC3BD7F92C5}"/>
                                            </p:graphicEl>
                                          </p:spTgt>
                                        </p:tgtEl>
                                      </p:cBhvr>
                                    </p:animEffect>
                                  </p:childTnLst>
                                </p:cTn>
                              </p:par>
                              <p:par>
                                <p:cTn id="83" presetID="14" presetClass="entr" presetSubtype="5"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randombar(vertical)">
                                      <p:cBhvr>
                                        <p:cTn id="85" dur="500"/>
                                        <p:tgtEl>
                                          <p:spTgt spid="29"/>
                                        </p:tgtEl>
                                      </p:cBhvr>
                                    </p:animEffect>
                                  </p:childTnLst>
                                </p:cTn>
                              </p:par>
                              <p:par>
                                <p:cTn id="86" presetID="14" presetClass="entr" presetSubtype="5" fill="hold"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randombar(vertical)">
                                      <p:cBhvr>
                                        <p:cTn id="88" dur="500"/>
                                        <p:tgtEl>
                                          <p:spTgt spid="31"/>
                                        </p:tgtEl>
                                      </p:cBhvr>
                                    </p:animEffect>
                                  </p:childTnLst>
                                </p:cTn>
                              </p:par>
                              <p:par>
                                <p:cTn id="89" presetID="14" presetClass="entr" presetSubtype="5" fill="hold" nodeType="with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randombar(vertical)">
                                      <p:cBhvr>
                                        <p:cTn id="91" dur="500"/>
                                        <p:tgtEl>
                                          <p:spTgt spid="33"/>
                                        </p:tgtEl>
                                      </p:cBhvr>
                                    </p:animEffect>
                                  </p:childTnLst>
                                </p:cTn>
                              </p:par>
                              <p:par>
                                <p:cTn id="92" presetID="14" presetClass="entr" presetSubtype="5" fill="hold" nodeType="with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randombar(vertical)">
                                      <p:cBhvr>
                                        <p:cTn id="94" dur="500"/>
                                        <p:tgtEl>
                                          <p:spTgt spid="35"/>
                                        </p:tgtEl>
                                      </p:cBhvr>
                                    </p:animEffect>
                                  </p:childTnLst>
                                </p:cTn>
                              </p:par>
                              <p:par>
                                <p:cTn id="95" presetID="14" presetClass="entr" presetSubtype="5" fill="hold" nodeType="withEffect">
                                  <p:stCondLst>
                                    <p:cond delay="0"/>
                                  </p:stCondLst>
                                  <p:childTnLst>
                                    <p:set>
                                      <p:cBhvr>
                                        <p:cTn id="96" dur="1" fill="hold">
                                          <p:stCondLst>
                                            <p:cond delay="0"/>
                                          </p:stCondLst>
                                        </p:cTn>
                                        <p:tgtEl>
                                          <p:spTgt spid="37"/>
                                        </p:tgtEl>
                                        <p:attrNameLst>
                                          <p:attrName>style.visibility</p:attrName>
                                        </p:attrNameLst>
                                      </p:cBhvr>
                                      <p:to>
                                        <p:strVal val="visible"/>
                                      </p:to>
                                    </p:set>
                                    <p:animEffect transition="in" filter="randombar(vertical)">
                                      <p:cBhvr>
                                        <p:cTn id="97" dur="500"/>
                                        <p:tgtEl>
                                          <p:spTgt spid="37"/>
                                        </p:tgtEl>
                                      </p:cBhvr>
                                    </p:animEffect>
                                  </p:childTnLst>
                                </p:cTn>
                              </p:par>
                              <p:par>
                                <p:cTn id="98" presetID="14" presetClass="entr" presetSubtype="5" fill="hold" nodeType="withEffect">
                                  <p:stCondLst>
                                    <p:cond delay="0"/>
                                  </p:stCondLst>
                                  <p:childTnLst>
                                    <p:set>
                                      <p:cBhvr>
                                        <p:cTn id="99" dur="1" fill="hold">
                                          <p:stCondLst>
                                            <p:cond delay="0"/>
                                          </p:stCondLst>
                                        </p:cTn>
                                        <p:tgtEl>
                                          <p:spTgt spid="39"/>
                                        </p:tgtEl>
                                        <p:attrNameLst>
                                          <p:attrName>style.visibility</p:attrName>
                                        </p:attrNameLst>
                                      </p:cBhvr>
                                      <p:to>
                                        <p:strVal val="visible"/>
                                      </p:to>
                                    </p:set>
                                    <p:animEffect transition="in" filter="randombar(vertical)">
                                      <p:cBhvr>
                                        <p:cTn id="100" dur="500"/>
                                        <p:tgtEl>
                                          <p:spTgt spid="39"/>
                                        </p:tgtEl>
                                      </p:cBhvr>
                                    </p:animEffect>
                                  </p:childTnLst>
                                </p:cTn>
                              </p:par>
                            </p:childTnLst>
                          </p:cTn>
                        </p:par>
                      </p:childTnLst>
                    </p:cTn>
                  </p:par>
                  <p:par>
                    <p:cTn id="101" fill="hold">
                      <p:stCondLst>
                        <p:cond delay="indefinite"/>
                      </p:stCondLst>
                      <p:childTnLst>
                        <p:par>
                          <p:cTn id="102" fill="hold">
                            <p:stCondLst>
                              <p:cond delay="0"/>
                            </p:stCondLst>
                            <p:childTnLst>
                              <p:par>
                                <p:cTn id="103" presetID="14" presetClass="entr" presetSubtype="5" fill="hold" grpId="0" nodeType="clickEffect">
                                  <p:stCondLst>
                                    <p:cond delay="0"/>
                                  </p:stCondLst>
                                  <p:childTnLst>
                                    <p:set>
                                      <p:cBhvr>
                                        <p:cTn id="104"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randombar(vertical)">
                                      <p:cBhvr>
                                        <p:cTn id="105" dur="500"/>
                                        <p:tgtEl>
                                          <p:spTgt spid="2">
                                            <p:graphicEl>
                                              <a:dgm id="{BE5080B9-EA33-42BA-9920-DB396A08385A}"/>
                                            </p:graphicEl>
                                          </p:spTgt>
                                        </p:tgtEl>
                                      </p:cBhvr>
                                    </p:animEffect>
                                  </p:childTnLst>
                                </p:cTn>
                              </p:par>
                              <p:par>
                                <p:cTn id="106" presetID="14" presetClass="entr" presetSubtype="5" fill="hold" nodeType="withEffect">
                                  <p:stCondLst>
                                    <p:cond delay="0"/>
                                  </p:stCondLst>
                                  <p:childTnLst>
                                    <p:set>
                                      <p:cBhvr>
                                        <p:cTn id="107" dur="1" fill="hold">
                                          <p:stCondLst>
                                            <p:cond delay="0"/>
                                          </p:stCondLst>
                                        </p:cTn>
                                        <p:tgtEl>
                                          <p:spTgt spid="41"/>
                                        </p:tgtEl>
                                        <p:attrNameLst>
                                          <p:attrName>style.visibility</p:attrName>
                                        </p:attrNameLst>
                                      </p:cBhvr>
                                      <p:to>
                                        <p:strVal val="visible"/>
                                      </p:to>
                                    </p:set>
                                    <p:animEffect transition="in" filter="randombar(vertical)">
                                      <p:cBhvr>
                                        <p:cTn id="108" dur="500"/>
                                        <p:tgtEl>
                                          <p:spTgt spid="41"/>
                                        </p:tgtEl>
                                      </p:cBhvr>
                                    </p:animEffect>
                                  </p:childTnLst>
                                </p:cTn>
                              </p:par>
                              <p:par>
                                <p:cTn id="109" presetID="14" presetClass="entr" presetSubtype="5" fill="hold" nodeType="with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randombar(vertical)">
                                      <p:cBhvr>
                                        <p:cTn id="111" dur="500"/>
                                        <p:tgtEl>
                                          <p:spTgt spid="43"/>
                                        </p:tgtEl>
                                      </p:cBhvr>
                                    </p:animEffect>
                                  </p:childTnLst>
                                </p:cTn>
                              </p:par>
                              <p:par>
                                <p:cTn id="112" presetID="14" presetClass="entr" presetSubtype="5" fill="hold" nodeType="withEffect">
                                  <p:stCondLst>
                                    <p:cond delay="0"/>
                                  </p:stCondLst>
                                  <p:childTnLst>
                                    <p:set>
                                      <p:cBhvr>
                                        <p:cTn id="113" dur="1" fill="hold">
                                          <p:stCondLst>
                                            <p:cond delay="0"/>
                                          </p:stCondLst>
                                        </p:cTn>
                                        <p:tgtEl>
                                          <p:spTgt spid="45"/>
                                        </p:tgtEl>
                                        <p:attrNameLst>
                                          <p:attrName>style.visibility</p:attrName>
                                        </p:attrNameLst>
                                      </p:cBhvr>
                                      <p:to>
                                        <p:strVal val="visible"/>
                                      </p:to>
                                    </p:set>
                                    <p:animEffect transition="in" filter="randombar(vertical)">
                                      <p:cBhvr>
                                        <p:cTn id="11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7" grpId="0"/>
      <p:bldP spid="9"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ar-SA"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العديد من الأعضاء، هيئة واحدة</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ar-SA" sz="20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'فَكَمَا أَنَّ الْجَسَدَ وَاحِدٌ وَلَهُ أَعْضَاءُ كَثِيرَةٌ، وَلكِنَّ أَعْضَاءَ الْجَسَدِ كُلَّهَا تُشَكِّلُ جِسْماً وَاحِداً مَعَ أَنَّهَا كَثِيرَةٌ، فَكَذَلِكَ حَالُ الْمَسِيحِ أَيْضاً. '</a:t>
            </a:r>
            <a:r>
              <a:rPr lang="ar-SA"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ar-SA" sz="16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a:t>
            </a:r>
            <a:r>
              <a:rPr lang="ar-SA" sz="1600"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كورنثوس</a:t>
            </a:r>
            <a:r>
              <a:rPr lang="ar-SA" sz="16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12:12)</a:t>
            </a:r>
            <a:endParaRPr lang="en" sz="16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4AE6FAF5-81DB-4BFF-5EED-EEFF3478BE15}"/>
              </a:ext>
            </a:extLst>
          </p:cNvPr>
          <p:cNvSpPr txBox="1"/>
          <p:nvPr/>
        </p:nvSpPr>
        <p:spPr>
          <a:xfrm>
            <a:off x="2244533" y="1290412"/>
            <a:ext cx="6577780" cy="1015663"/>
          </a:xfrm>
          <a:prstGeom prst="rect">
            <a:avLst/>
          </a:prstGeom>
          <a:noFill/>
        </p:spPr>
        <p:txBody>
          <a:bodyPr wrap="square" rtlCol="0">
            <a:spAutoFit/>
          </a:bodyPr>
          <a:lstStyle/>
          <a:p>
            <a:pPr algn="r" rtl="1">
              <a:spcBef>
                <a:spcPts val="600"/>
              </a:spcBef>
            </a:pPr>
            <a:r>
              <a:rPr lang="ar-SA" sz="2000" b="1" dirty="0"/>
              <a:t>الله واحد، لكن لكل أقنوم من أقانيم اللاهوت وظيفته الخاصة. وبالمثل، فالكنيسة واحدة، ولكن لكل عضو فيها دوره ووظيفته الخاصة كجزء من جسد المسيح على الأرض (١ </a:t>
            </a:r>
            <a:r>
              <a:rPr lang="ar-SA" sz="2000" b="1" dirty="0" err="1"/>
              <a:t>كورنثوس</a:t>
            </a:r>
            <a:r>
              <a:rPr lang="ar-SA" sz="2000" b="1" dirty="0"/>
              <a:t> </a:t>
            </a:r>
            <a:r>
              <a:rPr lang="fr-FR" sz="2000" b="1" dirty="0"/>
              <a:t>13-12:12</a:t>
            </a:r>
            <a:r>
              <a:rPr lang="ar-SA" sz="2000" b="1" dirty="0"/>
              <a:t>).</a:t>
            </a:r>
            <a:endParaRPr lang="en" sz="2000" b="1" dirty="0"/>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18059" y="5822127"/>
            <a:ext cx="6429375" cy="1015663"/>
          </a:xfrm>
          <a:prstGeom prst="rect">
            <a:avLst/>
          </a:prstGeom>
          <a:noFill/>
        </p:spPr>
        <p:txBody>
          <a:bodyPr wrap="square">
            <a:spAutoFit/>
          </a:bodyPr>
          <a:lstStyle/>
          <a:p>
            <a:pPr algn="r" rtl="1">
              <a:spcBef>
                <a:spcPts val="600"/>
              </a:spcBef>
            </a:pPr>
            <a:r>
              <a:rPr lang="ar-SA" sz="2000" b="1" dirty="0"/>
              <a:t>وهذا يعني أن الجميع مطلوبون؛ وأنه لا أحد أعظم من الآخر؛ وأن يهتم الجميع برفاهية الآخرين؛ وأن يعمل الجميع من أجل وحدة الكنيسة </a:t>
            </a:r>
            <a:br>
              <a:rPr lang="es-ES" sz="2000" b="1" dirty="0"/>
            </a:br>
            <a:r>
              <a:rPr lang="ar-SA" sz="2000" b="1" dirty="0"/>
              <a:t>(1 كورنثوس </a:t>
            </a:r>
            <a:r>
              <a:rPr lang="fr-FR" sz="2000" b="1" dirty="0"/>
              <a:t>15:12</a:t>
            </a:r>
            <a:r>
              <a:rPr lang="ar-SA" sz="2000" b="1" dirty="0"/>
              <a:t>-27).</a:t>
            </a:r>
            <a:endParaRPr lang="en" sz="2000" b="1" dirty="0"/>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0142" y="4959357"/>
            <a:ext cx="3492670" cy="803334"/>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088102" y="2278997"/>
            <a:ext cx="6652161" cy="2554545"/>
          </a:xfrm>
          <a:prstGeom prst="rect">
            <a:avLst/>
          </a:prstGeom>
          <a:noFill/>
        </p:spPr>
        <p:txBody>
          <a:bodyPr wrap="square">
            <a:spAutoFit/>
          </a:bodyPr>
          <a:lstStyle/>
          <a:p>
            <a:pPr algn="r" rtl="1"/>
            <a:r>
              <a:rPr lang="ar-SA" sz="2000" b="1" dirty="0"/>
              <a:t>يستخدم بولس تشبيه جسد الإنسان بالكنيسة ليُبرز مبدأ الوحدة في التنوع. فالعين تمتلك "موهبة" الإبصار، بينما الأذن لا تمتلك هذه الموهبة، لكنها تتميز بموهبة السمع. ومع ذلك، فإن كلتيهما تُكمِّلان إحداهما الأخرى من خلال العمل معًا في انسجام.</a:t>
            </a:r>
            <a:r>
              <a:rPr lang="fr-FR" sz="2000" b="1" dirty="0"/>
              <a:t> </a:t>
            </a:r>
            <a:r>
              <a:rPr lang="ar-SA" sz="2000" b="1" dirty="0"/>
              <a:t>وبالمثل، في الكنيسة، يقوم كل مؤمن بالخدمة بحسب المواهب التي منحه الله إياها. فليس الجميع رسلًا، أو أنبياء، أو معلِّمين، ولا يمتلك الجميع المواهب نفسها، لكن كل موهبة لها أهميتها في بناء جسد المسيح. وعندما يستخدم كل عضو موهبته بأمانة ومحبة، تعمل الكنيسة كوحدة متكاملة لتحقيق رسالة الله في العالم (١ </a:t>
            </a:r>
            <a:r>
              <a:rPr lang="ar-SA" sz="2000" b="1" dirty="0" err="1"/>
              <a:t>كورنثوس</a:t>
            </a:r>
            <a:r>
              <a:rPr lang="fr-FR" sz="2000" b="1" dirty="0"/>
              <a:t>(30-28:12 </a:t>
            </a:r>
            <a:r>
              <a:rPr lang="ar-SA" sz="2000" b="1" dirty="0"/>
              <a:t>.</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37"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900" decel="100000" fill="hold"/>
                                        <p:tgtEl>
                                          <p:spTgt spid="1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000" fill="hold"/>
                                        <p:tgtEl>
                                          <p:spTgt spid="12"/>
                                        </p:tgtEl>
                                        <p:attrNameLst>
                                          <p:attrName>ppt_w</p:attrName>
                                        </p:attrNameLst>
                                      </p:cBhvr>
                                      <p:tavLst>
                                        <p:tav tm="0">
                                          <p:val>
                                            <p:fltVal val="0"/>
                                          </p:val>
                                        </p:tav>
                                        <p:tav tm="100000">
                                          <p:val>
                                            <p:strVal val="#ppt_w"/>
                                          </p:val>
                                        </p:tav>
                                      </p:tavLst>
                                    </p:anim>
                                    <p:anim calcmode="lin" valueType="num">
                                      <p:cBhvr>
                                        <p:cTn id="31" dur="1000" fill="hold"/>
                                        <p:tgtEl>
                                          <p:spTgt spid="12"/>
                                        </p:tgtEl>
                                        <p:attrNameLst>
                                          <p:attrName>ppt_h</p:attrName>
                                        </p:attrNameLst>
                                      </p:cBhvr>
                                      <p:tavLst>
                                        <p:tav tm="0">
                                          <p:val>
                                            <p:fltVal val="0"/>
                                          </p:val>
                                        </p:tav>
                                        <p:tav tm="100000">
                                          <p:val>
                                            <p:strVal val="#ppt_h"/>
                                          </p:val>
                                        </p:tav>
                                      </p:tavLst>
                                    </p:anim>
                                    <p:anim calcmode="lin" valueType="num">
                                      <p:cBhvr>
                                        <p:cTn id="32" dur="1000" fill="hold"/>
                                        <p:tgtEl>
                                          <p:spTgt spid="12"/>
                                        </p:tgtEl>
                                        <p:attrNameLst>
                                          <p:attrName>style.rotation</p:attrName>
                                        </p:attrNameLst>
                                      </p:cBhvr>
                                      <p:tavLst>
                                        <p:tav tm="0">
                                          <p:val>
                                            <p:fltVal val="90"/>
                                          </p:val>
                                        </p:tav>
                                        <p:tav tm="100000">
                                          <p:val>
                                            <p:fltVal val="0"/>
                                          </p:val>
                                        </p:tav>
                                      </p:tavLst>
                                    </p:anim>
                                    <p:animEffect transition="in" filter="fade">
                                      <p:cBhvr>
                                        <p:cTn id="33" dur="1000"/>
                                        <p:tgtEl>
                                          <p:spTgt spid="12"/>
                                        </p:tgtEl>
                                      </p:cBhvr>
                                    </p:animEffect>
                                  </p:childTnLst>
                                </p:cTn>
                              </p:par>
                            </p:childTnLst>
                          </p:cTn>
                        </p:par>
                        <p:par>
                          <p:cTn id="34" fill="hold">
                            <p:stCondLst>
                              <p:cond delay="1000"/>
                            </p:stCondLst>
                            <p:childTnLst>
                              <p:par>
                                <p:cTn id="35" presetID="22" presetClass="entr" presetSubtype="2"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righ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p:val>
                                            <p:fltVal val="0"/>
                                          </p:val>
                                        </p:tav>
                                        <p:tav tm="100000">
                                          <p:val>
                                            <p:strVal val="#ppt_w"/>
                                          </p:val>
                                        </p:tav>
                                      </p:tavLst>
                                    </p:anim>
                                    <p:anim calcmode="lin" valueType="num">
                                      <p:cBhvr>
                                        <p:cTn id="43" dur="1000" fill="hold"/>
                                        <p:tgtEl>
                                          <p:spTgt spid="10"/>
                                        </p:tgtEl>
                                        <p:attrNameLst>
                                          <p:attrName>ppt_h</p:attrName>
                                        </p:attrNameLst>
                                      </p:cBhvr>
                                      <p:tavLst>
                                        <p:tav tm="0">
                                          <p:val>
                                            <p:fltVal val="0"/>
                                          </p:val>
                                        </p:tav>
                                        <p:tav tm="100000">
                                          <p:val>
                                            <p:strVal val="#ppt_h"/>
                                          </p:val>
                                        </p:tav>
                                      </p:tavLst>
                                    </p:anim>
                                    <p:anim calcmode="lin" valueType="num">
                                      <p:cBhvr>
                                        <p:cTn id="44" dur="1000" fill="hold"/>
                                        <p:tgtEl>
                                          <p:spTgt spid="10"/>
                                        </p:tgtEl>
                                        <p:attrNameLst>
                                          <p:attrName>style.rotation</p:attrName>
                                        </p:attrNameLst>
                                      </p:cBhvr>
                                      <p:tavLst>
                                        <p:tav tm="0">
                                          <p:val>
                                            <p:fltVal val="90"/>
                                          </p:val>
                                        </p:tav>
                                        <p:tav tm="100000">
                                          <p:val>
                                            <p:fltVal val="0"/>
                                          </p:val>
                                        </p:tav>
                                      </p:tavLst>
                                    </p:anim>
                                    <p:animEffect transition="in" filter="fade">
                                      <p:cBhvr>
                                        <p:cTn id="45" dur="1000"/>
                                        <p:tgtEl>
                                          <p:spTgt spid="10"/>
                                        </p:tgtEl>
                                      </p:cBhvr>
                                    </p:animEffect>
                                  </p:childTnLst>
                                </p:cTn>
                              </p:par>
                            </p:childTnLst>
                          </p:cTn>
                        </p:par>
                        <p:par>
                          <p:cTn id="46" fill="hold">
                            <p:stCondLst>
                              <p:cond delay="1000"/>
                            </p:stCondLst>
                            <p:childTnLst>
                              <p:par>
                                <p:cTn id="47" presetID="22" presetClass="entr" presetSubtype="2" fill="hold" grpId="0" nodeType="after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right)">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barn(inVertical)">
                                      <p:cBhvr>
                                        <p:cTn id="54" dur="500"/>
                                        <p:tgtEl>
                                          <p:spTgt spid="20"/>
                                        </p:tgtEl>
                                      </p:cBhvr>
                                    </p:animEffect>
                                  </p:childTnLst>
                                </p:cTn>
                              </p:par>
                            </p:childTnLst>
                          </p:cTn>
                        </p:par>
                        <p:par>
                          <p:cTn id="55" fill="hold">
                            <p:stCondLst>
                              <p:cond delay="500"/>
                            </p:stCondLst>
                            <p:childTnLst>
                              <p:par>
                                <p:cTn id="56" presetID="22" presetClass="entr" presetSubtype="2"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right)">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718875"/>
            <a:ext cx="5951622" cy="1107996"/>
          </a:xfrm>
          <a:prstGeom prst="rect">
            <a:avLst/>
          </a:prstGeom>
          <a:noFill/>
        </p:spPr>
        <p:txBody>
          <a:bodyPr wrap="square">
            <a:spAutoFit/>
          </a:bodyPr>
          <a:lstStyle/>
          <a:p>
            <a:pPr algn="ctr" rtl="1"/>
            <a:r>
              <a:rPr lang="ar-SA" sz="6600" b="1" dirty="0">
                <a:ln w="13462">
                  <a:solidFill>
                    <a:schemeClr val="bg1"/>
                  </a:solidFill>
                  <a:prstDash val="solid"/>
                </a:ln>
                <a:solidFill>
                  <a:schemeClr val="accent5">
                    <a:lumMod val="50000"/>
                  </a:schemeClr>
                </a:solidFill>
                <a:effectLst>
                  <a:outerShdw dist="38100" dir="2700000" algn="bl" rotWithShape="0">
                    <a:schemeClr val="accent5"/>
                  </a:outerShdw>
                </a:effectLst>
              </a:rPr>
              <a:t>العنصر الموحد</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64162" y="1204659"/>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210302222"/>
              </p:ext>
            </p:extLst>
          </p:nvPr>
        </p:nvGraphicFramePr>
        <p:xfrm>
          <a:off x="85725" y="987050"/>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0" y="-74995"/>
            <a:ext cx="9577388" cy="769441"/>
          </a:xfrm>
          <a:prstGeom prst="rect">
            <a:avLst/>
          </a:prstGeom>
          <a:noFill/>
        </p:spPr>
        <p:txBody>
          <a:bodyPr wrap="square">
            <a:spAutoFit/>
          </a:bodyPr>
          <a:lstStyle/>
          <a:p>
            <a:pPr algn="ctr"/>
            <a:r>
              <a:rPr lang="ar-SA"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تميز الحب</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19761" y="547494"/>
            <a:ext cx="9577388" cy="461665"/>
          </a:xfrm>
          <a:prstGeom prst="rect">
            <a:avLst/>
          </a:prstGeom>
          <a:noFill/>
        </p:spPr>
        <p:txBody>
          <a:bodyPr wrap="square">
            <a:spAutoFit/>
          </a:bodyPr>
          <a:lstStyle/>
          <a:p>
            <a:pPr algn="r" rtl="1"/>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وَلكِنْ تَشَوَّقُوا إِلَى الْمَوَاهِبِ الْعُظْمَى.</a:t>
            </a:r>
            <a:r>
              <a:rPr lang="fr-FR" sz="2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ar-SA" sz="2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وَهَا أَنَا أَرْسُمُ لَكُمْ بَعْدُ طَرِيقاً أَفْضَلَ جِدّاً.</a:t>
            </a:r>
            <a:r>
              <a:rPr lang="en" sz="2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ar-SA"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a:t>
            </a:r>
            <a:r>
              <a:rPr lang="ar-SA" sz="1400"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كورنثوس</a:t>
            </a:r>
            <a:r>
              <a:rPr lang="ar-SA"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fr-FR"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31:12</a:t>
            </a:r>
            <a:r>
              <a:rPr lang="ar-SA"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5909575" y="1812684"/>
            <a:ext cx="3448052" cy="2308324"/>
          </a:xfrm>
          <a:prstGeom prst="rect">
            <a:avLst/>
          </a:prstGeom>
          <a:noFill/>
        </p:spPr>
        <p:txBody>
          <a:bodyPr wrap="square" rtlCol="0">
            <a:spAutoFit/>
          </a:bodyPr>
          <a:lstStyle/>
          <a:p>
            <a:pPr algn="r" rtl="1">
              <a:spcBef>
                <a:spcPts val="600"/>
              </a:spcBef>
            </a:pPr>
            <a:r>
              <a:rPr lang="ar-SA" sz="2400" b="1" dirty="0"/>
              <a:t>المحبة ليست هدية، بل "أفضل طريق" (1 </a:t>
            </a:r>
            <a:r>
              <a:rPr lang="ar-SA" sz="2400" b="1" dirty="0" err="1"/>
              <a:t>كورنثوس</a:t>
            </a:r>
            <a:r>
              <a:rPr lang="ar-SA" sz="2400" b="1" dirty="0"/>
              <a:t> </a:t>
            </a:r>
            <a:r>
              <a:rPr lang="fr-FR" sz="2400" b="1" dirty="0"/>
              <a:t>31:12</a:t>
            </a:r>
            <a:r>
              <a:rPr lang="ar-SA" sz="2400" b="1" dirty="0"/>
              <a:t>). إنه ثمرة الروح القدس في حياة المؤمن (</a:t>
            </a:r>
            <a:r>
              <a:rPr lang="ar-SA" sz="2400" b="1" dirty="0" err="1"/>
              <a:t>غلاطية</a:t>
            </a:r>
            <a:r>
              <a:rPr lang="ar-SA" sz="2400" b="1" dirty="0"/>
              <a:t> </a:t>
            </a:r>
            <a:r>
              <a:rPr lang="fr-FR" sz="2400" b="1" dirty="0"/>
              <a:t>22:5</a:t>
            </a:r>
            <a:r>
              <a:rPr lang="ar-SA" sz="2400" b="1" dirty="0"/>
              <a:t>). لا يمكن استخدام المواهب الروحية بشكل صحيح إلا من خلال المحبة.</a:t>
            </a:r>
            <a:endParaRPr lang="en" sz="2400" b="1" dirty="0"/>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531800" y="96979"/>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5781675" y="4578191"/>
            <a:ext cx="6236154" cy="1569660"/>
          </a:xfrm>
          <a:prstGeom prst="rect">
            <a:avLst/>
          </a:prstGeom>
          <a:noFill/>
        </p:spPr>
        <p:txBody>
          <a:bodyPr wrap="square">
            <a:spAutoFit/>
          </a:bodyPr>
          <a:lstStyle/>
          <a:p>
            <a:pPr algn="r" rtl="1">
              <a:spcBef>
                <a:spcPts val="600"/>
              </a:spcBef>
            </a:pPr>
            <a:r>
              <a:rPr lang="ar-SA" sz="2400" b="1" dirty="0"/>
              <a:t>هدية اللسان، بدون حب، هي "جرس مدوي أو صنج يرن." هبة النبوة، وهبة المعرفة، وهبة الإيمان بدون محبة، لا شيء. هبة الكرم وهبة الاستشهاد، بدون محبة، لا قيمة لها </a:t>
            </a:r>
            <a:br>
              <a:rPr lang="es-ES" sz="2400" b="1" dirty="0"/>
            </a:br>
            <a:r>
              <a:rPr lang="ar-SA" sz="2400" b="1" dirty="0"/>
              <a:t>(1 كورنثوس </a:t>
            </a:r>
            <a:r>
              <a:rPr lang="fr-FR" sz="2400" b="1" dirty="0"/>
              <a:t>1:13</a:t>
            </a:r>
            <a:r>
              <a:rPr lang="ar-SA" sz="2400" b="1" dirty="0"/>
              <a:t>-3).</a:t>
            </a:r>
            <a:endParaRPr lang="en" sz="24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5552736" y="6062415"/>
            <a:ext cx="6465091" cy="830997"/>
          </a:xfrm>
          <a:prstGeom prst="rect">
            <a:avLst/>
          </a:prstGeom>
          <a:noFill/>
        </p:spPr>
        <p:txBody>
          <a:bodyPr wrap="square">
            <a:spAutoFit/>
          </a:bodyPr>
          <a:lstStyle/>
          <a:p>
            <a:pPr lvl="0" algn="r" rtl="1">
              <a:spcBef>
                <a:spcPts val="600"/>
              </a:spcBef>
              <a:defRPr/>
            </a:pPr>
            <a:r>
              <a:rPr lang="ar-SA" sz="2400" b="1" dirty="0">
                <a:solidFill>
                  <a:prstClr val="black"/>
                </a:solidFill>
              </a:rPr>
              <a:t>تقدم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4:13</a:t>
            </a:r>
            <a:r>
              <a:rPr lang="ar-SA" sz="2400" b="1" dirty="0">
                <a:solidFill>
                  <a:prstClr val="black"/>
                </a:solidFill>
              </a:rPr>
              <a:t>-7 دليلا قويا للسلوك الصحيح في ممارسة المواهب الروحية:</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1"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right)">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xit" presetSubtype="0" fill="hold" nodeType="clickEffect">
                                  <p:stCondLst>
                                    <p:cond delay="0"/>
                                  </p:stCondLst>
                                  <p:childTnLst>
                                    <p:anim calcmode="lin" valueType="num">
                                      <p:cBhvr>
                                        <p:cTn id="44" dur="1000"/>
                                        <p:tgtEl>
                                          <p:spTgt spid="11"/>
                                        </p:tgtEl>
                                        <p:attrNameLst>
                                          <p:attrName>ppt_w</p:attrName>
                                        </p:attrNameLst>
                                      </p:cBhvr>
                                      <p:tavLst>
                                        <p:tav tm="0">
                                          <p:val>
                                            <p:strVal val="ppt_w"/>
                                          </p:val>
                                        </p:tav>
                                        <p:tav tm="100000">
                                          <p:val>
                                            <p:fltVal val="0"/>
                                          </p:val>
                                        </p:tav>
                                      </p:tavLst>
                                    </p:anim>
                                    <p:anim calcmode="lin" valueType="num">
                                      <p:cBhvr>
                                        <p:cTn id="45" dur="1000"/>
                                        <p:tgtEl>
                                          <p:spTgt spid="11"/>
                                        </p:tgtEl>
                                        <p:attrNameLst>
                                          <p:attrName>ppt_h</p:attrName>
                                        </p:attrNameLst>
                                      </p:cBhvr>
                                      <p:tavLst>
                                        <p:tav tm="0">
                                          <p:val>
                                            <p:strVal val="ppt_h"/>
                                          </p:val>
                                        </p:tav>
                                        <p:tav tm="100000">
                                          <p:val>
                                            <p:fltVal val="0"/>
                                          </p:val>
                                        </p:tav>
                                      </p:tavLst>
                                    </p:anim>
                                    <p:anim calcmode="lin" valueType="num">
                                      <p:cBhvr>
                                        <p:cTn id="46" dur="1000"/>
                                        <p:tgtEl>
                                          <p:spTgt spid="11"/>
                                        </p:tgtEl>
                                        <p:attrNameLst>
                                          <p:attrName>style.rotation</p:attrName>
                                        </p:attrNameLst>
                                      </p:cBhvr>
                                      <p:tavLst>
                                        <p:tav tm="0">
                                          <p:val>
                                            <p:fltVal val="0"/>
                                          </p:val>
                                        </p:tav>
                                        <p:tav tm="100000">
                                          <p:val>
                                            <p:fltVal val="90"/>
                                          </p:val>
                                        </p:tav>
                                      </p:tavLst>
                                    </p:anim>
                                    <p:animEffect transition="out" filter="fade">
                                      <p:cBhvr>
                                        <p:cTn id="47" dur="1000"/>
                                        <p:tgtEl>
                                          <p:spTgt spid="11"/>
                                        </p:tgtEl>
                                      </p:cBhvr>
                                    </p:animEffect>
                                    <p:set>
                                      <p:cBhvr>
                                        <p:cTn id="48" dur="1" fill="hold">
                                          <p:stCondLst>
                                            <p:cond delay="999"/>
                                          </p:stCondLst>
                                        </p:cTn>
                                        <p:tgtEl>
                                          <p:spTgt spid="11"/>
                                        </p:tgtEl>
                                        <p:attrNameLst>
                                          <p:attrName>style.visibility</p:attrName>
                                        </p:attrNameLst>
                                      </p:cBhvr>
                                      <p:to>
                                        <p:strVal val="hidden"/>
                                      </p:to>
                                    </p:set>
                                  </p:childTnLst>
                                </p:cTn>
                              </p:par>
                            </p:childTnLst>
                          </p:cTn>
                        </p:par>
                        <p:par>
                          <p:cTn id="49" fill="hold">
                            <p:stCondLst>
                              <p:cond delay="1000"/>
                            </p:stCondLst>
                            <p:childTnLst>
                              <p:par>
                                <p:cTn id="50" presetID="53" presetClass="entr" presetSubtype="16" fill="hold" grpId="0" nodeType="afterEffect">
                                  <p:stCondLst>
                                    <p:cond delay="0"/>
                                  </p:stCondLst>
                                  <p:childTnLst>
                                    <p:set>
                                      <p:cBhvr>
                                        <p:cTn id="51"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52"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53"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54" dur="500"/>
                                        <p:tgtEl>
                                          <p:spTgt spid="7">
                                            <p:graphicEl>
                                              <a:dgm id="{0BA97E84-5A18-4F27-A922-78F30FB6BEF2}"/>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fade">
                                      <p:cBhvr>
                                        <p:cTn id="59" dur="1000"/>
                                        <p:tgtEl>
                                          <p:spTgt spid="7">
                                            <p:graphicEl>
                                              <a:dgm id="{90E21E1E-B2A9-480B-B118-29FB36B12474}"/>
                                            </p:graphicEl>
                                          </p:spTgt>
                                        </p:tgtEl>
                                      </p:cBhvr>
                                    </p:animEffect>
                                    <p:anim calcmode="lin" valueType="num">
                                      <p:cBhvr>
                                        <p:cTn id="60" dur="1000" fill="hold"/>
                                        <p:tgtEl>
                                          <p:spTgt spid="7">
                                            <p:graphicEl>
                                              <a:dgm id="{90E21E1E-B2A9-480B-B118-29FB36B12474}"/>
                                            </p:graphicEl>
                                          </p:spTgt>
                                        </p:tgtEl>
                                        <p:attrNameLst>
                                          <p:attrName>ppt_x</p:attrName>
                                        </p:attrNameLst>
                                      </p:cBhvr>
                                      <p:tavLst>
                                        <p:tav tm="0">
                                          <p:val>
                                            <p:strVal val="#ppt_x"/>
                                          </p:val>
                                        </p:tav>
                                        <p:tav tm="100000">
                                          <p:val>
                                            <p:strVal val="#ppt_x"/>
                                          </p:val>
                                        </p:tav>
                                      </p:tavLst>
                                    </p:anim>
                                    <p:anim calcmode="lin" valueType="num">
                                      <p:cBhvr>
                                        <p:cTn id="61" dur="1000" fill="hold"/>
                                        <p:tgtEl>
                                          <p:spTgt spid="7">
                                            <p:graphicEl>
                                              <a:dgm id="{90E21E1E-B2A9-480B-B118-29FB36B12474}"/>
                                            </p:graphicEl>
                                          </p:spTgt>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fade">
                                      <p:cBhvr>
                                        <p:cTn id="64" dur="1000"/>
                                        <p:tgtEl>
                                          <p:spTgt spid="7">
                                            <p:graphicEl>
                                              <a:dgm id="{26AFBD0B-D5D1-4510-9320-6585F50E5792}"/>
                                            </p:graphicEl>
                                          </p:spTgt>
                                        </p:tgtEl>
                                      </p:cBhvr>
                                    </p:animEffect>
                                    <p:anim calcmode="lin" valueType="num">
                                      <p:cBhvr>
                                        <p:cTn id="65" dur="1000" fill="hold"/>
                                        <p:tgtEl>
                                          <p:spTgt spid="7">
                                            <p:graphicEl>
                                              <a:dgm id="{26AFBD0B-D5D1-4510-9320-6585F50E5792}"/>
                                            </p:graphicEl>
                                          </p:spTgt>
                                        </p:tgtEl>
                                        <p:attrNameLst>
                                          <p:attrName>ppt_x</p:attrName>
                                        </p:attrNameLst>
                                      </p:cBhvr>
                                      <p:tavLst>
                                        <p:tav tm="0">
                                          <p:val>
                                            <p:strVal val="#ppt_x"/>
                                          </p:val>
                                        </p:tav>
                                        <p:tav tm="100000">
                                          <p:val>
                                            <p:strVal val="#ppt_x"/>
                                          </p:val>
                                        </p:tav>
                                      </p:tavLst>
                                    </p:anim>
                                    <p:anim calcmode="lin" valueType="num">
                                      <p:cBhvr>
                                        <p:cTn id="66" dur="1000" fill="hold"/>
                                        <p:tgtEl>
                                          <p:spTgt spid="7">
                                            <p:graphicEl>
                                              <a:dgm id="{26AFBD0B-D5D1-4510-9320-6585F50E5792}"/>
                                            </p:graphic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grpId="0" nodeType="clickEffect">
                                  <p:stCondLst>
                                    <p:cond delay="0"/>
                                  </p:stCondLst>
                                  <p:childTnLst>
                                    <p:set>
                                      <p:cBhvr>
                                        <p:cTn id="70"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fade">
                                      <p:cBhvr>
                                        <p:cTn id="71" dur="1000"/>
                                        <p:tgtEl>
                                          <p:spTgt spid="7">
                                            <p:graphicEl>
                                              <a:dgm id="{4250AA48-849E-40C4-8562-5D79F07B0754}"/>
                                            </p:graphicEl>
                                          </p:spTgt>
                                        </p:tgtEl>
                                      </p:cBhvr>
                                    </p:animEffect>
                                    <p:anim calcmode="lin" valueType="num">
                                      <p:cBhvr>
                                        <p:cTn id="72" dur="1000" fill="hold"/>
                                        <p:tgtEl>
                                          <p:spTgt spid="7">
                                            <p:graphicEl>
                                              <a:dgm id="{4250AA48-849E-40C4-8562-5D79F07B0754}"/>
                                            </p:graphicEl>
                                          </p:spTgt>
                                        </p:tgtEl>
                                        <p:attrNameLst>
                                          <p:attrName>ppt_x</p:attrName>
                                        </p:attrNameLst>
                                      </p:cBhvr>
                                      <p:tavLst>
                                        <p:tav tm="0">
                                          <p:val>
                                            <p:strVal val="#ppt_x"/>
                                          </p:val>
                                        </p:tav>
                                        <p:tav tm="100000">
                                          <p:val>
                                            <p:strVal val="#ppt_x"/>
                                          </p:val>
                                        </p:tav>
                                      </p:tavLst>
                                    </p:anim>
                                    <p:anim calcmode="lin" valueType="num">
                                      <p:cBhvr>
                                        <p:cTn id="73" dur="1000" fill="hold"/>
                                        <p:tgtEl>
                                          <p:spTgt spid="7">
                                            <p:graphicEl>
                                              <a:dgm id="{4250AA48-849E-40C4-8562-5D79F07B0754}"/>
                                            </p:graphicEl>
                                          </p:spTgt>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0"/>
                                  </p:stCondLst>
                                  <p:childTnLst>
                                    <p:set>
                                      <p:cBhvr>
                                        <p:cTn id="75"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fade">
                                      <p:cBhvr>
                                        <p:cTn id="76" dur="1000"/>
                                        <p:tgtEl>
                                          <p:spTgt spid="7">
                                            <p:graphicEl>
                                              <a:dgm id="{F811A829-CDA3-48FA-8B25-61366F3E273D}"/>
                                            </p:graphicEl>
                                          </p:spTgt>
                                        </p:tgtEl>
                                      </p:cBhvr>
                                    </p:animEffect>
                                    <p:anim calcmode="lin" valueType="num">
                                      <p:cBhvr>
                                        <p:cTn id="77" dur="1000" fill="hold"/>
                                        <p:tgtEl>
                                          <p:spTgt spid="7">
                                            <p:graphicEl>
                                              <a:dgm id="{F811A829-CDA3-48FA-8B25-61366F3E273D}"/>
                                            </p:graphicEl>
                                          </p:spTgt>
                                        </p:tgtEl>
                                        <p:attrNameLst>
                                          <p:attrName>ppt_x</p:attrName>
                                        </p:attrNameLst>
                                      </p:cBhvr>
                                      <p:tavLst>
                                        <p:tav tm="0">
                                          <p:val>
                                            <p:strVal val="#ppt_x"/>
                                          </p:val>
                                        </p:tav>
                                        <p:tav tm="100000">
                                          <p:val>
                                            <p:strVal val="#ppt_x"/>
                                          </p:val>
                                        </p:tav>
                                      </p:tavLst>
                                    </p:anim>
                                    <p:anim calcmode="lin" valueType="num">
                                      <p:cBhvr>
                                        <p:cTn id="78" dur="1000" fill="hold"/>
                                        <p:tgtEl>
                                          <p:spTgt spid="7">
                                            <p:graphicEl>
                                              <a:dgm id="{F811A829-CDA3-48FA-8B25-61366F3E273D}"/>
                                            </p:graphic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7" presetClass="entr" presetSubtype="0" fill="hold" grpId="0" nodeType="clickEffect">
                                  <p:stCondLst>
                                    <p:cond delay="0"/>
                                  </p:stCondLst>
                                  <p:childTnLst>
                                    <p:set>
                                      <p:cBhvr>
                                        <p:cTn id="82"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fade">
                                      <p:cBhvr>
                                        <p:cTn id="83" dur="1000"/>
                                        <p:tgtEl>
                                          <p:spTgt spid="7">
                                            <p:graphicEl>
                                              <a:dgm id="{B1110ED6-90EE-4439-AEA5-7B836887592E}"/>
                                            </p:graphicEl>
                                          </p:spTgt>
                                        </p:tgtEl>
                                      </p:cBhvr>
                                    </p:animEffect>
                                    <p:anim calcmode="lin" valueType="num">
                                      <p:cBhvr>
                                        <p:cTn id="84" dur="1000" fill="hold"/>
                                        <p:tgtEl>
                                          <p:spTgt spid="7">
                                            <p:graphicEl>
                                              <a:dgm id="{B1110ED6-90EE-4439-AEA5-7B836887592E}"/>
                                            </p:graphicEl>
                                          </p:spTgt>
                                        </p:tgtEl>
                                        <p:attrNameLst>
                                          <p:attrName>ppt_x</p:attrName>
                                        </p:attrNameLst>
                                      </p:cBhvr>
                                      <p:tavLst>
                                        <p:tav tm="0">
                                          <p:val>
                                            <p:strVal val="#ppt_x"/>
                                          </p:val>
                                        </p:tav>
                                        <p:tav tm="100000">
                                          <p:val>
                                            <p:strVal val="#ppt_x"/>
                                          </p:val>
                                        </p:tav>
                                      </p:tavLst>
                                    </p:anim>
                                    <p:anim calcmode="lin" valueType="num">
                                      <p:cBhvr>
                                        <p:cTn id="85" dur="1000" fill="hold"/>
                                        <p:tgtEl>
                                          <p:spTgt spid="7">
                                            <p:graphicEl>
                                              <a:dgm id="{B1110ED6-90EE-4439-AEA5-7B836887592E}"/>
                                            </p:graphicEl>
                                          </p:spTgt>
                                        </p:tgtEl>
                                        <p:attrNameLst>
                                          <p:attrName>ppt_y</p:attrName>
                                        </p:attrNameLst>
                                      </p:cBhvr>
                                      <p:tavLst>
                                        <p:tav tm="0">
                                          <p:val>
                                            <p:strVal val="#ppt_y-.1"/>
                                          </p:val>
                                        </p:tav>
                                        <p:tav tm="100000">
                                          <p:val>
                                            <p:strVal val="#ppt_y"/>
                                          </p:val>
                                        </p:tav>
                                      </p:tavLst>
                                    </p:anim>
                                  </p:childTnLst>
                                </p:cTn>
                              </p:par>
                              <p:par>
                                <p:cTn id="86" presetID="47" presetClass="entr" presetSubtype="0" fill="hold" grpId="0" nodeType="withEffect">
                                  <p:stCondLst>
                                    <p:cond delay="0"/>
                                  </p:stCondLst>
                                  <p:childTnLst>
                                    <p:set>
                                      <p:cBhvr>
                                        <p:cTn id="87"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fade">
                                      <p:cBhvr>
                                        <p:cTn id="88" dur="1000"/>
                                        <p:tgtEl>
                                          <p:spTgt spid="7">
                                            <p:graphicEl>
                                              <a:dgm id="{608ECCD2-29CB-4B8A-BE27-9B57284053AE}"/>
                                            </p:graphicEl>
                                          </p:spTgt>
                                        </p:tgtEl>
                                      </p:cBhvr>
                                    </p:animEffect>
                                    <p:anim calcmode="lin" valueType="num">
                                      <p:cBhvr>
                                        <p:cTn id="89" dur="1000" fill="hold"/>
                                        <p:tgtEl>
                                          <p:spTgt spid="7">
                                            <p:graphicEl>
                                              <a:dgm id="{608ECCD2-29CB-4B8A-BE27-9B57284053AE}"/>
                                            </p:graphicEl>
                                          </p:spTgt>
                                        </p:tgtEl>
                                        <p:attrNameLst>
                                          <p:attrName>ppt_x</p:attrName>
                                        </p:attrNameLst>
                                      </p:cBhvr>
                                      <p:tavLst>
                                        <p:tav tm="0">
                                          <p:val>
                                            <p:strVal val="#ppt_x"/>
                                          </p:val>
                                        </p:tav>
                                        <p:tav tm="100000">
                                          <p:val>
                                            <p:strVal val="#ppt_x"/>
                                          </p:val>
                                        </p:tav>
                                      </p:tavLst>
                                    </p:anim>
                                    <p:anim calcmode="lin" valueType="num">
                                      <p:cBhvr>
                                        <p:cTn id="90" dur="1000" fill="hold"/>
                                        <p:tgtEl>
                                          <p:spTgt spid="7">
                                            <p:graphicEl>
                                              <a:dgm id="{608ECCD2-29CB-4B8A-BE27-9B57284053AE}"/>
                                            </p:graphicEl>
                                          </p:spTgt>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7" presetClass="entr" presetSubtype="0" fill="hold" grpId="0" nodeType="clickEffect">
                                  <p:stCondLst>
                                    <p:cond delay="0"/>
                                  </p:stCondLst>
                                  <p:childTnLst>
                                    <p:set>
                                      <p:cBhvr>
                                        <p:cTn id="94"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fade">
                                      <p:cBhvr>
                                        <p:cTn id="95" dur="1000"/>
                                        <p:tgtEl>
                                          <p:spTgt spid="7">
                                            <p:graphicEl>
                                              <a:dgm id="{A5359AAD-CF94-4598-A476-41679DAAB947}"/>
                                            </p:graphicEl>
                                          </p:spTgt>
                                        </p:tgtEl>
                                      </p:cBhvr>
                                    </p:animEffect>
                                    <p:anim calcmode="lin" valueType="num">
                                      <p:cBhvr>
                                        <p:cTn id="96" dur="1000" fill="hold"/>
                                        <p:tgtEl>
                                          <p:spTgt spid="7">
                                            <p:graphicEl>
                                              <a:dgm id="{A5359AAD-CF94-4598-A476-41679DAAB947}"/>
                                            </p:graphicEl>
                                          </p:spTgt>
                                        </p:tgtEl>
                                        <p:attrNameLst>
                                          <p:attrName>ppt_x</p:attrName>
                                        </p:attrNameLst>
                                      </p:cBhvr>
                                      <p:tavLst>
                                        <p:tav tm="0">
                                          <p:val>
                                            <p:strVal val="#ppt_x"/>
                                          </p:val>
                                        </p:tav>
                                        <p:tav tm="100000">
                                          <p:val>
                                            <p:strVal val="#ppt_x"/>
                                          </p:val>
                                        </p:tav>
                                      </p:tavLst>
                                    </p:anim>
                                    <p:anim calcmode="lin" valueType="num">
                                      <p:cBhvr>
                                        <p:cTn id="97" dur="1000" fill="hold"/>
                                        <p:tgtEl>
                                          <p:spTgt spid="7">
                                            <p:graphicEl>
                                              <a:dgm id="{A5359AAD-CF94-4598-A476-41679DAAB947}"/>
                                            </p:graphicEl>
                                          </p:spTgt>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0"/>
                                  </p:stCondLst>
                                  <p:childTnLst>
                                    <p:set>
                                      <p:cBhvr>
                                        <p:cTn id="99"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fade">
                                      <p:cBhvr>
                                        <p:cTn id="100" dur="1000"/>
                                        <p:tgtEl>
                                          <p:spTgt spid="7">
                                            <p:graphicEl>
                                              <a:dgm id="{D94CE4B1-0C06-4E41-B60A-F402EE6E38A4}"/>
                                            </p:graphicEl>
                                          </p:spTgt>
                                        </p:tgtEl>
                                      </p:cBhvr>
                                    </p:animEffect>
                                    <p:anim calcmode="lin" valueType="num">
                                      <p:cBhvr>
                                        <p:cTn id="101" dur="1000" fill="hold"/>
                                        <p:tgtEl>
                                          <p:spTgt spid="7">
                                            <p:graphicEl>
                                              <a:dgm id="{D94CE4B1-0C06-4E41-B60A-F402EE6E38A4}"/>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D94CE4B1-0C06-4E41-B60A-F402EE6E38A4}"/>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fade">
                                      <p:cBhvr>
                                        <p:cTn id="107" dur="1000"/>
                                        <p:tgtEl>
                                          <p:spTgt spid="7">
                                            <p:graphicEl>
                                              <a:dgm id="{BCAEE274-ADFC-4FAE-962C-287507498ED3}"/>
                                            </p:graphicEl>
                                          </p:spTgt>
                                        </p:tgtEl>
                                      </p:cBhvr>
                                    </p:animEffect>
                                    <p:anim calcmode="lin" valueType="num">
                                      <p:cBhvr>
                                        <p:cTn id="108" dur="1000" fill="hold"/>
                                        <p:tgtEl>
                                          <p:spTgt spid="7">
                                            <p:graphicEl>
                                              <a:dgm id="{BCAEE274-ADFC-4FAE-962C-287507498ED3}"/>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BCAEE274-ADFC-4FAE-962C-287507498ED3}"/>
                                            </p:graphicEl>
                                          </p:spTgt>
                                        </p:tgtEl>
                                        <p:attrNameLst>
                                          <p:attrName>ppt_y</p:attrName>
                                        </p:attrNameLst>
                                      </p:cBhvr>
                                      <p:tavLst>
                                        <p:tav tm="0">
                                          <p:val>
                                            <p:strVal val="#ppt_y-.1"/>
                                          </p:val>
                                        </p:tav>
                                        <p:tav tm="100000">
                                          <p:val>
                                            <p:strVal val="#ppt_y"/>
                                          </p:val>
                                        </p:tav>
                                      </p:tavLst>
                                    </p:anim>
                                  </p:childTnLst>
                                </p:cTn>
                              </p:par>
                              <p:par>
                                <p:cTn id="110" presetID="47" presetClass="entr" presetSubtype="0" fill="hold" grpId="0" nodeType="withEffect">
                                  <p:stCondLst>
                                    <p:cond delay="0"/>
                                  </p:stCondLst>
                                  <p:childTnLst>
                                    <p:set>
                                      <p:cBhvr>
                                        <p:cTn id="111"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fade">
                                      <p:cBhvr>
                                        <p:cTn id="112" dur="1000"/>
                                        <p:tgtEl>
                                          <p:spTgt spid="7">
                                            <p:graphicEl>
                                              <a:dgm id="{DE8EF560-AAE4-4B13-A7FC-7D81FEEF0140}"/>
                                            </p:graphicEl>
                                          </p:spTgt>
                                        </p:tgtEl>
                                      </p:cBhvr>
                                    </p:animEffect>
                                    <p:anim calcmode="lin" valueType="num">
                                      <p:cBhvr>
                                        <p:cTn id="113" dur="1000" fill="hold"/>
                                        <p:tgtEl>
                                          <p:spTgt spid="7">
                                            <p:graphicEl>
                                              <a:dgm id="{DE8EF560-AAE4-4B13-A7FC-7D81FEEF0140}"/>
                                            </p:graphicEl>
                                          </p:spTgt>
                                        </p:tgtEl>
                                        <p:attrNameLst>
                                          <p:attrName>ppt_x</p:attrName>
                                        </p:attrNameLst>
                                      </p:cBhvr>
                                      <p:tavLst>
                                        <p:tav tm="0">
                                          <p:val>
                                            <p:strVal val="#ppt_x"/>
                                          </p:val>
                                        </p:tav>
                                        <p:tav tm="100000">
                                          <p:val>
                                            <p:strVal val="#ppt_x"/>
                                          </p:val>
                                        </p:tav>
                                      </p:tavLst>
                                    </p:anim>
                                    <p:anim calcmode="lin" valueType="num">
                                      <p:cBhvr>
                                        <p:cTn id="114" dur="1000" fill="hold"/>
                                        <p:tgtEl>
                                          <p:spTgt spid="7">
                                            <p:graphicEl>
                                              <a:dgm id="{DE8EF560-AAE4-4B13-A7FC-7D81FEEF0140}"/>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7" presetClass="entr" presetSubtype="0" fill="hold" grpId="0" nodeType="clickEffect">
                                  <p:stCondLst>
                                    <p:cond delay="0"/>
                                  </p:stCondLst>
                                  <p:childTnLst>
                                    <p:set>
                                      <p:cBhvr>
                                        <p:cTn id="118"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fade">
                                      <p:cBhvr>
                                        <p:cTn id="119" dur="1000"/>
                                        <p:tgtEl>
                                          <p:spTgt spid="7">
                                            <p:graphicEl>
                                              <a:dgm id="{6F1D5F15-8942-41B0-B079-FF0AC5B4BEBF}"/>
                                            </p:graphicEl>
                                          </p:spTgt>
                                        </p:tgtEl>
                                      </p:cBhvr>
                                    </p:animEffect>
                                    <p:anim calcmode="lin" valueType="num">
                                      <p:cBhvr>
                                        <p:cTn id="120" dur="1000" fill="hold"/>
                                        <p:tgtEl>
                                          <p:spTgt spid="7">
                                            <p:graphicEl>
                                              <a:dgm id="{6F1D5F15-8942-41B0-B079-FF0AC5B4BEBF}"/>
                                            </p:graphicEl>
                                          </p:spTgt>
                                        </p:tgtEl>
                                        <p:attrNameLst>
                                          <p:attrName>ppt_x</p:attrName>
                                        </p:attrNameLst>
                                      </p:cBhvr>
                                      <p:tavLst>
                                        <p:tav tm="0">
                                          <p:val>
                                            <p:strVal val="#ppt_x"/>
                                          </p:val>
                                        </p:tav>
                                        <p:tav tm="100000">
                                          <p:val>
                                            <p:strVal val="#ppt_x"/>
                                          </p:val>
                                        </p:tav>
                                      </p:tavLst>
                                    </p:anim>
                                    <p:anim calcmode="lin" valueType="num">
                                      <p:cBhvr>
                                        <p:cTn id="121" dur="1000" fill="hold"/>
                                        <p:tgtEl>
                                          <p:spTgt spid="7">
                                            <p:graphicEl>
                                              <a:dgm id="{6F1D5F15-8942-41B0-B079-FF0AC5B4BEBF}"/>
                                            </p:graphicEl>
                                          </p:spTgt>
                                        </p:tgtEl>
                                        <p:attrNameLst>
                                          <p:attrName>ppt_y</p:attrName>
                                        </p:attrNameLst>
                                      </p:cBhvr>
                                      <p:tavLst>
                                        <p:tav tm="0">
                                          <p:val>
                                            <p:strVal val="#ppt_y-.1"/>
                                          </p:val>
                                        </p:tav>
                                        <p:tav tm="100000">
                                          <p:val>
                                            <p:strVal val="#ppt_y"/>
                                          </p:val>
                                        </p:tav>
                                      </p:tavLst>
                                    </p:anim>
                                  </p:childTnLst>
                                </p:cTn>
                              </p:par>
                              <p:par>
                                <p:cTn id="122" presetID="47" presetClass="entr" presetSubtype="0" fill="hold" grpId="0" nodeType="withEffect">
                                  <p:stCondLst>
                                    <p:cond delay="0"/>
                                  </p:stCondLst>
                                  <p:childTnLst>
                                    <p:set>
                                      <p:cBhvr>
                                        <p:cTn id="123"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fade">
                                      <p:cBhvr>
                                        <p:cTn id="124" dur="1000"/>
                                        <p:tgtEl>
                                          <p:spTgt spid="7">
                                            <p:graphicEl>
                                              <a:dgm id="{084E39D2-295A-4E87-8474-14907EC00CEE}"/>
                                            </p:graphicEl>
                                          </p:spTgt>
                                        </p:tgtEl>
                                      </p:cBhvr>
                                    </p:animEffect>
                                    <p:anim calcmode="lin" valueType="num">
                                      <p:cBhvr>
                                        <p:cTn id="125" dur="1000" fill="hold"/>
                                        <p:tgtEl>
                                          <p:spTgt spid="7">
                                            <p:graphicEl>
                                              <a:dgm id="{084E39D2-295A-4E87-8474-14907EC00CEE}"/>
                                            </p:graphicEl>
                                          </p:spTgt>
                                        </p:tgtEl>
                                        <p:attrNameLst>
                                          <p:attrName>ppt_x</p:attrName>
                                        </p:attrNameLst>
                                      </p:cBhvr>
                                      <p:tavLst>
                                        <p:tav tm="0">
                                          <p:val>
                                            <p:strVal val="#ppt_x"/>
                                          </p:val>
                                        </p:tav>
                                        <p:tav tm="100000">
                                          <p:val>
                                            <p:strVal val="#ppt_x"/>
                                          </p:val>
                                        </p:tav>
                                      </p:tavLst>
                                    </p:anim>
                                    <p:anim calcmode="lin" valueType="num">
                                      <p:cBhvr>
                                        <p:cTn id="126" dur="1000" fill="hold"/>
                                        <p:tgtEl>
                                          <p:spTgt spid="7">
                                            <p:graphicEl>
                                              <a:dgm id="{084E39D2-295A-4E87-8474-14907EC00CEE}"/>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7" presetClass="entr" presetSubtype="0" fill="hold" grpId="0" nodeType="clickEffect">
                                  <p:stCondLst>
                                    <p:cond delay="0"/>
                                  </p:stCondLst>
                                  <p:childTnLst>
                                    <p:set>
                                      <p:cBhvr>
                                        <p:cTn id="130"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fade">
                                      <p:cBhvr>
                                        <p:cTn id="131" dur="1000"/>
                                        <p:tgtEl>
                                          <p:spTgt spid="7">
                                            <p:graphicEl>
                                              <a:dgm id="{2B274561-6E4F-4375-9F56-511D831C629B}"/>
                                            </p:graphicEl>
                                          </p:spTgt>
                                        </p:tgtEl>
                                      </p:cBhvr>
                                    </p:animEffect>
                                    <p:anim calcmode="lin" valueType="num">
                                      <p:cBhvr>
                                        <p:cTn id="132" dur="1000" fill="hold"/>
                                        <p:tgtEl>
                                          <p:spTgt spid="7">
                                            <p:graphicEl>
                                              <a:dgm id="{2B274561-6E4F-4375-9F56-511D831C629B}"/>
                                            </p:graphicEl>
                                          </p:spTgt>
                                        </p:tgtEl>
                                        <p:attrNameLst>
                                          <p:attrName>ppt_x</p:attrName>
                                        </p:attrNameLst>
                                      </p:cBhvr>
                                      <p:tavLst>
                                        <p:tav tm="0">
                                          <p:val>
                                            <p:strVal val="#ppt_x"/>
                                          </p:val>
                                        </p:tav>
                                        <p:tav tm="100000">
                                          <p:val>
                                            <p:strVal val="#ppt_x"/>
                                          </p:val>
                                        </p:tav>
                                      </p:tavLst>
                                    </p:anim>
                                    <p:anim calcmode="lin" valueType="num">
                                      <p:cBhvr>
                                        <p:cTn id="133" dur="1000" fill="hold"/>
                                        <p:tgtEl>
                                          <p:spTgt spid="7">
                                            <p:graphicEl>
                                              <a:dgm id="{2B274561-6E4F-4375-9F56-511D831C629B}"/>
                                            </p:graphicEl>
                                          </p:spTgt>
                                        </p:tgtEl>
                                        <p:attrNameLst>
                                          <p:attrName>ppt_y</p:attrName>
                                        </p:attrNameLst>
                                      </p:cBhvr>
                                      <p:tavLst>
                                        <p:tav tm="0">
                                          <p:val>
                                            <p:strVal val="#ppt_y-.1"/>
                                          </p:val>
                                        </p:tav>
                                        <p:tav tm="100000">
                                          <p:val>
                                            <p:strVal val="#ppt_y"/>
                                          </p:val>
                                        </p:tav>
                                      </p:tavLst>
                                    </p:anim>
                                  </p:childTnLst>
                                </p:cTn>
                              </p:par>
                              <p:par>
                                <p:cTn id="134" presetID="47" presetClass="entr" presetSubtype="0" fill="hold" grpId="0" nodeType="withEffect">
                                  <p:stCondLst>
                                    <p:cond delay="0"/>
                                  </p:stCondLst>
                                  <p:childTnLst>
                                    <p:set>
                                      <p:cBhvr>
                                        <p:cTn id="135"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fade">
                                      <p:cBhvr>
                                        <p:cTn id="136" dur="1000"/>
                                        <p:tgtEl>
                                          <p:spTgt spid="7">
                                            <p:graphicEl>
                                              <a:dgm id="{DD0DFE74-030B-4E0A-B799-A8CE105EC077}"/>
                                            </p:graphicEl>
                                          </p:spTgt>
                                        </p:tgtEl>
                                      </p:cBhvr>
                                    </p:animEffect>
                                    <p:anim calcmode="lin" valueType="num">
                                      <p:cBhvr>
                                        <p:cTn id="137" dur="1000" fill="hold"/>
                                        <p:tgtEl>
                                          <p:spTgt spid="7">
                                            <p:graphicEl>
                                              <a:dgm id="{DD0DFE74-030B-4E0A-B799-A8CE105EC077}"/>
                                            </p:graphicEl>
                                          </p:spTgt>
                                        </p:tgtEl>
                                        <p:attrNameLst>
                                          <p:attrName>ppt_x</p:attrName>
                                        </p:attrNameLst>
                                      </p:cBhvr>
                                      <p:tavLst>
                                        <p:tav tm="0">
                                          <p:val>
                                            <p:strVal val="#ppt_x"/>
                                          </p:val>
                                        </p:tav>
                                        <p:tav tm="100000">
                                          <p:val>
                                            <p:strVal val="#ppt_x"/>
                                          </p:val>
                                        </p:tav>
                                      </p:tavLst>
                                    </p:anim>
                                    <p:anim calcmode="lin" valueType="num">
                                      <p:cBhvr>
                                        <p:cTn id="138" dur="1000" fill="hold"/>
                                        <p:tgtEl>
                                          <p:spTgt spid="7">
                                            <p:graphicEl>
                                              <a:dgm id="{DD0DFE74-030B-4E0A-B799-A8CE105EC077}"/>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43"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565E0D69-8F2C-4728-999F-F0C0BCE8688F}"/>
                                            </p:graphicEl>
                                          </p:spTgt>
                                        </p:tgtEl>
                                      </p:cBhvr>
                                    </p:animEffect>
                                  </p:childTnLst>
                                </p:cTn>
                              </p:par>
                            </p:childTnLst>
                          </p:cTn>
                        </p:par>
                      </p:childTnLst>
                    </p:cTn>
                  </p:par>
                  <p:par>
                    <p:cTn id="146" fill="hold">
                      <p:stCondLst>
                        <p:cond delay="indefinite"/>
                      </p:stCondLst>
                      <p:childTnLst>
                        <p:par>
                          <p:cTn id="147" fill="hold">
                            <p:stCondLst>
                              <p:cond delay="0"/>
                            </p:stCondLst>
                            <p:childTnLst>
                              <p:par>
                                <p:cTn id="148" presetID="47" presetClass="entr" presetSubtype="0" fill="hold" grpId="0" nodeType="clickEffect">
                                  <p:stCondLst>
                                    <p:cond delay="0"/>
                                  </p:stCondLst>
                                  <p:childTnLst>
                                    <p:set>
                                      <p:cBhvr>
                                        <p:cTn id="149"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fade">
                                      <p:cBhvr>
                                        <p:cTn id="150" dur="1000"/>
                                        <p:tgtEl>
                                          <p:spTgt spid="7">
                                            <p:graphicEl>
                                              <a:dgm id="{92B79A35-65B0-4C6E-A449-C4230453DEDF}"/>
                                            </p:graphicEl>
                                          </p:spTgt>
                                        </p:tgtEl>
                                      </p:cBhvr>
                                    </p:animEffect>
                                    <p:anim calcmode="lin" valueType="num">
                                      <p:cBhvr>
                                        <p:cTn id="151" dur="1000" fill="hold"/>
                                        <p:tgtEl>
                                          <p:spTgt spid="7">
                                            <p:graphicEl>
                                              <a:dgm id="{92B79A35-65B0-4C6E-A449-C4230453DEDF}"/>
                                            </p:graphicEl>
                                          </p:spTgt>
                                        </p:tgtEl>
                                        <p:attrNameLst>
                                          <p:attrName>ppt_x</p:attrName>
                                        </p:attrNameLst>
                                      </p:cBhvr>
                                      <p:tavLst>
                                        <p:tav tm="0">
                                          <p:val>
                                            <p:strVal val="#ppt_x"/>
                                          </p:val>
                                        </p:tav>
                                        <p:tav tm="100000">
                                          <p:val>
                                            <p:strVal val="#ppt_x"/>
                                          </p:val>
                                        </p:tav>
                                      </p:tavLst>
                                    </p:anim>
                                    <p:anim calcmode="lin" valueType="num">
                                      <p:cBhvr>
                                        <p:cTn id="152" dur="1000" fill="hold"/>
                                        <p:tgtEl>
                                          <p:spTgt spid="7">
                                            <p:graphicEl>
                                              <a:dgm id="{92B79A35-65B0-4C6E-A449-C4230453DEDF}"/>
                                            </p:graphicEl>
                                          </p:spTgt>
                                        </p:tgtEl>
                                        <p:attrNameLst>
                                          <p:attrName>ppt_y</p:attrName>
                                        </p:attrNameLst>
                                      </p:cBhvr>
                                      <p:tavLst>
                                        <p:tav tm="0">
                                          <p:val>
                                            <p:strVal val="#ppt_y-.1"/>
                                          </p:val>
                                        </p:tav>
                                        <p:tav tm="100000">
                                          <p:val>
                                            <p:strVal val="#ppt_y"/>
                                          </p:val>
                                        </p:tav>
                                      </p:tavLst>
                                    </p:anim>
                                  </p:childTnLst>
                                </p:cTn>
                              </p:par>
                              <p:par>
                                <p:cTn id="153" presetID="47" presetClass="entr" presetSubtype="0" fill="hold" grpId="0" nodeType="withEffect">
                                  <p:stCondLst>
                                    <p:cond delay="0"/>
                                  </p:stCondLst>
                                  <p:childTnLst>
                                    <p:set>
                                      <p:cBhvr>
                                        <p:cTn id="154"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fade">
                                      <p:cBhvr>
                                        <p:cTn id="155" dur="1000"/>
                                        <p:tgtEl>
                                          <p:spTgt spid="7">
                                            <p:graphicEl>
                                              <a:dgm id="{C12B8AFB-1B66-47DC-B595-A6CBA35C084F}"/>
                                            </p:graphicEl>
                                          </p:spTgt>
                                        </p:tgtEl>
                                      </p:cBhvr>
                                    </p:animEffect>
                                    <p:anim calcmode="lin" valueType="num">
                                      <p:cBhvr>
                                        <p:cTn id="156" dur="1000" fill="hold"/>
                                        <p:tgtEl>
                                          <p:spTgt spid="7">
                                            <p:graphicEl>
                                              <a:dgm id="{C12B8AFB-1B66-47DC-B595-A6CBA35C084F}"/>
                                            </p:graphicEl>
                                          </p:spTgt>
                                        </p:tgtEl>
                                        <p:attrNameLst>
                                          <p:attrName>ppt_x</p:attrName>
                                        </p:attrNameLst>
                                      </p:cBhvr>
                                      <p:tavLst>
                                        <p:tav tm="0">
                                          <p:val>
                                            <p:strVal val="#ppt_x"/>
                                          </p:val>
                                        </p:tav>
                                        <p:tav tm="100000">
                                          <p:val>
                                            <p:strVal val="#ppt_x"/>
                                          </p:val>
                                        </p:tav>
                                      </p:tavLst>
                                    </p:anim>
                                    <p:anim calcmode="lin" valueType="num">
                                      <p:cBhvr>
                                        <p:cTn id="157" dur="1000" fill="hold"/>
                                        <p:tgtEl>
                                          <p:spTgt spid="7">
                                            <p:graphicEl>
                                              <a:dgm id="{C12B8AFB-1B66-47DC-B595-A6CBA35C084F}"/>
                                            </p:graphicEl>
                                          </p:spTgt>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7" presetClass="entr" presetSubtype="0" fill="hold" grpId="0" nodeType="clickEffect">
                                  <p:stCondLst>
                                    <p:cond delay="0"/>
                                  </p:stCondLst>
                                  <p:childTnLst>
                                    <p:set>
                                      <p:cBhvr>
                                        <p:cTn id="161"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fade">
                                      <p:cBhvr>
                                        <p:cTn id="162" dur="1000"/>
                                        <p:tgtEl>
                                          <p:spTgt spid="7">
                                            <p:graphicEl>
                                              <a:dgm id="{B7169B83-C504-4FDB-9492-4F1F75835FA5}"/>
                                            </p:graphicEl>
                                          </p:spTgt>
                                        </p:tgtEl>
                                      </p:cBhvr>
                                    </p:animEffect>
                                    <p:anim calcmode="lin" valueType="num">
                                      <p:cBhvr>
                                        <p:cTn id="163" dur="1000" fill="hold"/>
                                        <p:tgtEl>
                                          <p:spTgt spid="7">
                                            <p:graphicEl>
                                              <a:dgm id="{B7169B83-C504-4FDB-9492-4F1F75835FA5}"/>
                                            </p:graphicEl>
                                          </p:spTgt>
                                        </p:tgtEl>
                                        <p:attrNameLst>
                                          <p:attrName>ppt_x</p:attrName>
                                        </p:attrNameLst>
                                      </p:cBhvr>
                                      <p:tavLst>
                                        <p:tav tm="0">
                                          <p:val>
                                            <p:strVal val="#ppt_x"/>
                                          </p:val>
                                        </p:tav>
                                        <p:tav tm="100000">
                                          <p:val>
                                            <p:strVal val="#ppt_x"/>
                                          </p:val>
                                        </p:tav>
                                      </p:tavLst>
                                    </p:anim>
                                    <p:anim calcmode="lin" valueType="num">
                                      <p:cBhvr>
                                        <p:cTn id="164" dur="1000" fill="hold"/>
                                        <p:tgtEl>
                                          <p:spTgt spid="7">
                                            <p:graphicEl>
                                              <a:dgm id="{B7169B83-C504-4FDB-9492-4F1F75835FA5}"/>
                                            </p:graphicEl>
                                          </p:spTgt>
                                        </p:tgtEl>
                                        <p:attrNameLst>
                                          <p:attrName>ppt_y</p:attrName>
                                        </p:attrNameLst>
                                      </p:cBhvr>
                                      <p:tavLst>
                                        <p:tav tm="0">
                                          <p:val>
                                            <p:strVal val="#ppt_y-.1"/>
                                          </p:val>
                                        </p:tav>
                                        <p:tav tm="100000">
                                          <p:val>
                                            <p:strVal val="#ppt_y"/>
                                          </p:val>
                                        </p:tav>
                                      </p:tavLst>
                                    </p:anim>
                                  </p:childTnLst>
                                </p:cTn>
                              </p:par>
                              <p:par>
                                <p:cTn id="165" presetID="47" presetClass="entr" presetSubtype="0" fill="hold" grpId="0" nodeType="withEffect">
                                  <p:stCondLst>
                                    <p:cond delay="0"/>
                                  </p:stCondLst>
                                  <p:childTnLst>
                                    <p:set>
                                      <p:cBhvr>
                                        <p:cTn id="166"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fade">
                                      <p:cBhvr>
                                        <p:cTn id="167" dur="1000"/>
                                        <p:tgtEl>
                                          <p:spTgt spid="7">
                                            <p:graphicEl>
                                              <a:dgm id="{2BD1BB5D-6125-47CF-85DA-90F916277249}"/>
                                            </p:graphicEl>
                                          </p:spTgt>
                                        </p:tgtEl>
                                      </p:cBhvr>
                                    </p:animEffect>
                                    <p:anim calcmode="lin" valueType="num">
                                      <p:cBhvr>
                                        <p:cTn id="168" dur="1000" fill="hold"/>
                                        <p:tgtEl>
                                          <p:spTgt spid="7">
                                            <p:graphicEl>
                                              <a:dgm id="{2BD1BB5D-6125-47CF-85DA-90F916277249}"/>
                                            </p:graphicEl>
                                          </p:spTgt>
                                        </p:tgtEl>
                                        <p:attrNameLst>
                                          <p:attrName>ppt_x</p:attrName>
                                        </p:attrNameLst>
                                      </p:cBhvr>
                                      <p:tavLst>
                                        <p:tav tm="0">
                                          <p:val>
                                            <p:strVal val="#ppt_x"/>
                                          </p:val>
                                        </p:tav>
                                        <p:tav tm="100000">
                                          <p:val>
                                            <p:strVal val="#ppt_x"/>
                                          </p:val>
                                        </p:tav>
                                      </p:tavLst>
                                    </p:anim>
                                    <p:anim calcmode="lin" valueType="num">
                                      <p:cBhvr>
                                        <p:cTn id="169" dur="1000" fill="hold"/>
                                        <p:tgtEl>
                                          <p:spTgt spid="7">
                                            <p:graphicEl>
                                              <a:dgm id="{2BD1BB5D-6125-47CF-85DA-90F916277249}"/>
                                            </p:graphicEl>
                                          </p:spTgt>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47" presetClass="entr" presetSubtype="0" fill="hold" grpId="0" nodeType="clickEffect">
                                  <p:stCondLst>
                                    <p:cond delay="0"/>
                                  </p:stCondLst>
                                  <p:childTnLst>
                                    <p:set>
                                      <p:cBhvr>
                                        <p:cTn id="173"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fade">
                                      <p:cBhvr>
                                        <p:cTn id="174" dur="1000"/>
                                        <p:tgtEl>
                                          <p:spTgt spid="7">
                                            <p:graphicEl>
                                              <a:dgm id="{F9C4B24E-F7DD-4AA9-B6FB-39B7CFB0C6FE}"/>
                                            </p:graphicEl>
                                          </p:spTgt>
                                        </p:tgtEl>
                                      </p:cBhvr>
                                    </p:animEffect>
                                    <p:anim calcmode="lin" valueType="num">
                                      <p:cBhvr>
                                        <p:cTn id="175" dur="1000" fill="hold"/>
                                        <p:tgtEl>
                                          <p:spTgt spid="7">
                                            <p:graphicEl>
                                              <a:dgm id="{F9C4B24E-F7DD-4AA9-B6FB-39B7CFB0C6FE}"/>
                                            </p:graphicEl>
                                          </p:spTgt>
                                        </p:tgtEl>
                                        <p:attrNameLst>
                                          <p:attrName>ppt_x</p:attrName>
                                        </p:attrNameLst>
                                      </p:cBhvr>
                                      <p:tavLst>
                                        <p:tav tm="0">
                                          <p:val>
                                            <p:strVal val="#ppt_x"/>
                                          </p:val>
                                        </p:tav>
                                        <p:tav tm="100000">
                                          <p:val>
                                            <p:strVal val="#ppt_x"/>
                                          </p:val>
                                        </p:tav>
                                      </p:tavLst>
                                    </p:anim>
                                    <p:anim calcmode="lin" valueType="num">
                                      <p:cBhvr>
                                        <p:cTn id="176" dur="1000" fill="hold"/>
                                        <p:tgtEl>
                                          <p:spTgt spid="7">
                                            <p:graphicEl>
                                              <a:dgm id="{F9C4B24E-F7DD-4AA9-B6FB-39B7CFB0C6FE}"/>
                                            </p:graphicEl>
                                          </p:spTgt>
                                        </p:tgtEl>
                                        <p:attrNameLst>
                                          <p:attrName>ppt_y</p:attrName>
                                        </p:attrNameLst>
                                      </p:cBhvr>
                                      <p:tavLst>
                                        <p:tav tm="0">
                                          <p:val>
                                            <p:strVal val="#ppt_y-.1"/>
                                          </p:val>
                                        </p:tav>
                                        <p:tav tm="100000">
                                          <p:val>
                                            <p:strVal val="#ppt_y"/>
                                          </p:val>
                                        </p:tav>
                                      </p:tavLst>
                                    </p:anim>
                                  </p:childTnLst>
                                </p:cTn>
                              </p:par>
                              <p:par>
                                <p:cTn id="177" presetID="47" presetClass="entr" presetSubtype="0" fill="hold" grpId="0" nodeType="withEffect">
                                  <p:stCondLst>
                                    <p:cond delay="0"/>
                                  </p:stCondLst>
                                  <p:childTnLst>
                                    <p:set>
                                      <p:cBhvr>
                                        <p:cTn id="178"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fade">
                                      <p:cBhvr>
                                        <p:cTn id="179" dur="1000"/>
                                        <p:tgtEl>
                                          <p:spTgt spid="7">
                                            <p:graphicEl>
                                              <a:dgm id="{A33ECCF9-2F1C-43E2-9B88-B0AE74EF9022}"/>
                                            </p:graphicEl>
                                          </p:spTgt>
                                        </p:tgtEl>
                                      </p:cBhvr>
                                    </p:animEffect>
                                    <p:anim calcmode="lin" valueType="num">
                                      <p:cBhvr>
                                        <p:cTn id="180" dur="1000" fill="hold"/>
                                        <p:tgtEl>
                                          <p:spTgt spid="7">
                                            <p:graphicEl>
                                              <a:dgm id="{A33ECCF9-2F1C-43E2-9B88-B0AE74EF9022}"/>
                                            </p:graphicEl>
                                          </p:spTgt>
                                        </p:tgtEl>
                                        <p:attrNameLst>
                                          <p:attrName>ppt_x</p:attrName>
                                        </p:attrNameLst>
                                      </p:cBhvr>
                                      <p:tavLst>
                                        <p:tav tm="0">
                                          <p:val>
                                            <p:strVal val="#ppt_x"/>
                                          </p:val>
                                        </p:tav>
                                        <p:tav tm="100000">
                                          <p:val>
                                            <p:strVal val="#ppt_x"/>
                                          </p:val>
                                        </p:tav>
                                      </p:tavLst>
                                    </p:anim>
                                    <p:anim calcmode="lin" valueType="num">
                                      <p:cBhvr>
                                        <p:cTn id="181" dur="1000" fill="hold"/>
                                        <p:tgtEl>
                                          <p:spTgt spid="7">
                                            <p:graphicEl>
                                              <a:dgm id="{A33ECCF9-2F1C-43E2-9B88-B0AE74EF9022}"/>
                                            </p:graphicEl>
                                          </p:spTgt>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47" presetClass="entr" presetSubtype="0" fill="hold" grpId="0" nodeType="clickEffect">
                                  <p:stCondLst>
                                    <p:cond delay="0"/>
                                  </p:stCondLst>
                                  <p:childTnLst>
                                    <p:set>
                                      <p:cBhvr>
                                        <p:cTn id="185"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fade">
                                      <p:cBhvr>
                                        <p:cTn id="186" dur="1000"/>
                                        <p:tgtEl>
                                          <p:spTgt spid="7">
                                            <p:graphicEl>
                                              <a:dgm id="{2B3C47AD-A78F-4645-986C-053210603DEA}"/>
                                            </p:graphicEl>
                                          </p:spTgt>
                                        </p:tgtEl>
                                      </p:cBhvr>
                                    </p:animEffect>
                                    <p:anim calcmode="lin" valueType="num">
                                      <p:cBhvr>
                                        <p:cTn id="187" dur="1000" fill="hold"/>
                                        <p:tgtEl>
                                          <p:spTgt spid="7">
                                            <p:graphicEl>
                                              <a:dgm id="{2B3C47AD-A78F-4645-986C-053210603DEA}"/>
                                            </p:graphicEl>
                                          </p:spTgt>
                                        </p:tgtEl>
                                        <p:attrNameLst>
                                          <p:attrName>ppt_x</p:attrName>
                                        </p:attrNameLst>
                                      </p:cBhvr>
                                      <p:tavLst>
                                        <p:tav tm="0">
                                          <p:val>
                                            <p:strVal val="#ppt_x"/>
                                          </p:val>
                                        </p:tav>
                                        <p:tav tm="100000">
                                          <p:val>
                                            <p:strVal val="#ppt_x"/>
                                          </p:val>
                                        </p:tav>
                                      </p:tavLst>
                                    </p:anim>
                                    <p:anim calcmode="lin" valueType="num">
                                      <p:cBhvr>
                                        <p:cTn id="188" dur="1000" fill="hold"/>
                                        <p:tgtEl>
                                          <p:spTgt spid="7">
                                            <p:graphicEl>
                                              <a:dgm id="{2B3C47AD-A78F-4645-986C-053210603DEA}"/>
                                            </p:graphicEl>
                                          </p:spTgt>
                                        </p:tgtEl>
                                        <p:attrNameLst>
                                          <p:attrName>ppt_y</p:attrName>
                                        </p:attrNameLst>
                                      </p:cBhvr>
                                      <p:tavLst>
                                        <p:tav tm="0">
                                          <p:val>
                                            <p:strVal val="#ppt_y-.1"/>
                                          </p:val>
                                        </p:tav>
                                        <p:tav tm="100000">
                                          <p:val>
                                            <p:strVal val="#ppt_y"/>
                                          </p:val>
                                        </p:tav>
                                      </p:tavLst>
                                    </p:anim>
                                  </p:childTnLst>
                                </p:cTn>
                              </p:par>
                              <p:par>
                                <p:cTn id="189" presetID="47" presetClass="entr" presetSubtype="0" fill="hold" grpId="0" nodeType="withEffect">
                                  <p:stCondLst>
                                    <p:cond delay="0"/>
                                  </p:stCondLst>
                                  <p:childTnLst>
                                    <p:set>
                                      <p:cBhvr>
                                        <p:cTn id="190"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fade">
                                      <p:cBhvr>
                                        <p:cTn id="191" dur="1000"/>
                                        <p:tgtEl>
                                          <p:spTgt spid="7">
                                            <p:graphicEl>
                                              <a:dgm id="{B44F35FD-1F51-43FA-ADCD-3C69A08CB885}"/>
                                            </p:graphicEl>
                                          </p:spTgt>
                                        </p:tgtEl>
                                      </p:cBhvr>
                                    </p:animEffect>
                                    <p:anim calcmode="lin" valueType="num">
                                      <p:cBhvr>
                                        <p:cTn id="192" dur="1000" fill="hold"/>
                                        <p:tgtEl>
                                          <p:spTgt spid="7">
                                            <p:graphicEl>
                                              <a:dgm id="{B44F35FD-1F51-43FA-ADCD-3C69A08CB885}"/>
                                            </p:graphicEl>
                                          </p:spTgt>
                                        </p:tgtEl>
                                        <p:attrNameLst>
                                          <p:attrName>ppt_x</p:attrName>
                                        </p:attrNameLst>
                                      </p:cBhvr>
                                      <p:tavLst>
                                        <p:tav tm="0">
                                          <p:val>
                                            <p:strVal val="#ppt_x"/>
                                          </p:val>
                                        </p:tav>
                                        <p:tav tm="100000">
                                          <p:val>
                                            <p:strVal val="#ppt_x"/>
                                          </p:val>
                                        </p:tav>
                                      </p:tavLst>
                                    </p:anim>
                                    <p:anim calcmode="lin" valueType="num">
                                      <p:cBhvr>
                                        <p:cTn id="193" dur="1000" fill="hold"/>
                                        <p:tgtEl>
                                          <p:spTgt spid="7">
                                            <p:graphicEl>
                                              <a:dgm id="{B44F35FD-1F51-43FA-ADCD-3C69A08CB885}"/>
                                            </p:graphicEl>
                                          </p:spTgt>
                                        </p:tgtEl>
                                        <p:attrNameLst>
                                          <p:attrName>ppt_y</p:attrName>
                                        </p:attrNameLst>
                                      </p:cBhvr>
                                      <p:tavLst>
                                        <p:tav tm="0">
                                          <p:val>
                                            <p:strVal val="#ppt_y-.1"/>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47" presetClass="entr" presetSubtype="0" fill="hold" grpId="0" nodeType="clickEffect">
                                  <p:stCondLst>
                                    <p:cond delay="0"/>
                                  </p:stCondLst>
                                  <p:childTnLst>
                                    <p:set>
                                      <p:cBhvr>
                                        <p:cTn id="197"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fade">
                                      <p:cBhvr>
                                        <p:cTn id="198" dur="1000"/>
                                        <p:tgtEl>
                                          <p:spTgt spid="7">
                                            <p:graphicEl>
                                              <a:dgm id="{47FBBA99-FE8F-4031-9216-55F896FE2842}"/>
                                            </p:graphicEl>
                                          </p:spTgt>
                                        </p:tgtEl>
                                      </p:cBhvr>
                                    </p:animEffect>
                                    <p:anim calcmode="lin" valueType="num">
                                      <p:cBhvr>
                                        <p:cTn id="199" dur="1000" fill="hold"/>
                                        <p:tgtEl>
                                          <p:spTgt spid="7">
                                            <p:graphicEl>
                                              <a:dgm id="{47FBBA99-FE8F-4031-9216-55F896FE2842}"/>
                                            </p:graphicEl>
                                          </p:spTgt>
                                        </p:tgtEl>
                                        <p:attrNameLst>
                                          <p:attrName>ppt_x</p:attrName>
                                        </p:attrNameLst>
                                      </p:cBhvr>
                                      <p:tavLst>
                                        <p:tav tm="0">
                                          <p:val>
                                            <p:strVal val="#ppt_x"/>
                                          </p:val>
                                        </p:tav>
                                        <p:tav tm="100000">
                                          <p:val>
                                            <p:strVal val="#ppt_x"/>
                                          </p:val>
                                        </p:tav>
                                      </p:tavLst>
                                    </p:anim>
                                    <p:anim calcmode="lin" valueType="num">
                                      <p:cBhvr>
                                        <p:cTn id="200" dur="1000" fill="hold"/>
                                        <p:tgtEl>
                                          <p:spTgt spid="7">
                                            <p:graphicEl>
                                              <a:dgm id="{47FBBA99-FE8F-4031-9216-55F896FE2842}"/>
                                            </p:graphicEl>
                                          </p:spTgt>
                                        </p:tgtEl>
                                        <p:attrNameLst>
                                          <p:attrName>ppt_y</p:attrName>
                                        </p:attrNameLst>
                                      </p:cBhvr>
                                      <p:tavLst>
                                        <p:tav tm="0">
                                          <p:val>
                                            <p:strVal val="#ppt_y-.1"/>
                                          </p:val>
                                        </p:tav>
                                        <p:tav tm="100000">
                                          <p:val>
                                            <p:strVal val="#ppt_y"/>
                                          </p:val>
                                        </p:tav>
                                      </p:tavLst>
                                    </p:anim>
                                  </p:childTnLst>
                                </p:cTn>
                              </p:par>
                              <p:par>
                                <p:cTn id="201" presetID="47" presetClass="entr" presetSubtype="0" fill="hold" grpId="0" nodeType="withEffect">
                                  <p:stCondLst>
                                    <p:cond delay="0"/>
                                  </p:stCondLst>
                                  <p:childTnLst>
                                    <p:set>
                                      <p:cBhvr>
                                        <p:cTn id="202"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fade">
                                      <p:cBhvr>
                                        <p:cTn id="203" dur="1000"/>
                                        <p:tgtEl>
                                          <p:spTgt spid="7">
                                            <p:graphicEl>
                                              <a:dgm id="{BD07F84F-C47C-4951-9C5F-27727EF5561E}"/>
                                            </p:graphicEl>
                                          </p:spTgt>
                                        </p:tgtEl>
                                      </p:cBhvr>
                                    </p:animEffect>
                                    <p:anim calcmode="lin" valueType="num">
                                      <p:cBhvr>
                                        <p:cTn id="204" dur="1000" fill="hold"/>
                                        <p:tgtEl>
                                          <p:spTgt spid="7">
                                            <p:graphicEl>
                                              <a:dgm id="{BD07F84F-C47C-4951-9C5F-27727EF5561E}"/>
                                            </p:graphicEl>
                                          </p:spTgt>
                                        </p:tgtEl>
                                        <p:attrNameLst>
                                          <p:attrName>ppt_x</p:attrName>
                                        </p:attrNameLst>
                                      </p:cBhvr>
                                      <p:tavLst>
                                        <p:tav tm="0">
                                          <p:val>
                                            <p:strVal val="#ppt_x"/>
                                          </p:val>
                                        </p:tav>
                                        <p:tav tm="100000">
                                          <p:val>
                                            <p:strVal val="#ppt_x"/>
                                          </p:val>
                                        </p:tav>
                                      </p:tavLst>
                                    </p:anim>
                                    <p:anim calcmode="lin" valueType="num">
                                      <p:cBhvr>
                                        <p:cTn id="205" dur="1000" fill="hold"/>
                                        <p:tgtEl>
                                          <p:spTgt spid="7">
                                            <p:graphicEl>
                                              <a:dgm id="{BD07F84F-C47C-4951-9C5F-27727EF5561E}"/>
                                            </p:graphicEl>
                                          </p:spTgt>
                                        </p:tgtEl>
                                        <p:attrNameLst>
                                          <p:attrName>ppt_y</p:attrName>
                                        </p:attrNameLst>
                                      </p:cBhvr>
                                      <p:tavLst>
                                        <p:tav tm="0">
                                          <p:val>
                                            <p:strVal val="#ppt_y-.1"/>
                                          </p:val>
                                        </p:tav>
                                        <p:tav tm="100000">
                                          <p:val>
                                            <p:strVal val="#ppt_y"/>
                                          </p:val>
                                        </p:tav>
                                      </p:tavLst>
                                    </p:anim>
                                  </p:childTnLst>
                                </p:cTn>
                              </p:par>
                            </p:childTnLst>
                          </p:cTn>
                        </p:par>
                      </p:childTnLst>
                    </p:cTn>
                  </p:par>
                  <p:par>
                    <p:cTn id="206" fill="hold">
                      <p:stCondLst>
                        <p:cond delay="indefinite"/>
                      </p:stCondLst>
                      <p:childTnLst>
                        <p:par>
                          <p:cTn id="207" fill="hold">
                            <p:stCondLst>
                              <p:cond delay="0"/>
                            </p:stCondLst>
                            <p:childTnLst>
                              <p:par>
                                <p:cTn id="208" presetID="47" presetClass="entr" presetSubtype="0" fill="hold" grpId="0" nodeType="clickEffect">
                                  <p:stCondLst>
                                    <p:cond delay="0"/>
                                  </p:stCondLst>
                                  <p:childTnLst>
                                    <p:set>
                                      <p:cBhvr>
                                        <p:cTn id="209"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fade">
                                      <p:cBhvr>
                                        <p:cTn id="210" dur="1000"/>
                                        <p:tgtEl>
                                          <p:spTgt spid="7">
                                            <p:graphicEl>
                                              <a:dgm id="{F9709637-E484-40DC-BF96-695EFCCE2E19}"/>
                                            </p:graphicEl>
                                          </p:spTgt>
                                        </p:tgtEl>
                                      </p:cBhvr>
                                    </p:animEffect>
                                    <p:anim calcmode="lin" valueType="num">
                                      <p:cBhvr>
                                        <p:cTn id="211" dur="1000" fill="hold"/>
                                        <p:tgtEl>
                                          <p:spTgt spid="7">
                                            <p:graphicEl>
                                              <a:dgm id="{F9709637-E484-40DC-BF96-695EFCCE2E19}"/>
                                            </p:graphicEl>
                                          </p:spTgt>
                                        </p:tgtEl>
                                        <p:attrNameLst>
                                          <p:attrName>ppt_x</p:attrName>
                                        </p:attrNameLst>
                                      </p:cBhvr>
                                      <p:tavLst>
                                        <p:tav tm="0">
                                          <p:val>
                                            <p:strVal val="#ppt_x"/>
                                          </p:val>
                                        </p:tav>
                                        <p:tav tm="100000">
                                          <p:val>
                                            <p:strVal val="#ppt_x"/>
                                          </p:val>
                                        </p:tav>
                                      </p:tavLst>
                                    </p:anim>
                                    <p:anim calcmode="lin" valueType="num">
                                      <p:cBhvr>
                                        <p:cTn id="212" dur="1000" fill="hold"/>
                                        <p:tgtEl>
                                          <p:spTgt spid="7">
                                            <p:graphicEl>
                                              <a:dgm id="{F9709637-E484-40DC-BF96-695EFCCE2E19}"/>
                                            </p:graphicEl>
                                          </p:spTgt>
                                        </p:tgtEl>
                                        <p:attrNameLst>
                                          <p:attrName>ppt_y</p:attrName>
                                        </p:attrNameLst>
                                      </p:cBhvr>
                                      <p:tavLst>
                                        <p:tav tm="0">
                                          <p:val>
                                            <p:strVal val="#ppt_y-.1"/>
                                          </p:val>
                                        </p:tav>
                                        <p:tav tm="100000">
                                          <p:val>
                                            <p:strVal val="#ppt_y"/>
                                          </p:val>
                                        </p:tav>
                                      </p:tavLst>
                                    </p:anim>
                                  </p:childTnLst>
                                </p:cTn>
                              </p:par>
                              <p:par>
                                <p:cTn id="213" presetID="47" presetClass="entr" presetSubtype="0" fill="hold" grpId="0" nodeType="withEffect">
                                  <p:stCondLst>
                                    <p:cond delay="0"/>
                                  </p:stCondLst>
                                  <p:childTnLst>
                                    <p:set>
                                      <p:cBhvr>
                                        <p:cTn id="214"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fade">
                                      <p:cBhvr>
                                        <p:cTn id="215" dur="1000"/>
                                        <p:tgtEl>
                                          <p:spTgt spid="7">
                                            <p:graphicEl>
                                              <a:dgm id="{724C07F3-9199-4758-A107-7A790F6698A0}"/>
                                            </p:graphicEl>
                                          </p:spTgt>
                                        </p:tgtEl>
                                      </p:cBhvr>
                                    </p:animEffect>
                                    <p:anim calcmode="lin" valueType="num">
                                      <p:cBhvr>
                                        <p:cTn id="216" dur="1000" fill="hold"/>
                                        <p:tgtEl>
                                          <p:spTgt spid="7">
                                            <p:graphicEl>
                                              <a:dgm id="{724C07F3-9199-4758-A107-7A790F6698A0}"/>
                                            </p:graphicEl>
                                          </p:spTgt>
                                        </p:tgtEl>
                                        <p:attrNameLst>
                                          <p:attrName>ppt_x</p:attrName>
                                        </p:attrNameLst>
                                      </p:cBhvr>
                                      <p:tavLst>
                                        <p:tav tm="0">
                                          <p:val>
                                            <p:strVal val="#ppt_x"/>
                                          </p:val>
                                        </p:tav>
                                        <p:tav tm="100000">
                                          <p:val>
                                            <p:strVal val="#ppt_x"/>
                                          </p:val>
                                        </p:tav>
                                      </p:tavLst>
                                    </p:anim>
                                    <p:anim calcmode="lin" valueType="num">
                                      <p:cBhvr>
                                        <p:cTn id="217" dur="1000" fill="hold"/>
                                        <p:tgtEl>
                                          <p:spTgt spid="7">
                                            <p:graphicEl>
                                              <a:dgm id="{724C07F3-9199-4758-A107-7A790F6698A0}"/>
                                            </p:graphicEl>
                                          </p:spTgt>
                                        </p:tgtEl>
                                        <p:attrNameLst>
                                          <p:attrName>ppt_y</p:attrName>
                                        </p:attrNameLst>
                                      </p:cBhvr>
                                      <p:tavLst>
                                        <p:tav tm="0">
                                          <p:val>
                                            <p:strVal val="#ppt_y-.1"/>
                                          </p:val>
                                        </p:tav>
                                        <p:tav tm="100000">
                                          <p:val>
                                            <p:strVal val="#ppt_y"/>
                                          </p:val>
                                        </p:tav>
                                      </p:tavLst>
                                    </p:anim>
                                  </p:childTnLst>
                                </p:cTn>
                              </p:par>
                            </p:childTnLst>
                          </p:cTn>
                        </p:par>
                      </p:childTnLst>
                    </p:cTn>
                  </p:par>
                  <p:par>
                    <p:cTn id="218" fill="hold">
                      <p:stCondLst>
                        <p:cond delay="indefinite"/>
                      </p:stCondLst>
                      <p:childTnLst>
                        <p:par>
                          <p:cTn id="219" fill="hold">
                            <p:stCondLst>
                              <p:cond delay="0"/>
                            </p:stCondLst>
                            <p:childTnLst>
                              <p:par>
                                <p:cTn id="220" presetID="47" presetClass="entr" presetSubtype="0" fill="hold" grpId="0" nodeType="clickEffect">
                                  <p:stCondLst>
                                    <p:cond delay="0"/>
                                  </p:stCondLst>
                                  <p:childTnLst>
                                    <p:set>
                                      <p:cBhvr>
                                        <p:cTn id="221"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fade">
                                      <p:cBhvr>
                                        <p:cTn id="222" dur="1000"/>
                                        <p:tgtEl>
                                          <p:spTgt spid="7">
                                            <p:graphicEl>
                                              <a:dgm id="{43D74E38-FAE1-4F25-9193-250032689848}"/>
                                            </p:graphicEl>
                                          </p:spTgt>
                                        </p:tgtEl>
                                      </p:cBhvr>
                                    </p:animEffect>
                                    <p:anim calcmode="lin" valueType="num">
                                      <p:cBhvr>
                                        <p:cTn id="223" dur="1000" fill="hold"/>
                                        <p:tgtEl>
                                          <p:spTgt spid="7">
                                            <p:graphicEl>
                                              <a:dgm id="{43D74E38-FAE1-4F25-9193-250032689848}"/>
                                            </p:graphicEl>
                                          </p:spTgt>
                                        </p:tgtEl>
                                        <p:attrNameLst>
                                          <p:attrName>ppt_x</p:attrName>
                                        </p:attrNameLst>
                                      </p:cBhvr>
                                      <p:tavLst>
                                        <p:tav tm="0">
                                          <p:val>
                                            <p:strVal val="#ppt_x"/>
                                          </p:val>
                                        </p:tav>
                                        <p:tav tm="100000">
                                          <p:val>
                                            <p:strVal val="#ppt_x"/>
                                          </p:val>
                                        </p:tav>
                                      </p:tavLst>
                                    </p:anim>
                                    <p:anim calcmode="lin" valueType="num">
                                      <p:cBhvr>
                                        <p:cTn id="224" dur="1000" fill="hold"/>
                                        <p:tgtEl>
                                          <p:spTgt spid="7">
                                            <p:graphicEl>
                                              <a:dgm id="{43D74E38-FAE1-4F25-9193-250032689848}"/>
                                            </p:graphicEl>
                                          </p:spTgt>
                                        </p:tgtEl>
                                        <p:attrNameLst>
                                          <p:attrName>ppt_y</p:attrName>
                                        </p:attrNameLst>
                                      </p:cBhvr>
                                      <p:tavLst>
                                        <p:tav tm="0">
                                          <p:val>
                                            <p:strVal val="#ppt_y-.1"/>
                                          </p:val>
                                        </p:tav>
                                        <p:tav tm="100000">
                                          <p:val>
                                            <p:strVal val="#ppt_y"/>
                                          </p:val>
                                        </p:tav>
                                      </p:tavLst>
                                    </p:anim>
                                  </p:childTnLst>
                                </p:cTn>
                              </p:par>
                              <p:par>
                                <p:cTn id="225" presetID="47" presetClass="entr" presetSubtype="0" fill="hold" grpId="0" nodeType="withEffect">
                                  <p:stCondLst>
                                    <p:cond delay="0"/>
                                  </p:stCondLst>
                                  <p:childTnLst>
                                    <p:set>
                                      <p:cBhvr>
                                        <p:cTn id="226"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fade">
                                      <p:cBhvr>
                                        <p:cTn id="227" dur="1000"/>
                                        <p:tgtEl>
                                          <p:spTgt spid="7">
                                            <p:graphicEl>
                                              <a:dgm id="{74957DE9-C1A4-4873-AB47-116FBEDCF0B0}"/>
                                            </p:graphicEl>
                                          </p:spTgt>
                                        </p:tgtEl>
                                      </p:cBhvr>
                                    </p:animEffect>
                                    <p:anim calcmode="lin" valueType="num">
                                      <p:cBhvr>
                                        <p:cTn id="228" dur="1000" fill="hold"/>
                                        <p:tgtEl>
                                          <p:spTgt spid="7">
                                            <p:graphicEl>
                                              <a:dgm id="{74957DE9-C1A4-4873-AB47-116FBEDCF0B0}"/>
                                            </p:graphicEl>
                                          </p:spTgt>
                                        </p:tgtEl>
                                        <p:attrNameLst>
                                          <p:attrName>ppt_x</p:attrName>
                                        </p:attrNameLst>
                                      </p:cBhvr>
                                      <p:tavLst>
                                        <p:tav tm="0">
                                          <p:val>
                                            <p:strVal val="#ppt_x"/>
                                          </p:val>
                                        </p:tav>
                                        <p:tav tm="100000">
                                          <p:val>
                                            <p:strVal val="#ppt_x"/>
                                          </p:val>
                                        </p:tav>
                                      </p:tavLst>
                                    </p:anim>
                                    <p:anim calcmode="lin" valueType="num">
                                      <p:cBhvr>
                                        <p:cTn id="229" dur="1000" fill="hold"/>
                                        <p:tgtEl>
                                          <p:spTgt spid="7">
                                            <p:graphicEl>
                                              <a:dgm id="{74957DE9-C1A4-4873-AB47-116FBEDCF0B0}"/>
                                            </p:graphicEl>
                                          </p:spTgt>
                                        </p:tgtEl>
                                        <p:attrNameLst>
                                          <p:attrName>ppt_y</p:attrName>
                                        </p:attrNameLst>
                                      </p:cBhvr>
                                      <p:tavLst>
                                        <p:tav tm="0">
                                          <p:val>
                                            <p:strVal val="#ppt_y-.1"/>
                                          </p:val>
                                        </p:tav>
                                        <p:tav tm="100000">
                                          <p:val>
                                            <p:strVal val="#ppt_y"/>
                                          </p:val>
                                        </p:tav>
                                      </p:tavLst>
                                    </p:anim>
                                  </p:childTnLst>
                                </p:cTn>
                              </p:par>
                            </p:childTnLst>
                          </p:cTn>
                        </p:par>
                      </p:childTnLst>
                    </p:cTn>
                  </p:par>
                  <p:par>
                    <p:cTn id="230" fill="hold">
                      <p:stCondLst>
                        <p:cond delay="indefinite"/>
                      </p:stCondLst>
                      <p:childTnLst>
                        <p:par>
                          <p:cTn id="231" fill="hold">
                            <p:stCondLst>
                              <p:cond delay="0"/>
                            </p:stCondLst>
                            <p:childTnLst>
                              <p:par>
                                <p:cTn id="232" presetID="47" presetClass="entr" presetSubtype="0" fill="hold" grpId="0" nodeType="clickEffect">
                                  <p:stCondLst>
                                    <p:cond delay="0"/>
                                  </p:stCondLst>
                                  <p:childTnLst>
                                    <p:set>
                                      <p:cBhvr>
                                        <p:cTn id="233"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fade">
                                      <p:cBhvr>
                                        <p:cTn id="234" dur="1000"/>
                                        <p:tgtEl>
                                          <p:spTgt spid="7">
                                            <p:graphicEl>
                                              <a:dgm id="{4159BD82-A2ED-4EC6-96A4-FF3C1AD4CEC6}"/>
                                            </p:graphicEl>
                                          </p:spTgt>
                                        </p:tgtEl>
                                      </p:cBhvr>
                                    </p:animEffect>
                                    <p:anim calcmode="lin" valueType="num">
                                      <p:cBhvr>
                                        <p:cTn id="235" dur="1000" fill="hold"/>
                                        <p:tgtEl>
                                          <p:spTgt spid="7">
                                            <p:graphicEl>
                                              <a:dgm id="{4159BD82-A2ED-4EC6-96A4-FF3C1AD4CEC6}"/>
                                            </p:graphicEl>
                                          </p:spTgt>
                                        </p:tgtEl>
                                        <p:attrNameLst>
                                          <p:attrName>ppt_x</p:attrName>
                                        </p:attrNameLst>
                                      </p:cBhvr>
                                      <p:tavLst>
                                        <p:tav tm="0">
                                          <p:val>
                                            <p:strVal val="#ppt_x"/>
                                          </p:val>
                                        </p:tav>
                                        <p:tav tm="100000">
                                          <p:val>
                                            <p:strVal val="#ppt_x"/>
                                          </p:val>
                                        </p:tav>
                                      </p:tavLst>
                                    </p:anim>
                                    <p:anim calcmode="lin" valueType="num">
                                      <p:cBhvr>
                                        <p:cTn id="236" dur="1000" fill="hold"/>
                                        <p:tgtEl>
                                          <p:spTgt spid="7">
                                            <p:graphicEl>
                                              <a:dgm id="{4159BD82-A2ED-4EC6-96A4-FF3C1AD4CEC6}"/>
                                            </p:graphicEl>
                                          </p:spTgt>
                                        </p:tgtEl>
                                        <p:attrNameLst>
                                          <p:attrName>ppt_y</p:attrName>
                                        </p:attrNameLst>
                                      </p:cBhvr>
                                      <p:tavLst>
                                        <p:tav tm="0">
                                          <p:val>
                                            <p:strVal val="#ppt_y-.1"/>
                                          </p:val>
                                        </p:tav>
                                        <p:tav tm="100000">
                                          <p:val>
                                            <p:strVal val="#ppt_y"/>
                                          </p:val>
                                        </p:tav>
                                      </p:tavLst>
                                    </p:anim>
                                  </p:childTnLst>
                                </p:cTn>
                              </p:par>
                              <p:par>
                                <p:cTn id="237" presetID="47" presetClass="entr" presetSubtype="0" fill="hold" grpId="0" nodeType="withEffect">
                                  <p:stCondLst>
                                    <p:cond delay="0"/>
                                  </p:stCondLst>
                                  <p:childTnLst>
                                    <p:set>
                                      <p:cBhvr>
                                        <p:cTn id="238"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fade">
                                      <p:cBhvr>
                                        <p:cTn id="239" dur="1000"/>
                                        <p:tgtEl>
                                          <p:spTgt spid="7">
                                            <p:graphicEl>
                                              <a:dgm id="{785B4B6C-0300-48EC-89D6-3E756247A31A}"/>
                                            </p:graphicEl>
                                          </p:spTgt>
                                        </p:tgtEl>
                                      </p:cBhvr>
                                    </p:animEffect>
                                    <p:anim calcmode="lin" valueType="num">
                                      <p:cBhvr>
                                        <p:cTn id="240" dur="1000" fill="hold"/>
                                        <p:tgtEl>
                                          <p:spTgt spid="7">
                                            <p:graphicEl>
                                              <a:dgm id="{785B4B6C-0300-48EC-89D6-3E756247A31A}"/>
                                            </p:graphicEl>
                                          </p:spTgt>
                                        </p:tgtEl>
                                        <p:attrNameLst>
                                          <p:attrName>ppt_x</p:attrName>
                                        </p:attrNameLst>
                                      </p:cBhvr>
                                      <p:tavLst>
                                        <p:tav tm="0">
                                          <p:val>
                                            <p:strVal val="#ppt_x"/>
                                          </p:val>
                                        </p:tav>
                                        <p:tav tm="100000">
                                          <p:val>
                                            <p:strVal val="#ppt_x"/>
                                          </p:val>
                                        </p:tav>
                                      </p:tavLst>
                                    </p:anim>
                                    <p:anim calcmode="lin" valueType="num">
                                      <p:cBhvr>
                                        <p:cTn id="241" dur="1000" fill="hold"/>
                                        <p:tgtEl>
                                          <p:spTgt spid="7">
                                            <p:graphicEl>
                                              <a:dgm id="{785B4B6C-0300-48EC-89D6-3E756247A31A}"/>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1015</TotalTime>
  <Words>1309</Words>
  <Application>Microsoft Office PowerPoint</Application>
  <PresentationFormat>Panorámica</PresentationFormat>
  <Paragraphs>106</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124</cp:revision>
  <dcterms:created xsi:type="dcterms:W3CDTF">2026-07-08T13:31:31Z</dcterms:created>
  <dcterms:modified xsi:type="dcterms:W3CDTF">2026-08-02T13:47:17Z</dcterms:modified>
</cp:coreProperties>
</file>