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76" r:id="rId3"/>
    <p:sldId id="264" r:id="rId4"/>
    <p:sldId id="270" r:id="rId5"/>
    <p:sldId id="258" r:id="rId6"/>
    <p:sldId id="267" r:id="rId7"/>
    <p:sldId id="259" r:id="rId8"/>
    <p:sldId id="277" r:id="rId9"/>
    <p:sldId id="278" r:id="rId10"/>
    <p:sldId id="279" r:id="rId11"/>
    <p:sldId id="280" r:id="rId12"/>
    <p:sldId id="263" r:id="rId13"/>
    <p:sldId id="268" r:id="rId14"/>
    <p:sldId id="274" r:id="rId15"/>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ar-SA" sz="3200" b="1" noProof="0" dirty="0">
              <a:effectLst>
                <a:outerShdw blurRad="38100" dist="38100" dir="2700000" algn="tl">
                  <a:srgbClr val="000000">
                    <a:alpha val="43137"/>
                  </a:srgbClr>
                </a:outerShdw>
              </a:effectLst>
            </a:rPr>
            <a:t>صورة المحبة</a:t>
          </a:r>
          <a:endParaRPr lang="en" sz="3200" b="1" noProof="0" dirty="0">
            <a:effectLst>
              <a:outerShdw blurRad="38100" dist="38100" dir="2700000" algn="tl">
                <a:srgbClr val="000000">
                  <a:alpha val="43137"/>
                </a:srgbClr>
              </a:outerShdw>
            </a:effectLst>
          </a:endParaRPr>
        </a:p>
      </dgm:t>
    </dgm:pt>
    <dgm:pt modelId="{0FE84161-2212-4CAD-9350-68BEAC717AC0}" type="parTrans" cxnId="{716466F8-2716-4033-9313-A1E55BED3786}">
      <dgm:prSet/>
      <dgm:spPr/>
      <dgm:t>
        <a:bodyPr/>
        <a:lstStyle/>
        <a:p>
          <a:endParaRPr lang="es-ES" sz="24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4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ar-SA" sz="2400" b="1" noProof="0" dirty="0">
              <a:effectLst>
                <a:outerShdw blurRad="38100" dist="38100" dir="2700000" algn="tl">
                  <a:srgbClr val="000000">
                    <a:alpha val="43137"/>
                  </a:srgbClr>
                </a:outerShdw>
              </a:effectLst>
            </a:rPr>
            <a:t>سيادة المحبة</a:t>
          </a:r>
          <a:endParaRPr lang="en" sz="2400" b="1" noProof="0" dirty="0">
            <a:effectLst>
              <a:outerShdw blurRad="38100" dist="38100" dir="2700000" algn="tl">
                <a:srgbClr val="000000">
                  <a:alpha val="43137"/>
                </a:srgbClr>
              </a:outerShdw>
            </a:effectLst>
          </a:endParaRPr>
        </a:p>
      </dgm:t>
    </dgm:pt>
    <dgm:pt modelId="{A1331DF5-4FE5-44CE-9B1A-5BE41E3DF29D}" type="parTrans" cxnId="{AE09AF27-38FD-46D5-A00E-AB83F87EE53A}">
      <dgm:prSet/>
      <dgm:spPr/>
      <dgm:t>
        <a:bodyPr/>
        <a:lstStyle/>
        <a:p>
          <a:endParaRPr lang="es-ES" sz="24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4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ar-SA" sz="2400" b="1" noProof="0" dirty="0">
              <a:effectLst>
                <a:outerShdw blurRad="38100" dist="38100" dir="2700000" algn="tl">
                  <a:srgbClr val="000000">
                    <a:alpha val="43137"/>
                  </a:srgbClr>
                </a:outerShdw>
              </a:effectLst>
            </a:rPr>
            <a:t>الطريقة الأجمل</a:t>
          </a:r>
          <a:endParaRPr lang="en" sz="2400" b="1" noProof="0" dirty="0">
            <a:effectLst>
              <a:outerShdw blurRad="38100" dist="38100" dir="2700000" algn="tl">
                <a:srgbClr val="000000">
                  <a:alpha val="43137"/>
                </a:srgbClr>
              </a:outerShdw>
            </a:effectLst>
          </a:endParaRPr>
        </a:p>
      </dgm:t>
    </dgm:pt>
    <dgm:pt modelId="{E01A30BB-5431-4366-A909-FF7C6B60E7B5}" type="parTrans" cxnId="{B4E7230A-A3A0-445D-A30F-D8B3AE5D0DCC}">
      <dgm:prSet/>
      <dgm:spPr/>
      <dgm:t>
        <a:bodyPr/>
        <a:lstStyle/>
        <a:p>
          <a:endParaRPr lang="es-ES" sz="24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4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ar-SA" sz="2400" b="1" noProof="0" dirty="0">
              <a:effectLst>
                <a:outerShdw blurRad="38100" dist="38100" dir="2700000" algn="tl">
                  <a:srgbClr val="000000">
                    <a:alpha val="43137"/>
                  </a:srgbClr>
                </a:outerShdw>
              </a:effectLst>
            </a:rPr>
            <a:t>خصائص المحبة</a:t>
          </a:r>
          <a:endParaRPr lang="en" sz="2400" b="1" noProof="0" dirty="0">
            <a:effectLst>
              <a:outerShdw blurRad="38100" dist="38100" dir="2700000" algn="tl">
                <a:srgbClr val="000000">
                  <a:alpha val="43137"/>
                </a:srgbClr>
              </a:outerShdw>
            </a:effectLst>
          </a:endParaRPr>
        </a:p>
      </dgm:t>
    </dgm:pt>
    <dgm:pt modelId="{C1C027D5-7815-44D6-923B-06B16AA07F37}" type="parTrans" cxnId="{4E240E83-FA67-4A1E-AD8A-F46C071B98C1}">
      <dgm:prSet/>
      <dgm:spPr/>
      <dgm:t>
        <a:bodyPr/>
        <a:lstStyle/>
        <a:p>
          <a:endParaRPr lang="es-ES" sz="24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4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ar-SA" sz="2400" b="1" noProof="0">
              <a:effectLst>
                <a:outerShdw blurRad="38100" dist="38100" dir="2700000" algn="tl">
                  <a:srgbClr val="000000">
                    <a:alpha val="43137"/>
                  </a:srgbClr>
                </a:outerShdw>
              </a:effectLst>
            </a:rPr>
            <a:t>ماذا يفعل الحب</a:t>
          </a:r>
          <a:endParaRPr lang="en" sz="2400" b="1" noProof="0" dirty="0">
            <a:effectLst>
              <a:outerShdw blurRad="38100" dist="38100" dir="2700000" algn="tl">
                <a:srgbClr val="000000">
                  <a:alpha val="43137"/>
                </a:srgbClr>
              </a:outerShdw>
            </a:effectLst>
          </a:endParaRPr>
        </a:p>
      </dgm:t>
    </dgm:pt>
    <dgm:pt modelId="{1E73D5F2-48A9-4201-81BB-787D9351FBE1}" type="parTrans" cxnId="{2BDC751C-7040-4328-83B8-09CCA4EF671C}">
      <dgm:prSet/>
      <dgm:spPr/>
      <dgm:t>
        <a:bodyPr/>
        <a:lstStyle/>
        <a:p>
          <a:endParaRPr lang="es-ES" sz="24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4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ar-SA" sz="2400" b="1" noProof="0">
              <a:effectLst>
                <a:outerShdw blurRad="38100" dist="38100" dir="2700000" algn="tl">
                  <a:srgbClr val="000000">
                    <a:alpha val="43137"/>
                  </a:srgbClr>
                </a:outerShdw>
              </a:effectLst>
            </a:rPr>
            <a:t>ما الذي لا يفعله الحب</a:t>
          </a:r>
          <a:endParaRPr lang="en" sz="2400" b="1" noProof="0" dirty="0">
            <a:effectLst>
              <a:outerShdw blurRad="38100" dist="38100" dir="2700000" algn="tl">
                <a:srgbClr val="000000">
                  <a:alpha val="43137"/>
                </a:srgbClr>
              </a:outerShdw>
            </a:effectLst>
          </a:endParaRPr>
        </a:p>
      </dgm:t>
    </dgm:pt>
    <dgm:pt modelId="{3348069E-B4E8-42C2-A73E-9F2807FC09A8}" type="parTrans" cxnId="{818B0974-3C7E-4891-A83A-EC9CF7C8FDC1}">
      <dgm:prSet/>
      <dgm:spPr/>
      <dgm:t>
        <a:bodyPr/>
        <a:lstStyle/>
        <a:p>
          <a:endParaRPr lang="es-ES" sz="24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4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ar-SA" sz="2400" b="1" noProof="0" dirty="0">
              <a:effectLst>
                <a:outerShdw blurRad="38100" dist="38100" dir="2700000" algn="tl">
                  <a:srgbClr val="000000">
                    <a:alpha val="43137"/>
                  </a:srgbClr>
                </a:outerShdw>
              </a:effectLst>
            </a:rPr>
            <a:t>صورة ليسوع</a:t>
          </a:r>
          <a:endParaRPr lang="en" sz="2400" b="1" noProof="0" dirty="0">
            <a:effectLst>
              <a:outerShdw blurRad="38100" dist="38100" dir="2700000" algn="tl">
                <a:srgbClr val="000000">
                  <a:alpha val="43137"/>
                </a:srgbClr>
              </a:outerShdw>
            </a:effectLst>
          </a:endParaRPr>
        </a:p>
      </dgm:t>
    </dgm:pt>
    <dgm:pt modelId="{14DF190D-7223-4D5D-8272-6BCFA1FB2A8D}" type="parTrans" cxnId="{1976778E-155A-4B6D-A155-D00155D2FB13}">
      <dgm:prSet/>
      <dgm:spPr/>
      <dgm:t>
        <a:bodyPr/>
        <a:lstStyle/>
        <a:p>
          <a:endParaRPr lang="es-ES" sz="24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4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ar-SA" sz="2400" b="1" noProof="0" dirty="0">
              <a:effectLst>
                <a:outerShdw blurRad="38100" dist="38100" dir="2700000" algn="tl">
                  <a:srgbClr val="000000">
                    <a:alpha val="43137"/>
                  </a:srgbClr>
                </a:outerShdw>
              </a:effectLst>
            </a:rPr>
            <a:t>المثابرة في المحبة</a:t>
          </a:r>
          <a:endParaRPr lang="en" sz="2400" b="1" noProof="0" dirty="0">
            <a:effectLst>
              <a:outerShdw blurRad="38100" dist="38100" dir="2700000" algn="tl">
                <a:srgbClr val="000000">
                  <a:alpha val="43137"/>
                </a:srgbClr>
              </a:outerShdw>
            </a:effectLst>
          </a:endParaRPr>
        </a:p>
      </dgm:t>
    </dgm:pt>
    <dgm:pt modelId="{60529F17-1EB3-43DE-9895-059C7CFA4D77}" type="parTrans" cxnId="{A5B59E93-1765-4091-B175-556F91E2B2A9}">
      <dgm:prSet/>
      <dgm:spPr/>
      <dgm:t>
        <a:bodyPr/>
        <a:lstStyle/>
        <a:p>
          <a:endParaRPr lang="es-ES" sz="24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4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ar-SA" sz="2400" b="1" noProof="0" dirty="0">
              <a:effectLst>
                <a:outerShdw blurRad="38100" dist="38100" dir="2700000" algn="tl">
                  <a:srgbClr val="000000">
                    <a:alpha val="43137"/>
                  </a:srgbClr>
                </a:outerShdw>
              </a:effectLst>
            </a:rPr>
            <a:t>أعظم الفضائل</a:t>
          </a:r>
          <a:endParaRPr lang="en" sz="2400" b="1" noProof="0" dirty="0">
            <a:effectLst>
              <a:outerShdw blurRad="38100" dist="38100" dir="2700000" algn="tl">
                <a:srgbClr val="000000">
                  <a:alpha val="43137"/>
                </a:srgbClr>
              </a:outerShdw>
            </a:effectLst>
          </a:endParaRPr>
        </a:p>
      </dgm:t>
    </dgm:pt>
    <dgm:pt modelId="{550906A3-1D96-424D-B0CE-D1A45BEBCCEC}" type="parTrans" cxnId="{E56930B4-467A-45F0-9C90-62EE5EEBDA36}">
      <dgm:prSet/>
      <dgm:spPr/>
      <dgm:t>
        <a:bodyPr/>
        <a:lstStyle/>
        <a:p>
          <a:endParaRPr lang="es-ES" sz="24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4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val="rev"/>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تصْبِرُ طَوِيلًا</a:t>
          </a:r>
          <a:endParaRPr lang="en" sz="2400" b="1" noProof="0" dirty="0">
            <a:effectLst>
              <a:outerShdw blurRad="38100" dist="38100" dir="2700000" algn="tl">
                <a:srgbClr val="000000">
                  <a:alpha val="43137"/>
                </a:srgbClr>
              </a:outerShdw>
            </a:effectLst>
          </a:endParaRPr>
        </a:p>
      </dgm:t>
    </dgm:pt>
    <dgm:pt modelId="{4B4D10FF-9C38-472F-886E-D34CDFC492AF}" type="parTrans" cxnId="{2A01C986-3FEC-4E9B-B7AE-35AEDB096F89}">
      <dgm:prSet/>
      <dgm:spPr/>
      <dgm:t>
        <a:bodyPr/>
        <a:lstStyle/>
        <a:p>
          <a:endParaRPr lang="es-ES" sz="2400" b="1"/>
        </a:p>
      </dgm:t>
    </dgm:pt>
    <dgm:pt modelId="{F8FFDAE3-38B0-401C-A575-0D710C709974}" type="sibTrans" cxnId="{2A01C986-3FEC-4E9B-B7AE-35AEDB096F89}">
      <dgm:prSet/>
      <dgm:spPr/>
      <dgm:t>
        <a:bodyPr/>
        <a:lstStyle/>
        <a:p>
          <a:endParaRPr lang="es-ES" sz="24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تشْفِقُ</a:t>
          </a:r>
          <a:endParaRPr lang="en" sz="2400" b="1" noProof="0" dirty="0">
            <a:effectLst>
              <a:outerShdw blurRad="38100" dist="38100" dir="2700000" algn="tl">
                <a:srgbClr val="000000">
                  <a:alpha val="43137"/>
                </a:srgbClr>
              </a:outerShdw>
            </a:effectLst>
          </a:endParaRPr>
        </a:p>
      </dgm:t>
    </dgm:pt>
    <dgm:pt modelId="{31CA670E-2AB6-435D-A73E-DB0BA3B27D7D}" type="parTrans" cxnId="{CDF20902-2F28-4908-AF50-BCF9BBA704B3}">
      <dgm:prSet/>
      <dgm:spPr/>
      <dgm:t>
        <a:bodyPr/>
        <a:lstStyle/>
        <a:p>
          <a:endParaRPr lang="es-ES" sz="2400" b="1"/>
        </a:p>
      </dgm:t>
    </dgm:pt>
    <dgm:pt modelId="{9DE70CB5-C458-44EC-BB2A-4EA4CB56F055}" type="sibTrans" cxnId="{CDF20902-2F28-4908-AF50-BCF9BBA704B3}">
      <dgm:prSet/>
      <dgm:spPr/>
      <dgm:t>
        <a:bodyPr/>
        <a:lstStyle/>
        <a:p>
          <a:endParaRPr lang="es-ES" sz="24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تفرح بالحقيقة</a:t>
          </a:r>
          <a:endParaRPr lang="en" sz="2400" b="1" noProof="0" dirty="0">
            <a:effectLst>
              <a:outerShdw blurRad="38100" dist="38100" dir="2700000" algn="tl">
                <a:srgbClr val="000000">
                  <a:alpha val="43137"/>
                </a:srgbClr>
              </a:outerShdw>
            </a:effectLst>
          </a:endParaRPr>
        </a:p>
      </dgm:t>
    </dgm:pt>
    <dgm:pt modelId="{2E7B9546-EF13-44E4-AEFE-46660A81A67C}" type="parTrans" cxnId="{A4DA1672-227F-4D96-BEFB-18424AD60318}">
      <dgm:prSet/>
      <dgm:spPr/>
      <dgm:t>
        <a:bodyPr/>
        <a:lstStyle/>
        <a:p>
          <a:endParaRPr lang="es-ES" sz="2400" b="1"/>
        </a:p>
      </dgm:t>
    </dgm:pt>
    <dgm:pt modelId="{D7373E43-4FF5-462A-8049-D77A705064EF}" type="sibTrans" cxnId="{A4DA1672-227F-4D96-BEFB-18424AD60318}">
      <dgm:prSet/>
      <dgm:spPr/>
      <dgm:t>
        <a:bodyPr/>
        <a:lstStyle/>
        <a:p>
          <a:endParaRPr lang="es-ES" sz="24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pPr rtl="1"/>
          <a:r>
            <a:rPr lang="en" sz="2000" b="1" noProof="0" dirty="0"/>
            <a:t>:</a:t>
          </a:r>
          <a:r>
            <a:rPr lang="en" sz="2000" b="0" i="1" noProof="0" dirty="0">
              <a:effectLst>
                <a:outerShdw blurRad="38100" dist="38100" dir="2700000" algn="tl">
                  <a:srgbClr val="000000">
                    <a:alpha val="43137"/>
                  </a:srgbClr>
                </a:outerShdw>
              </a:effectLst>
            </a:rPr>
            <a:t>makrothymeō</a:t>
          </a:r>
          <a:r>
            <a:rPr lang="ar-SA" sz="2000" b="1" noProof="0" dirty="0"/>
            <a:t>أن يكون لديك روح طويلة، أن تتحمل، أن تكون صبورا</a:t>
          </a:r>
          <a:endParaRPr lang="en" sz="2000" b="1" noProof="0" dirty="0"/>
        </a:p>
      </dgm:t>
    </dgm:pt>
    <dgm:pt modelId="{23D378B4-EDC2-43C3-AEE6-8B743095D99E}" type="parTrans" cxnId="{BD14536C-06EA-423B-A23A-77E83773D69F}">
      <dgm:prSet/>
      <dgm:spPr/>
      <dgm:t>
        <a:bodyPr/>
        <a:lstStyle/>
        <a:p>
          <a:endParaRPr lang="es-ES" sz="2400" b="1"/>
        </a:p>
      </dgm:t>
    </dgm:pt>
    <dgm:pt modelId="{ED43F78F-2E7A-4F1D-AFAD-52EC4502894C}" type="sibTrans" cxnId="{BD14536C-06EA-423B-A23A-77E83773D69F}">
      <dgm:prSet/>
      <dgm:spPr/>
      <dgm:t>
        <a:bodyPr/>
        <a:lstStyle/>
        <a:p>
          <a:endParaRPr lang="es-ES" sz="24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ar-SA" sz="2000" b="1" noProof="0" dirty="0"/>
            <a:t>تظهر الصبر وتحمل أخطاء الآخرين</a:t>
          </a:r>
          <a:endParaRPr lang="en" sz="2000" b="1" noProof="0" dirty="0"/>
        </a:p>
      </dgm:t>
    </dgm:pt>
    <dgm:pt modelId="{5A04D7A1-99DB-4453-8BC5-33B8767814EC}" type="parTrans" cxnId="{0B47F65B-8CCD-4978-8B85-BBFEFAAA3092}">
      <dgm:prSet/>
      <dgm:spPr/>
      <dgm:t>
        <a:bodyPr/>
        <a:lstStyle/>
        <a:p>
          <a:endParaRPr lang="es-ES" sz="2400" b="1"/>
        </a:p>
      </dgm:t>
    </dgm:pt>
    <dgm:pt modelId="{C749F1FA-9E0E-4A57-857A-3853AB72ACFF}" type="sibTrans" cxnId="{0B47F65B-8CCD-4978-8B85-BBFEFAAA3092}">
      <dgm:prSet/>
      <dgm:spPr/>
      <dgm:t>
        <a:bodyPr/>
        <a:lstStyle/>
        <a:p>
          <a:endParaRPr lang="es-ES" sz="24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pPr rtl="1"/>
          <a:r>
            <a:rPr lang="en" sz="2000" b="0" i="1" noProof="0" dirty="0">
              <a:effectLst>
                <a:outerShdw blurRad="38100" dist="38100" dir="2700000" algn="tl">
                  <a:srgbClr val="000000">
                    <a:alpha val="43137"/>
                  </a:srgbClr>
                </a:outerShdw>
              </a:effectLst>
            </a:rPr>
            <a:t>jrēsteuomai </a:t>
          </a:r>
          <a:r>
            <a:rPr lang="ar-SA" sz="2000" b="0" i="1" noProof="0" dirty="0">
              <a:effectLst>
                <a:outerShdw blurRad="38100" dist="38100" dir="2700000" algn="tl">
                  <a:srgbClr val="000000">
                    <a:alpha val="43137"/>
                  </a:srgbClr>
                </a:outerShdw>
              </a:effectLst>
            </a:rPr>
            <a:t> </a:t>
          </a:r>
          <a:r>
            <a:rPr lang="en" sz="2000" b="1" noProof="0" dirty="0"/>
            <a:t>:</a:t>
          </a:r>
          <a:r>
            <a:rPr lang="ar-SA" sz="2000" b="1" noProof="0" dirty="0"/>
            <a:t>تصرف بخير</a:t>
          </a:r>
          <a:endParaRPr lang="en" sz="2000" b="1" noProof="0" dirty="0"/>
        </a:p>
      </dgm:t>
    </dgm:pt>
    <dgm:pt modelId="{1C6DA167-DBE2-47FE-B614-20E4F525721B}" type="parTrans" cxnId="{22AB3804-CA07-4A54-818A-6723825DBB0D}">
      <dgm:prSet/>
      <dgm:spPr/>
      <dgm:t>
        <a:bodyPr/>
        <a:lstStyle/>
        <a:p>
          <a:endParaRPr lang="es-ES" sz="2400" b="1"/>
        </a:p>
      </dgm:t>
    </dgm:pt>
    <dgm:pt modelId="{B0FAD730-C1AF-4500-899E-40E0CB0BAAE3}" type="sibTrans" cxnId="{22AB3804-CA07-4A54-818A-6723825DBB0D}">
      <dgm:prSet/>
      <dgm:spPr/>
      <dgm:t>
        <a:bodyPr/>
        <a:lstStyle/>
        <a:p>
          <a:endParaRPr lang="es-ES" sz="24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ar-SA" sz="2000" b="1" noProof="0" dirty="0"/>
            <a:t>ان تكون رحيم ومتعاطف</a:t>
          </a:r>
          <a:endParaRPr lang="en" sz="2000" b="1" noProof="0" dirty="0"/>
        </a:p>
      </dgm:t>
    </dgm:pt>
    <dgm:pt modelId="{3BC3E595-FCCB-4EC1-9728-5A028A779DE7}" type="parTrans" cxnId="{78058AD0-BC46-495B-8E38-E2CE99F4B9AD}">
      <dgm:prSet/>
      <dgm:spPr/>
      <dgm:t>
        <a:bodyPr/>
        <a:lstStyle/>
        <a:p>
          <a:endParaRPr lang="es-ES" sz="2400" b="1"/>
        </a:p>
      </dgm:t>
    </dgm:pt>
    <dgm:pt modelId="{9F47F5F0-4D6E-4DDA-9577-B923E9CA613F}" type="sibTrans" cxnId="{78058AD0-BC46-495B-8E38-E2CE99F4B9AD}">
      <dgm:prSet/>
      <dgm:spPr/>
      <dgm:t>
        <a:bodyPr/>
        <a:lstStyle/>
        <a:p>
          <a:endParaRPr lang="es-ES" sz="24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pPr rtl="1"/>
          <a:r>
            <a:rPr lang="fr-FR" sz="2000" b="0" i="1" noProof="0" dirty="0">
              <a:effectLst>
                <a:outerShdw blurRad="38100" dist="38100" dir="2700000" algn="tl">
                  <a:srgbClr val="000000">
                    <a:alpha val="43137"/>
                  </a:srgbClr>
                </a:outerShdw>
              </a:effectLst>
            </a:rPr>
            <a:t>S</a:t>
          </a:r>
          <a:r>
            <a:rPr lang="en" sz="2000" b="0" i="1" noProof="0" dirty="0">
              <a:effectLst>
                <a:outerShdw blurRad="38100" dist="38100" dir="2700000" algn="tl">
                  <a:srgbClr val="000000">
                    <a:alpha val="43137"/>
                  </a:srgbClr>
                </a:outerShdw>
              </a:effectLst>
            </a:rPr>
            <a:t>ynjairō</a:t>
          </a:r>
          <a:r>
            <a:rPr lang="ar-SA" sz="2000" b="0" i="1" noProof="0" dirty="0">
              <a:effectLst>
                <a:outerShdw blurRad="38100" dist="38100" dir="2700000" algn="tl">
                  <a:srgbClr val="000000">
                    <a:alpha val="43137"/>
                  </a:srgbClr>
                </a:outerShdw>
              </a:effectLst>
            </a:rPr>
            <a:t> </a:t>
          </a:r>
          <a:r>
            <a:rPr lang="en" sz="2000" b="1" noProof="0" dirty="0"/>
            <a:t>:</a:t>
          </a:r>
          <a:r>
            <a:rPr lang="ar-SA" sz="2000" b="0" i="1" noProof="0" dirty="0">
              <a:effectLst>
                <a:outerShdw blurRad="38100" dist="38100" dir="2700000" algn="tl">
                  <a:srgbClr val="000000">
                    <a:alpha val="43137"/>
                  </a:srgbClr>
                </a:outerShdw>
              </a:effectLst>
            </a:rPr>
            <a:t> </a:t>
          </a:r>
          <a:r>
            <a:rPr lang="ar-SA" sz="2000" b="1" noProof="0" dirty="0"/>
            <a:t>للتعبير عن التعاطف، لتهنئة</a:t>
          </a:r>
          <a:endParaRPr lang="en" sz="2000" b="1" noProof="0" dirty="0"/>
        </a:p>
      </dgm:t>
    </dgm:pt>
    <dgm:pt modelId="{0312A7DD-5E69-49F0-821A-5C548EC196FC}" type="parTrans" cxnId="{02394FFD-8D92-4369-8AC0-67F1C4C220BB}">
      <dgm:prSet/>
      <dgm:spPr/>
      <dgm:t>
        <a:bodyPr/>
        <a:lstStyle/>
        <a:p>
          <a:endParaRPr lang="es-ES" sz="2400" b="1"/>
        </a:p>
      </dgm:t>
    </dgm:pt>
    <dgm:pt modelId="{F63216B8-9D5C-4384-8757-1B574E7E350D}" type="sibTrans" cxnId="{02394FFD-8D92-4369-8AC0-67F1C4C220BB}">
      <dgm:prSet/>
      <dgm:spPr/>
      <dgm:t>
        <a:bodyPr/>
        <a:lstStyle/>
        <a:p>
          <a:endParaRPr lang="es-ES" sz="24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ar-SA" sz="2000" b="1" noProof="0" dirty="0"/>
            <a:t>تفرح مع الذين يؤيدون الحق.</a:t>
          </a:r>
          <a:endParaRPr lang="en" sz="2000" b="1" noProof="0" dirty="0"/>
        </a:p>
      </dgm:t>
    </dgm:pt>
    <dgm:pt modelId="{686CBA59-7F5B-4721-BB81-4C7B8C1761B3}" type="parTrans" cxnId="{4148A858-5D71-45D6-9A34-347AA7FE7B3B}">
      <dgm:prSet/>
      <dgm:spPr/>
      <dgm:t>
        <a:bodyPr/>
        <a:lstStyle/>
        <a:p>
          <a:endParaRPr lang="es-ES" sz="2400" b="1"/>
        </a:p>
      </dgm:t>
    </dgm:pt>
    <dgm:pt modelId="{EA7E7EA5-00C7-4E70-BF84-68E271868BED}" type="sibTrans" cxnId="{4148A858-5D71-45D6-9A34-347AA7FE7B3B}">
      <dgm:prSet/>
      <dgm:spPr/>
      <dgm:t>
        <a:bodyPr/>
        <a:lstStyle/>
        <a:p>
          <a:endParaRPr lang="es-ES" sz="24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تحمل كل شيء</a:t>
          </a:r>
          <a:endParaRPr lang="en" sz="2400" b="1" noProof="0" dirty="0">
            <a:effectLst>
              <a:outerShdw blurRad="38100" dist="38100" dir="2700000" algn="tl">
                <a:srgbClr val="000000">
                  <a:alpha val="43137"/>
                </a:srgbClr>
              </a:outerShdw>
            </a:effectLst>
          </a:endParaRPr>
        </a:p>
      </dgm:t>
    </dgm:pt>
    <dgm:pt modelId="{5E24AB57-DCAB-4238-857A-25CCE004871D}" type="parTrans" cxnId="{965B1EAD-4834-4100-8C80-62746A7A157D}">
      <dgm:prSet/>
      <dgm:spPr/>
      <dgm:t>
        <a:bodyPr/>
        <a:lstStyle/>
        <a:p>
          <a:endParaRPr lang="es-ES" sz="2400" b="1"/>
        </a:p>
      </dgm:t>
    </dgm:pt>
    <dgm:pt modelId="{5C55E662-B0AE-4FC6-8A04-F9C1B1380689}" type="sibTrans" cxnId="{965B1EAD-4834-4100-8C80-62746A7A157D}">
      <dgm:prSet/>
      <dgm:spPr/>
      <dgm:t>
        <a:bodyPr/>
        <a:lstStyle/>
        <a:p>
          <a:endParaRPr lang="es-ES" sz="24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pPr rtl="1"/>
          <a:r>
            <a:rPr lang="ar-SA" sz="2000" b="0" i="1" noProof="0" dirty="0">
              <a:effectLst>
                <a:outerShdw blurRad="38100" dist="38100" dir="2700000" algn="tl">
                  <a:srgbClr val="000000">
                    <a:alpha val="43137"/>
                  </a:srgbClr>
                </a:outerShdw>
              </a:effectLst>
            </a:rPr>
            <a:t>  </a:t>
          </a:r>
          <a:r>
            <a:rPr lang="en" sz="2000" b="0" i="1" noProof="0" dirty="0">
              <a:effectLst>
                <a:outerShdw blurRad="38100" dist="38100" dir="2700000" algn="tl">
                  <a:srgbClr val="000000">
                    <a:alpha val="43137"/>
                  </a:srgbClr>
                </a:outerShdw>
              </a:effectLst>
            </a:rPr>
            <a:t>stegō</a:t>
          </a:r>
          <a:r>
            <a:rPr lang="en" sz="2000" b="1" noProof="0" dirty="0"/>
            <a:t> </a:t>
          </a:r>
          <a:r>
            <a:rPr lang="ar-SA" sz="2000" b="1" noProof="0" dirty="0"/>
            <a:t> </a:t>
          </a:r>
          <a:r>
            <a:rPr lang="en" sz="2000" b="1" noProof="0" dirty="0"/>
            <a:t>:</a:t>
          </a:r>
          <a:r>
            <a:rPr lang="ar-SA" sz="2000" b="1" noProof="0" dirty="0"/>
            <a:t> يَسْتُرُ بِالصَّمْتِ (ويحتمل بصبر)</a:t>
          </a:r>
          <a:endParaRPr lang="en" sz="2000" b="1" noProof="0" dirty="0"/>
        </a:p>
      </dgm:t>
    </dgm:pt>
    <dgm:pt modelId="{393F4D72-5CC8-45E5-96FC-534D34C4B642}" type="parTrans" cxnId="{CFDB0C9C-1F3D-41F5-85CB-FF1F14EF5D39}">
      <dgm:prSet/>
      <dgm:spPr/>
      <dgm:t>
        <a:bodyPr/>
        <a:lstStyle/>
        <a:p>
          <a:endParaRPr lang="es-ES" sz="2400" b="1"/>
        </a:p>
      </dgm:t>
    </dgm:pt>
    <dgm:pt modelId="{F800CD1D-6EA6-410A-9620-11B78093981E}" type="sibTrans" cxnId="{CFDB0C9C-1F3D-41F5-85CB-FF1F14EF5D39}">
      <dgm:prSet/>
      <dgm:spPr/>
      <dgm:t>
        <a:bodyPr/>
        <a:lstStyle/>
        <a:p>
          <a:endParaRPr lang="es-ES" sz="24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ar-SA" sz="1800" b="1" noProof="0" dirty="0"/>
            <a:t>يَسْتُر عيوب الآخرين ويلتزم الصمت عنها دون أن يكشفها</a:t>
          </a:r>
          <a:endParaRPr lang="en" sz="1800" b="1" noProof="0" dirty="0"/>
        </a:p>
      </dgm:t>
    </dgm:pt>
    <dgm:pt modelId="{61584F2C-3D3E-4EB8-A30B-82528F7186A4}" type="parTrans" cxnId="{5FB52A31-44F3-4F7B-A7E7-E3AFB2A4567A}">
      <dgm:prSet/>
      <dgm:spPr/>
      <dgm:t>
        <a:bodyPr/>
        <a:lstStyle/>
        <a:p>
          <a:endParaRPr lang="es-ES" sz="2400" b="1"/>
        </a:p>
      </dgm:t>
    </dgm:pt>
    <dgm:pt modelId="{92D96F4B-ECF1-4302-BB95-07BEB30C9EDF}" type="sibTrans" cxnId="{5FB52A31-44F3-4F7B-A7E7-E3AFB2A4567A}">
      <dgm:prSet/>
      <dgm:spPr/>
      <dgm:t>
        <a:bodyPr/>
        <a:lstStyle/>
        <a:p>
          <a:endParaRPr lang="es-ES" sz="24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تؤمن بكل شيء</a:t>
          </a:r>
          <a:endParaRPr lang="en" sz="2400" b="1" noProof="0" dirty="0">
            <a:effectLst>
              <a:outerShdw blurRad="38100" dist="38100" dir="2700000" algn="tl">
                <a:srgbClr val="000000">
                  <a:alpha val="43137"/>
                </a:srgbClr>
              </a:outerShdw>
            </a:effectLst>
          </a:endParaRPr>
        </a:p>
      </dgm:t>
    </dgm:pt>
    <dgm:pt modelId="{3DD3BB37-970E-4A07-B5A2-97FC01E284EC}" type="parTrans" cxnId="{38792E7B-3957-483C-ACC0-CAC490A7CBA8}">
      <dgm:prSet/>
      <dgm:spPr/>
      <dgm:t>
        <a:bodyPr/>
        <a:lstStyle/>
        <a:p>
          <a:endParaRPr lang="es-ES" sz="2400" b="1"/>
        </a:p>
      </dgm:t>
    </dgm:pt>
    <dgm:pt modelId="{CC465D01-300B-4C8E-865F-FB06662D5B5B}" type="sibTrans" cxnId="{38792E7B-3957-483C-ACC0-CAC490A7CBA8}">
      <dgm:prSet/>
      <dgm:spPr/>
      <dgm:t>
        <a:bodyPr/>
        <a:lstStyle/>
        <a:p>
          <a:endParaRPr lang="es-ES" sz="24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pPr rtl="1"/>
          <a:r>
            <a:rPr lang="fr-FR" sz="2000" b="0" i="1" noProof="0" dirty="0">
              <a:effectLst>
                <a:outerShdw blurRad="38100" dist="38100" dir="2700000" algn="tl">
                  <a:srgbClr val="000000">
                    <a:alpha val="43137"/>
                  </a:srgbClr>
                </a:outerShdw>
              </a:effectLst>
            </a:rPr>
            <a:t>P</a:t>
          </a:r>
          <a:r>
            <a:rPr lang="en" sz="2000" b="0" i="1" noProof="0" dirty="0">
              <a:effectLst>
                <a:outerShdw blurRad="38100" dist="38100" dir="2700000" algn="tl">
                  <a:srgbClr val="000000">
                    <a:alpha val="43137"/>
                  </a:srgbClr>
                </a:outerShdw>
              </a:effectLst>
            </a:rPr>
            <a:t>isteuō</a:t>
          </a:r>
          <a:r>
            <a:rPr lang="ar-SA" sz="2000" b="0" i="1" noProof="0" dirty="0">
              <a:effectLst>
                <a:outerShdw blurRad="38100" dist="38100" dir="2700000" algn="tl">
                  <a:srgbClr val="000000">
                    <a:alpha val="43137"/>
                  </a:srgbClr>
                </a:outerShdw>
              </a:effectLst>
            </a:rPr>
            <a:t> </a:t>
          </a:r>
          <a:r>
            <a:rPr lang="en" sz="2000" b="1" noProof="0" dirty="0"/>
            <a:t>: </a:t>
          </a:r>
          <a:r>
            <a:rPr lang="ar-SA" sz="2000" b="0" i="1" noProof="0" dirty="0">
              <a:effectLst>
                <a:outerShdw blurRad="38100" dist="38100" dir="2700000" algn="tl">
                  <a:srgbClr val="000000">
                    <a:alpha val="43137"/>
                  </a:srgbClr>
                </a:outerShdw>
              </a:effectLst>
            </a:rPr>
            <a:t> </a:t>
          </a:r>
          <a:r>
            <a:rPr lang="ar-SA" sz="2000" b="1" noProof="0" dirty="0"/>
            <a:t>أن تؤمن، أن تعطي الفضل، أن تثق</a:t>
          </a:r>
          <a:endParaRPr lang="en" sz="2000" b="1" noProof="0" dirty="0"/>
        </a:p>
      </dgm:t>
    </dgm:pt>
    <dgm:pt modelId="{0ECF9AA5-F416-453A-8D37-3B9E5FD1E304}" type="parTrans" cxnId="{65FD92BD-50F5-45C0-B530-26EBB1559DE1}">
      <dgm:prSet/>
      <dgm:spPr/>
      <dgm:t>
        <a:bodyPr/>
        <a:lstStyle/>
        <a:p>
          <a:endParaRPr lang="es-ES" sz="2400" b="1"/>
        </a:p>
      </dgm:t>
    </dgm:pt>
    <dgm:pt modelId="{F1D1C0A8-F3DA-49D0-AA0A-446989E481D3}" type="sibTrans" cxnId="{65FD92BD-50F5-45C0-B530-26EBB1559DE1}">
      <dgm:prSet/>
      <dgm:spPr/>
      <dgm:t>
        <a:bodyPr/>
        <a:lstStyle/>
        <a:p>
          <a:endParaRPr lang="es-ES" sz="24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ar-SA" sz="2000" b="1" noProof="0" dirty="0"/>
            <a:t>لا تُدين، بل تمنح الآخرين حسن الظن.</a:t>
          </a:r>
          <a:endParaRPr lang="en" sz="2000" b="1" noProof="0" dirty="0"/>
        </a:p>
      </dgm:t>
    </dgm:pt>
    <dgm:pt modelId="{0F9D408F-4835-42CB-BADD-9C646AD73317}" type="parTrans" cxnId="{2C810283-51E8-4F48-9587-4A2AA4219915}">
      <dgm:prSet/>
      <dgm:spPr/>
      <dgm:t>
        <a:bodyPr/>
        <a:lstStyle/>
        <a:p>
          <a:endParaRPr lang="es-ES" sz="2400" b="1"/>
        </a:p>
      </dgm:t>
    </dgm:pt>
    <dgm:pt modelId="{C839A8DC-9AB4-4421-B3C9-83EDDF187ACB}" type="sibTrans" cxnId="{2C810283-51E8-4F48-9587-4A2AA4219915}">
      <dgm:prSet/>
      <dgm:spPr/>
      <dgm:t>
        <a:bodyPr/>
        <a:lstStyle/>
        <a:p>
          <a:endParaRPr lang="es-ES" sz="24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تأمل أن يكون كل شيء</a:t>
          </a:r>
          <a:endParaRPr lang="en" sz="2400" b="1" noProof="0" dirty="0">
            <a:effectLst>
              <a:outerShdw blurRad="38100" dist="38100" dir="2700000" algn="tl">
                <a:srgbClr val="000000">
                  <a:alpha val="43137"/>
                </a:srgbClr>
              </a:outerShdw>
            </a:effectLst>
          </a:endParaRPr>
        </a:p>
      </dgm:t>
    </dgm:pt>
    <dgm:pt modelId="{B4E0DCCB-5861-4FA1-B893-597239A85229}" type="parTrans" cxnId="{57FB3B09-0E73-447F-8369-503C90ECB6F0}">
      <dgm:prSet/>
      <dgm:spPr/>
      <dgm:t>
        <a:bodyPr/>
        <a:lstStyle/>
        <a:p>
          <a:endParaRPr lang="es-ES" sz="2400" b="1"/>
        </a:p>
      </dgm:t>
    </dgm:pt>
    <dgm:pt modelId="{97585217-C6BD-4C08-A4DD-6E42144D1D84}" type="sibTrans" cxnId="{57FB3B09-0E73-447F-8369-503C90ECB6F0}">
      <dgm:prSet/>
      <dgm:spPr/>
      <dgm:t>
        <a:bodyPr/>
        <a:lstStyle/>
        <a:p>
          <a:endParaRPr lang="es-ES" sz="24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pPr rtl="1"/>
          <a:r>
            <a:rPr lang="en" sz="2000" b="0" i="1" noProof="0" dirty="0">
              <a:effectLst>
                <a:outerShdw blurRad="38100" dist="38100" dir="2700000" algn="tl">
                  <a:srgbClr val="000000">
                    <a:alpha val="43137"/>
                  </a:srgbClr>
                </a:outerShdw>
              </a:effectLst>
            </a:rPr>
            <a:t>Elpizō</a:t>
          </a:r>
          <a:r>
            <a:rPr lang="ar-SA" sz="2000" b="0" i="1" noProof="0" dirty="0">
              <a:effectLst>
                <a:outerShdw blurRad="38100" dist="38100" dir="2700000" algn="tl">
                  <a:srgbClr val="000000">
                    <a:alpha val="43137"/>
                  </a:srgbClr>
                </a:outerShdw>
              </a:effectLst>
            </a:rPr>
            <a:t> </a:t>
          </a:r>
          <a:r>
            <a:rPr lang="en" sz="2000" b="0" i="1" noProof="0" dirty="0">
              <a:effectLst>
                <a:outerShdw blurRad="38100" dist="38100" dir="2700000" algn="tl">
                  <a:srgbClr val="000000">
                    <a:alpha val="43137"/>
                  </a:srgbClr>
                </a:outerShdw>
              </a:effectLst>
            </a:rPr>
            <a:t>:</a:t>
          </a:r>
          <a:r>
            <a:rPr lang="ar-SA" sz="2000" b="0" i="1" noProof="0" dirty="0">
              <a:effectLst>
                <a:outerShdw blurRad="38100" dist="38100" dir="2700000" algn="tl">
                  <a:srgbClr val="000000">
                    <a:alpha val="43137"/>
                  </a:srgbClr>
                </a:outerShdw>
              </a:effectLst>
            </a:rPr>
            <a:t> </a:t>
          </a:r>
          <a:r>
            <a:rPr lang="ar-SA" sz="2000" b="1" noProof="0" dirty="0"/>
            <a:t>أن تنتظر أم تثق</a:t>
          </a:r>
          <a:endParaRPr lang="en" sz="2000" b="1" noProof="0" dirty="0"/>
        </a:p>
      </dgm:t>
    </dgm:pt>
    <dgm:pt modelId="{9D15E31C-93C2-4B9A-91F6-E5718C0EFEFF}" type="parTrans" cxnId="{96E1B994-D926-4882-A4D3-632D736A8A2B}">
      <dgm:prSet/>
      <dgm:spPr/>
      <dgm:t>
        <a:bodyPr/>
        <a:lstStyle/>
        <a:p>
          <a:endParaRPr lang="es-ES" sz="2400" b="1"/>
        </a:p>
      </dgm:t>
    </dgm:pt>
    <dgm:pt modelId="{B8B05C18-6454-401F-832E-3F919EE7C9BD}" type="sibTrans" cxnId="{96E1B994-D926-4882-A4D3-632D736A8A2B}">
      <dgm:prSet/>
      <dgm:spPr/>
      <dgm:t>
        <a:bodyPr/>
        <a:lstStyle/>
        <a:p>
          <a:endParaRPr lang="es-ES" sz="24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ar-SA" sz="2000" b="1" noProof="0" dirty="0"/>
            <a:t>دائما توقع حدوث شيء جيد</a:t>
          </a:r>
          <a:endParaRPr lang="en" sz="2000" b="1" noProof="0" dirty="0"/>
        </a:p>
      </dgm:t>
    </dgm:pt>
    <dgm:pt modelId="{6E731625-8C62-4890-92BF-2B3D616C1465}" type="parTrans" cxnId="{7BE67DFE-01D1-41EF-87BD-47D9676932A0}">
      <dgm:prSet/>
      <dgm:spPr/>
      <dgm:t>
        <a:bodyPr/>
        <a:lstStyle/>
        <a:p>
          <a:endParaRPr lang="es-ES" sz="2400" b="1"/>
        </a:p>
      </dgm:t>
    </dgm:pt>
    <dgm:pt modelId="{3B90BCEF-92D9-449D-9827-0346F8686D9E}" type="sibTrans" cxnId="{7BE67DFE-01D1-41EF-87BD-47D9676932A0}">
      <dgm:prSet/>
      <dgm:spPr/>
      <dgm:t>
        <a:bodyPr/>
        <a:lstStyle/>
        <a:p>
          <a:endParaRPr lang="es-ES" sz="24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تصْبِرُ على كُلِّ شَيْءٍ</a:t>
          </a:r>
          <a:endParaRPr lang="en" sz="2400" b="1" noProof="0" dirty="0">
            <a:effectLst>
              <a:outerShdw blurRad="38100" dist="38100" dir="2700000" algn="tl">
                <a:srgbClr val="000000">
                  <a:alpha val="43137"/>
                </a:srgbClr>
              </a:outerShdw>
            </a:effectLst>
          </a:endParaRPr>
        </a:p>
      </dgm:t>
    </dgm:pt>
    <dgm:pt modelId="{E8F48B70-560A-42D6-B57E-86B2F557FCAD}" type="parTrans" cxnId="{E7318EE6-0491-4134-9FE9-9775DE1B40EF}">
      <dgm:prSet/>
      <dgm:spPr/>
      <dgm:t>
        <a:bodyPr/>
        <a:lstStyle/>
        <a:p>
          <a:endParaRPr lang="es-ES" sz="2400" b="1"/>
        </a:p>
      </dgm:t>
    </dgm:pt>
    <dgm:pt modelId="{6493D44F-A578-443D-A4CB-5C94C494619E}" type="sibTrans" cxnId="{E7318EE6-0491-4134-9FE9-9775DE1B40EF}">
      <dgm:prSet/>
      <dgm:spPr/>
      <dgm:t>
        <a:bodyPr/>
        <a:lstStyle/>
        <a:p>
          <a:endParaRPr lang="es-ES" sz="24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pPr rtl="1"/>
          <a:r>
            <a:rPr lang="ar-SA" sz="2000" b="0" i="1" noProof="0" dirty="0">
              <a:effectLst>
                <a:outerShdw blurRad="38100" dist="38100" dir="2700000" algn="tl">
                  <a:srgbClr val="000000">
                    <a:alpha val="43137"/>
                  </a:srgbClr>
                </a:outerShdw>
              </a:effectLst>
            </a:rPr>
            <a:t>    </a:t>
          </a:r>
          <a:r>
            <a:rPr lang="en" sz="2000" b="0" i="1" noProof="0" dirty="0">
              <a:effectLst>
                <a:outerShdw blurRad="38100" dist="38100" dir="2700000" algn="tl">
                  <a:srgbClr val="000000">
                    <a:alpha val="43137"/>
                  </a:srgbClr>
                </a:outerShdw>
              </a:effectLst>
            </a:rPr>
            <a:t>hypomenō</a:t>
          </a:r>
          <a:r>
            <a:rPr lang="ar-SA" sz="2000" b="0" i="1" noProof="0" dirty="0">
              <a:effectLst>
                <a:outerShdw blurRad="38100" dist="38100" dir="2700000" algn="tl">
                  <a:srgbClr val="000000">
                    <a:alpha val="43137"/>
                  </a:srgbClr>
                </a:outerShdw>
              </a:effectLst>
            </a:rPr>
            <a:t> </a:t>
          </a:r>
          <a:r>
            <a:rPr lang="en" sz="2000" b="1" noProof="0" dirty="0"/>
            <a:t>: </a:t>
          </a:r>
          <a:r>
            <a:rPr lang="ar-SA" sz="2000" b="0" i="1" noProof="0" dirty="0">
              <a:effectLst>
                <a:outerShdw blurRad="38100" dist="38100" dir="2700000" algn="tl">
                  <a:srgbClr val="000000">
                    <a:alpha val="43137"/>
                  </a:srgbClr>
                </a:outerShdw>
              </a:effectLst>
            </a:rPr>
            <a:t> </a:t>
          </a:r>
          <a:r>
            <a:rPr lang="ar-SA" sz="2000" b="1" noProof="0" dirty="0"/>
            <a:t>أن تقاوم، وأن تتحمل، وأن تتحلى بالصبر، وأن تصمد</a:t>
          </a:r>
          <a:endParaRPr lang="en" sz="2000" b="1" noProof="0" dirty="0"/>
        </a:p>
      </dgm:t>
    </dgm:pt>
    <dgm:pt modelId="{7C0F2DC2-03C1-42F6-8DBB-F11B2DB8CB98}" type="parTrans" cxnId="{34E2EDC4-650B-46F9-BC83-5278ADC1DF10}">
      <dgm:prSet/>
      <dgm:spPr/>
      <dgm:t>
        <a:bodyPr/>
        <a:lstStyle/>
        <a:p>
          <a:endParaRPr lang="es-ES" sz="2400" b="1"/>
        </a:p>
      </dgm:t>
    </dgm:pt>
    <dgm:pt modelId="{ED7B98A7-50B2-46F0-96E8-D973FA141F0F}" type="sibTrans" cxnId="{34E2EDC4-650B-46F9-BC83-5278ADC1DF10}">
      <dgm:prSet/>
      <dgm:spPr/>
      <dgm:t>
        <a:bodyPr/>
        <a:lstStyle/>
        <a:p>
          <a:endParaRPr lang="es-ES" sz="24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ar-SA" sz="2000" b="1" noProof="0" dirty="0"/>
            <a:t>تحمل المصاعب والتجارب والاضطهاد</a:t>
          </a:r>
          <a:endParaRPr lang="en" sz="2000" b="1" noProof="0" dirty="0"/>
        </a:p>
      </dgm:t>
    </dgm:pt>
    <dgm:pt modelId="{3F335EFC-D49F-403A-9997-A6A476DF7EE7}" type="parTrans" cxnId="{A3EA4215-BB03-4BA6-81ED-8F9C60DA8DF5}">
      <dgm:prSet/>
      <dgm:spPr/>
      <dgm:t>
        <a:bodyPr/>
        <a:lstStyle/>
        <a:p>
          <a:endParaRPr lang="es-ES" sz="2400" b="1"/>
        </a:p>
      </dgm:t>
    </dgm:pt>
    <dgm:pt modelId="{4BD6A442-5434-452F-A083-7384EAB06BB2}" type="sibTrans" cxnId="{A3EA4215-BB03-4BA6-81ED-8F9C60DA8DF5}">
      <dgm:prSet/>
      <dgm:spPr/>
      <dgm:t>
        <a:bodyPr/>
        <a:lstStyle/>
        <a:p>
          <a:endParaRPr lang="es-ES" sz="2400" b="1"/>
        </a:p>
      </dgm:t>
    </dgm:pt>
    <dgm:pt modelId="{D19A72F2-879B-46C3-86BC-0CFC5DEB8927}" type="pres">
      <dgm:prSet presAssocID="{71839B9D-16E7-4C23-9206-A8F777409CED}" presName="Name0" presStyleCnt="0">
        <dgm:presLayoutVars>
          <dgm:chPref val="3"/>
          <dgm:dir val="rev"/>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custLinFactNeighborX="4428"/>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لا تحسد</a:t>
          </a:r>
          <a:endParaRPr lang="en" sz="2400" b="1" noProof="0" dirty="0">
            <a:effectLst>
              <a:outerShdw blurRad="38100" dist="38100" dir="2700000" algn="tl">
                <a:srgbClr val="000000">
                  <a:alpha val="43137"/>
                </a:srgbClr>
              </a:outerShdw>
            </a:effectLst>
          </a:endParaRPr>
        </a:p>
      </dgm:t>
    </dgm:pt>
    <dgm:pt modelId="{736C5F72-758F-4822-BF36-B5F0FE422470}" type="parTrans" cxnId="{62342928-6987-4E79-829E-3C7BFE933A27}">
      <dgm:prSet/>
      <dgm:spPr/>
      <dgm:t>
        <a:bodyPr/>
        <a:lstStyle/>
        <a:p>
          <a:endParaRPr lang="es-ES" sz="2000" b="1"/>
        </a:p>
      </dgm:t>
    </dgm:pt>
    <dgm:pt modelId="{E8E629B2-CC47-4611-BD99-B87CD05DFE13}" type="sibTrans" cxnId="{62342928-6987-4E79-829E-3C7BFE933A27}">
      <dgm:prSet/>
      <dgm:spPr/>
      <dgm:t>
        <a:bodyPr/>
        <a:lstStyle/>
        <a:p>
          <a:endParaRPr lang="es-ES" sz="20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pPr rtl="1"/>
          <a:r>
            <a:rPr lang="ar-SA" sz="2000" b="0" i="1" noProof="0" dirty="0">
              <a:effectLst>
                <a:outerShdw blurRad="38100" dist="38100" dir="2700000" algn="tl">
                  <a:srgbClr val="000000">
                    <a:alpha val="43137"/>
                  </a:srgbClr>
                </a:outerShdw>
              </a:effectLst>
            </a:rPr>
            <a:t>      </a:t>
          </a:r>
          <a:r>
            <a:rPr lang="en" sz="2000" b="0" i="1" noProof="0" dirty="0">
              <a:effectLst>
                <a:outerShdw blurRad="38100" dist="38100" dir="2700000" algn="tl">
                  <a:srgbClr val="000000">
                    <a:alpha val="43137"/>
                  </a:srgbClr>
                </a:outerShdw>
              </a:effectLst>
            </a:rPr>
            <a:t>zeloō</a:t>
          </a:r>
          <a:r>
            <a:rPr lang="en" sz="2000" b="1" noProof="0" dirty="0"/>
            <a:t> </a:t>
          </a:r>
          <a:r>
            <a:rPr lang="ar-SA" sz="2000" b="1" noProof="0" dirty="0"/>
            <a:t> </a:t>
          </a:r>
          <a:r>
            <a:rPr lang="en" sz="2000" b="1" noProof="0" dirty="0"/>
            <a:t>:</a:t>
          </a:r>
          <a:r>
            <a:rPr lang="ar-SA" sz="2000" b="1" noProof="0" dirty="0"/>
            <a:t>أن تشعر بإحساس حارق</a:t>
          </a:r>
          <a:endParaRPr lang="en" sz="2000" b="1" noProof="0" dirty="0"/>
        </a:p>
      </dgm:t>
    </dgm:pt>
    <dgm:pt modelId="{AEFFF3BE-4936-41D9-871A-A0ED69E45E4E}" type="parTrans" cxnId="{9777260D-2ED6-4E38-B874-F5FB179EFA78}">
      <dgm:prSet/>
      <dgm:spPr/>
      <dgm:t>
        <a:bodyPr/>
        <a:lstStyle/>
        <a:p>
          <a:endParaRPr lang="es-ES" sz="2000" b="1"/>
        </a:p>
      </dgm:t>
    </dgm:pt>
    <dgm:pt modelId="{059E25F0-B712-4C5C-B36A-ED9621A4991B}" type="sibTrans" cxnId="{9777260D-2ED6-4E38-B874-F5FB179EFA78}">
      <dgm:prSet/>
      <dgm:spPr/>
      <dgm:t>
        <a:bodyPr/>
        <a:lstStyle/>
        <a:p>
          <a:endParaRPr lang="es-ES" sz="20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ar-SA" sz="2000" b="1" noProof="0" dirty="0"/>
            <a:t>لا يحسد من لديهم مواهب أو فضائل أخرى</a:t>
          </a:r>
          <a:endParaRPr lang="en" sz="2000" b="1" noProof="0" dirty="0"/>
        </a:p>
      </dgm:t>
    </dgm:pt>
    <dgm:pt modelId="{F04C67B4-13EF-4C0A-9590-E727C8E9EC3F}" type="parTrans" cxnId="{EBEB4552-E1AE-411C-9236-9AB17119EE49}">
      <dgm:prSet/>
      <dgm:spPr/>
      <dgm:t>
        <a:bodyPr/>
        <a:lstStyle/>
        <a:p>
          <a:endParaRPr lang="es-ES" sz="2000" b="1"/>
        </a:p>
      </dgm:t>
    </dgm:pt>
    <dgm:pt modelId="{B61EE740-52BA-41D2-9B5B-7B3A04305F1A}" type="sibTrans" cxnId="{EBEB4552-E1AE-411C-9236-9AB17119EE49}">
      <dgm:prSet/>
      <dgm:spPr/>
      <dgm:t>
        <a:bodyPr/>
        <a:lstStyle/>
        <a:p>
          <a:endParaRPr lang="es-ES" sz="20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لا تستعرض نفسه</a:t>
          </a:r>
          <a:endParaRPr lang="en" sz="2400" b="1" noProof="0" dirty="0">
            <a:effectLst>
              <a:outerShdw blurRad="38100" dist="38100" dir="2700000" algn="tl">
                <a:srgbClr val="000000">
                  <a:alpha val="43137"/>
                </a:srgbClr>
              </a:outerShdw>
            </a:effectLst>
          </a:endParaRPr>
        </a:p>
      </dgm:t>
    </dgm:pt>
    <dgm:pt modelId="{2B184B59-4758-454B-9999-4CD409DB27BE}" type="parTrans" cxnId="{02FF4F8C-209E-46CF-9670-02D17A1A379F}">
      <dgm:prSet/>
      <dgm:spPr/>
      <dgm:t>
        <a:bodyPr/>
        <a:lstStyle/>
        <a:p>
          <a:endParaRPr lang="es-ES" sz="2000" b="1"/>
        </a:p>
      </dgm:t>
    </dgm:pt>
    <dgm:pt modelId="{47518AC6-6D44-479A-8F5C-5A6E4E987B5B}" type="sibTrans" cxnId="{02FF4F8C-209E-46CF-9670-02D17A1A379F}">
      <dgm:prSet/>
      <dgm:spPr/>
      <dgm:t>
        <a:bodyPr/>
        <a:lstStyle/>
        <a:p>
          <a:endParaRPr lang="es-ES" sz="20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pPr rtl="1"/>
          <a:r>
            <a:rPr lang="en" sz="2000" b="0" i="1" noProof="0" dirty="0">
              <a:effectLst>
                <a:outerShdw blurRad="38100" dist="38100" dir="2700000" algn="tl">
                  <a:srgbClr val="000000">
                    <a:alpha val="43137"/>
                  </a:srgbClr>
                </a:outerShdw>
              </a:effectLst>
            </a:rPr>
            <a:t> </a:t>
          </a:r>
          <a:r>
            <a:rPr lang="en" sz="2000" b="1" noProof="0" dirty="0"/>
            <a:t>: </a:t>
          </a:r>
          <a:r>
            <a:rPr lang="en" sz="2000" b="0" i="1" noProof="0" dirty="0">
              <a:effectLst>
                <a:outerShdw blurRad="38100" dist="38100" dir="2700000" algn="tl">
                  <a:srgbClr val="000000">
                    <a:alpha val="43137"/>
                  </a:srgbClr>
                </a:outerShdw>
              </a:effectLst>
            </a:rPr>
            <a:t> perpereuomai  </a:t>
          </a:r>
          <a:r>
            <a:rPr lang="ar-SA" sz="2000" b="1" noProof="0" dirty="0"/>
            <a:t>أتفاخر، لأتباهى</a:t>
          </a:r>
          <a:endParaRPr lang="en" sz="2000" b="1" noProof="0" dirty="0"/>
        </a:p>
      </dgm:t>
    </dgm:pt>
    <dgm:pt modelId="{B675AFB0-A008-49DE-9138-D6FFAC31C097}" type="parTrans" cxnId="{69779B02-8BC3-4947-BF7B-EA36A8E5B80F}">
      <dgm:prSet/>
      <dgm:spPr/>
      <dgm:t>
        <a:bodyPr/>
        <a:lstStyle/>
        <a:p>
          <a:endParaRPr lang="es-ES" sz="2000" b="1"/>
        </a:p>
      </dgm:t>
    </dgm:pt>
    <dgm:pt modelId="{79A59145-7D93-428B-BD51-2E3F55712881}" type="sibTrans" cxnId="{69779B02-8BC3-4947-BF7B-EA36A8E5B80F}">
      <dgm:prSet/>
      <dgm:spPr/>
      <dgm:t>
        <a:bodyPr/>
        <a:lstStyle/>
        <a:p>
          <a:endParaRPr lang="es-ES" sz="20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ar-SA" sz="2000" b="1" noProof="0" dirty="0"/>
            <a:t>لا يريد أن يمدح من الآخرين</a:t>
          </a:r>
          <a:endParaRPr lang="en" sz="2000" b="1" noProof="0" dirty="0"/>
        </a:p>
      </dgm:t>
    </dgm:pt>
    <dgm:pt modelId="{883DCCBF-C3DD-4588-886F-0FBE0737D4B3}" type="parTrans" cxnId="{FA3CBBA8-E288-4AB8-A870-14B0BEF83AAB}">
      <dgm:prSet/>
      <dgm:spPr/>
      <dgm:t>
        <a:bodyPr/>
        <a:lstStyle/>
        <a:p>
          <a:endParaRPr lang="es-ES" sz="2000" b="1"/>
        </a:p>
      </dgm:t>
    </dgm:pt>
    <dgm:pt modelId="{195D63AF-FF5D-4A5A-86A5-10F1534D5369}" type="sibTrans" cxnId="{FA3CBBA8-E288-4AB8-A870-14B0BEF83AAB}">
      <dgm:prSet/>
      <dgm:spPr/>
      <dgm:t>
        <a:bodyPr/>
        <a:lstStyle/>
        <a:p>
          <a:endParaRPr lang="es-ES" sz="20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ليست منتفختا</a:t>
          </a:r>
          <a:endParaRPr lang="en" sz="2400" b="1" noProof="0" dirty="0">
            <a:effectLst>
              <a:outerShdw blurRad="38100" dist="38100" dir="2700000" algn="tl">
                <a:srgbClr val="000000">
                  <a:alpha val="43137"/>
                </a:srgbClr>
              </a:outerShdw>
            </a:effectLst>
          </a:endParaRPr>
        </a:p>
      </dgm:t>
    </dgm:pt>
    <dgm:pt modelId="{EDFC4FC3-60B8-4564-8121-0F17536FDFBA}" type="parTrans" cxnId="{126DAFDD-54E3-40EA-8A8A-750D6BDA3C0A}">
      <dgm:prSet/>
      <dgm:spPr/>
      <dgm:t>
        <a:bodyPr/>
        <a:lstStyle/>
        <a:p>
          <a:endParaRPr lang="es-ES" sz="2000" b="1"/>
        </a:p>
      </dgm:t>
    </dgm:pt>
    <dgm:pt modelId="{291849A7-8B31-49B6-BCB9-7D0537CCE0CD}" type="sibTrans" cxnId="{126DAFDD-54E3-40EA-8A8A-750D6BDA3C0A}">
      <dgm:prSet/>
      <dgm:spPr/>
      <dgm:t>
        <a:bodyPr/>
        <a:lstStyle/>
        <a:p>
          <a:endParaRPr lang="es-ES" sz="20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pPr rtl="1"/>
          <a:r>
            <a:rPr lang="en" sz="2000" b="0" i="1" noProof="0" dirty="0">
              <a:effectLst>
                <a:outerShdw blurRad="38100" dist="38100" dir="2700000" algn="tl">
                  <a:srgbClr val="000000">
                    <a:alpha val="43137"/>
                  </a:srgbClr>
                </a:outerShdw>
              </a:effectLst>
            </a:rPr>
            <a:t> </a:t>
          </a:r>
          <a:r>
            <a:rPr lang="en" sz="2000" b="1" noProof="0" dirty="0"/>
            <a:t>: </a:t>
          </a:r>
          <a:r>
            <a:rPr lang="en" sz="2000" b="0" i="1" noProof="0" dirty="0">
              <a:effectLst>
                <a:outerShdw blurRad="38100" dist="38100" dir="2700000" algn="tl">
                  <a:srgbClr val="000000">
                    <a:alpha val="43137"/>
                  </a:srgbClr>
                </a:outerShdw>
              </a:effectLst>
            </a:rPr>
            <a:t> fysioō</a:t>
          </a:r>
          <a:r>
            <a:rPr lang="en" sz="2000" b="1" noProof="0" dirty="0"/>
            <a:t>    </a:t>
          </a:r>
          <a:r>
            <a:rPr lang="ar-SA" sz="2000" b="1" noProof="0" dirty="0"/>
            <a:t>أن ينتفخ، أن يصبح فخورا</a:t>
          </a:r>
          <a:endParaRPr lang="en" sz="2000" b="1" noProof="0" dirty="0"/>
        </a:p>
      </dgm:t>
    </dgm:pt>
    <dgm:pt modelId="{2D82D953-8C45-42AF-9127-EE77BDCB1322}" type="parTrans" cxnId="{370A10F2-2802-4B87-A909-BBB050D7E06E}">
      <dgm:prSet/>
      <dgm:spPr/>
      <dgm:t>
        <a:bodyPr/>
        <a:lstStyle/>
        <a:p>
          <a:endParaRPr lang="es-ES" sz="2000" b="1"/>
        </a:p>
      </dgm:t>
    </dgm:pt>
    <dgm:pt modelId="{2CFF8E9C-D9CF-4DA3-B3E4-8D193F5354AB}" type="sibTrans" cxnId="{370A10F2-2802-4B87-A909-BBB050D7E06E}">
      <dgm:prSet/>
      <dgm:spPr/>
      <dgm:t>
        <a:bodyPr/>
        <a:lstStyle/>
        <a:p>
          <a:endParaRPr lang="es-ES" sz="20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ar-SA" sz="1800" b="1" noProof="0"/>
            <a:t>لا ينظر إليه بشكل مبالغ فيه</a:t>
          </a:r>
          <a:endParaRPr lang="en" sz="1800" b="1" noProof="0" dirty="0"/>
        </a:p>
      </dgm:t>
    </dgm:pt>
    <dgm:pt modelId="{261EB9D0-C6CA-4D71-A8B2-D8B041A584F0}" type="parTrans" cxnId="{01FDA16A-0148-45A4-B110-ED81C21CC745}">
      <dgm:prSet/>
      <dgm:spPr/>
      <dgm:t>
        <a:bodyPr/>
        <a:lstStyle/>
        <a:p>
          <a:endParaRPr lang="es-ES" sz="2000" b="1"/>
        </a:p>
      </dgm:t>
    </dgm:pt>
    <dgm:pt modelId="{3877E839-557B-44C3-A5A0-C5E6B70F3AEE}" type="sibTrans" cxnId="{01FDA16A-0148-45A4-B110-ED81C21CC745}">
      <dgm:prSet/>
      <dgm:spPr/>
      <dgm:t>
        <a:bodyPr/>
        <a:lstStyle/>
        <a:p>
          <a:endParaRPr lang="es-ES" sz="20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لا تتصرف بغير لباقة</a:t>
          </a:r>
          <a:endParaRPr lang="en" sz="2400" b="1" noProof="0" dirty="0">
            <a:effectLst>
              <a:outerShdw blurRad="38100" dist="38100" dir="2700000" algn="tl">
                <a:srgbClr val="000000">
                  <a:alpha val="43137"/>
                </a:srgbClr>
              </a:outerShdw>
            </a:effectLst>
          </a:endParaRPr>
        </a:p>
      </dgm:t>
    </dgm:pt>
    <dgm:pt modelId="{F31032B0-0CAC-4977-B747-A56396FD30AF}" type="parTrans" cxnId="{41168BD7-8931-4892-81E4-74C5E18EA58C}">
      <dgm:prSet/>
      <dgm:spPr/>
      <dgm:t>
        <a:bodyPr/>
        <a:lstStyle/>
        <a:p>
          <a:endParaRPr lang="es-ES" sz="2000" b="1"/>
        </a:p>
      </dgm:t>
    </dgm:pt>
    <dgm:pt modelId="{9C87A002-3E7B-4B97-8E2A-D6AE96970E92}" type="sibTrans" cxnId="{41168BD7-8931-4892-81E4-74C5E18EA58C}">
      <dgm:prSet/>
      <dgm:spPr/>
      <dgm:t>
        <a:bodyPr/>
        <a:lstStyle/>
        <a:p>
          <a:endParaRPr lang="es-ES" sz="20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pPr rtl="1"/>
          <a:r>
            <a:rPr lang="en" sz="2000" b="0" i="1" noProof="0" dirty="0">
              <a:effectLst>
                <a:outerShdw blurRad="38100" dist="38100" dir="2700000" algn="tl">
                  <a:srgbClr val="000000">
                    <a:alpha val="43137"/>
                  </a:srgbClr>
                </a:outerShdw>
              </a:effectLst>
            </a:rPr>
            <a:t> </a:t>
          </a:r>
          <a:r>
            <a:rPr lang="en" sz="2000" b="1" noProof="0" dirty="0"/>
            <a:t>: </a:t>
          </a:r>
          <a:r>
            <a:rPr lang="en" sz="2000" b="0" i="1" noProof="0" dirty="0">
              <a:effectLst>
                <a:outerShdw blurRad="38100" dist="38100" dir="2700000" algn="tl">
                  <a:srgbClr val="000000">
                    <a:alpha val="43137"/>
                  </a:srgbClr>
                </a:outerShdw>
              </a:effectLst>
            </a:rPr>
            <a:t> asjēmoneō</a:t>
          </a:r>
          <a:r>
            <a:rPr lang="en" sz="2000" b="1" noProof="0" dirty="0"/>
            <a:t> </a:t>
          </a:r>
          <a:r>
            <a:rPr lang="ar-SA" sz="2000" b="1" noProof="0" dirty="0"/>
            <a:t>أن يتصرف بشكل غير لائق</a:t>
          </a:r>
          <a:endParaRPr lang="en" sz="2000" b="1" noProof="0" dirty="0"/>
        </a:p>
      </dgm:t>
    </dgm:pt>
    <dgm:pt modelId="{06E184A3-E136-4303-AD6F-2F97E37EDB84}" type="parTrans" cxnId="{A7F54E7A-1156-4B60-8661-3ECFE69A9513}">
      <dgm:prSet/>
      <dgm:spPr/>
      <dgm:t>
        <a:bodyPr/>
        <a:lstStyle/>
        <a:p>
          <a:endParaRPr lang="es-ES" sz="2000" b="1"/>
        </a:p>
      </dgm:t>
    </dgm:pt>
    <dgm:pt modelId="{23509C06-C601-4ABD-B320-7B1421D3323D}" type="sibTrans" cxnId="{A7F54E7A-1156-4B60-8661-3ECFE69A9513}">
      <dgm:prSet/>
      <dgm:spPr/>
      <dgm:t>
        <a:bodyPr/>
        <a:lstStyle/>
        <a:p>
          <a:endParaRPr lang="es-ES" sz="20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ar-SA" sz="2000" b="1" noProof="0" dirty="0"/>
            <a:t>ولا تتصرف ضد الأعراف الاجتماعية والأخلاقية</a:t>
          </a:r>
          <a:endParaRPr lang="en" sz="2000" b="1" noProof="0" dirty="0"/>
        </a:p>
      </dgm:t>
    </dgm:pt>
    <dgm:pt modelId="{046FB0D2-A9F9-43E5-B9D2-784CDCFC1897}" type="parTrans" cxnId="{82F5ADE1-9DEF-4C55-9DA1-5FD343AE10E5}">
      <dgm:prSet/>
      <dgm:spPr/>
      <dgm:t>
        <a:bodyPr/>
        <a:lstStyle/>
        <a:p>
          <a:endParaRPr lang="es-ES" sz="2000" b="1"/>
        </a:p>
      </dgm:t>
    </dgm:pt>
    <dgm:pt modelId="{FDCACD7A-D4EA-44C6-BF35-F0DC93D7A1F9}" type="sibTrans" cxnId="{82F5ADE1-9DEF-4C55-9DA1-5FD343AE10E5}">
      <dgm:prSet/>
      <dgm:spPr/>
      <dgm:t>
        <a:bodyPr/>
        <a:lstStyle/>
        <a:p>
          <a:endParaRPr lang="es-ES" sz="20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لا تبحث عن نفسه</a:t>
          </a:r>
          <a:endParaRPr lang="en" sz="2400" b="1" noProof="0" dirty="0">
            <a:effectLst>
              <a:outerShdw blurRad="38100" dist="38100" dir="2700000" algn="tl">
                <a:srgbClr val="000000">
                  <a:alpha val="43137"/>
                </a:srgbClr>
              </a:outerShdw>
            </a:effectLst>
          </a:endParaRPr>
        </a:p>
      </dgm:t>
    </dgm:pt>
    <dgm:pt modelId="{EB06CD84-E559-4039-88A4-685D0A381AFF}" type="parTrans" cxnId="{2C0BB250-E970-4800-A431-BB33D2174C14}">
      <dgm:prSet/>
      <dgm:spPr/>
      <dgm:t>
        <a:bodyPr/>
        <a:lstStyle/>
        <a:p>
          <a:endParaRPr lang="es-ES" sz="2000" b="1"/>
        </a:p>
      </dgm:t>
    </dgm:pt>
    <dgm:pt modelId="{6A81D463-58DC-4601-9A03-5AC2B5445D39}" type="sibTrans" cxnId="{2C0BB250-E970-4800-A431-BB33D2174C14}">
      <dgm:prSet/>
      <dgm:spPr/>
      <dgm:t>
        <a:bodyPr/>
        <a:lstStyle/>
        <a:p>
          <a:endParaRPr lang="es-ES" sz="20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pPr rtl="1"/>
          <a:r>
            <a:rPr lang="en" sz="2000" b="0" i="1" noProof="0" dirty="0">
              <a:effectLst>
                <a:outerShdw blurRad="38100" dist="38100" dir="2700000" algn="tl">
                  <a:srgbClr val="000000">
                    <a:alpha val="43137"/>
                  </a:srgbClr>
                </a:outerShdw>
              </a:effectLst>
            </a:rPr>
            <a:t> </a:t>
          </a:r>
          <a:r>
            <a:rPr lang="en" sz="2000" b="1" noProof="0" dirty="0"/>
            <a:t>: </a:t>
          </a:r>
          <a:r>
            <a:rPr lang="en" sz="2000" b="0" i="1" noProof="0" dirty="0">
              <a:effectLst>
                <a:outerShdw blurRad="38100" dist="38100" dir="2700000" algn="tl">
                  <a:srgbClr val="000000">
                    <a:alpha val="43137"/>
                  </a:srgbClr>
                </a:outerShdw>
              </a:effectLst>
            </a:rPr>
            <a:t> zēteō</a:t>
          </a:r>
          <a:r>
            <a:rPr lang="en" sz="2000" b="1" noProof="0" dirty="0"/>
            <a:t> </a:t>
          </a:r>
          <a:r>
            <a:rPr lang="ar-SA" sz="2000" b="1" noProof="0" dirty="0"/>
            <a:t>البحث</a:t>
          </a:r>
          <a:endParaRPr lang="en" sz="2000" b="1" noProof="0" dirty="0"/>
        </a:p>
      </dgm:t>
    </dgm:pt>
    <dgm:pt modelId="{DA4ED965-6568-4724-A7A4-A73A139F503B}" type="parTrans" cxnId="{D24FB2F7-A894-4716-8FB0-10BAFFDBF001}">
      <dgm:prSet/>
      <dgm:spPr/>
      <dgm:t>
        <a:bodyPr/>
        <a:lstStyle/>
        <a:p>
          <a:endParaRPr lang="es-ES" sz="2000" b="1"/>
        </a:p>
      </dgm:t>
    </dgm:pt>
    <dgm:pt modelId="{91F14E6A-729C-4566-A6E0-BD41EEB4161D}" type="sibTrans" cxnId="{D24FB2F7-A894-4716-8FB0-10BAFFDBF001}">
      <dgm:prSet/>
      <dgm:spPr/>
      <dgm:t>
        <a:bodyPr/>
        <a:lstStyle/>
        <a:p>
          <a:endParaRPr lang="es-ES" sz="20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ar-SA" sz="2000" b="1" noProof="0" dirty="0"/>
            <a:t>يتخلى عن حقوقه من أجل مصلحة الآخرين</a:t>
          </a:r>
          <a:endParaRPr lang="en" sz="2000" b="1" noProof="0" dirty="0"/>
        </a:p>
      </dgm:t>
    </dgm:pt>
    <dgm:pt modelId="{60F17614-92D6-42B2-8080-5DAD947C90A3}" type="parTrans" cxnId="{B6BDF2C5-1DC3-4D69-8385-00729F76D8A7}">
      <dgm:prSet/>
      <dgm:spPr/>
      <dgm:t>
        <a:bodyPr/>
        <a:lstStyle/>
        <a:p>
          <a:endParaRPr lang="es-ES" sz="2000" b="1"/>
        </a:p>
      </dgm:t>
    </dgm:pt>
    <dgm:pt modelId="{AF28CB57-F575-4061-B389-902EED1AFE3F}" type="sibTrans" cxnId="{B6BDF2C5-1DC3-4D69-8385-00729F76D8A7}">
      <dgm:prSet/>
      <dgm:spPr/>
      <dgm:t>
        <a:bodyPr/>
        <a:lstStyle/>
        <a:p>
          <a:endParaRPr lang="es-ES" sz="20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لا تتم استفزاز</a:t>
          </a:r>
          <a:endParaRPr lang="en" sz="2400" b="1" noProof="0" dirty="0">
            <a:effectLst>
              <a:outerShdw blurRad="38100" dist="38100" dir="2700000" algn="tl">
                <a:srgbClr val="000000">
                  <a:alpha val="43137"/>
                </a:srgbClr>
              </a:outerShdw>
            </a:effectLst>
          </a:endParaRPr>
        </a:p>
      </dgm:t>
    </dgm:pt>
    <dgm:pt modelId="{DE75C63C-49F0-4F18-AE0B-DA553E2E5EE8}" type="parTrans" cxnId="{B894D5F5-A0DF-402B-89AB-93D3D95FA255}">
      <dgm:prSet/>
      <dgm:spPr/>
      <dgm:t>
        <a:bodyPr/>
        <a:lstStyle/>
        <a:p>
          <a:endParaRPr lang="es-ES" sz="2000" b="1"/>
        </a:p>
      </dgm:t>
    </dgm:pt>
    <dgm:pt modelId="{14950942-F5EF-4E69-9DA1-4A79363BBCA1}" type="sibTrans" cxnId="{B894D5F5-A0DF-402B-89AB-93D3D95FA255}">
      <dgm:prSet/>
      <dgm:spPr/>
      <dgm:t>
        <a:bodyPr/>
        <a:lstStyle/>
        <a:p>
          <a:endParaRPr lang="es-ES" sz="20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pPr rtl="1"/>
          <a:r>
            <a:rPr lang="en" sz="2000" b="0" i="1" noProof="0" dirty="0">
              <a:effectLst>
                <a:outerShdw blurRad="38100" dist="38100" dir="2700000" algn="tl">
                  <a:srgbClr val="000000">
                    <a:alpha val="43137"/>
                  </a:srgbClr>
                </a:outerShdw>
              </a:effectLst>
            </a:rPr>
            <a:t> </a:t>
          </a:r>
          <a:r>
            <a:rPr lang="en" sz="2000" b="1" noProof="0" dirty="0"/>
            <a:t>: </a:t>
          </a:r>
          <a:r>
            <a:rPr lang="en" sz="2000" b="0" i="1" noProof="0" dirty="0">
              <a:effectLst>
                <a:outerShdw blurRad="38100" dist="38100" dir="2700000" algn="tl">
                  <a:srgbClr val="000000">
                    <a:alpha val="43137"/>
                  </a:srgbClr>
                </a:outerShdw>
              </a:effectLst>
            </a:rPr>
            <a:t> paroxynō </a:t>
          </a:r>
          <a:r>
            <a:rPr lang="ar-SA" sz="2000" b="1" noProof="0" dirty="0"/>
            <a:t>لشحذ شيء ما ليثير أو يثير أو يثير الإحباط</a:t>
          </a:r>
          <a:endParaRPr lang="en" sz="2000" b="1" noProof="0" dirty="0"/>
        </a:p>
      </dgm:t>
    </dgm:pt>
    <dgm:pt modelId="{030C7D44-9281-4182-82FC-74A9DC8026F7}" type="parTrans" cxnId="{D7E7877B-2EB2-4DFE-90A5-D981D235EC39}">
      <dgm:prSet/>
      <dgm:spPr/>
      <dgm:t>
        <a:bodyPr/>
        <a:lstStyle/>
        <a:p>
          <a:endParaRPr lang="es-ES" sz="2000" b="1"/>
        </a:p>
      </dgm:t>
    </dgm:pt>
    <dgm:pt modelId="{23FE37A2-0E7F-4101-B197-4968B4A3BF4D}" type="sibTrans" cxnId="{D7E7877B-2EB2-4DFE-90A5-D981D235EC39}">
      <dgm:prSet/>
      <dgm:spPr/>
      <dgm:t>
        <a:bodyPr/>
        <a:lstStyle/>
        <a:p>
          <a:endParaRPr lang="es-ES" sz="20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ar-SA" sz="2000" b="1" noProof="0" dirty="0"/>
            <a:t>ليس عصبيا ولا حساسا بشكل مفرط</a:t>
          </a:r>
          <a:endParaRPr lang="en" sz="2000" b="1" noProof="0" dirty="0"/>
        </a:p>
      </dgm:t>
    </dgm:pt>
    <dgm:pt modelId="{7B404075-2EC0-4B1E-807D-E0E50426E4A6}" type="parTrans" cxnId="{9FA5955F-390A-46A1-BA0C-537AE4D3B44E}">
      <dgm:prSet/>
      <dgm:spPr/>
      <dgm:t>
        <a:bodyPr/>
        <a:lstStyle/>
        <a:p>
          <a:endParaRPr lang="es-ES" sz="2000" b="1"/>
        </a:p>
      </dgm:t>
    </dgm:pt>
    <dgm:pt modelId="{27C80AD5-E2FC-49D9-A4F6-41E7755E4CCC}" type="sibTrans" cxnId="{9FA5955F-390A-46A1-BA0C-537AE4D3B44E}">
      <dgm:prSet/>
      <dgm:spPr/>
      <dgm:t>
        <a:bodyPr/>
        <a:lstStyle/>
        <a:p>
          <a:endParaRPr lang="es-ES" sz="20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لا تعتقد أي شر</a:t>
          </a:r>
          <a:endParaRPr lang="en" sz="2400" b="1" noProof="0" dirty="0">
            <a:effectLst>
              <a:outerShdw blurRad="38100" dist="38100" dir="2700000" algn="tl">
                <a:srgbClr val="000000">
                  <a:alpha val="43137"/>
                </a:srgbClr>
              </a:outerShdw>
            </a:effectLst>
          </a:endParaRPr>
        </a:p>
      </dgm:t>
    </dgm:pt>
    <dgm:pt modelId="{73D73F36-33BD-445F-94F6-2BF3422A3145}" type="parTrans" cxnId="{32D799BA-0B37-4CC2-A382-CF0477CA70C7}">
      <dgm:prSet/>
      <dgm:spPr/>
      <dgm:t>
        <a:bodyPr/>
        <a:lstStyle/>
        <a:p>
          <a:endParaRPr lang="es-ES" sz="2000" b="1"/>
        </a:p>
      </dgm:t>
    </dgm:pt>
    <dgm:pt modelId="{D7591E3C-46A3-4FFB-A301-A7D82736F366}" type="sibTrans" cxnId="{32D799BA-0B37-4CC2-A382-CF0477CA70C7}">
      <dgm:prSet/>
      <dgm:spPr/>
      <dgm:t>
        <a:bodyPr/>
        <a:lstStyle/>
        <a:p>
          <a:endParaRPr lang="es-ES" sz="20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pPr rtl="1"/>
          <a:r>
            <a:rPr lang="fr-FR" sz="2000" b="0" i="1" noProof="0" dirty="0">
              <a:effectLst>
                <a:outerShdw blurRad="38100" dist="38100" dir="2700000" algn="tl">
                  <a:srgbClr val="000000">
                    <a:alpha val="43137"/>
                  </a:srgbClr>
                </a:outerShdw>
              </a:effectLst>
            </a:rPr>
            <a:t> </a:t>
          </a:r>
          <a:r>
            <a:rPr lang="en" sz="2000" b="1" noProof="0" dirty="0"/>
            <a:t>: </a:t>
          </a:r>
          <a:r>
            <a:rPr lang="fr-FR" sz="2000" b="0" i="1" noProof="0" dirty="0">
              <a:effectLst>
                <a:outerShdw blurRad="38100" dist="38100" dir="2700000" algn="tl">
                  <a:srgbClr val="000000">
                    <a:alpha val="43137"/>
                  </a:srgbClr>
                </a:outerShdw>
              </a:effectLst>
            </a:rPr>
            <a:t> L</a:t>
          </a:r>
          <a:r>
            <a:rPr lang="en" sz="2000" b="0" i="1" noProof="0" dirty="0">
              <a:effectLst>
                <a:outerShdw blurRad="38100" dist="38100" dir="2700000" algn="tl">
                  <a:srgbClr val="000000">
                    <a:alpha val="43137"/>
                  </a:srgbClr>
                </a:outerShdw>
              </a:effectLst>
            </a:rPr>
            <a:t>ogizomai  </a:t>
          </a:r>
          <a:r>
            <a:rPr lang="ar-SA" sz="2000" b="1" noProof="0" dirty="0"/>
            <a:t>يراجع ويحصي</a:t>
          </a:r>
          <a:endParaRPr lang="en" sz="2000" b="1" noProof="0" dirty="0"/>
        </a:p>
      </dgm:t>
    </dgm:pt>
    <dgm:pt modelId="{45F42019-F1CA-475E-BC83-17C7FE13D9DB}" type="parTrans" cxnId="{54E7AE14-5BB8-43A5-889E-1323AABB7EA9}">
      <dgm:prSet/>
      <dgm:spPr/>
      <dgm:t>
        <a:bodyPr/>
        <a:lstStyle/>
        <a:p>
          <a:endParaRPr lang="es-ES" sz="2000" b="1"/>
        </a:p>
      </dgm:t>
    </dgm:pt>
    <dgm:pt modelId="{D12A41F2-7A31-4255-9251-3796683DDDE8}" type="sibTrans" cxnId="{54E7AE14-5BB8-43A5-889E-1323AABB7EA9}">
      <dgm:prSet/>
      <dgm:spPr/>
      <dgm:t>
        <a:bodyPr/>
        <a:lstStyle/>
        <a:p>
          <a:endParaRPr lang="es-ES" sz="20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ar-SA" sz="2000" b="1" noProof="0" dirty="0"/>
            <a:t>تغفر وتتجاهل المخالفات التي تلقاها</a:t>
          </a:r>
          <a:endParaRPr lang="en" sz="2000" b="1" noProof="0" dirty="0"/>
        </a:p>
      </dgm:t>
    </dgm:pt>
    <dgm:pt modelId="{535F8B3F-BD36-47D7-B111-7B3E8F06279F}" type="parTrans" cxnId="{11D15860-94D0-4CA2-B980-A86F4FED8280}">
      <dgm:prSet/>
      <dgm:spPr/>
      <dgm:t>
        <a:bodyPr/>
        <a:lstStyle/>
        <a:p>
          <a:endParaRPr lang="es-ES" sz="2000" b="1"/>
        </a:p>
      </dgm:t>
    </dgm:pt>
    <dgm:pt modelId="{C40069B3-A4EE-48C3-817B-0C1A067AFEB8}" type="sibTrans" cxnId="{11D15860-94D0-4CA2-B980-A86F4FED8280}">
      <dgm:prSet/>
      <dgm:spPr/>
      <dgm:t>
        <a:bodyPr/>
        <a:lstStyle/>
        <a:p>
          <a:endParaRPr lang="es-ES" sz="20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ar-SA" sz="2400" b="1" noProof="0" dirty="0">
              <a:effectLst>
                <a:outerShdw blurRad="38100" dist="38100" dir="2700000" algn="tl">
                  <a:srgbClr val="000000">
                    <a:alpha val="43137"/>
                  </a:srgbClr>
                </a:outerShdw>
              </a:effectLst>
            </a:rPr>
            <a:t>لا تفرح بالظلم</a:t>
          </a:r>
          <a:endParaRPr lang="en" sz="2400" b="1" noProof="0" dirty="0">
            <a:effectLst>
              <a:outerShdw blurRad="38100" dist="38100" dir="2700000" algn="tl">
                <a:srgbClr val="000000">
                  <a:alpha val="43137"/>
                </a:srgbClr>
              </a:outerShdw>
            </a:effectLst>
          </a:endParaRPr>
        </a:p>
      </dgm:t>
    </dgm:pt>
    <dgm:pt modelId="{EFB1FD57-7110-4FC1-8A96-6EE8BD843175}" type="parTrans" cxnId="{D00EB80A-9E9C-4C83-8BE2-EB6CB2540D21}">
      <dgm:prSet/>
      <dgm:spPr/>
      <dgm:t>
        <a:bodyPr/>
        <a:lstStyle/>
        <a:p>
          <a:endParaRPr lang="es-ES" sz="2000" b="1"/>
        </a:p>
      </dgm:t>
    </dgm:pt>
    <dgm:pt modelId="{2D750A44-0652-4F0E-9BD8-F593BDE84C37}" type="sibTrans" cxnId="{D00EB80A-9E9C-4C83-8BE2-EB6CB2540D21}">
      <dgm:prSet/>
      <dgm:spPr/>
      <dgm:t>
        <a:bodyPr/>
        <a:lstStyle/>
        <a:p>
          <a:endParaRPr lang="es-ES" sz="20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pPr rtl="1"/>
          <a:r>
            <a:rPr lang="en" sz="2000" b="0" i="1" noProof="0" dirty="0">
              <a:effectLst>
                <a:outerShdw blurRad="38100" dist="38100" dir="2700000" algn="tl">
                  <a:srgbClr val="000000">
                    <a:alpha val="43137"/>
                  </a:srgbClr>
                </a:outerShdw>
              </a:effectLst>
            </a:rPr>
            <a:t> </a:t>
          </a:r>
          <a:r>
            <a:rPr lang="en" sz="2000" b="1" noProof="0" dirty="0"/>
            <a:t>: </a:t>
          </a:r>
          <a:r>
            <a:rPr lang="en" sz="2000" b="0" i="1" noProof="0" dirty="0">
              <a:effectLst>
                <a:outerShdw blurRad="38100" dist="38100" dir="2700000" algn="tl">
                  <a:srgbClr val="000000">
                    <a:alpha val="43137"/>
                  </a:srgbClr>
                </a:outerShdw>
              </a:effectLst>
            </a:rPr>
            <a:t> jairō</a:t>
          </a:r>
          <a:r>
            <a:rPr lang="ar-SA" sz="2000" b="1" noProof="0" dirty="0"/>
            <a:t>أن تكون مبتهجا أو سعيدا أو تشعر بالراحة</a:t>
          </a:r>
          <a:endParaRPr lang="en" sz="2000" b="1" noProof="0" dirty="0"/>
        </a:p>
      </dgm:t>
    </dgm:pt>
    <dgm:pt modelId="{7B4FAC3B-528F-4BDE-9517-B28A22BBFD7B}" type="parTrans" cxnId="{5A1F85D5-1CE0-47F7-97AF-1FD106F5D84B}">
      <dgm:prSet/>
      <dgm:spPr/>
      <dgm:t>
        <a:bodyPr/>
        <a:lstStyle/>
        <a:p>
          <a:endParaRPr lang="es-ES" sz="2000" b="1"/>
        </a:p>
      </dgm:t>
    </dgm:pt>
    <dgm:pt modelId="{B19F6D65-C458-46F4-8293-F486AF9FC1AD}" type="sibTrans" cxnId="{5A1F85D5-1CE0-47F7-97AF-1FD106F5D84B}">
      <dgm:prSet/>
      <dgm:spPr/>
      <dgm:t>
        <a:bodyPr/>
        <a:lstStyle/>
        <a:p>
          <a:endParaRPr lang="es-ES" sz="20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ar-SA" sz="2000" b="1" noProof="0" dirty="0"/>
            <a:t>لا يفرح بالأخطاء، بل يسعى لتصحيحها</a:t>
          </a:r>
          <a:endParaRPr lang="en" sz="2000" b="1" noProof="0" dirty="0"/>
        </a:p>
      </dgm:t>
    </dgm:pt>
    <dgm:pt modelId="{252DABEE-6469-418C-B142-C7DABCDAB62A}" type="parTrans" cxnId="{B5E0CFFD-1E20-456F-8FE6-EFEEA78CE69D}">
      <dgm:prSet/>
      <dgm:spPr/>
      <dgm:t>
        <a:bodyPr/>
        <a:lstStyle/>
        <a:p>
          <a:endParaRPr lang="es-ES" sz="2000" b="1"/>
        </a:p>
      </dgm:t>
    </dgm:pt>
    <dgm:pt modelId="{CBC079B9-2261-478A-82C1-4A2B93B5A7AF}" type="sibTrans" cxnId="{B5E0CFFD-1E20-456F-8FE6-EFEEA78CE69D}">
      <dgm:prSet/>
      <dgm:spPr/>
      <dgm:t>
        <a:bodyPr/>
        <a:lstStyle/>
        <a:p>
          <a:endParaRPr lang="es-ES" sz="2000" b="1"/>
        </a:p>
      </dgm:t>
    </dgm:pt>
    <dgm:pt modelId="{723B8391-FD3D-41B5-BAB1-9785794CE4FD}" type="pres">
      <dgm:prSet presAssocID="{513FA752-6A2A-4BFB-BCC6-63BB11155984}" presName="Name0" presStyleCnt="0">
        <dgm:presLayoutVars>
          <dgm:chPref val="3"/>
          <dgm:dir val="rev"/>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Ang="0"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Ang="0"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custLinFactNeighborX="10166"/>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rtl="1">
            <a:buNone/>
          </a:pPr>
          <a:r>
            <a:rPr lang="ar-SA" sz="2400" b="1" noProof="0" dirty="0"/>
            <a:t>تحمل الضرب والإهانات والازدراء (متى 27:27-31)</a:t>
          </a:r>
          <a:endParaRPr lang="en" sz="2400" b="1" noProof="0" dirty="0"/>
        </a:p>
      </dgm:t>
    </dgm:pt>
    <dgm:pt modelId="{3B4E1F69-946D-4A09-9212-E01A6C8A9AB5}" type="parTrans" cxnId="{C0EBAF9C-4D0B-4AC6-8AC9-EC2950A00C2F}">
      <dgm:prSet/>
      <dgm:spPr/>
      <dgm:t>
        <a:bodyPr/>
        <a:lstStyle/>
        <a:p>
          <a:endParaRPr lang="es-ES" sz="2400" b="1"/>
        </a:p>
      </dgm:t>
    </dgm:pt>
    <dgm:pt modelId="{80892822-2D8B-4FD4-8630-38D5A0881039}" type="sibTrans" cxnId="{C0EBAF9C-4D0B-4AC6-8AC9-EC2950A00C2F}">
      <dgm:prSet/>
      <dgm:spPr/>
      <dgm:t>
        <a:bodyPr/>
        <a:lstStyle/>
        <a:p>
          <a:endParaRPr lang="es-ES" sz="2400" b="1"/>
        </a:p>
      </dgm:t>
    </dgm:pt>
    <dgm:pt modelId="{275B2929-E593-40FA-B862-9A545C10F334}">
      <dgm:prSet phldrT="[Texto]" phldr="0" custT="1"/>
      <dgm:spPr>
        <a:solidFill>
          <a:schemeClr val="tx2">
            <a:lumMod val="75000"/>
          </a:schemeClr>
        </a:solidFill>
        <a:ln w="28575">
          <a:solidFill>
            <a:schemeClr val="tx1"/>
          </a:solidFill>
        </a:ln>
      </dgm:spPr>
      <dgm:t>
        <a:bodyPr/>
        <a:lstStyle/>
        <a:p>
          <a:r>
            <a:rPr lang="ar-SA" sz="2400" b="1" noProof="0">
              <a:effectLst>
                <a:outerShdw blurRad="38100" dist="38100" dir="2700000" algn="tl">
                  <a:srgbClr val="000000">
                    <a:alpha val="43137"/>
                  </a:srgbClr>
                </a:outerShdw>
              </a:effectLst>
            </a:rPr>
            <a:t>هو طيب</a:t>
          </a:r>
          <a:endParaRPr lang="en" sz="2400" b="1" noProof="0" dirty="0">
            <a:effectLst>
              <a:outerShdw blurRad="38100" dist="38100" dir="2700000" algn="tl">
                <a:srgbClr val="000000">
                  <a:alpha val="43137"/>
                </a:srgbClr>
              </a:outerShdw>
            </a:effectLst>
          </a:endParaRPr>
        </a:p>
      </dgm:t>
    </dgm:pt>
    <dgm:pt modelId="{194A067A-1902-4E9E-B0B4-50CE106A03A5}" type="parTrans" cxnId="{ED710C5E-5E1A-48B3-AB5C-7239CDA5C50A}">
      <dgm:prSet/>
      <dgm:spPr/>
      <dgm:t>
        <a:bodyPr/>
        <a:lstStyle/>
        <a:p>
          <a:endParaRPr lang="es-ES" sz="2400" b="1"/>
        </a:p>
      </dgm:t>
    </dgm:pt>
    <dgm:pt modelId="{B8F2E2E3-BE27-4BF8-A49B-FEDE9F8E3E26}" type="sibTrans" cxnId="{ED710C5E-5E1A-48B3-AB5C-7239CDA5C50A}">
      <dgm:prSet/>
      <dgm:spPr/>
      <dgm:t>
        <a:bodyPr/>
        <a:lstStyle/>
        <a:p>
          <a:endParaRPr lang="es-ES" sz="24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rtl="1">
            <a:buNone/>
          </a:pPr>
          <a:r>
            <a:rPr lang="ar-SA" sz="2400" b="1" noProof="0" dirty="0"/>
            <a:t>كان يهتم بأي شخص يعاني</a:t>
          </a:r>
          <a:endParaRPr lang="en" sz="2400" b="1" noProof="0" dirty="0"/>
        </a:p>
      </dgm:t>
    </dgm:pt>
    <dgm:pt modelId="{B7566DC5-73ED-46DA-A190-B04400BBC164}" type="parTrans" cxnId="{FBDF33DE-272A-4431-9142-950A6FF31CF8}">
      <dgm:prSet/>
      <dgm:spPr/>
      <dgm:t>
        <a:bodyPr/>
        <a:lstStyle/>
        <a:p>
          <a:endParaRPr lang="es-ES" sz="2400" b="1"/>
        </a:p>
      </dgm:t>
    </dgm:pt>
    <dgm:pt modelId="{D037BC59-31AC-4721-905C-9BBC73337AE1}" type="sibTrans" cxnId="{FBDF33DE-272A-4431-9142-950A6FF31CF8}">
      <dgm:prSet/>
      <dgm:spPr/>
      <dgm:t>
        <a:bodyPr/>
        <a:lstStyle/>
        <a:p>
          <a:endParaRPr lang="es-ES" sz="24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ar-SA" sz="2400" b="1" noProof="0" dirty="0">
              <a:effectLst>
                <a:outerShdw blurRad="38100" dist="38100" dir="2700000" algn="tl">
                  <a:srgbClr val="000000">
                    <a:alpha val="43137"/>
                  </a:srgbClr>
                </a:outerShdw>
              </a:effectLst>
            </a:rPr>
            <a:t>يصْبِرُ طَوِيلًا
</a:t>
          </a:r>
          <a:endParaRPr lang="en" sz="2400" b="1" noProof="0" dirty="0">
            <a:effectLst>
              <a:outerShdw blurRad="38100" dist="38100" dir="2700000" algn="tl">
                <a:srgbClr val="000000">
                  <a:alpha val="43137"/>
                </a:srgbClr>
              </a:outerShdw>
            </a:effectLst>
          </a:endParaRPr>
        </a:p>
      </dgm:t>
    </dgm:pt>
    <dgm:pt modelId="{67180EBA-FED0-4213-BFC0-486B6F61F3D5}" type="parTrans" cxnId="{19B64F26-8E56-4600-BFB2-E9122DBE6ECC}">
      <dgm:prSet/>
      <dgm:spPr/>
      <dgm:t>
        <a:bodyPr/>
        <a:lstStyle/>
        <a:p>
          <a:endParaRPr lang="es-ES" sz="2400" b="1"/>
        </a:p>
      </dgm:t>
    </dgm:pt>
    <dgm:pt modelId="{E140AC9F-F6E6-4790-BDF4-1AE5788CF9DF}" type="sibTrans" cxnId="{19B64F26-8E56-4600-BFB2-E9122DBE6ECC}">
      <dgm:prSet/>
      <dgm:spPr/>
      <dgm:t>
        <a:bodyPr/>
        <a:lstStyle/>
        <a:p>
          <a:endParaRPr lang="es-ES" sz="24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ar-SA" sz="2400" b="1" noProof="0" dirty="0">
              <a:effectLst>
                <a:outerShdw blurRad="38100" dist="38100" dir="2700000" algn="tl">
                  <a:srgbClr val="000000">
                    <a:alpha val="43137"/>
                  </a:srgbClr>
                </a:outerShdw>
              </a:effectLst>
            </a:rPr>
            <a:t>يفرح بالحقيقة</a:t>
          </a:r>
          <a:endParaRPr lang="en" sz="2400" b="1" noProof="0" dirty="0">
            <a:effectLst>
              <a:outerShdw blurRad="38100" dist="38100" dir="2700000" algn="tl">
                <a:srgbClr val="000000">
                  <a:alpha val="43137"/>
                </a:srgbClr>
              </a:outerShdw>
            </a:effectLst>
          </a:endParaRPr>
        </a:p>
      </dgm:t>
    </dgm:pt>
    <dgm:pt modelId="{0974A457-B1B4-4D60-9584-BFB82BEA6B3A}" type="parTrans" cxnId="{81DDEAC8-96AE-4B75-9722-CBB9F2573A26}">
      <dgm:prSet/>
      <dgm:spPr/>
      <dgm:t>
        <a:bodyPr/>
        <a:lstStyle/>
        <a:p>
          <a:endParaRPr lang="es-ES" sz="2400" b="1"/>
        </a:p>
      </dgm:t>
    </dgm:pt>
    <dgm:pt modelId="{B6916EFB-5A2B-4BF9-8641-DBDB6C1149AB}" type="sibTrans" cxnId="{81DDEAC8-96AE-4B75-9722-CBB9F2573A26}">
      <dgm:prSet/>
      <dgm:spPr/>
      <dgm:t>
        <a:bodyPr/>
        <a:lstStyle/>
        <a:p>
          <a:endParaRPr lang="es-ES" sz="24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rtl="1">
            <a:buNone/>
          </a:pPr>
          <a:r>
            <a:rPr lang="ar-SA" sz="2400" b="1" noProof="0" dirty="0"/>
            <a:t>كان يعلم الحقيقة بوضوح وقناعة</a:t>
          </a:r>
          <a:endParaRPr lang="en" sz="2400" b="1" noProof="0" dirty="0"/>
        </a:p>
      </dgm:t>
    </dgm:pt>
    <dgm:pt modelId="{BDBD8C22-D7EF-4E21-A881-F6A77D654BBC}" type="parTrans" cxnId="{C2DBCF2E-0779-48C0-9739-3559643E9BA8}">
      <dgm:prSet/>
      <dgm:spPr/>
      <dgm:t>
        <a:bodyPr/>
        <a:lstStyle/>
        <a:p>
          <a:endParaRPr lang="es-ES" sz="2400" b="1"/>
        </a:p>
      </dgm:t>
    </dgm:pt>
    <dgm:pt modelId="{56D690F0-262E-4716-84F1-224B167F9B22}" type="sibTrans" cxnId="{C2DBCF2E-0779-48C0-9739-3559643E9BA8}">
      <dgm:prSet/>
      <dgm:spPr/>
      <dgm:t>
        <a:bodyPr/>
        <a:lstStyle/>
        <a:p>
          <a:endParaRPr lang="es-ES" sz="24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ar-SA" sz="2400" b="1" noProof="0" dirty="0">
              <a:effectLst>
                <a:outerShdw blurRad="38100" dist="38100" dir="2700000" algn="tl">
                  <a:srgbClr val="000000">
                    <a:alpha val="43137"/>
                  </a:srgbClr>
                </a:outerShdw>
              </a:effectLst>
            </a:rPr>
            <a:t>يتحمل كل شيء</a:t>
          </a:r>
          <a:endParaRPr lang="en" sz="2400" b="1" noProof="0" dirty="0">
            <a:effectLst>
              <a:outerShdw blurRad="38100" dist="38100" dir="2700000" algn="tl">
                <a:srgbClr val="000000">
                  <a:alpha val="43137"/>
                </a:srgbClr>
              </a:outerShdw>
            </a:effectLst>
          </a:endParaRPr>
        </a:p>
      </dgm:t>
    </dgm:pt>
    <dgm:pt modelId="{AE32778B-FF4D-4244-8031-CF173104E147}" type="parTrans" cxnId="{27D34B18-D6E4-4B2D-BD9D-A7B199107C53}">
      <dgm:prSet/>
      <dgm:spPr/>
      <dgm:t>
        <a:bodyPr/>
        <a:lstStyle/>
        <a:p>
          <a:endParaRPr lang="es-ES" sz="2400" b="1"/>
        </a:p>
      </dgm:t>
    </dgm:pt>
    <dgm:pt modelId="{AEC677ED-BE2F-46CC-B4A9-ACAF6E7882A2}" type="sibTrans" cxnId="{27D34B18-D6E4-4B2D-BD9D-A7B199107C53}">
      <dgm:prSet/>
      <dgm:spPr/>
      <dgm:t>
        <a:bodyPr/>
        <a:lstStyle/>
        <a:p>
          <a:endParaRPr lang="es-ES" sz="24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rtl="1">
            <a:buNone/>
          </a:pPr>
          <a:r>
            <a:rPr lang="ar-SA" sz="2400" b="1" noProof="0" dirty="0"/>
            <a:t>لم يحكم على المرأة الخاطئة ومنحها المغفرة (يوحنا </a:t>
          </a:r>
          <a:r>
            <a:rPr lang="fr-FR" sz="2400" b="1" noProof="0" dirty="0"/>
            <a:t>10:8</a:t>
          </a:r>
          <a:r>
            <a:rPr lang="ar-SA" sz="2400" b="1" noProof="0" dirty="0"/>
            <a:t>-11)</a:t>
          </a:r>
          <a:endParaRPr lang="en" sz="2400" b="1" noProof="0" dirty="0"/>
        </a:p>
      </dgm:t>
    </dgm:pt>
    <dgm:pt modelId="{8B73C250-0D27-4253-A8A3-1CF039931439}" type="parTrans" cxnId="{783CCE3B-C7BD-4941-A2F1-6642CAFA9B90}">
      <dgm:prSet/>
      <dgm:spPr/>
      <dgm:t>
        <a:bodyPr/>
        <a:lstStyle/>
        <a:p>
          <a:endParaRPr lang="es-ES" sz="2400" b="1"/>
        </a:p>
      </dgm:t>
    </dgm:pt>
    <dgm:pt modelId="{7D7AD55F-58EA-404E-8BA0-11A24CB2F5AA}" type="sibTrans" cxnId="{783CCE3B-C7BD-4941-A2F1-6642CAFA9B90}">
      <dgm:prSet/>
      <dgm:spPr/>
      <dgm:t>
        <a:bodyPr/>
        <a:lstStyle/>
        <a:p>
          <a:endParaRPr lang="es-ES" sz="24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ar-SA" sz="2400" b="1" noProof="0" dirty="0">
              <a:effectLst>
                <a:outerShdw blurRad="38100" dist="38100" dir="2700000" algn="tl">
                  <a:srgbClr val="000000">
                    <a:alpha val="43137"/>
                  </a:srgbClr>
                </a:outerShdw>
              </a:effectLst>
            </a:rPr>
            <a:t>يؤمن بكل شيء</a:t>
          </a:r>
          <a:endParaRPr lang="en" sz="2400" b="1" noProof="0" dirty="0">
            <a:effectLst>
              <a:outerShdw blurRad="38100" dist="38100" dir="2700000" algn="tl">
                <a:srgbClr val="000000">
                  <a:alpha val="43137"/>
                </a:srgbClr>
              </a:outerShdw>
            </a:effectLst>
          </a:endParaRPr>
        </a:p>
      </dgm:t>
    </dgm:pt>
    <dgm:pt modelId="{A05862D9-AE2A-4AC8-BFE4-6A4B84F6D2E2}" type="parTrans" cxnId="{83F9973E-831A-4C91-8C00-FAEA6AE2908E}">
      <dgm:prSet/>
      <dgm:spPr/>
      <dgm:t>
        <a:bodyPr/>
        <a:lstStyle/>
        <a:p>
          <a:endParaRPr lang="es-ES" sz="2400" b="1"/>
        </a:p>
      </dgm:t>
    </dgm:pt>
    <dgm:pt modelId="{B79CA19F-159C-454F-8825-173D294D84D8}" type="sibTrans" cxnId="{83F9973E-831A-4C91-8C00-FAEA6AE2908E}">
      <dgm:prSet/>
      <dgm:spPr/>
      <dgm:t>
        <a:bodyPr/>
        <a:lstStyle/>
        <a:p>
          <a:endParaRPr lang="es-ES" sz="24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rtl="1">
            <a:buNone/>
          </a:pPr>
          <a:r>
            <a:rPr lang="ar-SA" sz="2400" b="1" noProof="0" dirty="0"/>
            <a:t>آمن بصدق توبة زكّا ونيّة قلبه الصادقة(لوقا </a:t>
          </a:r>
          <a:r>
            <a:rPr lang="fr-FR" sz="2400" b="1" noProof="0" dirty="0"/>
            <a:t>8:19</a:t>
          </a:r>
          <a:r>
            <a:rPr lang="ar-SA" sz="2400" b="1" noProof="0" dirty="0"/>
            <a:t>-9)</a:t>
          </a:r>
          <a:endParaRPr lang="en" sz="2400" b="1" noProof="0" dirty="0"/>
        </a:p>
      </dgm:t>
    </dgm:pt>
    <dgm:pt modelId="{E0A99A6F-F797-4E34-B5A0-5B5303207C81}" type="parTrans" cxnId="{F999610A-E422-4A30-8B01-B163CCA62223}">
      <dgm:prSet/>
      <dgm:spPr/>
      <dgm:t>
        <a:bodyPr/>
        <a:lstStyle/>
        <a:p>
          <a:endParaRPr lang="es-ES" sz="2400" b="1"/>
        </a:p>
      </dgm:t>
    </dgm:pt>
    <dgm:pt modelId="{A08F0624-8720-4B9A-926A-6EF23ACE71B0}" type="sibTrans" cxnId="{F999610A-E422-4A30-8B01-B163CCA62223}">
      <dgm:prSet/>
      <dgm:spPr/>
      <dgm:t>
        <a:bodyPr/>
        <a:lstStyle/>
        <a:p>
          <a:endParaRPr lang="es-ES" sz="24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ar-SA" sz="2400" b="1" noProof="0" dirty="0">
              <a:effectLst>
                <a:outerShdw blurRad="38100" dist="38100" dir="2700000" algn="tl">
                  <a:srgbClr val="000000">
                    <a:alpha val="43137"/>
                  </a:srgbClr>
                </a:outerShdw>
              </a:effectLst>
            </a:rPr>
            <a:t>يأمل أن يكون كل شيء</a:t>
          </a:r>
          <a:endParaRPr lang="en" sz="2400" b="1" noProof="0" dirty="0">
            <a:effectLst>
              <a:outerShdw blurRad="38100" dist="38100" dir="2700000" algn="tl">
                <a:srgbClr val="000000">
                  <a:alpha val="43137"/>
                </a:srgbClr>
              </a:outerShdw>
            </a:effectLst>
          </a:endParaRPr>
        </a:p>
      </dgm:t>
    </dgm:pt>
    <dgm:pt modelId="{8499E506-A7D6-4522-A235-57FAD56FF1DE}" type="parTrans" cxnId="{959968BA-ACD8-44D2-98A6-4ED086C5D84F}">
      <dgm:prSet/>
      <dgm:spPr/>
      <dgm:t>
        <a:bodyPr/>
        <a:lstStyle/>
        <a:p>
          <a:endParaRPr lang="es-ES" sz="2400" b="1"/>
        </a:p>
      </dgm:t>
    </dgm:pt>
    <dgm:pt modelId="{D92DA86D-90EE-4DD3-8E73-8811F46D5486}" type="sibTrans" cxnId="{959968BA-ACD8-44D2-98A6-4ED086C5D84F}">
      <dgm:prSet/>
      <dgm:spPr/>
      <dgm:t>
        <a:bodyPr/>
        <a:lstStyle/>
        <a:p>
          <a:endParaRPr lang="es-ES" sz="24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rtl="1">
            <a:buNone/>
          </a:pPr>
          <a:r>
            <a:rPr lang="ar-SA" sz="2400" b="1" noProof="0" dirty="0"/>
            <a:t>أعد 12 رجلا لمهمة "مستحيلة"</a:t>
          </a:r>
          <a:endParaRPr lang="en" sz="2400" b="1" noProof="0" dirty="0"/>
        </a:p>
      </dgm:t>
    </dgm:pt>
    <dgm:pt modelId="{6DFF0952-F25B-4DFE-BCEF-9E234FE60B77}" type="parTrans" cxnId="{E16BA83A-1511-4CB9-AEB6-FD2D3D16D73B}">
      <dgm:prSet/>
      <dgm:spPr/>
      <dgm:t>
        <a:bodyPr/>
        <a:lstStyle/>
        <a:p>
          <a:endParaRPr lang="es-ES" sz="2400" b="1"/>
        </a:p>
      </dgm:t>
    </dgm:pt>
    <dgm:pt modelId="{6A61523E-B5E9-4CB6-BD62-6354CF7BCA60}" type="sibTrans" cxnId="{E16BA83A-1511-4CB9-AEB6-FD2D3D16D73B}">
      <dgm:prSet/>
      <dgm:spPr/>
      <dgm:t>
        <a:bodyPr/>
        <a:lstStyle/>
        <a:p>
          <a:endParaRPr lang="es-ES" sz="24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ar-SA" sz="2400" b="1" noProof="0" dirty="0">
              <a:effectLst>
                <a:outerShdw blurRad="38100" dist="38100" dir="2700000" algn="tl">
                  <a:srgbClr val="000000">
                    <a:alpha val="43137"/>
                  </a:srgbClr>
                </a:outerShdw>
              </a:effectLst>
            </a:rPr>
            <a:t>يتحمل كل شيء</a:t>
          </a:r>
          <a:endParaRPr lang="en" sz="2400" b="1" noProof="0" dirty="0">
            <a:effectLst>
              <a:outerShdw blurRad="38100" dist="38100" dir="2700000" algn="tl">
                <a:srgbClr val="000000">
                  <a:alpha val="43137"/>
                </a:srgbClr>
              </a:outerShdw>
            </a:effectLst>
          </a:endParaRPr>
        </a:p>
      </dgm:t>
    </dgm:pt>
    <dgm:pt modelId="{37129263-C9DA-4F4F-B351-91F66F506E69}" type="parTrans" cxnId="{E96D6A34-92E6-4325-83C5-D59244F5A406}">
      <dgm:prSet/>
      <dgm:spPr/>
      <dgm:t>
        <a:bodyPr/>
        <a:lstStyle/>
        <a:p>
          <a:endParaRPr lang="es-ES" sz="2400" b="1"/>
        </a:p>
      </dgm:t>
    </dgm:pt>
    <dgm:pt modelId="{40B2BBFD-6FBC-43C2-A37F-F63CFFAAC72C}" type="sibTrans" cxnId="{E96D6A34-92E6-4325-83C5-D59244F5A406}">
      <dgm:prSet/>
      <dgm:spPr/>
      <dgm:t>
        <a:bodyPr/>
        <a:lstStyle/>
        <a:p>
          <a:endParaRPr lang="es-ES" sz="24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rtl="1">
            <a:buNone/>
          </a:pPr>
          <a:r>
            <a:rPr lang="ar-SA" sz="2400" b="1" noProof="0" dirty="0"/>
            <a:t>تحمل الجوع والرفض والألم والاضطهاد</a:t>
          </a:r>
          <a:endParaRPr lang="en" sz="2400" b="1" noProof="0" dirty="0"/>
        </a:p>
      </dgm:t>
    </dgm:pt>
    <dgm:pt modelId="{683F08A1-AAC6-48C9-BC23-FE721814EB72}" type="parTrans" cxnId="{FB792E00-4155-49B6-996E-6E7C69B36207}">
      <dgm:prSet/>
      <dgm:spPr/>
      <dgm:t>
        <a:bodyPr/>
        <a:lstStyle/>
        <a:p>
          <a:endParaRPr lang="es-ES" sz="2400" b="1"/>
        </a:p>
      </dgm:t>
    </dgm:pt>
    <dgm:pt modelId="{505F7B6B-A46D-4298-B963-4CB45033E2BE}" type="sibTrans" cxnId="{FB792E00-4155-49B6-996E-6E7C69B36207}">
      <dgm:prSet/>
      <dgm:spPr/>
      <dgm:t>
        <a:bodyPr/>
        <a:lstStyle/>
        <a:p>
          <a:endParaRPr lang="es-ES" sz="2400" b="1"/>
        </a:p>
      </dgm:t>
    </dgm:pt>
    <dgm:pt modelId="{27BAC032-EF7D-4722-8F41-8D3C5F1AB514}" type="pres">
      <dgm:prSet presAssocID="{C7CD36C5-4852-4917-AF96-8FB9E484AACA}" presName="diagram" presStyleCnt="0">
        <dgm:presLayoutVars>
          <dgm:dir val="rev"/>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ar-SA" sz="2400" b="1" noProof="0" dirty="0">
              <a:solidFill>
                <a:schemeClr val="tx1"/>
              </a:solidFill>
            </a:rPr>
            <a:t>هو لا يحسد</a:t>
          </a:r>
          <a:endParaRPr lang="en" sz="2400" b="1" noProof="0" dirty="0">
            <a:solidFill>
              <a:schemeClr val="tx1"/>
            </a:solidFill>
          </a:endParaRPr>
        </a:p>
      </dgm:t>
    </dgm:pt>
    <dgm:pt modelId="{89B91A3C-3E98-4F9E-9BD7-D3134D0E73FE}" type="parTrans" cxnId="{212F4C72-81EF-40D9-9E86-3E0C902B0AAF}">
      <dgm:prSet/>
      <dgm:spPr/>
      <dgm:t>
        <a:bodyPr/>
        <a:lstStyle/>
        <a:p>
          <a:endParaRPr lang="es-ES" sz="2400" b="1"/>
        </a:p>
      </dgm:t>
    </dgm:pt>
    <dgm:pt modelId="{0F749FDA-CCDE-467D-9E61-FA58F2EBA380}" type="sibTrans" cxnId="{212F4C72-81EF-40D9-9E86-3E0C902B0AAF}">
      <dgm:prSet/>
      <dgm:spPr/>
      <dgm:t>
        <a:bodyPr/>
        <a:lstStyle/>
        <a:p>
          <a:endParaRPr lang="es-ES" sz="24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rtl="1">
            <a:buNone/>
          </a:pPr>
          <a:r>
            <a:rPr lang="ar-SA" sz="2400" b="1" noProof="0" dirty="0">
              <a:solidFill>
                <a:schemeClr val="bg1"/>
              </a:solidFill>
              <a:effectLst>
                <a:outerShdw blurRad="38100" dist="38100" dir="2700000" algn="tl">
                  <a:srgbClr val="000000">
                    <a:alpha val="43137"/>
                  </a:srgbClr>
                </a:outerShdw>
              </a:effectLst>
            </a:rPr>
            <a:t>لم يكن يسعى إلى التكريمات، وكان يرتبط بالمتواضعين</a:t>
          </a:r>
          <a:endParaRPr lang="en" sz="2400" b="1" noProof="0" dirty="0">
            <a:solidFill>
              <a:schemeClr val="bg1"/>
            </a:solidFill>
            <a:effectLst>
              <a:outerShdw blurRad="38100" dist="38100" dir="2700000" algn="tl">
                <a:srgbClr val="000000">
                  <a:alpha val="43137"/>
                </a:srgbClr>
              </a:outerShdw>
            </a:effectLst>
          </a:endParaRPr>
        </a:p>
      </dgm:t>
    </dgm:pt>
    <dgm:pt modelId="{23F88408-8623-4F4B-A9FA-94A815938416}" type="parTrans" cxnId="{5C3A98A3-4DE3-476E-8BB0-720A1515A0CD}">
      <dgm:prSet/>
      <dgm:spPr/>
      <dgm:t>
        <a:bodyPr/>
        <a:lstStyle/>
        <a:p>
          <a:endParaRPr lang="es-ES" sz="2400" b="1"/>
        </a:p>
      </dgm:t>
    </dgm:pt>
    <dgm:pt modelId="{62FBA7F7-5542-4577-94D0-DABBEC54E963}" type="sibTrans" cxnId="{5C3A98A3-4DE3-476E-8BB0-720A1515A0CD}">
      <dgm:prSet/>
      <dgm:spPr/>
      <dgm:t>
        <a:bodyPr/>
        <a:lstStyle/>
        <a:p>
          <a:endParaRPr lang="es-ES" sz="24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ar-SA" sz="2000" b="1" noProof="0" dirty="0">
              <a:solidFill>
                <a:schemeClr val="tx1"/>
              </a:solidFill>
            </a:rPr>
            <a:t>هو لا يتباهى بنفسه</a:t>
          </a:r>
          <a:endParaRPr lang="en" sz="2000" b="1" noProof="0" dirty="0">
            <a:solidFill>
              <a:schemeClr val="tx1"/>
            </a:solidFill>
          </a:endParaRPr>
        </a:p>
      </dgm:t>
    </dgm:pt>
    <dgm:pt modelId="{48ECE42B-C372-47A9-9A71-5AD2BE05606C}" type="parTrans" cxnId="{CA9CF9F5-412E-43EC-9477-A057F7BCC4F9}">
      <dgm:prSet/>
      <dgm:spPr/>
      <dgm:t>
        <a:bodyPr/>
        <a:lstStyle/>
        <a:p>
          <a:endParaRPr lang="es-ES" sz="2400" b="1"/>
        </a:p>
      </dgm:t>
    </dgm:pt>
    <dgm:pt modelId="{FD4F7252-8A93-4FC6-97CF-72F6CAA7987A}" type="sibTrans" cxnId="{CA9CF9F5-412E-43EC-9477-A057F7BCC4F9}">
      <dgm:prSet/>
      <dgm:spPr/>
      <dgm:t>
        <a:bodyPr/>
        <a:lstStyle/>
        <a:p>
          <a:endParaRPr lang="es-ES" sz="24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rtl="1">
            <a:buNone/>
          </a:pPr>
          <a:r>
            <a:rPr lang="ar-SA" sz="2400" b="1" noProof="0" dirty="0">
              <a:solidFill>
                <a:schemeClr val="bg1"/>
              </a:solidFill>
              <a:effectLst>
                <a:outerShdw blurRad="38100" dist="38100" dir="2700000" algn="tl">
                  <a:srgbClr val="000000">
                    <a:alpha val="43137"/>
                  </a:srgbClr>
                </a:outerShdw>
              </a:effectLst>
            </a:rPr>
            <a:t>على الرغم من كونه ملك الكون، إلا أنه لم يتفاخر بذلك</a:t>
          </a:r>
          <a:endParaRPr lang="en" sz="2400" b="1" noProof="0" dirty="0">
            <a:solidFill>
              <a:schemeClr val="bg1"/>
            </a:solidFill>
            <a:effectLst>
              <a:outerShdw blurRad="38100" dist="38100" dir="2700000" algn="tl">
                <a:srgbClr val="000000">
                  <a:alpha val="43137"/>
                </a:srgbClr>
              </a:outerShdw>
            </a:effectLst>
          </a:endParaRPr>
        </a:p>
      </dgm:t>
    </dgm:pt>
    <dgm:pt modelId="{FA8CD53A-D7A5-4B1C-860F-E8745B1B781E}" type="parTrans" cxnId="{0E9A414D-2EF2-4A73-A983-1474756A9CBD}">
      <dgm:prSet/>
      <dgm:spPr/>
      <dgm:t>
        <a:bodyPr/>
        <a:lstStyle/>
        <a:p>
          <a:endParaRPr lang="es-ES" sz="2400" b="1"/>
        </a:p>
      </dgm:t>
    </dgm:pt>
    <dgm:pt modelId="{954766CF-7D25-4ACA-934C-5FE4C9538D09}" type="sibTrans" cxnId="{0E9A414D-2EF2-4A73-A983-1474756A9CBD}">
      <dgm:prSet/>
      <dgm:spPr/>
      <dgm:t>
        <a:bodyPr/>
        <a:lstStyle/>
        <a:p>
          <a:endParaRPr lang="es-ES" sz="24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ar-SA" sz="2000" b="1" noProof="0" dirty="0">
              <a:solidFill>
                <a:schemeClr val="tx1"/>
              </a:solidFill>
            </a:rPr>
            <a:t>هو ليس منتفخا</a:t>
          </a:r>
          <a:endParaRPr lang="en" sz="2000" b="1" noProof="0" dirty="0">
            <a:solidFill>
              <a:schemeClr val="tx1"/>
            </a:solidFill>
          </a:endParaRPr>
        </a:p>
      </dgm:t>
    </dgm:pt>
    <dgm:pt modelId="{C274DBE3-18BE-458A-8464-8E5E1FF82C72}" type="parTrans" cxnId="{AEF1F5EF-6AB5-48D7-ABAE-2F8560746B28}">
      <dgm:prSet/>
      <dgm:spPr/>
      <dgm:t>
        <a:bodyPr/>
        <a:lstStyle/>
        <a:p>
          <a:endParaRPr lang="es-ES" sz="2400" b="1"/>
        </a:p>
      </dgm:t>
    </dgm:pt>
    <dgm:pt modelId="{891622FD-FBFB-4C19-B15C-57C29A91E4F8}" type="sibTrans" cxnId="{AEF1F5EF-6AB5-48D7-ABAE-2F8560746B28}">
      <dgm:prSet/>
      <dgm:spPr/>
      <dgm:t>
        <a:bodyPr/>
        <a:lstStyle/>
        <a:p>
          <a:endParaRPr lang="es-ES" sz="24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rtl="1">
            <a:buNone/>
          </a:pPr>
          <a:r>
            <a:rPr lang="ar-SA" sz="2400" b="1" noProof="0" dirty="0">
              <a:solidFill>
                <a:schemeClr val="bg1"/>
              </a:solidFill>
              <a:effectLst>
                <a:outerShdw blurRad="38100" dist="38100" dir="2700000" algn="tl">
                  <a:srgbClr val="000000">
                    <a:alpha val="43137"/>
                  </a:srgbClr>
                </a:outerShdw>
              </a:effectLst>
            </a:rPr>
            <a:t>كان مستعدا للقيام بأبسط الأعمال</a:t>
          </a:r>
          <a:endParaRPr lang="en" sz="2400" b="1" noProof="0" dirty="0">
            <a:solidFill>
              <a:schemeClr val="bg1"/>
            </a:solidFill>
            <a:effectLst>
              <a:outerShdw blurRad="38100" dist="38100" dir="2700000" algn="tl">
                <a:srgbClr val="000000">
                  <a:alpha val="43137"/>
                </a:srgbClr>
              </a:outerShdw>
            </a:effectLst>
          </a:endParaRPr>
        </a:p>
      </dgm:t>
    </dgm:pt>
    <dgm:pt modelId="{F8012B03-F029-43B4-8CC8-430B764A3346}" type="parTrans" cxnId="{6BE163B3-BF0E-4D7D-8C6F-34134C853CF5}">
      <dgm:prSet/>
      <dgm:spPr/>
      <dgm:t>
        <a:bodyPr/>
        <a:lstStyle/>
        <a:p>
          <a:endParaRPr lang="es-ES" sz="2400" b="1"/>
        </a:p>
      </dgm:t>
    </dgm:pt>
    <dgm:pt modelId="{0D763342-9D68-4784-AAC6-5C239CC580AE}" type="sibTrans" cxnId="{6BE163B3-BF0E-4D7D-8C6F-34134C853CF5}">
      <dgm:prSet/>
      <dgm:spPr/>
      <dgm:t>
        <a:bodyPr/>
        <a:lstStyle/>
        <a:p>
          <a:endParaRPr lang="es-ES" sz="24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ar-SA" sz="2000" b="1" noProof="0" dirty="0">
              <a:solidFill>
                <a:schemeClr val="tx1"/>
              </a:solidFill>
            </a:rPr>
            <a:t>ا يتصرّف بغير لياقة</a:t>
          </a:r>
          <a:endParaRPr lang="en" sz="2000" b="1" noProof="0" dirty="0">
            <a:solidFill>
              <a:schemeClr val="tx1"/>
            </a:solidFill>
          </a:endParaRPr>
        </a:p>
      </dgm:t>
    </dgm:pt>
    <dgm:pt modelId="{170CA150-680D-44DC-8BE6-B4DD7DE0762A}" type="parTrans" cxnId="{0DF5EB30-313F-43E2-A5C5-C6ABF2978495}">
      <dgm:prSet/>
      <dgm:spPr/>
      <dgm:t>
        <a:bodyPr/>
        <a:lstStyle/>
        <a:p>
          <a:endParaRPr lang="es-ES" sz="2400" b="1"/>
        </a:p>
      </dgm:t>
    </dgm:pt>
    <dgm:pt modelId="{36712F08-BD1A-49B3-A57A-7EDC75D5B354}" type="sibTrans" cxnId="{0DF5EB30-313F-43E2-A5C5-C6ABF2978495}">
      <dgm:prSet/>
      <dgm:spPr/>
      <dgm:t>
        <a:bodyPr/>
        <a:lstStyle/>
        <a:p>
          <a:endParaRPr lang="es-ES" sz="24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rtl="1">
            <a:buNone/>
          </a:pPr>
          <a:r>
            <a:rPr lang="ar-SA" sz="2400" b="1" noProof="0" dirty="0">
              <a:solidFill>
                <a:schemeClr val="bg1"/>
              </a:solidFill>
              <a:effectLst>
                <a:outerShdw blurRad="38100" dist="38100" dir="2700000" algn="tl">
                  <a:srgbClr val="000000">
                    <a:alpha val="43137"/>
                  </a:srgbClr>
                </a:outerShdw>
              </a:effectLst>
            </a:rPr>
            <a:t>كان يعامل الجميع بأدب واحترام.</a:t>
          </a:r>
          <a:endParaRPr lang="en" sz="2400" b="1" noProof="0" dirty="0">
            <a:solidFill>
              <a:schemeClr val="bg1"/>
            </a:solidFill>
            <a:effectLst>
              <a:outerShdw blurRad="38100" dist="38100" dir="2700000" algn="tl">
                <a:srgbClr val="000000">
                  <a:alpha val="43137"/>
                </a:srgbClr>
              </a:outerShdw>
            </a:effectLst>
          </a:endParaRPr>
        </a:p>
      </dgm:t>
    </dgm:pt>
    <dgm:pt modelId="{9A869A61-CA7F-429C-95AD-3FCADC032613}" type="parTrans" cxnId="{E5C1EE5A-2C5E-451D-AB39-E6E4F4DF372A}">
      <dgm:prSet/>
      <dgm:spPr/>
      <dgm:t>
        <a:bodyPr/>
        <a:lstStyle/>
        <a:p>
          <a:endParaRPr lang="es-ES" sz="2400" b="1"/>
        </a:p>
      </dgm:t>
    </dgm:pt>
    <dgm:pt modelId="{B755A66B-DB9B-42C1-A3A9-8E66058A57D2}" type="sibTrans" cxnId="{E5C1EE5A-2C5E-451D-AB39-E6E4F4DF372A}">
      <dgm:prSet/>
      <dgm:spPr/>
      <dgm:t>
        <a:bodyPr/>
        <a:lstStyle/>
        <a:p>
          <a:endParaRPr lang="es-ES" sz="24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ar-SA" sz="2000" b="1" noProof="0">
              <a:solidFill>
                <a:schemeClr val="tx1"/>
              </a:solidFill>
            </a:rPr>
            <a:t>هو لا يبحث عن ملكه</a:t>
          </a:r>
          <a:endParaRPr lang="en" sz="2000" b="1" noProof="0" dirty="0">
            <a:solidFill>
              <a:schemeClr val="tx1"/>
            </a:solidFill>
          </a:endParaRPr>
        </a:p>
      </dgm:t>
    </dgm:pt>
    <dgm:pt modelId="{BE77D425-C630-4DB8-820D-9246FEA7E904}" type="parTrans" cxnId="{7011B63C-03F6-42A4-90F0-C0BB18E80FC1}">
      <dgm:prSet/>
      <dgm:spPr/>
      <dgm:t>
        <a:bodyPr/>
        <a:lstStyle/>
        <a:p>
          <a:endParaRPr lang="es-ES" sz="2400" b="1"/>
        </a:p>
      </dgm:t>
    </dgm:pt>
    <dgm:pt modelId="{433DC574-5589-4B18-B39B-AC4A5EA83F89}" type="sibTrans" cxnId="{7011B63C-03F6-42A4-90F0-C0BB18E80FC1}">
      <dgm:prSet/>
      <dgm:spPr/>
      <dgm:t>
        <a:bodyPr/>
        <a:lstStyle/>
        <a:p>
          <a:endParaRPr lang="es-ES" sz="24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rtl="1">
            <a:buNone/>
          </a:pPr>
          <a:r>
            <a:rPr lang="ar-SA" sz="2400" b="1" noProof="0" dirty="0">
              <a:solidFill>
                <a:schemeClr val="bg1"/>
              </a:solidFill>
              <a:effectLst>
                <a:outerShdw blurRad="38100" dist="38100" dir="2700000" algn="tl">
                  <a:srgbClr val="000000">
                    <a:alpha val="43137"/>
                  </a:srgbClr>
                </a:outerShdw>
              </a:effectLst>
            </a:rPr>
            <a:t>كان دائما ينفذ إرادة أبيه (يوحنا 38:6)</a:t>
          </a:r>
          <a:endParaRPr lang="en" sz="2400" b="1" noProof="0" dirty="0">
            <a:solidFill>
              <a:schemeClr val="bg1"/>
            </a:solidFill>
            <a:effectLst>
              <a:outerShdw blurRad="38100" dist="38100" dir="2700000" algn="tl">
                <a:srgbClr val="000000">
                  <a:alpha val="43137"/>
                </a:srgbClr>
              </a:outerShdw>
            </a:effectLst>
          </a:endParaRPr>
        </a:p>
      </dgm:t>
    </dgm:pt>
    <dgm:pt modelId="{045B45EE-0FD1-4DE6-85CD-AD8DA4D35469}" type="parTrans" cxnId="{1ED6CF5A-9F57-4C82-A3BA-8FD0BFFE7F48}">
      <dgm:prSet/>
      <dgm:spPr/>
      <dgm:t>
        <a:bodyPr/>
        <a:lstStyle/>
        <a:p>
          <a:endParaRPr lang="es-ES" sz="2400" b="1"/>
        </a:p>
      </dgm:t>
    </dgm:pt>
    <dgm:pt modelId="{CA45497E-211D-42D3-A977-F2E0575C90AA}" type="sibTrans" cxnId="{1ED6CF5A-9F57-4C82-A3BA-8FD0BFFE7F48}">
      <dgm:prSet/>
      <dgm:spPr/>
      <dgm:t>
        <a:bodyPr/>
        <a:lstStyle/>
        <a:p>
          <a:endParaRPr lang="es-ES" sz="24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ar-SA" sz="2400" b="1" noProof="0" dirty="0">
              <a:solidFill>
                <a:schemeClr val="tx1"/>
              </a:solidFill>
            </a:rPr>
            <a:t>لم يستفز</a:t>
          </a:r>
          <a:endParaRPr lang="en" sz="2400" b="1" noProof="0" dirty="0">
            <a:solidFill>
              <a:schemeClr val="tx1"/>
            </a:solidFill>
          </a:endParaRPr>
        </a:p>
      </dgm:t>
    </dgm:pt>
    <dgm:pt modelId="{CC554726-AA39-4EA3-AB98-EBC547D4C1C1}" type="parTrans" cxnId="{06BF25FC-180D-41CE-B9D1-8D3176DE8E56}">
      <dgm:prSet/>
      <dgm:spPr/>
      <dgm:t>
        <a:bodyPr/>
        <a:lstStyle/>
        <a:p>
          <a:endParaRPr lang="es-ES" sz="2400" b="1"/>
        </a:p>
      </dgm:t>
    </dgm:pt>
    <dgm:pt modelId="{040FBE29-E303-4834-A3DC-6F7F3ECEB3B7}" type="sibTrans" cxnId="{06BF25FC-180D-41CE-B9D1-8D3176DE8E56}">
      <dgm:prSet/>
      <dgm:spPr/>
      <dgm:t>
        <a:bodyPr/>
        <a:lstStyle/>
        <a:p>
          <a:endParaRPr lang="es-ES" sz="24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rtl="1">
            <a:buNone/>
          </a:pPr>
          <a:r>
            <a:rPr lang="ar-SA" sz="2400" b="1" noProof="0" dirty="0">
              <a:solidFill>
                <a:schemeClr val="bg1"/>
              </a:solidFill>
              <a:effectLst>
                <a:outerShdw blurRad="38100" dist="38100" dir="2700000" algn="tl">
                  <a:srgbClr val="000000">
                    <a:alpha val="43137"/>
                  </a:srgbClr>
                </a:outerShdw>
              </a:effectLst>
            </a:rPr>
            <a:t>حتى عندما ضربوه، كان يرد بلطف (يوحنا 22:18-23)</a:t>
          </a:r>
          <a:endParaRPr lang="en" sz="2400" b="1" noProof="0" dirty="0">
            <a:solidFill>
              <a:schemeClr val="bg1"/>
            </a:solidFill>
            <a:effectLst>
              <a:outerShdw blurRad="38100" dist="38100" dir="2700000" algn="tl">
                <a:srgbClr val="000000">
                  <a:alpha val="43137"/>
                </a:srgbClr>
              </a:outerShdw>
            </a:effectLst>
          </a:endParaRPr>
        </a:p>
      </dgm:t>
    </dgm:pt>
    <dgm:pt modelId="{A7E3B9A6-B1CC-46F7-A92A-D886ACDDB516}" type="parTrans" cxnId="{1D99DB10-BD28-44FC-A29E-BF078AA58548}">
      <dgm:prSet/>
      <dgm:spPr/>
      <dgm:t>
        <a:bodyPr/>
        <a:lstStyle/>
        <a:p>
          <a:endParaRPr lang="es-ES" sz="2400" b="1"/>
        </a:p>
      </dgm:t>
    </dgm:pt>
    <dgm:pt modelId="{084F2969-E383-4E26-AC90-ACCBEADE2E4D}" type="sibTrans" cxnId="{1D99DB10-BD28-44FC-A29E-BF078AA58548}">
      <dgm:prSet/>
      <dgm:spPr/>
      <dgm:t>
        <a:bodyPr/>
        <a:lstStyle/>
        <a:p>
          <a:endParaRPr lang="es-ES" sz="24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ar-SA" sz="2400" b="1" noProof="0" dirty="0">
              <a:solidFill>
                <a:schemeClr val="tx1"/>
              </a:solidFill>
            </a:rPr>
            <a:t>لا يعتقد أي شر</a:t>
          </a:r>
          <a:endParaRPr lang="en" sz="2400" b="1" noProof="0" dirty="0">
            <a:solidFill>
              <a:schemeClr val="tx1"/>
            </a:solidFill>
          </a:endParaRPr>
        </a:p>
      </dgm:t>
    </dgm:pt>
    <dgm:pt modelId="{CE3E9C9F-7AA9-417A-A116-A52B02B5E043}" type="parTrans" cxnId="{89B241DA-570F-425B-BBDD-8CCD2CF7FDA5}">
      <dgm:prSet/>
      <dgm:spPr/>
      <dgm:t>
        <a:bodyPr/>
        <a:lstStyle/>
        <a:p>
          <a:endParaRPr lang="es-ES" sz="2400" b="1"/>
        </a:p>
      </dgm:t>
    </dgm:pt>
    <dgm:pt modelId="{0789F0BD-C207-4AA5-AA5F-0BDB40465541}" type="sibTrans" cxnId="{89B241DA-570F-425B-BBDD-8CCD2CF7FDA5}">
      <dgm:prSet/>
      <dgm:spPr/>
      <dgm:t>
        <a:bodyPr/>
        <a:lstStyle/>
        <a:p>
          <a:endParaRPr lang="es-ES" sz="24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rtl="1">
            <a:buNone/>
          </a:pPr>
          <a:r>
            <a:rPr lang="ar-SA" sz="2400" b="1" noProof="0" dirty="0">
              <a:solidFill>
                <a:schemeClr val="bg1"/>
              </a:solidFill>
              <a:effectLst>
                <a:outerShdw blurRad="38100" dist="38100" dir="2700000" algn="tl">
                  <a:srgbClr val="000000">
                    <a:alpha val="43137"/>
                  </a:srgbClr>
                </a:outerShdw>
              </a:effectLst>
            </a:rPr>
            <a:t>طلب المغفرة لمن صلبوه (لوقا 34:24)</a:t>
          </a:r>
          <a:endParaRPr lang="en" sz="2400" b="1" noProof="0" dirty="0">
            <a:solidFill>
              <a:schemeClr val="bg1"/>
            </a:solidFill>
            <a:effectLst>
              <a:outerShdw blurRad="38100" dist="38100" dir="2700000" algn="tl">
                <a:srgbClr val="000000">
                  <a:alpha val="43137"/>
                </a:srgbClr>
              </a:outerShdw>
            </a:effectLst>
          </a:endParaRPr>
        </a:p>
      </dgm:t>
    </dgm:pt>
    <dgm:pt modelId="{6C8912A7-7A4A-4C83-A10B-3A2EDB5896ED}" type="parTrans" cxnId="{64B94F6E-D027-43B8-8953-563A3CA78AC1}">
      <dgm:prSet/>
      <dgm:spPr/>
      <dgm:t>
        <a:bodyPr/>
        <a:lstStyle/>
        <a:p>
          <a:endParaRPr lang="es-ES" sz="2400" b="1"/>
        </a:p>
      </dgm:t>
    </dgm:pt>
    <dgm:pt modelId="{EF8B9C34-2C1A-4E2B-8246-AE103FB19809}" type="sibTrans" cxnId="{64B94F6E-D027-43B8-8953-563A3CA78AC1}">
      <dgm:prSet/>
      <dgm:spPr/>
      <dgm:t>
        <a:bodyPr/>
        <a:lstStyle/>
        <a:p>
          <a:endParaRPr lang="es-ES" sz="24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ar-SA" sz="2000" b="1" noProof="0" dirty="0">
              <a:solidFill>
                <a:schemeClr val="tx1"/>
              </a:solidFill>
            </a:rPr>
            <a:t>لا يفرح بالظلم</a:t>
          </a:r>
          <a:endParaRPr lang="en" sz="2000" b="1" noProof="0" dirty="0">
            <a:solidFill>
              <a:schemeClr val="tx1"/>
            </a:solidFill>
          </a:endParaRPr>
        </a:p>
      </dgm:t>
    </dgm:pt>
    <dgm:pt modelId="{4E4DEC20-2342-42C1-8EA8-2B58D26FBDF4}" type="parTrans" cxnId="{48AC1F89-CC16-4EFE-BD8E-CBD5E06B20B9}">
      <dgm:prSet/>
      <dgm:spPr/>
      <dgm:t>
        <a:bodyPr/>
        <a:lstStyle/>
        <a:p>
          <a:endParaRPr lang="es-ES" sz="2400" b="1"/>
        </a:p>
      </dgm:t>
    </dgm:pt>
    <dgm:pt modelId="{F94A6510-6BD9-4AB1-B39E-5B11178D91B3}" type="sibTrans" cxnId="{48AC1F89-CC16-4EFE-BD8E-CBD5E06B20B9}">
      <dgm:prSet/>
      <dgm:spPr/>
      <dgm:t>
        <a:bodyPr/>
        <a:lstStyle/>
        <a:p>
          <a:endParaRPr lang="es-ES" sz="2400" b="1"/>
        </a:p>
      </dgm:t>
    </dgm:pt>
    <dgm:pt modelId="{3DA020AF-E2F2-482A-8277-AAB39B41E848}">
      <dgm:prSet phldrT="[Texto]" phldr="0" custT="1"/>
      <dgm:spPr>
        <a:solidFill>
          <a:srgbClr val="918E00"/>
        </a:solidFill>
        <a:ln w="28575">
          <a:solidFill>
            <a:schemeClr val="tx1"/>
          </a:solidFill>
        </a:ln>
      </dgm:spPr>
      <dgm:t>
        <a:bodyPr/>
        <a:lstStyle/>
        <a:p>
          <a:pPr marL="0" indent="0" rtl="1">
            <a:buNone/>
          </a:pPr>
          <a:r>
            <a:rPr lang="ar-SA" sz="2400" b="1" noProof="0" dirty="0">
              <a:solidFill>
                <a:schemeClr val="bg1"/>
              </a:solidFill>
              <a:effectLst>
                <a:outerShdw blurRad="38100" dist="38100" dir="2700000" algn="tl">
                  <a:srgbClr val="000000">
                    <a:alpha val="43137"/>
                  </a:srgbClr>
                </a:outerShdw>
              </a:effectLst>
            </a:rPr>
            <a:t>تحدث بقسوة إلى الفريسيين الظالمين (متى 27:23-28)</a:t>
          </a:r>
          <a:endParaRPr lang="en" sz="2400" b="1" noProof="0" dirty="0">
            <a:solidFill>
              <a:schemeClr val="bg1"/>
            </a:solidFill>
            <a:effectLst>
              <a:outerShdw blurRad="38100" dist="38100" dir="2700000" algn="tl">
                <a:srgbClr val="000000">
                  <a:alpha val="43137"/>
                </a:srgbClr>
              </a:outerShdw>
            </a:effectLst>
          </a:endParaRPr>
        </a:p>
      </dgm:t>
    </dgm:pt>
    <dgm:pt modelId="{641D65C2-5952-42E5-837C-649D6466D74A}" type="parTrans" cxnId="{6BD298C9-5CBE-4F5A-9D97-018A3FDA0FE2}">
      <dgm:prSet/>
      <dgm:spPr/>
      <dgm:t>
        <a:bodyPr/>
        <a:lstStyle/>
        <a:p>
          <a:endParaRPr lang="es-ES" sz="2400" b="1"/>
        </a:p>
      </dgm:t>
    </dgm:pt>
    <dgm:pt modelId="{620BA27B-2B81-404D-8A46-6A40A8AE6ED7}" type="sibTrans" cxnId="{6BD298C9-5CBE-4F5A-9D97-018A3FDA0FE2}">
      <dgm:prSet/>
      <dgm:spPr/>
      <dgm:t>
        <a:bodyPr/>
        <a:lstStyle/>
        <a:p>
          <a:endParaRPr lang="es-ES" sz="2400" b="1"/>
        </a:p>
      </dgm:t>
    </dgm:pt>
    <dgm:pt modelId="{27BAC032-EF7D-4722-8F41-8D3C5F1AB514}" type="pres">
      <dgm:prSet presAssocID="{C7CD36C5-4852-4917-AF96-8FB9E484AACA}" presName="diagram" presStyleCnt="0">
        <dgm:presLayoutVars>
          <dgm:dir val="rev"/>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ar-SA" sz="3200" b="1" kern="1200" noProof="0" dirty="0">
              <a:effectLst>
                <a:outerShdw blurRad="38100" dist="38100" dir="2700000" algn="tl">
                  <a:srgbClr val="000000">
                    <a:alpha val="43137"/>
                  </a:srgbClr>
                </a:outerShdw>
              </a:effectLst>
            </a:rPr>
            <a:t>صورة المحبة</a:t>
          </a:r>
          <a:endParaRPr lang="en" sz="3200" b="1" kern="1200" noProof="0" dirty="0">
            <a:effectLst>
              <a:outerShdw blurRad="38100" dist="38100" dir="2700000" algn="tl">
                <a:srgbClr val="000000">
                  <a:alpha val="43137"/>
                </a:srgbClr>
              </a:outerShdw>
            </a:effectLst>
          </a:endParaRPr>
        </a:p>
      </dsp:txBody>
      <dsp:txXfrm>
        <a:off x="16929" y="14614"/>
        <a:ext cx="7871890" cy="441614"/>
      </dsp:txXfrm>
    </dsp:sp>
    <dsp:sp modelId="{ACDC36D2-6AC7-4F41-B88C-BCA24DEDB065}">
      <dsp:nvSpPr>
        <dsp:cNvPr id="0" name=""/>
        <dsp:cNvSpPr/>
      </dsp:nvSpPr>
      <dsp:spPr>
        <a:xfrm>
          <a:off x="5735028"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سيادة المحبة</a:t>
          </a:r>
          <a:endParaRPr lang="en" sz="2400" b="1" kern="1200" noProof="0" dirty="0">
            <a:effectLst>
              <a:outerShdw blurRad="38100" dist="38100" dir="2700000" algn="tl">
                <a:srgbClr val="000000">
                  <a:alpha val="43137"/>
                </a:srgbClr>
              </a:outerShdw>
            </a:effectLst>
          </a:endParaRPr>
        </a:p>
      </dsp:txBody>
      <dsp:txXfrm>
        <a:off x="5766078" y="642611"/>
        <a:ext cx="2097719" cy="998021"/>
      </dsp:txXfrm>
    </dsp:sp>
    <dsp:sp modelId="{0D2D9D5E-57A4-415D-9D5B-7D46004FD9EA}">
      <dsp:nvSpPr>
        <dsp:cNvPr id="0" name=""/>
        <dsp:cNvSpPr/>
      </dsp:nvSpPr>
      <dsp:spPr>
        <a:xfrm>
          <a:off x="6126346"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الطريقة الأجمل</a:t>
          </a:r>
          <a:endParaRPr lang="en" sz="2400" b="1" kern="1200" noProof="0" dirty="0">
            <a:effectLst>
              <a:outerShdw blurRad="38100" dist="38100" dir="2700000" algn="tl">
                <a:srgbClr val="000000">
                  <a:alpha val="43137"/>
                </a:srgbClr>
              </a:outerShdw>
            </a:effectLst>
          </a:endParaRPr>
        </a:p>
      </dsp:txBody>
      <dsp:txXfrm>
        <a:off x="6166682"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خصائص المحبة</a:t>
          </a:r>
          <a:endParaRPr lang="en" sz="2400" b="1" kern="1200" noProof="0" dirty="0">
            <a:effectLst>
              <a:outerShdw blurRad="38100" dist="38100" dir="2700000" algn="tl">
                <a:srgbClr val="000000">
                  <a:alpha val="43137"/>
                </a:srgbClr>
              </a:outerShdw>
            </a:effectLst>
          </a:endParaRPr>
        </a:p>
      </dsp:txBody>
      <dsp:txXfrm>
        <a:off x="2293751" y="642611"/>
        <a:ext cx="3318245" cy="998021"/>
      </dsp:txXfrm>
    </dsp:sp>
    <dsp:sp modelId="{6F889E49-F227-4759-BE46-C1BD1E885D40}">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noProof="0">
              <a:effectLst>
                <a:outerShdw blurRad="38100" dist="38100" dir="2700000" algn="tl">
                  <a:srgbClr val="000000">
                    <a:alpha val="43137"/>
                  </a:srgbClr>
                </a:outerShdw>
              </a:effectLst>
            </a:rPr>
            <a:t>ماذا يفعل الحب</a:t>
          </a:r>
          <a:endParaRPr lang="en" sz="2400" b="1" kern="1200" noProof="0" dirty="0">
            <a:effectLst>
              <a:outerShdw blurRad="38100" dist="38100" dir="2700000" algn="tl">
                <a:srgbClr val="000000">
                  <a:alpha val="43137"/>
                </a:srgbClr>
              </a:outerShdw>
            </a:effectLst>
          </a:endParaRPr>
        </a:p>
      </dsp:txBody>
      <dsp:txXfrm>
        <a:off x="4576616"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noProof="0">
              <a:effectLst>
                <a:outerShdw blurRad="38100" dist="38100" dir="2700000" algn="tl">
                  <a:srgbClr val="000000">
                    <a:alpha val="43137"/>
                  </a:srgbClr>
                </a:outerShdw>
              </a:effectLst>
            </a:rPr>
            <a:t>ما الذي لا يفعله الحب</a:t>
          </a:r>
          <a:endParaRPr lang="en" sz="2400" b="1" kern="1200" noProof="0" dirty="0">
            <a:effectLst>
              <a:outerShdw blurRad="38100" dist="38100" dir="2700000" algn="tl">
                <a:srgbClr val="000000">
                  <a:alpha val="43137"/>
                </a:srgbClr>
              </a:outerShdw>
            </a:effectLst>
          </a:endParaRPr>
        </a:p>
      </dsp:txBody>
      <dsp:txXfrm>
        <a:off x="3438944" y="1845253"/>
        <a:ext cx="1027859" cy="1436592"/>
      </dsp:txXfrm>
    </dsp:sp>
    <dsp:sp modelId="{A7847FB9-DBE9-4D4C-8E20-8EDC136D15AF}">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صورة ليسوع</a:t>
          </a:r>
          <a:endParaRPr lang="en" sz="2400" b="1" kern="1200" noProof="0" dirty="0">
            <a:effectLst>
              <a:outerShdw blurRad="38100" dist="38100" dir="2700000" algn="tl">
                <a:srgbClr val="000000">
                  <a:alpha val="43137"/>
                </a:srgbClr>
              </a:outerShdw>
            </a:effectLst>
          </a:endParaRPr>
        </a:p>
      </dsp:txBody>
      <dsp:txXfrm>
        <a:off x="2301272" y="1845253"/>
        <a:ext cx="1027859" cy="1436592"/>
      </dsp:txXfrm>
    </dsp:sp>
    <dsp:sp modelId="{517CB350-DD93-45DC-9943-411AA58E242F}">
      <dsp:nvSpPr>
        <dsp:cNvPr id="0" name=""/>
        <dsp:cNvSpPr/>
      </dsp:nvSpPr>
      <dsp:spPr>
        <a:xfrm>
          <a:off x="10900"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المثابرة في المحبة</a:t>
          </a:r>
          <a:endParaRPr lang="en" sz="2400" b="1" kern="1200" noProof="0" dirty="0">
            <a:effectLst>
              <a:outerShdw blurRad="38100" dist="38100" dir="2700000" algn="tl">
                <a:srgbClr val="000000">
                  <a:alpha val="43137"/>
                </a:srgbClr>
              </a:outerShdw>
            </a:effectLst>
          </a:endParaRPr>
        </a:p>
      </dsp:txBody>
      <dsp:txXfrm>
        <a:off x="41950" y="642611"/>
        <a:ext cx="2097719" cy="998021"/>
      </dsp:txXfrm>
    </dsp:sp>
    <dsp:sp modelId="{4CBD7F29-7EBD-4A45-AB82-2083F6007082}">
      <dsp:nvSpPr>
        <dsp:cNvPr id="0" name=""/>
        <dsp:cNvSpPr/>
      </dsp:nvSpPr>
      <dsp:spPr>
        <a:xfrm>
          <a:off x="402218"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أعظم الفضائل</a:t>
          </a:r>
          <a:endParaRPr lang="en" sz="2400" b="1" kern="1200" noProof="0" dirty="0">
            <a:effectLst>
              <a:outerShdw blurRad="38100" dist="38100" dir="2700000" algn="tl">
                <a:srgbClr val="000000">
                  <a:alpha val="43137"/>
                </a:srgbClr>
              </a:outerShdw>
            </a:effectLst>
          </a:endParaRPr>
        </a:p>
      </dsp:txBody>
      <dsp:txXfrm>
        <a:off x="442554"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rot="10800000">
          <a:off x="6472524"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تصْبِرُ طَوِيلًا</a:t>
          </a:r>
          <a:endParaRPr lang="en" sz="2400" b="1" kern="1200" noProof="0" dirty="0">
            <a:effectLst>
              <a:outerShdw blurRad="38100" dist="38100" dir="2700000" algn="tl">
                <a:srgbClr val="000000">
                  <a:alpha val="43137"/>
                </a:srgbClr>
              </a:outerShdw>
            </a:effectLst>
          </a:endParaRPr>
        </a:p>
      </dsp:txBody>
      <dsp:txXfrm rot="10800000">
        <a:off x="6649023" y="26176"/>
        <a:ext cx="1699109" cy="705998"/>
      </dsp:txXfrm>
    </dsp:sp>
    <dsp:sp modelId="{8C29971D-543E-4912-A7BA-D1B1CABD0639}">
      <dsp:nvSpPr>
        <dsp:cNvPr id="0" name=""/>
        <dsp:cNvSpPr/>
      </dsp:nvSpPr>
      <dsp:spPr>
        <a:xfrm rot="10800000">
          <a:off x="3235813"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en" sz="2000" b="1" kern="1200" noProof="0" dirty="0"/>
            <a:t>:</a:t>
          </a:r>
          <a:r>
            <a:rPr lang="en" sz="2000" b="0" i="1" kern="1200" noProof="0" dirty="0">
              <a:effectLst>
                <a:outerShdw blurRad="38100" dist="38100" dir="2700000" algn="tl">
                  <a:srgbClr val="000000">
                    <a:alpha val="43137"/>
                  </a:srgbClr>
                </a:outerShdw>
              </a:effectLst>
            </a:rPr>
            <a:t>makrothymeō</a:t>
          </a:r>
          <a:r>
            <a:rPr lang="ar-SA" sz="2000" b="1" kern="1200" noProof="0" dirty="0"/>
            <a:t>أن يكون لديك روح طويلة، أن تتحمل، أن تكون صبورا</a:t>
          </a:r>
          <a:endParaRPr lang="en" sz="2000" b="1" kern="1200" noProof="0" dirty="0"/>
        </a:p>
      </dsp:txBody>
      <dsp:txXfrm rot="10800000">
        <a:off x="3613209" y="1778"/>
        <a:ext cx="2701206" cy="754793"/>
      </dsp:txXfrm>
    </dsp:sp>
    <dsp:sp modelId="{40D4F7D0-54A8-4D14-B103-0CC97A2734FD}">
      <dsp:nvSpPr>
        <dsp:cNvPr id="0" name=""/>
        <dsp:cNvSpPr/>
      </dsp:nvSpPr>
      <dsp:spPr>
        <a:xfrm rot="10800000">
          <a:off x="147266"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a:lnSpc>
              <a:spcPct val="90000"/>
            </a:lnSpc>
            <a:spcBef>
              <a:spcPct val="0"/>
            </a:spcBef>
            <a:spcAft>
              <a:spcPct val="35000"/>
            </a:spcAft>
            <a:buNone/>
          </a:pPr>
          <a:r>
            <a:rPr lang="ar-SA" sz="2000" b="1" kern="1200" noProof="0" dirty="0"/>
            <a:t>تظهر الصبر وتحمل أخطاء الآخرين</a:t>
          </a:r>
          <a:endParaRPr lang="en" sz="2000" b="1" kern="1200" noProof="0" dirty="0"/>
        </a:p>
      </dsp:txBody>
      <dsp:txXfrm rot="10800000">
        <a:off x="524662" y="1778"/>
        <a:ext cx="2538846" cy="754793"/>
      </dsp:txXfrm>
    </dsp:sp>
    <dsp:sp modelId="{CE618F44-90D5-4D44-B8D1-DD7F6598D4AB}">
      <dsp:nvSpPr>
        <dsp:cNvPr id="0" name=""/>
        <dsp:cNvSpPr/>
      </dsp:nvSpPr>
      <dsp:spPr>
        <a:xfrm rot="10800000">
          <a:off x="6463422"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تشْفِقُ</a:t>
          </a:r>
          <a:endParaRPr lang="en" sz="2400" b="1" kern="1200" noProof="0" dirty="0">
            <a:effectLst>
              <a:outerShdw blurRad="38100" dist="38100" dir="2700000" algn="tl">
                <a:srgbClr val="000000">
                  <a:alpha val="43137"/>
                </a:srgbClr>
              </a:outerShdw>
            </a:effectLst>
          </a:endParaRPr>
        </a:p>
      </dsp:txBody>
      <dsp:txXfrm rot="10800000">
        <a:off x="6639921" y="879809"/>
        <a:ext cx="1698050" cy="705998"/>
      </dsp:txXfrm>
    </dsp:sp>
    <dsp:sp modelId="{CF70225C-C39F-493D-AA11-8279CBEBBE30}">
      <dsp:nvSpPr>
        <dsp:cNvPr id="0" name=""/>
        <dsp:cNvSpPr/>
      </dsp:nvSpPr>
      <dsp:spPr>
        <a:xfrm rot="10800000">
          <a:off x="3236872"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en" sz="2000" b="0" i="1" kern="1200" noProof="0" dirty="0">
              <a:effectLst>
                <a:outerShdw blurRad="38100" dist="38100" dir="2700000" algn="tl">
                  <a:srgbClr val="000000">
                    <a:alpha val="43137"/>
                  </a:srgbClr>
                </a:outerShdw>
              </a:effectLst>
            </a:rPr>
            <a:t>jrēsteuomai </a:t>
          </a:r>
          <a:r>
            <a:rPr lang="ar-SA" sz="2000" b="0" i="1" kern="1200" noProof="0" dirty="0">
              <a:effectLst>
                <a:outerShdw blurRad="38100" dist="38100" dir="2700000" algn="tl">
                  <a:srgbClr val="000000">
                    <a:alpha val="43137"/>
                  </a:srgbClr>
                </a:outerShdw>
              </a:effectLst>
            </a:rPr>
            <a:t> </a:t>
          </a:r>
          <a:r>
            <a:rPr lang="en" sz="2000" b="1" kern="1200" noProof="0" dirty="0"/>
            <a:t>:</a:t>
          </a:r>
          <a:r>
            <a:rPr lang="ar-SA" sz="2000" b="1" kern="1200" noProof="0" dirty="0"/>
            <a:t>تصرف بخير</a:t>
          </a:r>
          <a:endParaRPr lang="en" sz="2000" b="1" kern="1200" noProof="0" dirty="0"/>
        </a:p>
      </dsp:txBody>
      <dsp:txXfrm rot="10800000">
        <a:off x="3614268" y="855411"/>
        <a:ext cx="2701206" cy="754793"/>
      </dsp:txXfrm>
    </dsp:sp>
    <dsp:sp modelId="{4F61D132-B696-4905-ACD5-7C3C0A645750}">
      <dsp:nvSpPr>
        <dsp:cNvPr id="0" name=""/>
        <dsp:cNvSpPr/>
      </dsp:nvSpPr>
      <dsp:spPr>
        <a:xfrm rot="10800000">
          <a:off x="148325"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a:lnSpc>
              <a:spcPct val="90000"/>
            </a:lnSpc>
            <a:spcBef>
              <a:spcPct val="0"/>
            </a:spcBef>
            <a:spcAft>
              <a:spcPct val="35000"/>
            </a:spcAft>
            <a:buNone/>
          </a:pPr>
          <a:r>
            <a:rPr lang="ar-SA" sz="2000" b="1" kern="1200" noProof="0" dirty="0"/>
            <a:t>ان تكون رحيم ومتعاطف</a:t>
          </a:r>
          <a:endParaRPr lang="en" sz="2000" b="1" kern="1200" noProof="0" dirty="0"/>
        </a:p>
      </dsp:txBody>
      <dsp:txXfrm rot="10800000">
        <a:off x="525721" y="855411"/>
        <a:ext cx="2538846" cy="754793"/>
      </dsp:txXfrm>
    </dsp:sp>
    <dsp:sp modelId="{577B7115-C479-48EC-AEEC-9F7D76FF946F}">
      <dsp:nvSpPr>
        <dsp:cNvPr id="0" name=""/>
        <dsp:cNvSpPr/>
      </dsp:nvSpPr>
      <dsp:spPr>
        <a:xfrm rot="10800000">
          <a:off x="6463422"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تفرح بالحقيقة</a:t>
          </a:r>
          <a:endParaRPr lang="en" sz="2400" b="1" kern="1200" noProof="0" dirty="0">
            <a:effectLst>
              <a:outerShdw blurRad="38100" dist="38100" dir="2700000" algn="tl">
                <a:srgbClr val="000000">
                  <a:alpha val="43137"/>
                </a:srgbClr>
              </a:outerShdw>
            </a:effectLst>
          </a:endParaRPr>
        </a:p>
      </dsp:txBody>
      <dsp:txXfrm rot="10800000">
        <a:off x="6639921" y="1733442"/>
        <a:ext cx="1698050" cy="705998"/>
      </dsp:txXfrm>
    </dsp:sp>
    <dsp:sp modelId="{12A85315-B00F-4F23-AAFB-944E556D9577}">
      <dsp:nvSpPr>
        <dsp:cNvPr id="0" name=""/>
        <dsp:cNvSpPr/>
      </dsp:nvSpPr>
      <dsp:spPr>
        <a:xfrm rot="10800000">
          <a:off x="3236872"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fr-FR" sz="2000" b="0" i="1" kern="1200" noProof="0" dirty="0">
              <a:effectLst>
                <a:outerShdw blurRad="38100" dist="38100" dir="2700000" algn="tl">
                  <a:srgbClr val="000000">
                    <a:alpha val="43137"/>
                  </a:srgbClr>
                </a:outerShdw>
              </a:effectLst>
            </a:rPr>
            <a:t>S</a:t>
          </a:r>
          <a:r>
            <a:rPr lang="en" sz="2000" b="0" i="1" kern="1200" noProof="0" dirty="0">
              <a:effectLst>
                <a:outerShdw blurRad="38100" dist="38100" dir="2700000" algn="tl">
                  <a:srgbClr val="000000">
                    <a:alpha val="43137"/>
                  </a:srgbClr>
                </a:outerShdw>
              </a:effectLst>
            </a:rPr>
            <a:t>ynjairō</a:t>
          </a:r>
          <a:r>
            <a:rPr lang="ar-SA" sz="2000" b="0" i="1" kern="1200" noProof="0" dirty="0">
              <a:effectLst>
                <a:outerShdw blurRad="38100" dist="38100" dir="2700000" algn="tl">
                  <a:srgbClr val="000000">
                    <a:alpha val="43137"/>
                  </a:srgbClr>
                </a:outerShdw>
              </a:effectLst>
            </a:rPr>
            <a:t> </a:t>
          </a:r>
          <a:r>
            <a:rPr lang="en" sz="2000" b="1" kern="1200" noProof="0" dirty="0"/>
            <a:t>:</a:t>
          </a:r>
          <a:r>
            <a:rPr lang="ar-SA" sz="2000" b="0" i="1" kern="1200" noProof="0" dirty="0">
              <a:effectLst>
                <a:outerShdw blurRad="38100" dist="38100" dir="2700000" algn="tl">
                  <a:srgbClr val="000000">
                    <a:alpha val="43137"/>
                  </a:srgbClr>
                </a:outerShdw>
              </a:effectLst>
            </a:rPr>
            <a:t> </a:t>
          </a:r>
          <a:r>
            <a:rPr lang="ar-SA" sz="2000" b="1" kern="1200" noProof="0" dirty="0"/>
            <a:t>للتعبير عن التعاطف، لتهنئة</a:t>
          </a:r>
          <a:endParaRPr lang="en" sz="2000" b="1" kern="1200" noProof="0" dirty="0"/>
        </a:p>
      </dsp:txBody>
      <dsp:txXfrm rot="10800000">
        <a:off x="3614268" y="1709044"/>
        <a:ext cx="2701206" cy="754793"/>
      </dsp:txXfrm>
    </dsp:sp>
    <dsp:sp modelId="{1C6C8F5A-EECC-4EB0-9B65-C94660664C60}">
      <dsp:nvSpPr>
        <dsp:cNvPr id="0" name=""/>
        <dsp:cNvSpPr/>
      </dsp:nvSpPr>
      <dsp:spPr>
        <a:xfrm rot="10800000">
          <a:off x="148325"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a:lnSpc>
              <a:spcPct val="90000"/>
            </a:lnSpc>
            <a:spcBef>
              <a:spcPct val="0"/>
            </a:spcBef>
            <a:spcAft>
              <a:spcPct val="35000"/>
            </a:spcAft>
            <a:buNone/>
          </a:pPr>
          <a:r>
            <a:rPr lang="ar-SA" sz="2000" b="1" kern="1200" noProof="0" dirty="0"/>
            <a:t>تفرح مع الذين يؤيدون الحق.</a:t>
          </a:r>
          <a:endParaRPr lang="en" sz="2000" b="1" kern="1200" noProof="0" dirty="0"/>
        </a:p>
      </dsp:txBody>
      <dsp:txXfrm rot="10800000">
        <a:off x="525721" y="1709044"/>
        <a:ext cx="2538846" cy="754793"/>
      </dsp:txXfrm>
    </dsp:sp>
    <dsp:sp modelId="{5B7E96BD-0530-4BE2-934E-B0DCA36939DC}">
      <dsp:nvSpPr>
        <dsp:cNvPr id="0" name=""/>
        <dsp:cNvSpPr/>
      </dsp:nvSpPr>
      <dsp:spPr>
        <a:xfrm rot="10800000">
          <a:off x="6462363"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تحمل كل شيء</a:t>
          </a:r>
          <a:endParaRPr lang="en" sz="2400" b="1" kern="1200" noProof="0" dirty="0">
            <a:effectLst>
              <a:outerShdw blurRad="38100" dist="38100" dir="2700000" algn="tl">
                <a:srgbClr val="000000">
                  <a:alpha val="43137"/>
                </a:srgbClr>
              </a:outerShdw>
            </a:effectLst>
          </a:endParaRPr>
        </a:p>
      </dsp:txBody>
      <dsp:txXfrm rot="10800000">
        <a:off x="6638862" y="2587075"/>
        <a:ext cx="1699109" cy="705998"/>
      </dsp:txXfrm>
    </dsp:sp>
    <dsp:sp modelId="{D4E6123E-56D7-4F45-B6D6-A46179382FF4}">
      <dsp:nvSpPr>
        <dsp:cNvPr id="0" name=""/>
        <dsp:cNvSpPr/>
      </dsp:nvSpPr>
      <dsp:spPr>
        <a:xfrm rot="10800000">
          <a:off x="3235813"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ar-SA" sz="2000" b="0" i="1" kern="1200" noProof="0" dirty="0">
              <a:effectLst>
                <a:outerShdw blurRad="38100" dist="38100" dir="2700000" algn="tl">
                  <a:srgbClr val="000000">
                    <a:alpha val="43137"/>
                  </a:srgbClr>
                </a:outerShdw>
              </a:effectLst>
            </a:rPr>
            <a:t>  </a:t>
          </a:r>
          <a:r>
            <a:rPr lang="en" sz="2000" b="0" i="1" kern="1200" noProof="0" dirty="0">
              <a:effectLst>
                <a:outerShdw blurRad="38100" dist="38100" dir="2700000" algn="tl">
                  <a:srgbClr val="000000">
                    <a:alpha val="43137"/>
                  </a:srgbClr>
                </a:outerShdw>
              </a:effectLst>
            </a:rPr>
            <a:t>stegō</a:t>
          </a:r>
          <a:r>
            <a:rPr lang="en" sz="2000" b="1" kern="1200" noProof="0" dirty="0"/>
            <a:t> </a:t>
          </a:r>
          <a:r>
            <a:rPr lang="ar-SA" sz="2000" b="1" kern="1200" noProof="0" dirty="0"/>
            <a:t> </a:t>
          </a:r>
          <a:r>
            <a:rPr lang="en" sz="2000" b="1" kern="1200" noProof="0" dirty="0"/>
            <a:t>:</a:t>
          </a:r>
          <a:r>
            <a:rPr lang="ar-SA" sz="2000" b="1" kern="1200" noProof="0" dirty="0"/>
            <a:t> يَسْتُرُ بِالصَّمْتِ (ويحتمل بصبر)</a:t>
          </a:r>
          <a:endParaRPr lang="en" sz="2000" b="1" kern="1200" noProof="0" dirty="0"/>
        </a:p>
      </dsp:txBody>
      <dsp:txXfrm rot="10800000">
        <a:off x="3613209" y="2562677"/>
        <a:ext cx="2701206" cy="754793"/>
      </dsp:txXfrm>
    </dsp:sp>
    <dsp:sp modelId="{987A0890-83AD-43B8-B836-D8C528702A1E}">
      <dsp:nvSpPr>
        <dsp:cNvPr id="0" name=""/>
        <dsp:cNvSpPr/>
      </dsp:nvSpPr>
      <dsp:spPr>
        <a:xfrm rot="10800000">
          <a:off x="147266"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a:lnSpc>
              <a:spcPct val="90000"/>
            </a:lnSpc>
            <a:spcBef>
              <a:spcPct val="0"/>
            </a:spcBef>
            <a:spcAft>
              <a:spcPct val="35000"/>
            </a:spcAft>
            <a:buNone/>
          </a:pPr>
          <a:r>
            <a:rPr lang="ar-SA" sz="1800" b="1" kern="1200" noProof="0" dirty="0"/>
            <a:t>يَسْتُر عيوب الآخرين ويلتزم الصمت عنها دون أن يكشفها</a:t>
          </a:r>
          <a:endParaRPr lang="en" sz="1800" b="1" kern="1200" noProof="0" dirty="0"/>
        </a:p>
      </dsp:txBody>
      <dsp:txXfrm rot="10800000">
        <a:off x="524662" y="2562677"/>
        <a:ext cx="2538846" cy="754793"/>
      </dsp:txXfrm>
    </dsp:sp>
    <dsp:sp modelId="{CACD0D1C-06CB-470E-B72E-1B1598A6EBEB}">
      <dsp:nvSpPr>
        <dsp:cNvPr id="0" name=""/>
        <dsp:cNvSpPr/>
      </dsp:nvSpPr>
      <dsp:spPr>
        <a:xfrm rot="10800000">
          <a:off x="6463422"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تؤمن بكل شيء</a:t>
          </a:r>
          <a:endParaRPr lang="en" sz="2400" b="1" kern="1200" noProof="0" dirty="0">
            <a:effectLst>
              <a:outerShdw blurRad="38100" dist="38100" dir="2700000" algn="tl">
                <a:srgbClr val="000000">
                  <a:alpha val="43137"/>
                </a:srgbClr>
              </a:outerShdw>
            </a:effectLst>
          </a:endParaRPr>
        </a:p>
      </dsp:txBody>
      <dsp:txXfrm rot="10800000">
        <a:off x="6639921" y="3440708"/>
        <a:ext cx="1698050" cy="705998"/>
      </dsp:txXfrm>
    </dsp:sp>
    <dsp:sp modelId="{CD7774EB-2397-4ADA-BB9F-546C9CDDE317}">
      <dsp:nvSpPr>
        <dsp:cNvPr id="0" name=""/>
        <dsp:cNvSpPr/>
      </dsp:nvSpPr>
      <dsp:spPr>
        <a:xfrm rot="10800000">
          <a:off x="3236872"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fr-FR" sz="2000" b="0" i="1" kern="1200" noProof="0" dirty="0">
              <a:effectLst>
                <a:outerShdw blurRad="38100" dist="38100" dir="2700000" algn="tl">
                  <a:srgbClr val="000000">
                    <a:alpha val="43137"/>
                  </a:srgbClr>
                </a:outerShdw>
              </a:effectLst>
            </a:rPr>
            <a:t>P</a:t>
          </a:r>
          <a:r>
            <a:rPr lang="en" sz="2000" b="0" i="1" kern="1200" noProof="0" dirty="0">
              <a:effectLst>
                <a:outerShdw blurRad="38100" dist="38100" dir="2700000" algn="tl">
                  <a:srgbClr val="000000">
                    <a:alpha val="43137"/>
                  </a:srgbClr>
                </a:outerShdw>
              </a:effectLst>
            </a:rPr>
            <a:t>isteuō</a:t>
          </a:r>
          <a:r>
            <a:rPr lang="ar-SA" sz="2000" b="0" i="1" kern="1200" noProof="0" dirty="0">
              <a:effectLst>
                <a:outerShdw blurRad="38100" dist="38100" dir="2700000" algn="tl">
                  <a:srgbClr val="000000">
                    <a:alpha val="43137"/>
                  </a:srgbClr>
                </a:outerShdw>
              </a:effectLst>
            </a:rPr>
            <a:t> </a:t>
          </a:r>
          <a:r>
            <a:rPr lang="en" sz="2000" b="1" kern="1200" noProof="0" dirty="0"/>
            <a:t>: </a:t>
          </a:r>
          <a:r>
            <a:rPr lang="ar-SA" sz="2000" b="0" i="1" kern="1200" noProof="0" dirty="0">
              <a:effectLst>
                <a:outerShdw blurRad="38100" dist="38100" dir="2700000" algn="tl">
                  <a:srgbClr val="000000">
                    <a:alpha val="43137"/>
                  </a:srgbClr>
                </a:outerShdw>
              </a:effectLst>
            </a:rPr>
            <a:t> </a:t>
          </a:r>
          <a:r>
            <a:rPr lang="ar-SA" sz="2000" b="1" kern="1200" noProof="0" dirty="0"/>
            <a:t>أن تؤمن، أن تعطي الفضل، أن تثق</a:t>
          </a:r>
          <a:endParaRPr lang="en" sz="2000" b="1" kern="1200" noProof="0" dirty="0"/>
        </a:p>
      </dsp:txBody>
      <dsp:txXfrm rot="10800000">
        <a:off x="3614268" y="3416310"/>
        <a:ext cx="2701206" cy="754793"/>
      </dsp:txXfrm>
    </dsp:sp>
    <dsp:sp modelId="{948DC63E-7FB3-42B5-BBDD-CC4EF01D148F}">
      <dsp:nvSpPr>
        <dsp:cNvPr id="0" name=""/>
        <dsp:cNvSpPr/>
      </dsp:nvSpPr>
      <dsp:spPr>
        <a:xfrm rot="10800000">
          <a:off x="148325"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a:lnSpc>
              <a:spcPct val="90000"/>
            </a:lnSpc>
            <a:spcBef>
              <a:spcPct val="0"/>
            </a:spcBef>
            <a:spcAft>
              <a:spcPct val="35000"/>
            </a:spcAft>
            <a:buNone/>
          </a:pPr>
          <a:r>
            <a:rPr lang="ar-SA" sz="2000" b="1" kern="1200" noProof="0" dirty="0"/>
            <a:t>لا تُدين، بل تمنح الآخرين حسن الظن.</a:t>
          </a:r>
          <a:endParaRPr lang="en" sz="2000" b="1" kern="1200" noProof="0" dirty="0"/>
        </a:p>
      </dsp:txBody>
      <dsp:txXfrm rot="10800000">
        <a:off x="525721" y="3416310"/>
        <a:ext cx="2538846" cy="754793"/>
      </dsp:txXfrm>
    </dsp:sp>
    <dsp:sp modelId="{0040C63A-60F4-43D7-A229-942C006E3C53}">
      <dsp:nvSpPr>
        <dsp:cNvPr id="0" name=""/>
        <dsp:cNvSpPr/>
      </dsp:nvSpPr>
      <dsp:spPr>
        <a:xfrm rot="10800000">
          <a:off x="6463422"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تأمل أن يكون كل شيء</a:t>
          </a:r>
          <a:endParaRPr lang="en" sz="2400" b="1" kern="1200" noProof="0" dirty="0">
            <a:effectLst>
              <a:outerShdw blurRad="38100" dist="38100" dir="2700000" algn="tl">
                <a:srgbClr val="000000">
                  <a:alpha val="43137"/>
                </a:srgbClr>
              </a:outerShdw>
            </a:effectLst>
          </a:endParaRPr>
        </a:p>
      </dsp:txBody>
      <dsp:txXfrm rot="10800000">
        <a:off x="6639921" y="4294341"/>
        <a:ext cx="1698050" cy="705998"/>
      </dsp:txXfrm>
    </dsp:sp>
    <dsp:sp modelId="{EB7CA949-9935-4BBA-AB94-40DC6254DDA3}">
      <dsp:nvSpPr>
        <dsp:cNvPr id="0" name=""/>
        <dsp:cNvSpPr/>
      </dsp:nvSpPr>
      <dsp:spPr>
        <a:xfrm rot="10800000">
          <a:off x="3236872"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en" sz="2000" b="0" i="1" kern="1200" noProof="0" dirty="0">
              <a:effectLst>
                <a:outerShdw blurRad="38100" dist="38100" dir="2700000" algn="tl">
                  <a:srgbClr val="000000">
                    <a:alpha val="43137"/>
                  </a:srgbClr>
                </a:outerShdw>
              </a:effectLst>
            </a:rPr>
            <a:t>Elpizō</a:t>
          </a:r>
          <a:r>
            <a:rPr lang="ar-SA" sz="2000" b="0" i="1" kern="1200" noProof="0" dirty="0">
              <a:effectLst>
                <a:outerShdw blurRad="38100" dist="38100" dir="2700000" algn="tl">
                  <a:srgbClr val="000000">
                    <a:alpha val="43137"/>
                  </a:srgbClr>
                </a:outerShdw>
              </a:effectLst>
            </a:rPr>
            <a:t> </a:t>
          </a:r>
          <a:r>
            <a:rPr lang="en" sz="2000" b="0" i="1" kern="1200" noProof="0" dirty="0">
              <a:effectLst>
                <a:outerShdw blurRad="38100" dist="38100" dir="2700000" algn="tl">
                  <a:srgbClr val="000000">
                    <a:alpha val="43137"/>
                  </a:srgbClr>
                </a:outerShdw>
              </a:effectLst>
            </a:rPr>
            <a:t>:</a:t>
          </a:r>
          <a:r>
            <a:rPr lang="ar-SA" sz="2000" b="0" i="1" kern="1200" noProof="0" dirty="0">
              <a:effectLst>
                <a:outerShdw blurRad="38100" dist="38100" dir="2700000" algn="tl">
                  <a:srgbClr val="000000">
                    <a:alpha val="43137"/>
                  </a:srgbClr>
                </a:outerShdw>
              </a:effectLst>
            </a:rPr>
            <a:t> </a:t>
          </a:r>
          <a:r>
            <a:rPr lang="ar-SA" sz="2000" b="1" kern="1200" noProof="0" dirty="0"/>
            <a:t>أن تنتظر أم تثق</a:t>
          </a:r>
          <a:endParaRPr lang="en" sz="2000" b="1" kern="1200" noProof="0" dirty="0"/>
        </a:p>
      </dsp:txBody>
      <dsp:txXfrm rot="10800000">
        <a:off x="3614268" y="4269943"/>
        <a:ext cx="2701206" cy="754793"/>
      </dsp:txXfrm>
    </dsp:sp>
    <dsp:sp modelId="{8E89ACE2-AB0D-45AB-860A-047197BCC5B4}">
      <dsp:nvSpPr>
        <dsp:cNvPr id="0" name=""/>
        <dsp:cNvSpPr/>
      </dsp:nvSpPr>
      <dsp:spPr>
        <a:xfrm rot="10800000">
          <a:off x="148325"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a:lnSpc>
              <a:spcPct val="90000"/>
            </a:lnSpc>
            <a:spcBef>
              <a:spcPct val="0"/>
            </a:spcBef>
            <a:spcAft>
              <a:spcPct val="35000"/>
            </a:spcAft>
            <a:buNone/>
          </a:pPr>
          <a:r>
            <a:rPr lang="ar-SA" sz="2000" b="1" kern="1200" noProof="0" dirty="0"/>
            <a:t>دائما توقع حدوث شيء جيد</a:t>
          </a:r>
          <a:endParaRPr lang="en" sz="2000" b="1" kern="1200" noProof="0" dirty="0"/>
        </a:p>
      </dsp:txBody>
      <dsp:txXfrm rot="10800000">
        <a:off x="525721" y="4269943"/>
        <a:ext cx="2538846" cy="754793"/>
      </dsp:txXfrm>
    </dsp:sp>
    <dsp:sp modelId="{8D19A2EB-87AD-4905-8C07-DB6AC5196851}">
      <dsp:nvSpPr>
        <dsp:cNvPr id="0" name=""/>
        <dsp:cNvSpPr/>
      </dsp:nvSpPr>
      <dsp:spPr>
        <a:xfrm rot="10800000">
          <a:off x="6462363"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تصْبِرُ على كُلِّ شَيْءٍ</a:t>
          </a:r>
          <a:endParaRPr lang="en" sz="2400" b="1" kern="1200" noProof="0" dirty="0">
            <a:effectLst>
              <a:outerShdw blurRad="38100" dist="38100" dir="2700000" algn="tl">
                <a:srgbClr val="000000">
                  <a:alpha val="43137"/>
                </a:srgbClr>
              </a:outerShdw>
            </a:effectLst>
          </a:endParaRPr>
        </a:p>
      </dsp:txBody>
      <dsp:txXfrm rot="10800000">
        <a:off x="6638862" y="5147974"/>
        <a:ext cx="1699109" cy="705998"/>
      </dsp:txXfrm>
    </dsp:sp>
    <dsp:sp modelId="{FC3381FE-D14C-460A-9EB9-2E1A1F4CC382}">
      <dsp:nvSpPr>
        <dsp:cNvPr id="0" name=""/>
        <dsp:cNvSpPr/>
      </dsp:nvSpPr>
      <dsp:spPr>
        <a:xfrm rot="10800000">
          <a:off x="3235813"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ar-SA" sz="2000" b="0" i="1" kern="1200" noProof="0" dirty="0">
              <a:effectLst>
                <a:outerShdw blurRad="38100" dist="38100" dir="2700000" algn="tl">
                  <a:srgbClr val="000000">
                    <a:alpha val="43137"/>
                  </a:srgbClr>
                </a:outerShdw>
              </a:effectLst>
            </a:rPr>
            <a:t>    </a:t>
          </a:r>
          <a:r>
            <a:rPr lang="en" sz="2000" b="0" i="1" kern="1200" noProof="0" dirty="0">
              <a:effectLst>
                <a:outerShdw blurRad="38100" dist="38100" dir="2700000" algn="tl">
                  <a:srgbClr val="000000">
                    <a:alpha val="43137"/>
                  </a:srgbClr>
                </a:outerShdw>
              </a:effectLst>
            </a:rPr>
            <a:t>hypomenō</a:t>
          </a:r>
          <a:r>
            <a:rPr lang="ar-SA" sz="2000" b="0" i="1" kern="1200" noProof="0" dirty="0">
              <a:effectLst>
                <a:outerShdw blurRad="38100" dist="38100" dir="2700000" algn="tl">
                  <a:srgbClr val="000000">
                    <a:alpha val="43137"/>
                  </a:srgbClr>
                </a:outerShdw>
              </a:effectLst>
            </a:rPr>
            <a:t> </a:t>
          </a:r>
          <a:r>
            <a:rPr lang="en" sz="2000" b="1" kern="1200" noProof="0" dirty="0"/>
            <a:t>: </a:t>
          </a:r>
          <a:r>
            <a:rPr lang="ar-SA" sz="2000" b="0" i="1" kern="1200" noProof="0" dirty="0">
              <a:effectLst>
                <a:outerShdw blurRad="38100" dist="38100" dir="2700000" algn="tl">
                  <a:srgbClr val="000000">
                    <a:alpha val="43137"/>
                  </a:srgbClr>
                </a:outerShdw>
              </a:effectLst>
            </a:rPr>
            <a:t> </a:t>
          </a:r>
          <a:r>
            <a:rPr lang="ar-SA" sz="2000" b="1" kern="1200" noProof="0" dirty="0"/>
            <a:t>أن تقاوم، وأن تتحمل، وأن تتحلى بالصبر، وأن تصمد</a:t>
          </a:r>
          <a:endParaRPr lang="en" sz="2000" b="1" kern="1200" noProof="0" dirty="0"/>
        </a:p>
      </dsp:txBody>
      <dsp:txXfrm rot="10800000">
        <a:off x="3613209" y="5123577"/>
        <a:ext cx="2701206" cy="754793"/>
      </dsp:txXfrm>
    </dsp:sp>
    <dsp:sp modelId="{D4BDF29F-355C-45B0-ADBA-AA4C80FB3C20}">
      <dsp:nvSpPr>
        <dsp:cNvPr id="0" name=""/>
        <dsp:cNvSpPr/>
      </dsp:nvSpPr>
      <dsp:spPr>
        <a:xfrm rot="10800000">
          <a:off x="147266"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a:lnSpc>
              <a:spcPct val="90000"/>
            </a:lnSpc>
            <a:spcBef>
              <a:spcPct val="0"/>
            </a:spcBef>
            <a:spcAft>
              <a:spcPct val="35000"/>
            </a:spcAft>
            <a:buNone/>
          </a:pPr>
          <a:r>
            <a:rPr lang="ar-SA" sz="2000" b="1" kern="1200" noProof="0" dirty="0"/>
            <a:t>تحمل المصاعب والتجارب والاضطهاد</a:t>
          </a:r>
          <a:endParaRPr lang="en" sz="2000" b="1" kern="1200" noProof="0" dirty="0"/>
        </a:p>
      </dsp:txBody>
      <dsp:txXfrm rot="10800000">
        <a:off x="524662"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rot="10800000">
          <a:off x="6470411"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لا تحسد</a:t>
          </a:r>
          <a:endParaRPr lang="en" sz="2400" b="1" kern="1200" noProof="0" dirty="0">
            <a:effectLst>
              <a:outerShdw blurRad="38100" dist="38100" dir="2700000" algn="tl">
                <a:srgbClr val="000000">
                  <a:alpha val="43137"/>
                </a:srgbClr>
              </a:outerShdw>
            </a:effectLst>
          </a:endParaRPr>
        </a:p>
      </dsp:txBody>
      <dsp:txXfrm rot="10800000">
        <a:off x="6658123" y="10635"/>
        <a:ext cx="1805117" cy="750849"/>
      </dsp:txXfrm>
    </dsp:sp>
    <dsp:sp modelId="{457B8CBB-987F-4522-8ABC-306C72715119}">
      <dsp:nvSpPr>
        <dsp:cNvPr id="0" name=""/>
        <dsp:cNvSpPr/>
      </dsp:nvSpPr>
      <dsp:spPr>
        <a:xfrm rot="10800000">
          <a:off x="3250805"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ar-SA" sz="2000" b="0" i="1" kern="1200" noProof="0" dirty="0">
              <a:effectLst>
                <a:outerShdw blurRad="38100" dist="38100" dir="2700000" algn="tl">
                  <a:srgbClr val="000000">
                    <a:alpha val="43137"/>
                  </a:srgbClr>
                </a:outerShdw>
              </a:effectLst>
            </a:rPr>
            <a:t>      </a:t>
          </a:r>
          <a:r>
            <a:rPr lang="en" sz="2000" b="0" i="1" kern="1200" noProof="0" dirty="0">
              <a:effectLst>
                <a:outerShdw blurRad="38100" dist="38100" dir="2700000" algn="tl">
                  <a:srgbClr val="000000">
                    <a:alpha val="43137"/>
                  </a:srgbClr>
                </a:outerShdw>
              </a:effectLst>
            </a:rPr>
            <a:t>zeloō</a:t>
          </a:r>
          <a:r>
            <a:rPr lang="en" sz="2000" b="1" kern="1200" noProof="0" dirty="0"/>
            <a:t> </a:t>
          </a:r>
          <a:r>
            <a:rPr lang="ar-SA" sz="2000" b="1" kern="1200" noProof="0" dirty="0"/>
            <a:t> </a:t>
          </a:r>
          <a:r>
            <a:rPr lang="en" sz="2000" b="1" kern="1200" noProof="0" dirty="0"/>
            <a:t>:</a:t>
          </a:r>
          <a:r>
            <a:rPr lang="ar-SA" sz="2000" b="1" kern="1200" noProof="0" dirty="0"/>
            <a:t>أن تشعر بإحساس حارق</a:t>
          </a:r>
          <a:endParaRPr lang="en" sz="2000" b="1" kern="1200" noProof="0" dirty="0"/>
        </a:p>
      </dsp:txBody>
      <dsp:txXfrm rot="10800000">
        <a:off x="3562407" y="74457"/>
        <a:ext cx="2840428" cy="623204"/>
      </dsp:txXfrm>
    </dsp:sp>
    <dsp:sp modelId="{07DDF968-0E92-4133-920B-F52297154214}">
      <dsp:nvSpPr>
        <dsp:cNvPr id="0" name=""/>
        <dsp:cNvSpPr/>
      </dsp:nvSpPr>
      <dsp:spPr>
        <a:xfrm rot="10800000">
          <a:off x="5294"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a:lnSpc>
              <a:spcPct val="90000"/>
            </a:lnSpc>
            <a:spcBef>
              <a:spcPct val="0"/>
            </a:spcBef>
            <a:spcAft>
              <a:spcPct val="35000"/>
            </a:spcAft>
            <a:buNone/>
          </a:pPr>
          <a:r>
            <a:rPr lang="ar-SA" sz="2000" b="1" kern="1200" noProof="0" dirty="0"/>
            <a:t>لا يحسد من لديهم مواهب أو فضائل أخرى</a:t>
          </a:r>
          <a:endParaRPr lang="en" sz="2000" b="1" kern="1200" noProof="0" dirty="0"/>
        </a:p>
      </dsp:txBody>
      <dsp:txXfrm rot="10800000">
        <a:off x="316896" y="74457"/>
        <a:ext cx="2840428" cy="623204"/>
      </dsp:txXfrm>
    </dsp:sp>
    <dsp:sp modelId="{169525B1-C073-4224-A08C-048F355CD70C}">
      <dsp:nvSpPr>
        <dsp:cNvPr id="0" name=""/>
        <dsp:cNvSpPr/>
      </dsp:nvSpPr>
      <dsp:spPr>
        <a:xfrm rot="10800000">
          <a:off x="6469604"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لا تستعرض نفسه</a:t>
          </a:r>
          <a:endParaRPr lang="en" sz="2400" b="1" kern="1200" noProof="0" dirty="0">
            <a:effectLst>
              <a:outerShdw blurRad="38100" dist="38100" dir="2700000" algn="tl">
                <a:srgbClr val="000000">
                  <a:alpha val="43137"/>
                </a:srgbClr>
              </a:outerShdw>
            </a:effectLst>
          </a:endParaRPr>
        </a:p>
      </dsp:txBody>
      <dsp:txXfrm rot="10800000">
        <a:off x="6657316" y="866603"/>
        <a:ext cx="1805924" cy="750849"/>
      </dsp:txXfrm>
    </dsp:sp>
    <dsp:sp modelId="{96C34CE6-8738-4E95-B1A0-FDC2A80E076D}">
      <dsp:nvSpPr>
        <dsp:cNvPr id="0" name=""/>
        <dsp:cNvSpPr/>
      </dsp:nvSpPr>
      <dsp:spPr>
        <a:xfrm rot="10800000">
          <a:off x="32499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en" sz="2000" b="0" i="1" kern="1200" noProof="0" dirty="0">
              <a:effectLst>
                <a:outerShdw blurRad="38100" dist="38100" dir="2700000" algn="tl">
                  <a:srgbClr val="000000">
                    <a:alpha val="43137"/>
                  </a:srgbClr>
                </a:outerShdw>
              </a:effectLst>
            </a:rPr>
            <a:t> </a:t>
          </a:r>
          <a:r>
            <a:rPr lang="en" sz="2000" b="1" kern="1200" noProof="0" dirty="0"/>
            <a:t>: </a:t>
          </a:r>
          <a:r>
            <a:rPr lang="en" sz="2000" b="0" i="1" kern="1200" noProof="0" dirty="0">
              <a:effectLst>
                <a:outerShdw blurRad="38100" dist="38100" dir="2700000" algn="tl">
                  <a:srgbClr val="000000">
                    <a:alpha val="43137"/>
                  </a:srgbClr>
                </a:outerShdw>
              </a:effectLst>
            </a:rPr>
            <a:t> perpereuomai  </a:t>
          </a:r>
          <a:r>
            <a:rPr lang="ar-SA" sz="2000" b="1" kern="1200" noProof="0" dirty="0"/>
            <a:t>أتفاخر، لأتباهى</a:t>
          </a:r>
          <a:endParaRPr lang="en" sz="2000" b="1" kern="1200" noProof="0" dirty="0"/>
        </a:p>
      </dsp:txBody>
      <dsp:txXfrm rot="10800000">
        <a:off x="3561599" y="930425"/>
        <a:ext cx="2840428" cy="623204"/>
      </dsp:txXfrm>
    </dsp:sp>
    <dsp:sp modelId="{51F76EEE-3B51-4F1F-B355-E38683073737}">
      <dsp:nvSpPr>
        <dsp:cNvPr id="0" name=""/>
        <dsp:cNvSpPr/>
      </dsp:nvSpPr>
      <dsp:spPr>
        <a:xfrm rot="10800000">
          <a:off x="4486"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a:lnSpc>
              <a:spcPct val="90000"/>
            </a:lnSpc>
            <a:spcBef>
              <a:spcPct val="0"/>
            </a:spcBef>
            <a:spcAft>
              <a:spcPct val="35000"/>
            </a:spcAft>
            <a:buNone/>
          </a:pPr>
          <a:r>
            <a:rPr lang="ar-SA" sz="2000" b="1" kern="1200" noProof="0" dirty="0"/>
            <a:t>لا يريد أن يمدح من الآخرين</a:t>
          </a:r>
          <a:endParaRPr lang="en" sz="2000" b="1" kern="1200" noProof="0" dirty="0"/>
        </a:p>
      </dsp:txBody>
      <dsp:txXfrm rot="10800000">
        <a:off x="316088" y="930425"/>
        <a:ext cx="2840428" cy="623204"/>
      </dsp:txXfrm>
    </dsp:sp>
    <dsp:sp modelId="{DB5AFC04-BD33-45D1-AC6F-967867F6381A}">
      <dsp:nvSpPr>
        <dsp:cNvPr id="0" name=""/>
        <dsp:cNvSpPr/>
      </dsp:nvSpPr>
      <dsp:spPr>
        <a:xfrm rot="10800000">
          <a:off x="6470411"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ليست منتفختا</a:t>
          </a:r>
          <a:endParaRPr lang="en" sz="2400" b="1" kern="1200" noProof="0" dirty="0">
            <a:effectLst>
              <a:outerShdw blurRad="38100" dist="38100" dir="2700000" algn="tl">
                <a:srgbClr val="000000">
                  <a:alpha val="43137"/>
                </a:srgbClr>
              </a:outerShdw>
            </a:effectLst>
          </a:endParaRPr>
        </a:p>
      </dsp:txBody>
      <dsp:txXfrm rot="10800000">
        <a:off x="6658123" y="1722571"/>
        <a:ext cx="1805117" cy="750849"/>
      </dsp:txXfrm>
    </dsp:sp>
    <dsp:sp modelId="{1CCE6C85-7B5D-430B-9F56-A9C418DB1D95}">
      <dsp:nvSpPr>
        <dsp:cNvPr id="0" name=""/>
        <dsp:cNvSpPr/>
      </dsp:nvSpPr>
      <dsp:spPr>
        <a:xfrm rot="10800000">
          <a:off x="3250805"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en" sz="2000" b="0" i="1" kern="1200" noProof="0" dirty="0">
              <a:effectLst>
                <a:outerShdw blurRad="38100" dist="38100" dir="2700000" algn="tl">
                  <a:srgbClr val="000000">
                    <a:alpha val="43137"/>
                  </a:srgbClr>
                </a:outerShdw>
              </a:effectLst>
            </a:rPr>
            <a:t> </a:t>
          </a:r>
          <a:r>
            <a:rPr lang="en" sz="2000" b="1" kern="1200" noProof="0" dirty="0"/>
            <a:t>: </a:t>
          </a:r>
          <a:r>
            <a:rPr lang="en" sz="2000" b="0" i="1" kern="1200" noProof="0" dirty="0">
              <a:effectLst>
                <a:outerShdw blurRad="38100" dist="38100" dir="2700000" algn="tl">
                  <a:srgbClr val="000000">
                    <a:alpha val="43137"/>
                  </a:srgbClr>
                </a:outerShdw>
              </a:effectLst>
            </a:rPr>
            <a:t> fysioō</a:t>
          </a:r>
          <a:r>
            <a:rPr lang="en" sz="2000" b="1" kern="1200" noProof="0" dirty="0"/>
            <a:t>    </a:t>
          </a:r>
          <a:r>
            <a:rPr lang="ar-SA" sz="2000" b="1" kern="1200" noProof="0" dirty="0"/>
            <a:t>أن ينتفخ، أن يصبح فخورا</a:t>
          </a:r>
          <a:endParaRPr lang="en" sz="2000" b="1" kern="1200" noProof="0" dirty="0"/>
        </a:p>
      </dsp:txBody>
      <dsp:txXfrm rot="10800000">
        <a:off x="3562407" y="1786394"/>
        <a:ext cx="2840428" cy="623204"/>
      </dsp:txXfrm>
    </dsp:sp>
    <dsp:sp modelId="{B52B9E53-451A-4F36-9119-9FF81DD2233D}">
      <dsp:nvSpPr>
        <dsp:cNvPr id="0" name=""/>
        <dsp:cNvSpPr/>
      </dsp:nvSpPr>
      <dsp:spPr>
        <a:xfrm rot="10800000">
          <a:off x="5294"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1430" rIns="22860" bIns="11430" numCol="1" spcCol="1270" anchor="ctr" anchorCtr="0">
          <a:noAutofit/>
        </a:bodyPr>
        <a:lstStyle/>
        <a:p>
          <a:pPr marL="0" lvl="0" indent="0" algn="ctr" defTabSz="800100">
            <a:lnSpc>
              <a:spcPct val="90000"/>
            </a:lnSpc>
            <a:spcBef>
              <a:spcPct val="0"/>
            </a:spcBef>
            <a:spcAft>
              <a:spcPct val="35000"/>
            </a:spcAft>
            <a:buNone/>
          </a:pPr>
          <a:r>
            <a:rPr lang="ar-SA" sz="1800" b="1" kern="1200" noProof="0"/>
            <a:t>لا ينظر إليه بشكل مبالغ فيه</a:t>
          </a:r>
          <a:endParaRPr lang="en" sz="1800" b="1" kern="1200" noProof="0" dirty="0"/>
        </a:p>
      </dsp:txBody>
      <dsp:txXfrm rot="10800000">
        <a:off x="316896" y="1786394"/>
        <a:ext cx="2840428" cy="623204"/>
      </dsp:txXfrm>
    </dsp:sp>
    <dsp:sp modelId="{B20A4C7E-36B3-4725-8DFB-4FF5CDEB91EC}">
      <dsp:nvSpPr>
        <dsp:cNvPr id="0" name=""/>
        <dsp:cNvSpPr/>
      </dsp:nvSpPr>
      <dsp:spPr>
        <a:xfrm rot="10800000">
          <a:off x="6469604"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لا تتصرف بغير لباقة</a:t>
          </a:r>
          <a:endParaRPr lang="en" sz="2400" b="1" kern="1200" noProof="0" dirty="0">
            <a:effectLst>
              <a:outerShdw blurRad="38100" dist="38100" dir="2700000" algn="tl">
                <a:srgbClr val="000000">
                  <a:alpha val="43137"/>
                </a:srgbClr>
              </a:outerShdw>
            </a:effectLst>
          </a:endParaRPr>
        </a:p>
      </dsp:txBody>
      <dsp:txXfrm rot="10800000">
        <a:off x="6657316" y="2578540"/>
        <a:ext cx="1805924" cy="750849"/>
      </dsp:txXfrm>
    </dsp:sp>
    <dsp:sp modelId="{68F1CFFE-5D06-459E-BCBD-974819EFBFA0}">
      <dsp:nvSpPr>
        <dsp:cNvPr id="0" name=""/>
        <dsp:cNvSpPr/>
      </dsp:nvSpPr>
      <dsp:spPr>
        <a:xfrm rot="10800000">
          <a:off x="32499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en" sz="2000" b="0" i="1" kern="1200" noProof="0" dirty="0">
              <a:effectLst>
                <a:outerShdw blurRad="38100" dist="38100" dir="2700000" algn="tl">
                  <a:srgbClr val="000000">
                    <a:alpha val="43137"/>
                  </a:srgbClr>
                </a:outerShdw>
              </a:effectLst>
            </a:rPr>
            <a:t> </a:t>
          </a:r>
          <a:r>
            <a:rPr lang="en" sz="2000" b="1" kern="1200" noProof="0" dirty="0"/>
            <a:t>: </a:t>
          </a:r>
          <a:r>
            <a:rPr lang="en" sz="2000" b="0" i="1" kern="1200" noProof="0" dirty="0">
              <a:effectLst>
                <a:outerShdw blurRad="38100" dist="38100" dir="2700000" algn="tl">
                  <a:srgbClr val="000000">
                    <a:alpha val="43137"/>
                  </a:srgbClr>
                </a:outerShdw>
              </a:effectLst>
            </a:rPr>
            <a:t> asjēmoneō</a:t>
          </a:r>
          <a:r>
            <a:rPr lang="en" sz="2000" b="1" kern="1200" noProof="0" dirty="0"/>
            <a:t> </a:t>
          </a:r>
          <a:r>
            <a:rPr lang="ar-SA" sz="2000" b="1" kern="1200" noProof="0" dirty="0"/>
            <a:t>أن يتصرف بشكل غير لائق</a:t>
          </a:r>
          <a:endParaRPr lang="en" sz="2000" b="1" kern="1200" noProof="0" dirty="0"/>
        </a:p>
      </dsp:txBody>
      <dsp:txXfrm rot="10800000">
        <a:off x="3561599" y="2642362"/>
        <a:ext cx="2840428" cy="623204"/>
      </dsp:txXfrm>
    </dsp:sp>
    <dsp:sp modelId="{D8FE57D5-CC58-4448-9530-962042026ED1}">
      <dsp:nvSpPr>
        <dsp:cNvPr id="0" name=""/>
        <dsp:cNvSpPr/>
      </dsp:nvSpPr>
      <dsp:spPr>
        <a:xfrm rot="10800000">
          <a:off x="4486"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a:lnSpc>
              <a:spcPct val="90000"/>
            </a:lnSpc>
            <a:spcBef>
              <a:spcPct val="0"/>
            </a:spcBef>
            <a:spcAft>
              <a:spcPct val="35000"/>
            </a:spcAft>
            <a:buNone/>
          </a:pPr>
          <a:r>
            <a:rPr lang="ar-SA" sz="2000" b="1" kern="1200" noProof="0" dirty="0"/>
            <a:t>ولا تتصرف ضد الأعراف الاجتماعية والأخلاقية</a:t>
          </a:r>
          <a:endParaRPr lang="en" sz="2000" b="1" kern="1200" noProof="0" dirty="0"/>
        </a:p>
      </dsp:txBody>
      <dsp:txXfrm rot="10800000">
        <a:off x="316088" y="2642362"/>
        <a:ext cx="2840428" cy="623204"/>
      </dsp:txXfrm>
    </dsp:sp>
    <dsp:sp modelId="{FEA9585B-2310-4252-B817-AAA4F9838368}">
      <dsp:nvSpPr>
        <dsp:cNvPr id="0" name=""/>
        <dsp:cNvSpPr/>
      </dsp:nvSpPr>
      <dsp:spPr>
        <a:xfrm rot="10800000">
          <a:off x="6470411"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لا تبحث عن نفسه</a:t>
          </a:r>
          <a:endParaRPr lang="en" sz="2400" b="1" kern="1200" noProof="0" dirty="0">
            <a:effectLst>
              <a:outerShdw blurRad="38100" dist="38100" dir="2700000" algn="tl">
                <a:srgbClr val="000000">
                  <a:alpha val="43137"/>
                </a:srgbClr>
              </a:outerShdw>
            </a:effectLst>
          </a:endParaRPr>
        </a:p>
      </dsp:txBody>
      <dsp:txXfrm rot="10800000">
        <a:off x="6658123" y="3434508"/>
        <a:ext cx="1805117" cy="750849"/>
      </dsp:txXfrm>
    </dsp:sp>
    <dsp:sp modelId="{361FE7B8-5C4B-437A-AE96-F3A6E0833C37}">
      <dsp:nvSpPr>
        <dsp:cNvPr id="0" name=""/>
        <dsp:cNvSpPr/>
      </dsp:nvSpPr>
      <dsp:spPr>
        <a:xfrm rot="10800000">
          <a:off x="3250805"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en" sz="2000" b="0" i="1" kern="1200" noProof="0" dirty="0">
              <a:effectLst>
                <a:outerShdw blurRad="38100" dist="38100" dir="2700000" algn="tl">
                  <a:srgbClr val="000000">
                    <a:alpha val="43137"/>
                  </a:srgbClr>
                </a:outerShdw>
              </a:effectLst>
            </a:rPr>
            <a:t> </a:t>
          </a:r>
          <a:r>
            <a:rPr lang="en" sz="2000" b="1" kern="1200" noProof="0" dirty="0"/>
            <a:t>: </a:t>
          </a:r>
          <a:r>
            <a:rPr lang="en" sz="2000" b="0" i="1" kern="1200" noProof="0" dirty="0">
              <a:effectLst>
                <a:outerShdw blurRad="38100" dist="38100" dir="2700000" algn="tl">
                  <a:srgbClr val="000000">
                    <a:alpha val="43137"/>
                  </a:srgbClr>
                </a:outerShdw>
              </a:effectLst>
            </a:rPr>
            <a:t> zēteō</a:t>
          </a:r>
          <a:r>
            <a:rPr lang="en" sz="2000" b="1" kern="1200" noProof="0" dirty="0"/>
            <a:t> </a:t>
          </a:r>
          <a:r>
            <a:rPr lang="ar-SA" sz="2000" b="1" kern="1200" noProof="0" dirty="0"/>
            <a:t>البحث</a:t>
          </a:r>
          <a:endParaRPr lang="en" sz="2000" b="1" kern="1200" noProof="0" dirty="0"/>
        </a:p>
      </dsp:txBody>
      <dsp:txXfrm rot="10800000">
        <a:off x="3562407" y="3498330"/>
        <a:ext cx="2840428" cy="623204"/>
      </dsp:txXfrm>
    </dsp:sp>
    <dsp:sp modelId="{A59A0B62-003F-4038-A25E-0EB235616BF2}">
      <dsp:nvSpPr>
        <dsp:cNvPr id="0" name=""/>
        <dsp:cNvSpPr/>
      </dsp:nvSpPr>
      <dsp:spPr>
        <a:xfrm rot="10800000">
          <a:off x="5294"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a:lnSpc>
              <a:spcPct val="90000"/>
            </a:lnSpc>
            <a:spcBef>
              <a:spcPct val="0"/>
            </a:spcBef>
            <a:spcAft>
              <a:spcPct val="35000"/>
            </a:spcAft>
            <a:buNone/>
          </a:pPr>
          <a:r>
            <a:rPr lang="ar-SA" sz="2000" b="1" kern="1200" noProof="0" dirty="0"/>
            <a:t>يتخلى عن حقوقه من أجل مصلحة الآخرين</a:t>
          </a:r>
          <a:endParaRPr lang="en" sz="2000" b="1" kern="1200" noProof="0" dirty="0"/>
        </a:p>
      </dsp:txBody>
      <dsp:txXfrm rot="10800000">
        <a:off x="316896" y="3498330"/>
        <a:ext cx="2840428" cy="623204"/>
      </dsp:txXfrm>
    </dsp:sp>
    <dsp:sp modelId="{91924D95-6CEC-4FC5-BE12-C31DB7DC3964}">
      <dsp:nvSpPr>
        <dsp:cNvPr id="0" name=""/>
        <dsp:cNvSpPr/>
      </dsp:nvSpPr>
      <dsp:spPr>
        <a:xfrm rot="10800000">
          <a:off x="6470411"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لا تتم استفزاز</a:t>
          </a:r>
          <a:endParaRPr lang="en" sz="2400" b="1" kern="1200" noProof="0" dirty="0">
            <a:effectLst>
              <a:outerShdw blurRad="38100" dist="38100" dir="2700000" algn="tl">
                <a:srgbClr val="000000">
                  <a:alpha val="43137"/>
                </a:srgbClr>
              </a:outerShdw>
            </a:effectLst>
          </a:endParaRPr>
        </a:p>
      </dsp:txBody>
      <dsp:txXfrm rot="10800000">
        <a:off x="6658123" y="4293050"/>
        <a:ext cx="1805117" cy="750849"/>
      </dsp:txXfrm>
    </dsp:sp>
    <dsp:sp modelId="{ED56B013-7A69-4BC3-AE95-16DB4F0CB600}">
      <dsp:nvSpPr>
        <dsp:cNvPr id="0" name=""/>
        <dsp:cNvSpPr/>
      </dsp:nvSpPr>
      <dsp:spPr>
        <a:xfrm rot="10800000">
          <a:off x="3250805"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en" sz="2000" b="0" i="1" kern="1200" noProof="0" dirty="0">
              <a:effectLst>
                <a:outerShdw blurRad="38100" dist="38100" dir="2700000" algn="tl">
                  <a:srgbClr val="000000">
                    <a:alpha val="43137"/>
                  </a:srgbClr>
                </a:outerShdw>
              </a:effectLst>
            </a:rPr>
            <a:t> </a:t>
          </a:r>
          <a:r>
            <a:rPr lang="en" sz="2000" b="1" kern="1200" noProof="0" dirty="0"/>
            <a:t>: </a:t>
          </a:r>
          <a:r>
            <a:rPr lang="en" sz="2000" b="0" i="1" kern="1200" noProof="0" dirty="0">
              <a:effectLst>
                <a:outerShdw blurRad="38100" dist="38100" dir="2700000" algn="tl">
                  <a:srgbClr val="000000">
                    <a:alpha val="43137"/>
                  </a:srgbClr>
                </a:outerShdw>
              </a:effectLst>
            </a:rPr>
            <a:t> paroxynō </a:t>
          </a:r>
          <a:r>
            <a:rPr lang="ar-SA" sz="2000" b="1" kern="1200" noProof="0" dirty="0"/>
            <a:t>لشحذ شيء ما ليثير أو يثير أو يثير الإحباط</a:t>
          </a:r>
          <a:endParaRPr lang="en" sz="2000" b="1" kern="1200" noProof="0" dirty="0"/>
        </a:p>
      </dsp:txBody>
      <dsp:txXfrm rot="10800000">
        <a:off x="3628803" y="4290476"/>
        <a:ext cx="2707635" cy="755997"/>
      </dsp:txXfrm>
    </dsp:sp>
    <dsp:sp modelId="{164C8E25-0F11-4535-8F6B-5D6C014D9107}">
      <dsp:nvSpPr>
        <dsp:cNvPr id="0" name=""/>
        <dsp:cNvSpPr/>
      </dsp:nvSpPr>
      <dsp:spPr>
        <a:xfrm rot="10800000">
          <a:off x="5294"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a:lnSpc>
              <a:spcPct val="90000"/>
            </a:lnSpc>
            <a:spcBef>
              <a:spcPct val="0"/>
            </a:spcBef>
            <a:spcAft>
              <a:spcPct val="35000"/>
            </a:spcAft>
            <a:buNone/>
          </a:pPr>
          <a:r>
            <a:rPr lang="ar-SA" sz="2000" b="1" kern="1200" noProof="0" dirty="0"/>
            <a:t>ليس عصبيا ولا حساسا بشكل مفرط</a:t>
          </a:r>
          <a:endParaRPr lang="en" sz="2000" b="1" kern="1200" noProof="0" dirty="0"/>
        </a:p>
      </dsp:txBody>
      <dsp:txXfrm rot="10800000">
        <a:off x="383292" y="4290476"/>
        <a:ext cx="2707635" cy="755997"/>
      </dsp:txXfrm>
    </dsp:sp>
    <dsp:sp modelId="{BF6C196A-F9BA-482C-8FFB-463A4F6BE7D1}">
      <dsp:nvSpPr>
        <dsp:cNvPr id="0" name=""/>
        <dsp:cNvSpPr/>
      </dsp:nvSpPr>
      <dsp:spPr>
        <a:xfrm rot="10800000">
          <a:off x="6474898"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لا تعتقد أي شر</a:t>
          </a:r>
          <a:endParaRPr lang="en" sz="2400" b="1" kern="1200" noProof="0" dirty="0">
            <a:effectLst>
              <a:outerShdw blurRad="38100" dist="38100" dir="2700000" algn="tl">
                <a:srgbClr val="000000">
                  <a:alpha val="43137"/>
                </a:srgbClr>
              </a:outerShdw>
            </a:effectLst>
          </a:endParaRPr>
        </a:p>
      </dsp:txBody>
      <dsp:txXfrm rot="10800000">
        <a:off x="6662610" y="5154166"/>
        <a:ext cx="1805117" cy="750849"/>
      </dsp:txXfrm>
    </dsp:sp>
    <dsp:sp modelId="{DA2DF499-8290-441B-B627-1655DEBC7209}">
      <dsp:nvSpPr>
        <dsp:cNvPr id="0" name=""/>
        <dsp:cNvSpPr/>
      </dsp:nvSpPr>
      <dsp:spPr>
        <a:xfrm rot="10800000">
          <a:off x="3250805"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fr-FR" sz="2000" b="0" i="1" kern="1200" noProof="0" dirty="0">
              <a:effectLst>
                <a:outerShdw blurRad="38100" dist="38100" dir="2700000" algn="tl">
                  <a:srgbClr val="000000">
                    <a:alpha val="43137"/>
                  </a:srgbClr>
                </a:outerShdw>
              </a:effectLst>
            </a:rPr>
            <a:t> </a:t>
          </a:r>
          <a:r>
            <a:rPr lang="en" sz="2000" b="1" kern="1200" noProof="0" dirty="0"/>
            <a:t>: </a:t>
          </a:r>
          <a:r>
            <a:rPr lang="fr-FR" sz="2000" b="0" i="1" kern="1200" noProof="0" dirty="0">
              <a:effectLst>
                <a:outerShdw blurRad="38100" dist="38100" dir="2700000" algn="tl">
                  <a:srgbClr val="000000">
                    <a:alpha val="43137"/>
                  </a:srgbClr>
                </a:outerShdw>
              </a:effectLst>
            </a:rPr>
            <a:t> L</a:t>
          </a:r>
          <a:r>
            <a:rPr lang="en" sz="2000" b="0" i="1" kern="1200" noProof="0" dirty="0">
              <a:effectLst>
                <a:outerShdw blurRad="38100" dist="38100" dir="2700000" algn="tl">
                  <a:srgbClr val="000000">
                    <a:alpha val="43137"/>
                  </a:srgbClr>
                </a:outerShdw>
              </a:effectLst>
            </a:rPr>
            <a:t>ogizomai  </a:t>
          </a:r>
          <a:r>
            <a:rPr lang="ar-SA" sz="2000" b="1" kern="1200" noProof="0" dirty="0"/>
            <a:t>يراجع ويحصي</a:t>
          </a:r>
          <a:endParaRPr lang="en" sz="2000" b="1" kern="1200" noProof="0" dirty="0"/>
        </a:p>
      </dsp:txBody>
      <dsp:txXfrm rot="10800000">
        <a:off x="3628803" y="5151592"/>
        <a:ext cx="2707635" cy="755997"/>
      </dsp:txXfrm>
    </dsp:sp>
    <dsp:sp modelId="{649A6CBF-F290-4EEE-B78D-0D564C2B9D25}">
      <dsp:nvSpPr>
        <dsp:cNvPr id="0" name=""/>
        <dsp:cNvSpPr/>
      </dsp:nvSpPr>
      <dsp:spPr>
        <a:xfrm rot="10800000">
          <a:off x="5294"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a:lnSpc>
              <a:spcPct val="90000"/>
            </a:lnSpc>
            <a:spcBef>
              <a:spcPct val="0"/>
            </a:spcBef>
            <a:spcAft>
              <a:spcPct val="35000"/>
            </a:spcAft>
            <a:buNone/>
          </a:pPr>
          <a:r>
            <a:rPr lang="ar-SA" sz="2000" b="1" kern="1200" noProof="0" dirty="0"/>
            <a:t>تغفر وتتجاهل المخالفات التي تلقاها</a:t>
          </a:r>
          <a:endParaRPr lang="en" sz="2000" b="1" kern="1200" noProof="0" dirty="0"/>
        </a:p>
      </dsp:txBody>
      <dsp:txXfrm rot="10800000">
        <a:off x="383292" y="5151592"/>
        <a:ext cx="2707635" cy="755997"/>
      </dsp:txXfrm>
    </dsp:sp>
    <dsp:sp modelId="{0E148539-EB33-4ABA-B989-DB519EA8B5CE}">
      <dsp:nvSpPr>
        <dsp:cNvPr id="0" name=""/>
        <dsp:cNvSpPr/>
      </dsp:nvSpPr>
      <dsp:spPr>
        <a:xfrm rot="10800000">
          <a:off x="6469604"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لا تفرح بالظلم</a:t>
          </a:r>
          <a:endParaRPr lang="en" sz="2400" b="1" kern="1200" noProof="0" dirty="0">
            <a:effectLst>
              <a:outerShdw blurRad="38100" dist="38100" dir="2700000" algn="tl">
                <a:srgbClr val="000000">
                  <a:alpha val="43137"/>
                </a:srgbClr>
              </a:outerShdw>
            </a:effectLst>
          </a:endParaRPr>
        </a:p>
      </dsp:txBody>
      <dsp:txXfrm rot="10800000">
        <a:off x="6657316" y="6015283"/>
        <a:ext cx="1805924" cy="750849"/>
      </dsp:txXfrm>
    </dsp:sp>
    <dsp:sp modelId="{E9B318AF-1F9A-4683-BD60-E6D76EFFF793}">
      <dsp:nvSpPr>
        <dsp:cNvPr id="0" name=""/>
        <dsp:cNvSpPr/>
      </dsp:nvSpPr>
      <dsp:spPr>
        <a:xfrm rot="10800000">
          <a:off x="32499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rtl="1">
            <a:lnSpc>
              <a:spcPct val="90000"/>
            </a:lnSpc>
            <a:spcBef>
              <a:spcPct val="0"/>
            </a:spcBef>
            <a:spcAft>
              <a:spcPct val="35000"/>
            </a:spcAft>
            <a:buNone/>
          </a:pPr>
          <a:r>
            <a:rPr lang="en" sz="2000" b="0" i="1" kern="1200" noProof="0" dirty="0">
              <a:effectLst>
                <a:outerShdw blurRad="38100" dist="38100" dir="2700000" algn="tl">
                  <a:srgbClr val="000000">
                    <a:alpha val="43137"/>
                  </a:srgbClr>
                </a:outerShdw>
              </a:effectLst>
            </a:rPr>
            <a:t> </a:t>
          </a:r>
          <a:r>
            <a:rPr lang="en" sz="2000" b="1" kern="1200" noProof="0" dirty="0"/>
            <a:t>: </a:t>
          </a:r>
          <a:r>
            <a:rPr lang="en" sz="2000" b="0" i="1" kern="1200" noProof="0" dirty="0">
              <a:effectLst>
                <a:outerShdw blurRad="38100" dist="38100" dir="2700000" algn="tl">
                  <a:srgbClr val="000000">
                    <a:alpha val="43137"/>
                  </a:srgbClr>
                </a:outerShdw>
              </a:effectLst>
            </a:rPr>
            <a:t> jairō</a:t>
          </a:r>
          <a:r>
            <a:rPr lang="ar-SA" sz="2000" b="1" kern="1200" noProof="0" dirty="0"/>
            <a:t>أن تكون مبتهجا أو سعيدا أو تشعر بالراحة</a:t>
          </a:r>
          <a:endParaRPr lang="en" sz="2000" b="1" kern="1200" noProof="0" dirty="0"/>
        </a:p>
      </dsp:txBody>
      <dsp:txXfrm rot="10800000">
        <a:off x="3627995" y="6012709"/>
        <a:ext cx="2707635" cy="755997"/>
      </dsp:txXfrm>
    </dsp:sp>
    <dsp:sp modelId="{F0F60C94-7EB6-4949-BD65-B9F32C4BA715}">
      <dsp:nvSpPr>
        <dsp:cNvPr id="0" name=""/>
        <dsp:cNvSpPr/>
      </dsp:nvSpPr>
      <dsp:spPr>
        <a:xfrm rot="10800000">
          <a:off x="4486"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ctr" defTabSz="889000">
            <a:lnSpc>
              <a:spcPct val="90000"/>
            </a:lnSpc>
            <a:spcBef>
              <a:spcPct val="0"/>
            </a:spcBef>
            <a:spcAft>
              <a:spcPct val="35000"/>
            </a:spcAft>
            <a:buNone/>
          </a:pPr>
          <a:r>
            <a:rPr lang="ar-SA" sz="2000" b="1" kern="1200" noProof="0" dirty="0"/>
            <a:t>لا يفرح بالأخطاء، بل يسعى لتصحيحها</a:t>
          </a:r>
          <a:endParaRPr lang="en" sz="2000" b="1" kern="1200" noProof="0" dirty="0"/>
        </a:p>
      </dsp:txBody>
      <dsp:txXfrm rot="10800000">
        <a:off x="382484"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8987760"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t>تحمل الضرب والإهانات والازدراء (متى 27:27-31)</a:t>
          </a:r>
          <a:endParaRPr lang="en" sz="2400" b="1" kern="1200" noProof="0" dirty="0"/>
        </a:p>
      </dsp:txBody>
      <dsp:txXfrm>
        <a:off x="9027852" y="44516"/>
        <a:ext cx="2211960" cy="1670945"/>
      </dsp:txXfrm>
    </dsp:sp>
    <dsp:sp modelId="{6BE0FF7F-CBB0-49A1-B1A0-CB0C64629F80}">
      <dsp:nvSpPr>
        <dsp:cNvPr id="0" name=""/>
        <dsp:cNvSpPr/>
      </dsp:nvSpPr>
      <dsp:spPr>
        <a:xfrm>
          <a:off x="8987760"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يصْبِرُ طَوِيلًا
</a:t>
          </a:r>
          <a:endParaRPr lang="en" sz="2400" b="1" kern="1200" noProof="0" dirty="0">
            <a:effectLst>
              <a:outerShdw blurRad="38100" dist="38100" dir="2700000" algn="tl">
                <a:srgbClr val="000000">
                  <a:alpha val="43137"/>
                </a:srgbClr>
              </a:outerShdw>
            </a:effectLst>
          </a:endParaRPr>
        </a:p>
      </dsp:txBody>
      <dsp:txXfrm>
        <a:off x="9665719" y="1715461"/>
        <a:ext cx="1614185" cy="735745"/>
      </dsp:txXfrm>
    </dsp:sp>
    <dsp:sp modelId="{F9F8D5E1-F607-4EFA-AC38-DA7F70878192}">
      <dsp:nvSpPr>
        <dsp:cNvPr id="0" name=""/>
        <dsp:cNvSpPr/>
      </dsp:nvSpPr>
      <dsp:spPr>
        <a:xfrm>
          <a:off x="8713191"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6222295"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t>كان يهتم بأي شخص يعاني</a:t>
          </a:r>
          <a:endParaRPr lang="en" sz="2400" b="1" kern="1200" noProof="0" dirty="0"/>
        </a:p>
      </dsp:txBody>
      <dsp:txXfrm>
        <a:off x="6262387" y="44516"/>
        <a:ext cx="2211960" cy="1670945"/>
      </dsp:txXfrm>
    </dsp:sp>
    <dsp:sp modelId="{2DF11572-813F-42C6-9E2B-7294E1345C2C}">
      <dsp:nvSpPr>
        <dsp:cNvPr id="0" name=""/>
        <dsp:cNvSpPr/>
      </dsp:nvSpPr>
      <dsp:spPr>
        <a:xfrm>
          <a:off x="6222295"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a:lnSpc>
              <a:spcPct val="90000"/>
            </a:lnSpc>
            <a:spcBef>
              <a:spcPct val="0"/>
            </a:spcBef>
            <a:spcAft>
              <a:spcPct val="35000"/>
            </a:spcAft>
            <a:buNone/>
          </a:pPr>
          <a:r>
            <a:rPr lang="ar-SA" sz="2400" b="1" kern="1200" noProof="0">
              <a:effectLst>
                <a:outerShdw blurRad="38100" dist="38100" dir="2700000" algn="tl">
                  <a:srgbClr val="000000">
                    <a:alpha val="43137"/>
                  </a:srgbClr>
                </a:outerShdw>
              </a:effectLst>
            </a:rPr>
            <a:t>هو طيب</a:t>
          </a:r>
          <a:endParaRPr lang="en" sz="2400" b="1" kern="1200" noProof="0" dirty="0">
            <a:effectLst>
              <a:outerShdw blurRad="38100" dist="38100" dir="2700000" algn="tl">
                <a:srgbClr val="000000">
                  <a:alpha val="43137"/>
                </a:srgbClr>
              </a:outerShdw>
            </a:effectLst>
          </a:endParaRPr>
        </a:p>
      </dsp:txBody>
      <dsp:txXfrm>
        <a:off x="6900253" y="1715461"/>
        <a:ext cx="1614185" cy="735745"/>
      </dsp:txXfrm>
    </dsp:sp>
    <dsp:sp modelId="{46300B88-15D6-4AD9-BDC7-CBB7A108754F}">
      <dsp:nvSpPr>
        <dsp:cNvPr id="0" name=""/>
        <dsp:cNvSpPr/>
      </dsp:nvSpPr>
      <dsp:spPr>
        <a:xfrm>
          <a:off x="5947726"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3456829"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t>كان يعلم الحقيقة بوضوح وقناعة</a:t>
          </a:r>
          <a:endParaRPr lang="en" sz="2400" b="1" kern="1200" noProof="0" dirty="0"/>
        </a:p>
      </dsp:txBody>
      <dsp:txXfrm>
        <a:off x="3496921" y="44516"/>
        <a:ext cx="2211960" cy="1670945"/>
      </dsp:txXfrm>
    </dsp:sp>
    <dsp:sp modelId="{B0BF597D-CCA4-45CE-AA41-60450BEE2E49}">
      <dsp:nvSpPr>
        <dsp:cNvPr id="0" name=""/>
        <dsp:cNvSpPr/>
      </dsp:nvSpPr>
      <dsp:spPr>
        <a:xfrm>
          <a:off x="3456829"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يفرح بالحقيقة</a:t>
          </a:r>
          <a:endParaRPr lang="en" sz="2400" b="1" kern="1200" noProof="0" dirty="0">
            <a:effectLst>
              <a:outerShdw blurRad="38100" dist="38100" dir="2700000" algn="tl">
                <a:srgbClr val="000000">
                  <a:alpha val="43137"/>
                </a:srgbClr>
              </a:outerShdw>
            </a:effectLst>
          </a:endParaRPr>
        </a:p>
      </dsp:txBody>
      <dsp:txXfrm>
        <a:off x="4134787" y="1715461"/>
        <a:ext cx="1614185" cy="735745"/>
      </dsp:txXfrm>
    </dsp:sp>
    <dsp:sp modelId="{FB922938-60AB-4CE5-837E-F398A7A8C623}">
      <dsp:nvSpPr>
        <dsp:cNvPr id="0" name=""/>
        <dsp:cNvSpPr/>
      </dsp:nvSpPr>
      <dsp:spPr>
        <a:xfrm>
          <a:off x="3182260"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691364"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t>لم يحكم على المرأة الخاطئة ومنحها المغفرة (يوحنا </a:t>
          </a:r>
          <a:r>
            <a:rPr lang="fr-FR" sz="2400" b="1" kern="1200" noProof="0" dirty="0"/>
            <a:t>10:8</a:t>
          </a:r>
          <a:r>
            <a:rPr lang="ar-SA" sz="2400" b="1" kern="1200" noProof="0" dirty="0"/>
            <a:t>-11)</a:t>
          </a:r>
          <a:endParaRPr lang="en" sz="2400" b="1" kern="1200" noProof="0" dirty="0"/>
        </a:p>
      </dsp:txBody>
      <dsp:txXfrm>
        <a:off x="731456" y="44516"/>
        <a:ext cx="2211960" cy="1670945"/>
      </dsp:txXfrm>
    </dsp:sp>
    <dsp:sp modelId="{8ED2D417-3C6D-42BE-A637-F321BC0F1C64}">
      <dsp:nvSpPr>
        <dsp:cNvPr id="0" name=""/>
        <dsp:cNvSpPr/>
      </dsp:nvSpPr>
      <dsp:spPr>
        <a:xfrm>
          <a:off x="691364"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يتحمل كل شيء</a:t>
          </a:r>
          <a:endParaRPr lang="en" sz="2400" b="1" kern="1200" noProof="0" dirty="0">
            <a:effectLst>
              <a:outerShdw blurRad="38100" dist="38100" dir="2700000" algn="tl">
                <a:srgbClr val="000000">
                  <a:alpha val="43137"/>
                </a:srgbClr>
              </a:outerShdw>
            </a:effectLst>
          </a:endParaRPr>
        </a:p>
      </dsp:txBody>
      <dsp:txXfrm>
        <a:off x="1369322" y="1715461"/>
        <a:ext cx="1614185" cy="735745"/>
      </dsp:txXfrm>
    </dsp:sp>
    <dsp:sp modelId="{5BAABFC6-A68D-408E-A6AD-CA536B70ADB6}">
      <dsp:nvSpPr>
        <dsp:cNvPr id="0" name=""/>
        <dsp:cNvSpPr/>
      </dsp:nvSpPr>
      <dsp:spPr>
        <a:xfrm>
          <a:off x="416794"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7605028"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t>آمن بصدق توبة زكّا ونيّة قلبه الصادقة(لوقا </a:t>
          </a:r>
          <a:r>
            <a:rPr lang="fr-FR" sz="2400" b="1" kern="1200" noProof="0" dirty="0"/>
            <a:t>8:19</a:t>
          </a:r>
          <a:r>
            <a:rPr lang="ar-SA" sz="2400" b="1" kern="1200" noProof="0" dirty="0"/>
            <a:t>-9)</a:t>
          </a:r>
          <a:endParaRPr lang="en" sz="2400" b="1" kern="1200" noProof="0" dirty="0"/>
        </a:p>
      </dsp:txBody>
      <dsp:txXfrm>
        <a:off x="7645120" y="2932018"/>
        <a:ext cx="2211960" cy="1670945"/>
      </dsp:txXfrm>
    </dsp:sp>
    <dsp:sp modelId="{DCD78947-53D8-40B5-AA73-E5793E20D177}">
      <dsp:nvSpPr>
        <dsp:cNvPr id="0" name=""/>
        <dsp:cNvSpPr/>
      </dsp:nvSpPr>
      <dsp:spPr>
        <a:xfrm>
          <a:off x="7605028"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يؤمن بكل شيء</a:t>
          </a:r>
          <a:endParaRPr lang="en" sz="2400" b="1" kern="1200" noProof="0" dirty="0">
            <a:effectLst>
              <a:outerShdw blurRad="38100" dist="38100" dir="2700000" algn="tl">
                <a:srgbClr val="000000">
                  <a:alpha val="43137"/>
                </a:srgbClr>
              </a:outerShdw>
            </a:effectLst>
          </a:endParaRPr>
        </a:p>
      </dsp:txBody>
      <dsp:txXfrm>
        <a:off x="8282986" y="4603097"/>
        <a:ext cx="1614185" cy="735745"/>
      </dsp:txXfrm>
    </dsp:sp>
    <dsp:sp modelId="{3F22C4B6-C079-4973-8BB2-79A23ACE0857}">
      <dsp:nvSpPr>
        <dsp:cNvPr id="0" name=""/>
        <dsp:cNvSpPr/>
      </dsp:nvSpPr>
      <dsp:spPr>
        <a:xfrm>
          <a:off x="733045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839562"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t>أعد 12 رجلا لمهمة "مستحيلة"</a:t>
          </a:r>
          <a:endParaRPr lang="en" sz="2400" b="1" kern="1200" noProof="0" dirty="0"/>
        </a:p>
      </dsp:txBody>
      <dsp:txXfrm>
        <a:off x="4879654" y="2932018"/>
        <a:ext cx="2211960" cy="1670945"/>
      </dsp:txXfrm>
    </dsp:sp>
    <dsp:sp modelId="{5913AA16-EB74-4F20-9642-ED922FB53DE3}">
      <dsp:nvSpPr>
        <dsp:cNvPr id="0" name=""/>
        <dsp:cNvSpPr/>
      </dsp:nvSpPr>
      <dsp:spPr>
        <a:xfrm>
          <a:off x="4839562"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يأمل أن يكون كل شيء</a:t>
          </a:r>
          <a:endParaRPr lang="en" sz="2400" b="1" kern="1200" noProof="0" dirty="0">
            <a:effectLst>
              <a:outerShdw blurRad="38100" dist="38100" dir="2700000" algn="tl">
                <a:srgbClr val="000000">
                  <a:alpha val="43137"/>
                </a:srgbClr>
              </a:outerShdw>
            </a:effectLst>
          </a:endParaRPr>
        </a:p>
      </dsp:txBody>
      <dsp:txXfrm>
        <a:off x="5517520" y="4603097"/>
        <a:ext cx="1614185" cy="735745"/>
      </dsp:txXfrm>
    </dsp:sp>
    <dsp:sp modelId="{795C8EFA-4533-4891-8D05-73565B751098}">
      <dsp:nvSpPr>
        <dsp:cNvPr id="0" name=""/>
        <dsp:cNvSpPr/>
      </dsp:nvSpPr>
      <dsp:spPr>
        <a:xfrm>
          <a:off x="4564993"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2074096"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t>تحمل الجوع والرفض والألم والاضطهاد</a:t>
          </a:r>
          <a:endParaRPr lang="en" sz="2400" b="1" kern="1200" noProof="0" dirty="0"/>
        </a:p>
      </dsp:txBody>
      <dsp:txXfrm>
        <a:off x="2114188" y="2932018"/>
        <a:ext cx="2211960" cy="1670945"/>
      </dsp:txXfrm>
    </dsp:sp>
    <dsp:sp modelId="{84DE7143-48BC-47DA-BA03-B16160E8CD61}">
      <dsp:nvSpPr>
        <dsp:cNvPr id="0" name=""/>
        <dsp:cNvSpPr/>
      </dsp:nvSpPr>
      <dsp:spPr>
        <a:xfrm>
          <a:off x="2074096"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a:lnSpc>
              <a:spcPct val="90000"/>
            </a:lnSpc>
            <a:spcBef>
              <a:spcPct val="0"/>
            </a:spcBef>
            <a:spcAft>
              <a:spcPct val="35000"/>
            </a:spcAft>
            <a:buNone/>
          </a:pPr>
          <a:r>
            <a:rPr lang="ar-SA" sz="2400" b="1" kern="1200" noProof="0" dirty="0">
              <a:effectLst>
                <a:outerShdw blurRad="38100" dist="38100" dir="2700000" algn="tl">
                  <a:srgbClr val="000000">
                    <a:alpha val="43137"/>
                  </a:srgbClr>
                </a:outerShdw>
              </a:effectLst>
            </a:rPr>
            <a:t>يتحمل كل شيء</a:t>
          </a:r>
          <a:endParaRPr lang="en" sz="2400" b="1" kern="1200" noProof="0" dirty="0">
            <a:effectLst>
              <a:outerShdw blurRad="38100" dist="38100" dir="2700000" algn="tl">
                <a:srgbClr val="000000">
                  <a:alpha val="43137"/>
                </a:srgbClr>
              </a:outerShdw>
            </a:effectLst>
          </a:endParaRPr>
        </a:p>
      </dsp:txBody>
      <dsp:txXfrm>
        <a:off x="2752054" y="4603097"/>
        <a:ext cx="1614185" cy="735745"/>
      </dsp:txXfrm>
    </dsp:sp>
    <dsp:sp modelId="{969454A3-B4CB-43C6-8FA5-556E7C08AA2C}">
      <dsp:nvSpPr>
        <dsp:cNvPr id="0" name=""/>
        <dsp:cNvSpPr/>
      </dsp:nvSpPr>
      <dsp:spPr>
        <a:xfrm>
          <a:off x="1799527"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8924506"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solidFill>
                <a:schemeClr val="bg1"/>
              </a:solidFill>
              <a:effectLst>
                <a:outerShdw blurRad="38100" dist="38100" dir="2700000" algn="tl">
                  <a:srgbClr val="000000">
                    <a:alpha val="43137"/>
                  </a:srgbClr>
                </a:outerShdw>
              </a:effectLst>
            </a:rPr>
            <a:t>لم يكن يسعى إلى التكريمات، وكان يرتبط بالمتواضعين</a:t>
          </a:r>
          <a:endParaRPr lang="en" sz="2400" b="1" kern="1200" noProof="0" dirty="0">
            <a:solidFill>
              <a:schemeClr val="bg1"/>
            </a:solidFill>
            <a:effectLst>
              <a:outerShdw blurRad="38100" dist="38100" dir="2700000" algn="tl">
                <a:srgbClr val="000000">
                  <a:alpha val="43137"/>
                </a:srgbClr>
              </a:outerShdw>
            </a:effectLst>
          </a:endParaRPr>
        </a:p>
      </dsp:txBody>
      <dsp:txXfrm>
        <a:off x="8964618" y="224355"/>
        <a:ext cx="2213083" cy="1671793"/>
      </dsp:txXfrm>
    </dsp:sp>
    <dsp:sp modelId="{9B67C606-7E82-4272-9564-5CC13E9082A7}">
      <dsp:nvSpPr>
        <dsp:cNvPr id="0" name=""/>
        <dsp:cNvSpPr/>
      </dsp:nvSpPr>
      <dsp:spPr>
        <a:xfrm>
          <a:off x="8963928"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a:lnSpc>
              <a:spcPct val="90000"/>
            </a:lnSpc>
            <a:spcBef>
              <a:spcPct val="0"/>
            </a:spcBef>
            <a:spcAft>
              <a:spcPct val="35000"/>
            </a:spcAft>
            <a:buNone/>
          </a:pPr>
          <a:r>
            <a:rPr lang="ar-SA" sz="2400" b="1" kern="1200" noProof="0" dirty="0">
              <a:solidFill>
                <a:schemeClr val="tx1"/>
              </a:solidFill>
            </a:rPr>
            <a:t>هو لا يحسد</a:t>
          </a:r>
          <a:endParaRPr lang="en" sz="2400" b="1" kern="1200" noProof="0" dirty="0">
            <a:solidFill>
              <a:schemeClr val="tx1"/>
            </a:solidFill>
          </a:endParaRPr>
        </a:p>
      </dsp:txBody>
      <dsp:txXfrm>
        <a:off x="9642230" y="1888409"/>
        <a:ext cx="1615005" cy="736119"/>
      </dsp:txXfrm>
    </dsp:sp>
    <dsp:sp modelId="{FFC15726-A314-45F1-B5FB-0EF4D0146EC0}">
      <dsp:nvSpPr>
        <dsp:cNvPr id="0" name=""/>
        <dsp:cNvSpPr/>
      </dsp:nvSpPr>
      <dsp:spPr>
        <a:xfrm>
          <a:off x="869002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6197866"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solidFill>
                <a:schemeClr val="bg1"/>
              </a:solidFill>
              <a:effectLst>
                <a:outerShdw blurRad="38100" dist="38100" dir="2700000" algn="tl">
                  <a:srgbClr val="000000">
                    <a:alpha val="43137"/>
                  </a:srgbClr>
                </a:outerShdw>
              </a:effectLst>
            </a:rPr>
            <a:t>على الرغم من كونه ملك الكون، إلا أنه لم يتفاخر بذلك</a:t>
          </a:r>
          <a:endParaRPr lang="en" sz="2400" b="1" kern="1200" noProof="0" dirty="0">
            <a:solidFill>
              <a:schemeClr val="bg1"/>
            </a:solidFill>
            <a:effectLst>
              <a:outerShdw blurRad="38100" dist="38100" dir="2700000" algn="tl">
                <a:srgbClr val="000000">
                  <a:alpha val="43137"/>
                </a:srgbClr>
              </a:outerShdw>
            </a:effectLst>
          </a:endParaRPr>
        </a:p>
      </dsp:txBody>
      <dsp:txXfrm>
        <a:off x="6237978" y="216480"/>
        <a:ext cx="2213083" cy="1671793"/>
      </dsp:txXfrm>
    </dsp:sp>
    <dsp:sp modelId="{F42BEF30-E54C-4ECF-BBE3-277F30645CF6}">
      <dsp:nvSpPr>
        <dsp:cNvPr id="0" name=""/>
        <dsp:cNvSpPr/>
      </dsp:nvSpPr>
      <dsp:spPr>
        <a:xfrm>
          <a:off x="6197866"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r" defTabSz="889000">
            <a:lnSpc>
              <a:spcPct val="90000"/>
            </a:lnSpc>
            <a:spcBef>
              <a:spcPct val="0"/>
            </a:spcBef>
            <a:spcAft>
              <a:spcPct val="35000"/>
            </a:spcAft>
            <a:buNone/>
          </a:pPr>
          <a:r>
            <a:rPr lang="ar-SA" sz="2000" b="1" kern="1200" noProof="0" dirty="0">
              <a:solidFill>
                <a:schemeClr val="tx1"/>
              </a:solidFill>
            </a:rPr>
            <a:t>هو لا يتباهى بنفسه</a:t>
          </a:r>
          <a:endParaRPr lang="en" sz="2000" b="1" kern="1200" noProof="0" dirty="0">
            <a:solidFill>
              <a:schemeClr val="tx1"/>
            </a:solidFill>
          </a:endParaRPr>
        </a:p>
      </dsp:txBody>
      <dsp:txXfrm>
        <a:off x="6876168" y="1888409"/>
        <a:ext cx="1615005" cy="736119"/>
      </dsp:txXfrm>
    </dsp:sp>
    <dsp:sp modelId="{B1CB84AA-D097-4BBB-842A-B34B0C722ED2}">
      <dsp:nvSpPr>
        <dsp:cNvPr id="0" name=""/>
        <dsp:cNvSpPr/>
      </dsp:nvSpPr>
      <dsp:spPr>
        <a:xfrm>
          <a:off x="5923964"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343180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solidFill>
                <a:schemeClr val="bg1"/>
              </a:solidFill>
              <a:effectLst>
                <a:outerShdw blurRad="38100" dist="38100" dir="2700000" algn="tl">
                  <a:srgbClr val="000000">
                    <a:alpha val="43137"/>
                  </a:srgbClr>
                </a:outerShdw>
              </a:effectLst>
            </a:rPr>
            <a:t>كان مستعدا للقيام بأبسط الأعمال</a:t>
          </a:r>
          <a:endParaRPr lang="en" sz="2400" b="1" kern="1200" noProof="0" dirty="0">
            <a:solidFill>
              <a:schemeClr val="bg1"/>
            </a:solidFill>
            <a:effectLst>
              <a:outerShdw blurRad="38100" dist="38100" dir="2700000" algn="tl">
                <a:srgbClr val="000000">
                  <a:alpha val="43137"/>
                </a:srgbClr>
              </a:outerShdw>
            </a:effectLst>
          </a:endParaRPr>
        </a:p>
      </dsp:txBody>
      <dsp:txXfrm>
        <a:off x="3471916" y="216480"/>
        <a:ext cx="2213083" cy="1671793"/>
      </dsp:txXfrm>
    </dsp:sp>
    <dsp:sp modelId="{A8E5CCCB-F422-4FCA-8F60-6A8E50C8358A}">
      <dsp:nvSpPr>
        <dsp:cNvPr id="0" name=""/>
        <dsp:cNvSpPr/>
      </dsp:nvSpPr>
      <dsp:spPr>
        <a:xfrm>
          <a:off x="343180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r" defTabSz="889000">
            <a:lnSpc>
              <a:spcPct val="90000"/>
            </a:lnSpc>
            <a:spcBef>
              <a:spcPct val="0"/>
            </a:spcBef>
            <a:spcAft>
              <a:spcPct val="35000"/>
            </a:spcAft>
            <a:buNone/>
          </a:pPr>
          <a:r>
            <a:rPr lang="ar-SA" sz="2000" b="1" kern="1200" noProof="0" dirty="0">
              <a:solidFill>
                <a:schemeClr val="tx1"/>
              </a:solidFill>
            </a:rPr>
            <a:t>هو ليس منتفخا</a:t>
          </a:r>
          <a:endParaRPr lang="en" sz="2000" b="1" kern="1200" noProof="0" dirty="0">
            <a:solidFill>
              <a:schemeClr val="tx1"/>
            </a:solidFill>
          </a:endParaRPr>
        </a:p>
      </dsp:txBody>
      <dsp:txXfrm>
        <a:off x="4110106" y="1888409"/>
        <a:ext cx="1615005" cy="736119"/>
      </dsp:txXfrm>
    </dsp:sp>
    <dsp:sp modelId="{5F65E06B-5066-4D62-986A-635F9C4B20CA}">
      <dsp:nvSpPr>
        <dsp:cNvPr id="0" name=""/>
        <dsp:cNvSpPr/>
      </dsp:nvSpPr>
      <dsp:spPr>
        <a:xfrm>
          <a:off x="3157902"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665742"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solidFill>
                <a:schemeClr val="bg1"/>
              </a:solidFill>
              <a:effectLst>
                <a:outerShdw blurRad="38100" dist="38100" dir="2700000" algn="tl">
                  <a:srgbClr val="000000">
                    <a:alpha val="43137"/>
                  </a:srgbClr>
                </a:outerShdw>
              </a:effectLst>
            </a:rPr>
            <a:t>كان يعامل الجميع بأدب واحترام.</a:t>
          </a:r>
          <a:endParaRPr lang="en" sz="2400" b="1" kern="1200" noProof="0" dirty="0">
            <a:solidFill>
              <a:schemeClr val="bg1"/>
            </a:solidFill>
            <a:effectLst>
              <a:outerShdw blurRad="38100" dist="38100" dir="2700000" algn="tl">
                <a:srgbClr val="000000">
                  <a:alpha val="43137"/>
                </a:srgbClr>
              </a:outerShdw>
            </a:effectLst>
          </a:endParaRPr>
        </a:p>
      </dsp:txBody>
      <dsp:txXfrm>
        <a:off x="705854" y="216480"/>
        <a:ext cx="2213083" cy="1671793"/>
      </dsp:txXfrm>
    </dsp:sp>
    <dsp:sp modelId="{7740320B-352D-48E7-AB7D-D81CC187DBAE}">
      <dsp:nvSpPr>
        <dsp:cNvPr id="0" name=""/>
        <dsp:cNvSpPr/>
      </dsp:nvSpPr>
      <dsp:spPr>
        <a:xfrm>
          <a:off x="665742"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r" defTabSz="889000">
            <a:lnSpc>
              <a:spcPct val="90000"/>
            </a:lnSpc>
            <a:spcBef>
              <a:spcPct val="0"/>
            </a:spcBef>
            <a:spcAft>
              <a:spcPct val="35000"/>
            </a:spcAft>
            <a:buNone/>
          </a:pPr>
          <a:r>
            <a:rPr lang="ar-SA" sz="2000" b="1" kern="1200" noProof="0" dirty="0">
              <a:solidFill>
                <a:schemeClr val="tx1"/>
              </a:solidFill>
            </a:rPr>
            <a:t>ا يتصرّف بغير لياقة</a:t>
          </a:r>
          <a:endParaRPr lang="en" sz="2000" b="1" kern="1200" noProof="0" dirty="0">
            <a:solidFill>
              <a:schemeClr val="tx1"/>
            </a:solidFill>
          </a:endParaRPr>
        </a:p>
      </dsp:txBody>
      <dsp:txXfrm>
        <a:off x="1344044" y="1888409"/>
        <a:ext cx="1615005" cy="736119"/>
      </dsp:txXfrm>
    </dsp:sp>
    <dsp:sp modelId="{876BC4F4-F50C-4F38-B8F9-DC01BA014DA5}">
      <dsp:nvSpPr>
        <dsp:cNvPr id="0" name=""/>
        <dsp:cNvSpPr/>
      </dsp:nvSpPr>
      <dsp:spPr>
        <a:xfrm>
          <a:off x="391840"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8963928"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solidFill>
                <a:schemeClr val="bg1"/>
              </a:solidFill>
              <a:effectLst>
                <a:outerShdw blurRad="38100" dist="38100" dir="2700000" algn="tl">
                  <a:srgbClr val="000000">
                    <a:alpha val="43137"/>
                  </a:srgbClr>
                </a:outerShdw>
              </a:effectLst>
            </a:rPr>
            <a:t>كان دائما ينفذ إرادة أبيه (يوحنا 38:6)</a:t>
          </a:r>
          <a:endParaRPr lang="en" sz="2400" b="1" kern="1200" noProof="0" dirty="0">
            <a:solidFill>
              <a:schemeClr val="bg1"/>
            </a:solidFill>
            <a:effectLst>
              <a:outerShdw blurRad="38100" dist="38100" dir="2700000" algn="tl">
                <a:srgbClr val="000000">
                  <a:alpha val="43137"/>
                </a:srgbClr>
              </a:outerShdw>
            </a:effectLst>
          </a:endParaRPr>
        </a:p>
      </dsp:txBody>
      <dsp:txXfrm>
        <a:off x="9004040" y="3067003"/>
        <a:ext cx="2213083" cy="1671793"/>
      </dsp:txXfrm>
    </dsp:sp>
    <dsp:sp modelId="{9DE5B9B5-A589-4BA7-BC84-701E4C5C1116}">
      <dsp:nvSpPr>
        <dsp:cNvPr id="0" name=""/>
        <dsp:cNvSpPr/>
      </dsp:nvSpPr>
      <dsp:spPr>
        <a:xfrm>
          <a:off x="8963928"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r" defTabSz="889000">
            <a:lnSpc>
              <a:spcPct val="90000"/>
            </a:lnSpc>
            <a:spcBef>
              <a:spcPct val="0"/>
            </a:spcBef>
            <a:spcAft>
              <a:spcPct val="35000"/>
            </a:spcAft>
            <a:buNone/>
          </a:pPr>
          <a:r>
            <a:rPr lang="ar-SA" sz="2000" b="1" kern="1200" noProof="0">
              <a:solidFill>
                <a:schemeClr val="tx1"/>
              </a:solidFill>
            </a:rPr>
            <a:t>هو لا يبحث عن ملكه</a:t>
          </a:r>
          <a:endParaRPr lang="en" sz="2000" b="1" kern="1200" noProof="0" dirty="0">
            <a:solidFill>
              <a:schemeClr val="tx1"/>
            </a:solidFill>
          </a:endParaRPr>
        </a:p>
      </dsp:txBody>
      <dsp:txXfrm>
        <a:off x="9642230" y="4738796"/>
        <a:ext cx="1615005" cy="736119"/>
      </dsp:txXfrm>
    </dsp:sp>
    <dsp:sp modelId="{58F0DE82-FA84-4FF9-96D7-BE7A5F744133}">
      <dsp:nvSpPr>
        <dsp:cNvPr id="0" name=""/>
        <dsp:cNvSpPr/>
      </dsp:nvSpPr>
      <dsp:spPr>
        <a:xfrm>
          <a:off x="869002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6197866"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solidFill>
                <a:schemeClr val="bg1"/>
              </a:solidFill>
              <a:effectLst>
                <a:outerShdw blurRad="38100" dist="38100" dir="2700000" algn="tl">
                  <a:srgbClr val="000000">
                    <a:alpha val="43137"/>
                  </a:srgbClr>
                </a:outerShdw>
              </a:effectLst>
            </a:rPr>
            <a:t>حتى عندما ضربوه، كان يرد بلطف (يوحنا 22:18-23)</a:t>
          </a:r>
          <a:endParaRPr lang="en" sz="2400" b="1" kern="1200" noProof="0" dirty="0">
            <a:solidFill>
              <a:schemeClr val="bg1"/>
            </a:solidFill>
            <a:effectLst>
              <a:outerShdw blurRad="38100" dist="38100" dir="2700000" algn="tl">
                <a:srgbClr val="000000">
                  <a:alpha val="43137"/>
                </a:srgbClr>
              </a:outerShdw>
            </a:effectLst>
          </a:endParaRPr>
        </a:p>
      </dsp:txBody>
      <dsp:txXfrm>
        <a:off x="6237978" y="3067003"/>
        <a:ext cx="2213083" cy="1671793"/>
      </dsp:txXfrm>
    </dsp:sp>
    <dsp:sp modelId="{1E238741-7F7D-4A40-A4C2-ACEEFCA9A2EC}">
      <dsp:nvSpPr>
        <dsp:cNvPr id="0" name=""/>
        <dsp:cNvSpPr/>
      </dsp:nvSpPr>
      <dsp:spPr>
        <a:xfrm>
          <a:off x="6197866"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a:lnSpc>
              <a:spcPct val="90000"/>
            </a:lnSpc>
            <a:spcBef>
              <a:spcPct val="0"/>
            </a:spcBef>
            <a:spcAft>
              <a:spcPct val="35000"/>
            </a:spcAft>
            <a:buNone/>
          </a:pPr>
          <a:r>
            <a:rPr lang="ar-SA" sz="2400" b="1" kern="1200" noProof="0" dirty="0">
              <a:solidFill>
                <a:schemeClr val="tx1"/>
              </a:solidFill>
            </a:rPr>
            <a:t>لم يستفز</a:t>
          </a:r>
          <a:endParaRPr lang="en" sz="2400" b="1" kern="1200" noProof="0" dirty="0">
            <a:solidFill>
              <a:schemeClr val="tx1"/>
            </a:solidFill>
          </a:endParaRPr>
        </a:p>
      </dsp:txBody>
      <dsp:txXfrm>
        <a:off x="6876168" y="4738796"/>
        <a:ext cx="1615005" cy="736119"/>
      </dsp:txXfrm>
    </dsp:sp>
    <dsp:sp modelId="{76717F9B-F510-4796-827E-7EB1B0B77F42}">
      <dsp:nvSpPr>
        <dsp:cNvPr id="0" name=""/>
        <dsp:cNvSpPr/>
      </dsp:nvSpPr>
      <dsp:spPr>
        <a:xfrm>
          <a:off x="5923964"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343180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solidFill>
                <a:schemeClr val="bg1"/>
              </a:solidFill>
              <a:effectLst>
                <a:outerShdw blurRad="38100" dist="38100" dir="2700000" algn="tl">
                  <a:srgbClr val="000000">
                    <a:alpha val="43137"/>
                  </a:srgbClr>
                </a:outerShdw>
              </a:effectLst>
            </a:rPr>
            <a:t>طلب المغفرة لمن صلبوه (لوقا 34:24)</a:t>
          </a:r>
          <a:endParaRPr lang="en" sz="2400" b="1" kern="1200" noProof="0" dirty="0">
            <a:solidFill>
              <a:schemeClr val="bg1"/>
            </a:solidFill>
            <a:effectLst>
              <a:outerShdw blurRad="38100" dist="38100" dir="2700000" algn="tl">
                <a:srgbClr val="000000">
                  <a:alpha val="43137"/>
                </a:srgbClr>
              </a:outerShdw>
            </a:effectLst>
          </a:endParaRPr>
        </a:p>
      </dsp:txBody>
      <dsp:txXfrm>
        <a:off x="3471916" y="3067003"/>
        <a:ext cx="2213083" cy="1671793"/>
      </dsp:txXfrm>
    </dsp:sp>
    <dsp:sp modelId="{FF8A09E8-DFB0-4426-A7E9-8B52F0283199}">
      <dsp:nvSpPr>
        <dsp:cNvPr id="0" name=""/>
        <dsp:cNvSpPr/>
      </dsp:nvSpPr>
      <dsp:spPr>
        <a:xfrm>
          <a:off x="343180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1440" tIns="0" rIns="30480" bIns="0" numCol="1" spcCol="1270" anchor="ctr" anchorCtr="0">
          <a:noAutofit/>
        </a:bodyPr>
        <a:lstStyle/>
        <a:p>
          <a:pPr marL="0" lvl="0" indent="0" algn="r" defTabSz="1066800">
            <a:lnSpc>
              <a:spcPct val="90000"/>
            </a:lnSpc>
            <a:spcBef>
              <a:spcPct val="0"/>
            </a:spcBef>
            <a:spcAft>
              <a:spcPct val="35000"/>
            </a:spcAft>
            <a:buNone/>
          </a:pPr>
          <a:r>
            <a:rPr lang="ar-SA" sz="2400" b="1" kern="1200" noProof="0" dirty="0">
              <a:solidFill>
                <a:schemeClr val="tx1"/>
              </a:solidFill>
            </a:rPr>
            <a:t>لا يعتقد أي شر</a:t>
          </a:r>
          <a:endParaRPr lang="en" sz="2400" b="1" kern="1200" noProof="0" dirty="0">
            <a:solidFill>
              <a:schemeClr val="tx1"/>
            </a:solidFill>
          </a:endParaRPr>
        </a:p>
      </dsp:txBody>
      <dsp:txXfrm>
        <a:off x="4110106" y="4738796"/>
        <a:ext cx="1615005" cy="736119"/>
      </dsp:txXfrm>
    </dsp:sp>
    <dsp:sp modelId="{13666705-F3F5-4EFB-95D6-21B5431F0265}">
      <dsp:nvSpPr>
        <dsp:cNvPr id="0" name=""/>
        <dsp:cNvSpPr/>
      </dsp:nvSpPr>
      <dsp:spPr>
        <a:xfrm>
          <a:off x="3157902"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665742"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91440" rIns="30480" bIns="30480" numCol="1" spcCol="1270" anchor="t" anchorCtr="0">
          <a:noAutofit/>
        </a:bodyPr>
        <a:lstStyle/>
        <a:p>
          <a:pPr marL="0" lvl="1" indent="0" algn="r" defTabSz="1066800" rtl="1">
            <a:lnSpc>
              <a:spcPct val="90000"/>
            </a:lnSpc>
            <a:spcBef>
              <a:spcPct val="0"/>
            </a:spcBef>
            <a:spcAft>
              <a:spcPct val="15000"/>
            </a:spcAft>
            <a:buNone/>
          </a:pPr>
          <a:r>
            <a:rPr lang="ar-SA" sz="2400" b="1" kern="1200" noProof="0" dirty="0">
              <a:solidFill>
                <a:schemeClr val="bg1"/>
              </a:solidFill>
              <a:effectLst>
                <a:outerShdw blurRad="38100" dist="38100" dir="2700000" algn="tl">
                  <a:srgbClr val="000000">
                    <a:alpha val="43137"/>
                  </a:srgbClr>
                </a:outerShdw>
              </a:effectLst>
            </a:rPr>
            <a:t>تحدث بقسوة إلى الفريسيين الظالمين (متى 27:23-28)</a:t>
          </a:r>
          <a:endParaRPr lang="en" sz="2400" b="1" kern="1200" noProof="0" dirty="0">
            <a:solidFill>
              <a:schemeClr val="bg1"/>
            </a:solidFill>
            <a:effectLst>
              <a:outerShdw blurRad="38100" dist="38100" dir="2700000" algn="tl">
                <a:srgbClr val="000000">
                  <a:alpha val="43137"/>
                </a:srgbClr>
              </a:outerShdw>
            </a:effectLst>
          </a:endParaRPr>
        </a:p>
      </dsp:txBody>
      <dsp:txXfrm>
        <a:off x="705854" y="3067003"/>
        <a:ext cx="2213083" cy="1671793"/>
      </dsp:txXfrm>
    </dsp:sp>
    <dsp:sp modelId="{E7BEF8A1-8035-43B8-8CEC-87CD6DD1F326}">
      <dsp:nvSpPr>
        <dsp:cNvPr id="0" name=""/>
        <dsp:cNvSpPr/>
      </dsp:nvSpPr>
      <dsp:spPr>
        <a:xfrm>
          <a:off x="665742"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r" defTabSz="889000">
            <a:lnSpc>
              <a:spcPct val="90000"/>
            </a:lnSpc>
            <a:spcBef>
              <a:spcPct val="0"/>
            </a:spcBef>
            <a:spcAft>
              <a:spcPct val="35000"/>
            </a:spcAft>
            <a:buNone/>
          </a:pPr>
          <a:r>
            <a:rPr lang="ar-SA" sz="2000" b="1" kern="1200" noProof="0" dirty="0">
              <a:solidFill>
                <a:schemeClr val="tx1"/>
              </a:solidFill>
            </a:rPr>
            <a:t>لا يفرح بالظلم</a:t>
          </a:r>
          <a:endParaRPr lang="en" sz="2000" b="1" kern="1200" noProof="0" dirty="0">
            <a:solidFill>
              <a:schemeClr val="tx1"/>
            </a:solidFill>
          </a:endParaRPr>
        </a:p>
      </dsp:txBody>
      <dsp:txXfrm>
        <a:off x="1344044" y="4738796"/>
        <a:ext cx="1615005" cy="736119"/>
      </dsp:txXfrm>
    </dsp:sp>
    <dsp:sp modelId="{7D8D44D3-D883-4092-A981-13D864968F62}">
      <dsp:nvSpPr>
        <dsp:cNvPr id="0" name=""/>
        <dsp:cNvSpPr/>
      </dsp:nvSpPr>
      <dsp:spPr>
        <a:xfrm>
          <a:off x="391840"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03/08/2026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03/08/2026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2651760" y="864440"/>
            <a:ext cx="7548880" cy="59549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rtl="1"/>
            <a:r>
              <a:rPr lang="ar-SA" sz="4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صورة المحبة</a:t>
            </a:r>
            <a:endParaRPr lang="en"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663597" y="3887532"/>
            <a:ext cx="2549096" cy="338554"/>
          </a:xfrm>
          <a:prstGeom prst="rect">
            <a:avLst/>
          </a:prstGeom>
          <a:noFill/>
        </p:spPr>
        <p:txBody>
          <a:bodyPr wrap="none" rtlCol="0">
            <a:spAutoFit/>
          </a:bodyPr>
          <a:lstStyle/>
          <a:p>
            <a:pPr algn="l" rtl="1"/>
            <a:r>
              <a:rPr lang="ar-SA" sz="1600" b="1" dirty="0">
                <a:solidFill>
                  <a:srgbClr val="EDE4C9"/>
                </a:solidFill>
                <a:effectLst>
                  <a:outerShdw blurRad="38100" dist="38100" dir="2700000" algn="tl">
                    <a:srgbClr val="000000">
                      <a:alpha val="43137"/>
                    </a:srgbClr>
                  </a:outerShdw>
                </a:effectLst>
              </a:rPr>
              <a:t>الدرس 7 ليوم 15 أغسطس 2026</a:t>
            </a:r>
            <a:endParaRPr lang="en" sz="1600" b="1" noProof="0" dirty="0">
              <a:solidFill>
                <a:srgbClr val="EDE4C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514753781"/>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7620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rtl="1"/>
            <a:r>
              <a:rPr lang="ar-SA"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صورة ليسوع</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461665"/>
          </a:xfrm>
          <a:prstGeom prst="rect">
            <a:avLst/>
          </a:prstGeom>
          <a:noFill/>
        </p:spPr>
        <p:txBody>
          <a:bodyPr wrap="square">
            <a:spAutoFit/>
          </a:bodyPr>
          <a:lstStyle/>
          <a:p>
            <a:pPr algn="ctr" rtl="1"/>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ar-SA" sz="2400" b="1" dirty="0">
                <a:solidFill>
                  <a:schemeClr val="bg1"/>
                </a:solidFill>
                <a:effectLst>
                  <a:outerShdw blurRad="38100" dist="38100" dir="2700000" algn="tl">
                    <a:srgbClr val="000000">
                      <a:alpha val="43137"/>
                    </a:srgbClr>
                  </a:outerShdw>
                </a:effectLst>
                <a:latin typeface="Comic Sans MS" panose="030F0702030302020204" pitchFamily="66" charset="0"/>
              </a:rPr>
              <a:t>'وَصِيَّتِي لَكُمْ هِيَ هذِهِ: أَنْ يُحِبَّ بَعْضُكُمْ بَعْضاً كَمَا أَنَا أَحْبَبْتُكُمْ. '. </a:t>
            </a:r>
            <a:r>
              <a:rPr lang="ar-SA" b="1" dirty="0">
                <a:solidFill>
                  <a:schemeClr val="bg1"/>
                </a:solidFill>
                <a:effectLst>
                  <a:outerShdw blurRad="38100" dist="38100" dir="2700000" algn="tl">
                    <a:srgbClr val="000000">
                      <a:alpha val="43137"/>
                    </a:srgbClr>
                  </a:outerShdw>
                </a:effectLst>
                <a:latin typeface="Comic Sans MS" panose="030F0702030302020204" pitchFamily="66" charset="0"/>
              </a:rPr>
              <a:t>(يوحنا 12:15)</a:t>
            </a:r>
            <a:endPar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348003" y="1721655"/>
            <a:ext cx="6440130" cy="2800767"/>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rtl="1"/>
            <a:r>
              <a:rPr lang="ar-SA" sz="8800" b="1" dirty="0">
                <a:ln/>
                <a:solidFill>
                  <a:srgbClr val="F1CD7E"/>
                </a:solidFill>
                <a:effectLst>
                  <a:outerShdw blurRad="50800" dist="50800" dir="3000000" algn="ctr" rotWithShape="0">
                    <a:schemeClr val="accent5">
                      <a:lumMod val="50000"/>
                    </a:schemeClr>
                  </a:outerShdw>
                </a:effectLst>
              </a:rPr>
              <a:t>المثابرة في</a:t>
            </a:r>
            <a:r>
              <a:rPr lang="ar-SA" sz="8800" b="1">
                <a:ln/>
                <a:solidFill>
                  <a:srgbClr val="F1CD7E"/>
                </a:solidFill>
                <a:effectLst>
                  <a:outerShdw blurRad="50800" dist="50800" dir="3000000" algn="ctr" rotWithShape="0">
                    <a:schemeClr val="accent5">
                      <a:lumMod val="50000"/>
                    </a:schemeClr>
                  </a:outerShdw>
                </a:effectLst>
              </a:rPr>
              <a:t>
المحبة</a:t>
            </a:r>
            <a:endParaRPr lang="en" sz="8800" b="1" noProof="0" dirty="0">
              <a:ln/>
              <a:solidFill>
                <a:srgbClr val="F1CD7E"/>
              </a:solidFill>
              <a:effectLst>
                <a:outerShdw blurRad="50800" dist="50800" dir="3000000" algn="ctr" rotWithShape="0">
                  <a:schemeClr val="accent5">
                    <a:lumMod val="50000"/>
                  </a:schemeClr>
                </a:outerShdw>
              </a:effectLst>
            </a:endParaRP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rtl="1"/>
            <a:r>
              <a:rPr lang="ar-SA"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rPr>
              <a:t>أعظم الفضائل</a:t>
            </a:r>
            <a:endParaRPr lang="en"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endParaRP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707886"/>
          </a:xfrm>
          <a:prstGeom prst="rect">
            <a:avLst/>
          </a:prstGeom>
          <a:noFill/>
        </p:spPr>
        <p:txBody>
          <a:bodyPr wrap="square">
            <a:spAutoFit/>
            <a:scene3d>
              <a:camera prst="orthographicFront"/>
              <a:lightRig rig="threePt" dir="t"/>
            </a:scene3d>
            <a:sp3d extrusionH="57150">
              <a:bevelT w="38100" h="38100"/>
            </a:sp3d>
          </a:bodyPr>
          <a:lstStyle/>
          <a:p>
            <a:pPr algn="ctr" rtl="1"/>
            <a:r>
              <a:rPr lang="en" b="1" noProof="0" dirty="0">
                <a:solidFill>
                  <a:schemeClr val="accent1">
                    <a:lumMod val="75000"/>
                  </a:schemeClr>
                </a:solidFill>
                <a:latin typeface="Comic Sans MS" panose="030F0702030302020204" pitchFamily="66" charset="0"/>
              </a:rPr>
              <a:t>“</a:t>
            </a:r>
            <a:r>
              <a:rPr lang="ar-SA" sz="2400" b="1" dirty="0">
                <a:solidFill>
                  <a:schemeClr val="accent1">
                    <a:lumMod val="75000"/>
                  </a:schemeClr>
                </a:solidFill>
                <a:latin typeface="Comic Sans MS" panose="030F0702030302020204" pitchFamily="66" charset="0"/>
              </a:rPr>
              <a:t>'أَمَّا الآنَ، فَهذِهِ الثَّلاثَةُ بَاقِيَةٌ: الإِيمَانُ، وَالرَّجَاءُ، وَالْمَحَبَّةُ. وَلَكِنَّ أَعْظَمَهَا الْمَحَبَّةُ!'</a:t>
            </a:r>
            <a:endParaRPr lang="en" sz="2400" b="1" noProof="0" dirty="0">
              <a:solidFill>
                <a:schemeClr val="accent1">
                  <a:lumMod val="75000"/>
                </a:schemeClr>
              </a:solidFill>
              <a:latin typeface="Comic Sans MS" panose="030F0702030302020204" pitchFamily="66" charset="0"/>
            </a:endParaRPr>
          </a:p>
          <a:p>
            <a:pPr algn="ctr" rtl="1"/>
            <a:r>
              <a:rPr lang="ar-SA" sz="1400" b="1" dirty="0">
                <a:solidFill>
                  <a:schemeClr val="accent1">
                    <a:lumMod val="75000"/>
                  </a:schemeClr>
                </a:solidFill>
                <a:latin typeface="Comic Sans MS" panose="030F0702030302020204" pitchFamily="66" charset="0"/>
              </a:rPr>
              <a:t>(</a:t>
            </a:r>
            <a:r>
              <a:rPr lang="ar-SA" sz="1600" b="1" dirty="0">
                <a:solidFill>
                  <a:schemeClr val="accent1">
                    <a:lumMod val="75000"/>
                  </a:schemeClr>
                </a:solidFill>
                <a:latin typeface="Comic Sans MS" panose="030F0702030302020204" pitchFamily="66" charset="0"/>
              </a:rPr>
              <a:t>1 </a:t>
            </a:r>
            <a:r>
              <a:rPr lang="ar-SA" sz="1600" b="1" dirty="0" err="1">
                <a:solidFill>
                  <a:schemeClr val="accent1">
                    <a:lumMod val="75000"/>
                  </a:schemeClr>
                </a:solidFill>
                <a:latin typeface="Comic Sans MS" panose="030F0702030302020204" pitchFamily="66" charset="0"/>
              </a:rPr>
              <a:t>كورنثوس</a:t>
            </a:r>
            <a:r>
              <a:rPr lang="ar-SA" sz="1600" b="1" dirty="0">
                <a:solidFill>
                  <a:schemeClr val="accent1">
                    <a:lumMod val="75000"/>
                  </a:schemeClr>
                </a:solidFill>
                <a:latin typeface="Comic Sans MS" panose="030F0702030302020204" pitchFamily="66" charset="0"/>
              </a:rPr>
              <a:t> 13:13)</a:t>
            </a:r>
            <a:endParaRPr lang="en" sz="1600" b="1" noProof="0"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68997" y="1477290"/>
            <a:ext cx="6547786" cy="1569660"/>
          </a:xfrm>
          <a:prstGeom prst="rect">
            <a:avLst/>
          </a:prstGeom>
          <a:noFill/>
        </p:spPr>
        <p:txBody>
          <a:bodyPr wrap="square" rtlCol="0">
            <a:spAutoFit/>
          </a:bodyPr>
          <a:lstStyle/>
          <a:p>
            <a:pPr algn="r" rtl="1">
              <a:spcBef>
                <a:spcPts val="600"/>
              </a:spcBef>
            </a:pPr>
            <a:r>
              <a:rPr lang="ar-SA" sz="2400" b="1" dirty="0"/>
              <a:t>كان </a:t>
            </a:r>
            <a:r>
              <a:rPr lang="ar-SA" sz="2400" b="1" dirty="0" err="1"/>
              <a:t>كورنثيون</a:t>
            </a:r>
            <a:r>
              <a:rPr lang="ar-SA" sz="2400" b="1" dirty="0"/>
              <a:t> يظهرون من خلال موقفهم ما لا يفعله المحبة: كانوا يغارون؛ متفاخرون؛ غرورون؛ لقد تصرفوا بشكل غير لائق؛ كانوا أنانيين؛ كانوا يشعرون بالانزعاج بسهولة؛ كانوا حقودين؛ وكانوا يتسامحون مع الخطيئة.</a:t>
            </a:r>
            <a:endParaRPr lang="en" sz="2400" b="1" noProof="0" dirty="0"/>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1938992"/>
          </a:xfrm>
          <a:prstGeom prst="rect">
            <a:avLst/>
          </a:prstGeom>
          <a:noFill/>
        </p:spPr>
        <p:txBody>
          <a:bodyPr wrap="square">
            <a:spAutoFit/>
          </a:bodyPr>
          <a:lstStyle/>
          <a:p>
            <a:pPr algn="r" rtl="1">
              <a:spcBef>
                <a:spcPts val="600"/>
              </a:spcBef>
            </a:pPr>
            <a:r>
              <a:rPr lang="ar-SA" sz="2400" b="1" dirty="0"/>
              <a:t>عندما يأتي يسوع، ستتوقف الخطيئة عن الوجود، وسنتمتع بالحياة الأبدية معه. حينها، لن تكون النبوة والألسنة والهدايا الأخرى، إلى جانب الإيمان والأمل، ضرورية. لكن الحب سيدوم إلى الأبد</a:t>
            </a:r>
            <a:br>
              <a:rPr lang="en" sz="2400" b="1" noProof="0" dirty="0"/>
            </a:br>
            <a:r>
              <a:rPr lang="ar-SA" sz="2400" b="1" dirty="0"/>
              <a:t>(1 </a:t>
            </a:r>
            <a:r>
              <a:rPr lang="ar-SA" sz="2400" b="1" dirty="0" err="1"/>
              <a:t>كورنثوس</a:t>
            </a:r>
            <a:r>
              <a:rPr lang="ar-SA" sz="2400" b="1" dirty="0"/>
              <a:t> 8:13).</a:t>
            </a:r>
            <a:endParaRPr lang="en" sz="2400" b="1" noProof="0" dirty="0"/>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59922" y="3036303"/>
            <a:ext cx="6547786" cy="1200329"/>
          </a:xfrm>
          <a:prstGeom prst="rect">
            <a:avLst/>
          </a:prstGeom>
          <a:noFill/>
        </p:spPr>
        <p:txBody>
          <a:bodyPr wrap="square">
            <a:spAutoFit/>
          </a:bodyPr>
          <a:lstStyle/>
          <a:p>
            <a:pPr algn="r" rtl="1">
              <a:spcBef>
                <a:spcPts val="600"/>
              </a:spcBef>
            </a:pPr>
            <a:r>
              <a:rPr lang="ar-SA" sz="2400" b="1" dirty="0"/>
              <a:t>مثلهم، يجب أن نتخلى عن هذه العيوب ونكثر في فضائل المحبة، كما يعلمنا بولس، لكي نستخدم المواهب الروحية بشكل صحيح. كما يدعونا إلى الالتزام بفضيلتين أخريين: الإيمان والأمل.</a:t>
            </a:r>
            <a:endParaRPr lang="en" sz="2400" b="1" noProof="0" dirty="0"/>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1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right)">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randombar(horizontal)">
                                      <p:cBhvr>
                                        <p:cTn id="29" dur="500"/>
                                        <p:tgtEl>
                                          <p:spTgt spid="12"/>
                                        </p:tgtEl>
                                      </p:cBhvr>
                                    </p:animEffect>
                                  </p:childTnLst>
                                </p:cTn>
                              </p:par>
                            </p:childTnLst>
                          </p:cTn>
                        </p:par>
                        <p:par>
                          <p:cTn id="30" fill="hold">
                            <p:stCondLst>
                              <p:cond delay="500"/>
                            </p:stCondLst>
                            <p:childTnLst>
                              <p:par>
                                <p:cTn id="31" presetID="22" presetClass="entr" presetSubtype="2"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righ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randombar(horizontal)">
                                      <p:cBhvr>
                                        <p:cTn id="38" dur="500"/>
                                        <p:tgtEl>
                                          <p:spTgt spid="10"/>
                                        </p:tgtEl>
                                      </p:cBhvr>
                                    </p:animEffect>
                                  </p:childTnLst>
                                </p:cTn>
                              </p:par>
                            </p:childTnLst>
                          </p:cTn>
                        </p:par>
                        <p:par>
                          <p:cTn id="39" fill="hold">
                            <p:stCondLst>
                              <p:cond delay="500"/>
                            </p:stCondLst>
                            <p:childTnLst>
                              <p:par>
                                <p:cTn id="40" presetID="22" presetClass="entr" presetSubtype="2" fill="hold" grpId="0" nodeType="after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right)">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4171" y="1483582"/>
            <a:ext cx="8522314" cy="3539430"/>
          </a:xfrm>
          <a:prstGeom prst="rect">
            <a:avLst/>
          </a:prstGeom>
          <a:noFill/>
        </p:spPr>
        <p:txBody>
          <a:bodyPr wrap="square">
            <a:spAutoFit/>
          </a:bodyPr>
          <a:lstStyle/>
          <a:p>
            <a:pPr algn="r" rtl="1">
              <a:spcBef>
                <a:spcPts val="600"/>
              </a:spcBef>
            </a:pPr>
            <a:r>
              <a:rPr lang="fr-FR" sz="3200" b="1" dirty="0">
                <a:latin typeface="Constantia" panose="02030602050306030303" pitchFamily="18" charset="0"/>
              </a:rPr>
              <a:t> » </a:t>
            </a:r>
            <a:r>
              <a:rPr lang="ar-SA" sz="3200" b="1" dirty="0">
                <a:latin typeface="Constantia" panose="02030602050306030303" pitchFamily="18" charset="0"/>
              </a:rPr>
              <a:t>الله محبة. إن محبة الآب والابن هي صفة ينبغي أن تميّز كل مؤمن. وكلمة الله هي القناة التي من خلالها تُنقل المحبة الإلهية إلى الإنسان. وحق الله هو الوسيلة التي يصل بها الله إلى العقل. ويُعطى الروح القدس للإنسان الذي يعمل بالتعاون مع العوامل الإلهية. فهو يغيّر الذهن والصفات، ويمكّن الإنسان من أن يثبت كأنه يرى من لا يُرى. ولا يمكن التمتع بالمحبة الكاملة إلا من خلال الإيمان بالحق وقبول الروح القدس</a:t>
            </a:r>
            <a:r>
              <a:rPr lang="fr-FR" sz="3200" b="1" dirty="0">
                <a:latin typeface="Constantia" panose="02030602050306030303" pitchFamily="18" charset="0"/>
              </a:rPr>
              <a:t>  « .</a:t>
            </a:r>
            <a:endParaRPr lang="en" sz="3200" b="1" noProof="0" dirty="0">
              <a:latin typeface="Constantia" panose="02030602050306030303" pitchFamily="18" charset="0"/>
            </a:endParaRPr>
          </a:p>
        </p:txBody>
      </p:sp>
      <p:sp>
        <p:nvSpPr>
          <p:cNvPr id="4" name="CuadroTexto 3">
            <a:extLst>
              <a:ext uri="{FF2B5EF4-FFF2-40B4-BE49-F238E27FC236}">
                <a16:creationId xmlns:a16="http://schemas.microsoft.com/office/drawing/2014/main" id="{42FAA5A7-282D-BB77-5170-CE6912DF4502}"/>
              </a:ext>
            </a:extLst>
          </p:cNvPr>
          <p:cNvSpPr txBox="1"/>
          <p:nvPr/>
        </p:nvSpPr>
        <p:spPr>
          <a:xfrm>
            <a:off x="7804753" y="5982381"/>
            <a:ext cx="3393685" cy="338554"/>
          </a:xfrm>
          <a:prstGeom prst="rect">
            <a:avLst/>
          </a:prstGeom>
          <a:noFill/>
        </p:spPr>
        <p:txBody>
          <a:bodyPr wrap="none" rtlCol="0">
            <a:spAutoFit/>
          </a:bodyPr>
          <a:lstStyle/>
          <a:p>
            <a:pPr algn="r"/>
            <a:r>
              <a:rPr lang="en" sz="1600" b="1" noProof="0" dirty="0"/>
              <a:t>EGW (Our Father Cares, October 9)</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800219"/>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lvl="0" algn="ctr" rtl="1">
              <a:defRPr/>
            </a:pPr>
            <a:r>
              <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r>
              <a:rPr lang="ar-SA" sz="2600" b="1" dirty="0">
                <a:solidFill>
                  <a:srgbClr val="C00000"/>
                </a:solidFill>
                <a:latin typeface="Comic Sans MS" panose="030F0702030302020204" pitchFamily="66" charset="0"/>
              </a:rPr>
              <a:t>'أَمَّا الآنَ، فَهذِهِ الثَّلاثَةُ بَاقِيَةٌ: الإِيمَانُ، وَالرَّجَاءُ، وَالْمَحَبَّةُ. وَلَكِنَّ أَعْظَمَهَا الْمَحَبَّةُ!'</a:t>
            </a:r>
            <a:r>
              <a:rPr lang="ar-SA" sz="2000" b="1" dirty="0">
                <a:solidFill>
                  <a:srgbClr val="C00000"/>
                </a:solidFill>
                <a:latin typeface="Comic Sans MS" panose="030F0702030302020204" pitchFamily="66" charset="0"/>
              </a:rPr>
              <a:t>
</a:t>
            </a:r>
            <a:r>
              <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lang="ar-SA" sz="1600" b="1" dirty="0">
                <a:solidFill>
                  <a:srgbClr val="C00000"/>
                </a:solidFill>
                <a:latin typeface="Comic Sans MS" panose="030F0702030302020204" pitchFamily="66" charset="0"/>
              </a:rPr>
              <a:t>(1 </a:t>
            </a:r>
            <a:r>
              <a:rPr lang="ar-SA" sz="1600" b="1" dirty="0" err="1">
                <a:solidFill>
                  <a:srgbClr val="C00000"/>
                </a:solidFill>
                <a:latin typeface="Comic Sans MS" panose="030F0702030302020204" pitchFamily="66" charset="0"/>
              </a:rPr>
              <a:t>كورنثوس</a:t>
            </a:r>
            <a:r>
              <a:rPr lang="ar-SA" sz="1600" b="1" dirty="0">
                <a:solidFill>
                  <a:srgbClr val="C00000"/>
                </a:solidFill>
                <a:latin typeface="Comic Sans MS" panose="030F0702030302020204" pitchFamily="66" charset="0"/>
              </a:rPr>
              <a:t> 13:13)</a:t>
            </a:r>
            <a:endPar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6" y="288206"/>
            <a:ext cx="7667624" cy="830997"/>
          </a:xfrm>
          <a:prstGeom prst="rect">
            <a:avLst/>
          </a:prstGeom>
          <a:noFill/>
        </p:spPr>
        <p:txBody>
          <a:bodyPr wrap="square" rtlCol="0">
            <a:spAutoFit/>
          </a:bodyPr>
          <a:lstStyle/>
          <a:p>
            <a:pPr algn="r" rtl="1">
              <a:spcBef>
                <a:spcPts val="600"/>
              </a:spcBef>
            </a:pPr>
            <a:r>
              <a:rPr lang="ar-SA" sz="2400" b="1" dirty="0"/>
              <a:t>1 </a:t>
            </a:r>
            <a:r>
              <a:rPr lang="ar-SA" sz="2400" b="1" dirty="0" err="1"/>
              <a:t>كورنثوس</a:t>
            </a:r>
            <a:r>
              <a:rPr lang="ar-SA" sz="2400" b="1" dirty="0"/>
              <a:t> 13 معروف باسم "فصل المحبة". لا يعرف الحب الرومانسي، بل نوع أعمق من الحب: الحب الإلهي.</a:t>
            </a:r>
            <a:endParaRPr lang="en" sz="2400" b="1" noProof="0" dirty="0"/>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1078071554"/>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830997"/>
          </a:xfrm>
          <a:prstGeom prst="rect">
            <a:avLst/>
          </a:prstGeom>
          <a:noFill/>
        </p:spPr>
        <p:txBody>
          <a:bodyPr wrap="square">
            <a:spAutoFit/>
          </a:bodyPr>
          <a:lstStyle/>
          <a:p>
            <a:pPr algn="r" rtl="1">
              <a:spcBef>
                <a:spcPts val="600"/>
              </a:spcBef>
            </a:pPr>
            <a:r>
              <a:rPr lang="ar-SA" sz="2400" b="1" dirty="0"/>
              <a:t>الحب هو القوة الدافعة وراء كل أفعالنا، والسبب في أننا نفعل ما يفيد من نتفاعل معهم.</a:t>
            </a:r>
            <a:endParaRPr lang="en" sz="2400" b="1" noProof="0" dirty="0"/>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830997"/>
          </a:xfrm>
          <a:prstGeom prst="rect">
            <a:avLst/>
          </a:prstGeom>
          <a:noFill/>
        </p:spPr>
        <p:txBody>
          <a:bodyPr wrap="square">
            <a:spAutoFit/>
          </a:bodyPr>
          <a:lstStyle/>
          <a:p>
            <a:pPr algn="r" rtl="1">
              <a:spcBef>
                <a:spcPts val="600"/>
              </a:spcBef>
            </a:pPr>
            <a:r>
              <a:rPr lang="ar-SA" sz="2400" b="1" dirty="0"/>
              <a:t>يشرح بولس بشكل رائع كيف نظهر في حياتنا محبة الله التي سكبت في قلوبنا (رومية 5:5).</a:t>
            </a:r>
            <a:endParaRPr lang="en" sz="2400" b="1" noProof="0" dirty="0"/>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righ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childTnLst>
                          </p:cTn>
                        </p:par>
                        <p:par>
                          <p:cTn id="17" fill="hold">
                            <p:stCondLst>
                              <p:cond delay="500"/>
                            </p:stCondLst>
                            <p:childTnLst>
                              <p:par>
                                <p:cTn id="18" presetID="22" presetClass="entr" presetSubtype="2"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righ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righ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0"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FBAFC704-7EA2-4993-8E12-D433677716C1}"/>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37"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ACDC36D2-6AC7-4F41-B88C-BCA24DEDB065}"/>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44" dur="500" fill="hold"/>
                                        <p:tgtEl>
                                          <p:spTgt spid="2">
                                            <p:graphicEl>
                                              <a:dgm id="{0D2D9D5E-57A4-415D-9D5B-7D46004FD9EA}"/>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0D2D9D5E-57A4-415D-9D5B-7D46004FD9EA}"/>
                                            </p:graphicEl>
                                          </p:spTgt>
                                        </p:tgtEl>
                                        <p:attrNameLst>
                                          <p:attrName>ppt_h</p:attrName>
                                        </p:attrNameLst>
                                      </p:cBhvr>
                                      <p:tavLst>
                                        <p:tav tm="0">
                                          <p:val>
                                            <p:fltVal val="0"/>
                                          </p:val>
                                        </p:tav>
                                        <p:tav tm="100000">
                                          <p:val>
                                            <p:strVal val="#ppt_h"/>
                                          </p:val>
                                        </p:tav>
                                      </p:tavLst>
                                    </p:anim>
                                    <p:animEffect transition="in" filter="fade">
                                      <p:cBhvr>
                                        <p:cTn id="46" dur="500"/>
                                        <p:tgtEl>
                                          <p:spTgt spid="2">
                                            <p:graphicEl>
                                              <a:dgm id="{0D2D9D5E-57A4-415D-9D5B-7D46004FD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1"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B5F7911F-4156-4B99-927E-8450E4249B0E}"/>
                                            </p:graphicEl>
                                          </p:spTgt>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58" dur="500" fill="hold"/>
                                        <p:tgtEl>
                                          <p:spTgt spid="2">
                                            <p:graphicEl>
                                              <a:dgm id="{6F889E49-F227-4759-BE46-C1BD1E885D40}"/>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6F889E49-F227-4759-BE46-C1BD1E885D40}"/>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6F889E49-F227-4759-BE46-C1BD1E885D40}"/>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65" dur="500" fill="hold"/>
                                        <p:tgtEl>
                                          <p:spTgt spid="2">
                                            <p:graphicEl>
                                              <a:dgm id="{C93AE218-E267-4BE1-B67E-BD1DB0237802}"/>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C93AE218-E267-4BE1-B67E-BD1DB0237802}"/>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C93AE218-E267-4BE1-B67E-BD1DB0237802}"/>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72" dur="500" fill="hold"/>
                                        <p:tgtEl>
                                          <p:spTgt spid="2">
                                            <p:graphicEl>
                                              <a:dgm id="{A7847FB9-DBE9-4D4C-8E20-8EDC136D15AF}"/>
                                            </p:graphicEl>
                                          </p:spTgt>
                                        </p:tgtEl>
                                        <p:attrNameLst>
                                          <p:attrName>ppt_w</p:attrName>
                                        </p:attrNameLst>
                                      </p:cBhvr>
                                      <p:tavLst>
                                        <p:tav tm="0">
                                          <p:val>
                                            <p:fltVal val="0"/>
                                          </p:val>
                                        </p:tav>
                                        <p:tav tm="100000">
                                          <p:val>
                                            <p:strVal val="#ppt_w"/>
                                          </p:val>
                                        </p:tav>
                                      </p:tavLst>
                                    </p:anim>
                                    <p:anim calcmode="lin" valueType="num">
                                      <p:cBhvr>
                                        <p:cTn id="73" dur="500" fill="hold"/>
                                        <p:tgtEl>
                                          <p:spTgt spid="2">
                                            <p:graphicEl>
                                              <a:dgm id="{A7847FB9-DBE9-4D4C-8E20-8EDC136D15AF}"/>
                                            </p:graphicEl>
                                          </p:spTgt>
                                        </p:tgtEl>
                                        <p:attrNameLst>
                                          <p:attrName>ppt_h</p:attrName>
                                        </p:attrNameLst>
                                      </p:cBhvr>
                                      <p:tavLst>
                                        <p:tav tm="0">
                                          <p:val>
                                            <p:fltVal val="0"/>
                                          </p:val>
                                        </p:tav>
                                        <p:tav tm="100000">
                                          <p:val>
                                            <p:strVal val="#ppt_h"/>
                                          </p:val>
                                        </p:tav>
                                      </p:tavLst>
                                    </p:anim>
                                    <p:animEffect transition="in" filter="fade">
                                      <p:cBhvr>
                                        <p:cTn id="74" dur="500"/>
                                        <p:tgtEl>
                                          <p:spTgt spid="2">
                                            <p:graphicEl>
                                              <a:dgm id="{A7847FB9-DBE9-4D4C-8E20-8EDC136D15AF}"/>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7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517CB350-DD93-45DC-9943-411AA58E242F}"/>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86" dur="500" fill="hold"/>
                                        <p:tgtEl>
                                          <p:spTgt spid="2">
                                            <p:graphicEl>
                                              <a:dgm id="{4CBD7F29-7EBD-4A45-AB82-2083F6007082}"/>
                                            </p:graphicEl>
                                          </p:spTgt>
                                        </p:tgtEl>
                                        <p:attrNameLst>
                                          <p:attrName>ppt_w</p:attrName>
                                        </p:attrNameLst>
                                      </p:cBhvr>
                                      <p:tavLst>
                                        <p:tav tm="0">
                                          <p:val>
                                            <p:fltVal val="0"/>
                                          </p:val>
                                        </p:tav>
                                        <p:tav tm="100000">
                                          <p:val>
                                            <p:strVal val="#ppt_w"/>
                                          </p:val>
                                        </p:tav>
                                      </p:tavLst>
                                    </p:anim>
                                    <p:anim calcmode="lin" valueType="num">
                                      <p:cBhvr>
                                        <p:cTn id="87" dur="500" fill="hold"/>
                                        <p:tgtEl>
                                          <p:spTgt spid="2">
                                            <p:graphicEl>
                                              <a:dgm id="{4CBD7F29-7EBD-4A45-AB82-2083F6007082}"/>
                                            </p:graphicEl>
                                          </p:spTgt>
                                        </p:tgtEl>
                                        <p:attrNameLst>
                                          <p:attrName>ppt_h</p:attrName>
                                        </p:attrNameLst>
                                      </p:cBhvr>
                                      <p:tavLst>
                                        <p:tav tm="0">
                                          <p:val>
                                            <p:fltVal val="0"/>
                                          </p:val>
                                        </p:tav>
                                        <p:tav tm="100000">
                                          <p:val>
                                            <p:strVal val="#ppt_h"/>
                                          </p:val>
                                        </p:tav>
                                      </p:tavLst>
                                    </p:anim>
                                    <p:animEffect transition="in" filter="fade">
                                      <p:cBhvr>
                                        <p:cTn id="88" dur="500"/>
                                        <p:tgtEl>
                                          <p:spTgt spid="2">
                                            <p:graphicEl>
                                              <a:dgm id="{4CBD7F29-7EBD-4A45-AB82-2083F600708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42354" y="2654921"/>
            <a:ext cx="5683046" cy="1569660"/>
          </a:xfrm>
          <a:prstGeom prst="rect">
            <a:avLst/>
          </a:prstGeom>
          <a:noFill/>
        </p:spPr>
        <p:txBody>
          <a:bodyPr wrap="square">
            <a:spAutoFit/>
            <a:scene3d>
              <a:camera prst="orthographicFront"/>
              <a:lightRig rig="threePt" dir="t"/>
            </a:scene3d>
            <a:sp3d extrusionH="57150">
              <a:bevelT w="38100" h="38100" prst="relaxedInset"/>
            </a:sp3d>
          </a:bodyPr>
          <a:lstStyle/>
          <a:p>
            <a:pPr algn="ctr" rtl="1"/>
            <a:r>
              <a:rPr lang="ar-SA" sz="9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سيادة المحبة</a:t>
            </a:r>
            <a:endParaRPr lang="en" sz="9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rtl="1"/>
            <a:r>
              <a:rPr lang="ar-SA" sz="4400" b="1" dirty="0">
                <a:ln/>
                <a:solidFill>
                  <a:schemeClr val="accent3"/>
                </a:solidFill>
              </a:rPr>
              <a:t>الطريقة الأروع</a:t>
            </a:r>
            <a:endParaRPr lang="en" sz="4400" b="1" noProof="0" dirty="0">
              <a:ln/>
              <a:solidFill>
                <a:schemeClr val="accent3"/>
              </a:solidFill>
            </a:endParaRPr>
          </a:p>
        </p:txBody>
      </p:sp>
      <p:sp>
        <p:nvSpPr>
          <p:cNvPr id="5" name="CuadroTexto 4">
            <a:extLst>
              <a:ext uri="{FF2B5EF4-FFF2-40B4-BE49-F238E27FC236}">
                <a16:creationId xmlns:a16="http://schemas.microsoft.com/office/drawing/2014/main" id="{70844EAA-F2EF-5282-F6CC-765F74E6475C}"/>
              </a:ext>
            </a:extLst>
          </p:cNvPr>
          <p:cNvSpPr txBox="1"/>
          <p:nvPr/>
        </p:nvSpPr>
        <p:spPr>
          <a:xfrm>
            <a:off x="177559" y="618769"/>
            <a:ext cx="12192000" cy="461665"/>
          </a:xfrm>
          <a:prstGeom prst="rect">
            <a:avLst/>
          </a:prstGeom>
          <a:noFill/>
        </p:spPr>
        <p:txBody>
          <a:bodyPr wrap="square">
            <a:spAutoFit/>
          </a:bodyPr>
          <a:lstStyle/>
          <a:p>
            <a:pPr algn="ctr" rtl="1"/>
            <a:r>
              <a:rPr lang="en" b="1" noProof="0" dirty="0">
                <a:solidFill>
                  <a:schemeClr val="accent1">
                    <a:lumMod val="50000"/>
                  </a:schemeClr>
                </a:solidFill>
                <a:latin typeface="Comic Sans MS" panose="030F0702030302020204" pitchFamily="66" charset="0"/>
              </a:rPr>
              <a:t>“</a:t>
            </a:r>
            <a:r>
              <a:rPr lang="ar-SA" sz="2400" b="1" dirty="0">
                <a:solidFill>
                  <a:schemeClr val="accent1">
                    <a:lumMod val="50000"/>
                  </a:schemeClr>
                </a:solidFill>
                <a:latin typeface="Comic Sans MS" panose="030F0702030302020204" pitchFamily="66" charset="0"/>
              </a:rPr>
              <a:t>وَلكِنْ تَشَوَّقُوا إِلَى الْمَوَاهِبِ الْعُظْمَى.</a:t>
            </a:r>
            <a:r>
              <a:rPr lang="fr-FR" sz="2400" b="1" dirty="0">
                <a:solidFill>
                  <a:schemeClr val="accent1">
                    <a:lumMod val="50000"/>
                  </a:schemeClr>
                </a:solidFill>
                <a:latin typeface="Comic Sans MS" panose="030F0702030302020204" pitchFamily="66" charset="0"/>
              </a:rPr>
              <a:t> </a:t>
            </a:r>
            <a:r>
              <a:rPr lang="ar-SA" sz="2400" b="1" dirty="0">
                <a:solidFill>
                  <a:schemeClr val="accent1">
                    <a:lumMod val="50000"/>
                  </a:schemeClr>
                </a:solidFill>
                <a:latin typeface="Comic Sans MS" panose="030F0702030302020204" pitchFamily="66" charset="0"/>
              </a:rPr>
              <a:t>وَهَا أَنَا أَرْسُمُ لَكُمْ بَعْدُ طَرِيقاً أَفْضَلَ جِدّاً.</a:t>
            </a:r>
            <a:r>
              <a:rPr lang="en" sz="1600" b="1" noProof="0" dirty="0">
                <a:solidFill>
                  <a:schemeClr val="accent1">
                    <a:lumMod val="50000"/>
                  </a:schemeClr>
                </a:solidFill>
                <a:latin typeface="Comic Sans MS" panose="030F0702030302020204" pitchFamily="66" charset="0"/>
              </a:rPr>
              <a:t>.” </a:t>
            </a:r>
            <a:r>
              <a:rPr lang="ar-SA" sz="1600" b="1" dirty="0">
                <a:solidFill>
                  <a:schemeClr val="accent1">
                    <a:lumMod val="50000"/>
                  </a:schemeClr>
                </a:solidFill>
                <a:latin typeface="Comic Sans MS" panose="030F0702030302020204" pitchFamily="66" charset="0"/>
              </a:rPr>
              <a:t>(1 </a:t>
            </a:r>
            <a:r>
              <a:rPr lang="ar-SA" sz="1600" b="1" dirty="0" err="1">
                <a:solidFill>
                  <a:schemeClr val="accent1">
                    <a:lumMod val="50000"/>
                  </a:schemeClr>
                </a:solidFill>
                <a:latin typeface="Comic Sans MS" panose="030F0702030302020204" pitchFamily="66" charset="0"/>
              </a:rPr>
              <a:t>كورنثوس</a:t>
            </a:r>
            <a:r>
              <a:rPr lang="ar-SA" sz="1600" b="1" dirty="0">
                <a:solidFill>
                  <a:schemeClr val="accent1">
                    <a:lumMod val="50000"/>
                  </a:schemeClr>
                </a:solidFill>
                <a:latin typeface="Comic Sans MS" panose="030F0702030302020204" pitchFamily="66" charset="0"/>
              </a:rPr>
              <a:t> </a:t>
            </a:r>
            <a:r>
              <a:rPr lang="fr-FR" sz="1600" b="1" dirty="0">
                <a:solidFill>
                  <a:schemeClr val="accent1">
                    <a:lumMod val="50000"/>
                  </a:schemeClr>
                </a:solidFill>
                <a:latin typeface="Comic Sans MS" panose="030F0702030302020204" pitchFamily="66" charset="0"/>
              </a:rPr>
              <a:t>31:12</a:t>
            </a:r>
            <a:r>
              <a:rPr lang="ar-SA" sz="1600" b="1" dirty="0">
                <a:solidFill>
                  <a:schemeClr val="accent1">
                    <a:lumMod val="50000"/>
                  </a:schemeClr>
                </a:solidFill>
                <a:latin typeface="Comic Sans MS" panose="030F0702030302020204" pitchFamily="66" charset="0"/>
              </a:rPr>
              <a:t>)</a:t>
            </a:r>
            <a:endParaRPr lang="en" sz="1600" b="1" noProof="0"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333875" y="1214531"/>
            <a:ext cx="7858933" cy="830997"/>
          </a:xfrm>
          <a:prstGeom prst="rect">
            <a:avLst/>
          </a:prstGeom>
          <a:noFill/>
        </p:spPr>
        <p:txBody>
          <a:bodyPr wrap="square" rtlCol="0">
            <a:spAutoFit/>
          </a:bodyPr>
          <a:lstStyle/>
          <a:p>
            <a:pPr algn="r" rtl="1">
              <a:spcBef>
                <a:spcPts val="600"/>
              </a:spcBef>
            </a:pPr>
            <a:r>
              <a:rPr lang="ar-SA" sz="2400" b="1" dirty="0"/>
              <a:t>ما نوع المحبة التي يقدمها بولس في 1 </a:t>
            </a:r>
            <a:r>
              <a:rPr lang="ar-SA" sz="2400" b="1" dirty="0" err="1"/>
              <a:t>كورنثوس</a:t>
            </a:r>
            <a:r>
              <a:rPr lang="ar-SA" sz="2400" b="1" dirty="0"/>
              <a:t> 13، ولماذا تتجاوز أي هبة روحية؟ (1 </a:t>
            </a:r>
            <a:r>
              <a:rPr lang="ar-SA" sz="2400" b="1" dirty="0" err="1"/>
              <a:t>كورنثوس</a:t>
            </a:r>
            <a:r>
              <a:rPr lang="ar-SA" sz="2400" b="1" dirty="0"/>
              <a:t> </a:t>
            </a:r>
            <a:r>
              <a:rPr lang="fr-FR" sz="2400" b="1" dirty="0"/>
              <a:t>31:12</a:t>
            </a:r>
            <a:r>
              <a:rPr lang="ar-SA" sz="2400" b="1" dirty="0"/>
              <a:t>-</a:t>
            </a:r>
            <a:r>
              <a:rPr lang="fr-FR" sz="2400" b="1" dirty="0"/>
              <a:t>3:13</a:t>
            </a:r>
            <a:r>
              <a:rPr lang="ar-SA" sz="2400" b="1" dirty="0"/>
              <a:t>)</a:t>
            </a:r>
            <a:endParaRPr lang="en" sz="2400" b="1" noProof="0" dirty="0"/>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644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31573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578406"/>
            <a:ext cx="4184517" cy="1569660"/>
          </a:xfrm>
          <a:prstGeom prst="rect">
            <a:avLst/>
          </a:prstGeom>
          <a:noFill/>
        </p:spPr>
        <p:txBody>
          <a:bodyPr wrap="square">
            <a:spAutoFit/>
          </a:bodyPr>
          <a:lstStyle/>
          <a:p>
            <a:pPr algn="r" rtl="1">
              <a:spcBef>
                <a:spcPts val="600"/>
              </a:spcBef>
            </a:pPr>
            <a:r>
              <a:rPr lang="ar-SA" sz="2400" b="1" dirty="0"/>
              <a:t>لا توجد هدية روحية مفيدة إذا لم تكن مدفوعة بهذا النوع من المحبة. في الواقع، يجب أن تشبع كل أفعالنا وأفكارنا بحب غير المشروط.</a:t>
            </a:r>
            <a:endParaRPr lang="en" sz="2400" b="1" noProof="0" dirty="0"/>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8192" y="6027003"/>
            <a:ext cx="8713807" cy="830997"/>
          </a:xfrm>
          <a:prstGeom prst="rect">
            <a:avLst/>
          </a:prstGeom>
          <a:noFill/>
        </p:spPr>
        <p:txBody>
          <a:bodyPr wrap="square">
            <a:spAutoFit/>
          </a:bodyPr>
          <a:lstStyle/>
          <a:p>
            <a:pPr algn="r" rtl="1">
              <a:spcBef>
                <a:spcPts val="600"/>
              </a:spcBef>
            </a:pPr>
            <a:r>
              <a:rPr lang="ar-SA" sz="2400" b="1" dirty="0"/>
              <a:t>حذرنا يسوع من أن هذا المحبة ستبرد بسبب الشر (متى </a:t>
            </a:r>
            <a:r>
              <a:rPr lang="fr-FR" sz="2400" b="1" dirty="0"/>
              <a:t>12:24</a:t>
            </a:r>
            <a:r>
              <a:rPr lang="ar-SA" sz="2400" b="1" dirty="0"/>
              <a:t>). لكن يجب ألا نسمح بحدوث هذا لنا، في منازلنا، أو في كنائسنا.</a:t>
            </a:r>
            <a:endParaRPr lang="en" sz="2400" b="1" noProof="0" dirty="0"/>
          </a:p>
        </p:txBody>
      </p:sp>
      <p:sp>
        <p:nvSpPr>
          <p:cNvPr id="16" name="CuadroTexto 15">
            <a:extLst>
              <a:ext uri="{FF2B5EF4-FFF2-40B4-BE49-F238E27FC236}">
                <a16:creationId xmlns:a16="http://schemas.microsoft.com/office/drawing/2014/main" id="{BE6D98CA-3C06-0D41-216E-4F7E56D855A1}"/>
              </a:ext>
            </a:extLst>
          </p:cNvPr>
          <p:cNvSpPr txBox="1"/>
          <p:nvPr/>
        </p:nvSpPr>
        <p:spPr>
          <a:xfrm>
            <a:off x="3867151" y="2008142"/>
            <a:ext cx="8316132" cy="1200329"/>
          </a:xfrm>
          <a:prstGeom prst="rect">
            <a:avLst/>
          </a:prstGeom>
          <a:noFill/>
        </p:spPr>
        <p:txBody>
          <a:bodyPr wrap="square">
            <a:spAutoFit/>
          </a:bodyPr>
          <a:lstStyle/>
          <a:p>
            <a:pPr algn="r" rtl="1">
              <a:spcBef>
                <a:spcPts val="600"/>
              </a:spcBef>
            </a:pPr>
            <a:r>
              <a:rPr lang="ar-SA" sz="2400" b="1" dirty="0"/>
              <a:t>في اليونانية هناك عدة كلمات لتعريف الحب. يختار بولس كلمة </a:t>
            </a:r>
            <a:r>
              <a:rPr lang="fr-FR" sz="2400" b="1" dirty="0"/>
              <a:t>agape</a:t>
            </a:r>
            <a:r>
              <a:rPr lang="ar-SA" sz="2400" b="1" dirty="0"/>
              <a:t> (المحبة غير الأنانية، غير المشروطة، والتأملية، التي تسعى فقط لرفاهية الحبيب)، وهي نفس الكلمة التي يستخدمها يوحنا عندما يقول إن "الله هو المحبة" (1 يوحنا </a:t>
            </a:r>
            <a:r>
              <a:rPr lang="fr-FR" sz="2400" b="1" dirty="0"/>
              <a:t>8:4</a:t>
            </a:r>
            <a:r>
              <a:rPr lang="ar-SA" sz="2400" b="1" dirty="0"/>
              <a:t>).</a:t>
            </a:r>
            <a:endParaRPr lang="en" sz="2400" b="1" noProof="0" dirty="0"/>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righ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righ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2"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righ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randombar(horizontal)">
                                      <p:cBhvr>
                                        <p:cTn id="47" dur="500"/>
                                        <p:tgtEl>
                                          <p:spTgt spid="10"/>
                                        </p:tgtEl>
                                      </p:cBhvr>
                                    </p:animEffect>
                                  </p:childTnLst>
                                </p:cTn>
                              </p:par>
                            </p:childTnLst>
                          </p:cTn>
                        </p:par>
                        <p:par>
                          <p:cTn id="48" fill="hold">
                            <p:stCondLst>
                              <p:cond delay="500"/>
                            </p:stCondLst>
                            <p:childTnLst>
                              <p:par>
                                <p:cTn id="49" presetID="22" presetClass="entr" presetSubtype="2" fill="hold" grpId="0"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right)">
                                      <p:cBhvr>
                                        <p:cTn id="5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26099" y="1911930"/>
            <a:ext cx="7433186" cy="2554545"/>
          </a:xfrm>
          <a:prstGeom prst="rect">
            <a:avLst/>
          </a:prstGeom>
          <a:noFill/>
        </p:spPr>
        <p:txBody>
          <a:bodyPr wrap="square">
            <a:spAutoFit/>
            <a:scene3d>
              <a:camera prst="orthographicFront"/>
              <a:lightRig rig="threePt" dir="t"/>
            </a:scene3d>
            <a:sp3d extrusionH="57150">
              <a:bevelT w="50800" h="38100" prst="riblet"/>
            </a:sp3d>
          </a:bodyPr>
          <a:lstStyle/>
          <a:p>
            <a:pPr algn="ctr" rtl="1"/>
            <a:r>
              <a:rPr lang="ar-SA" sz="8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خصائص
المحبة</a:t>
            </a:r>
            <a:endParaRPr lang="en" sz="8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endParaRP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7" y="0"/>
            <a:ext cx="6038853" cy="707886"/>
          </a:xfrm>
          <a:prstGeom prst="rect">
            <a:avLst/>
          </a:prstGeom>
          <a:noFill/>
        </p:spPr>
        <p:txBody>
          <a:bodyPr wrap="square">
            <a:spAutoFit/>
          </a:bodyPr>
          <a:lstStyle/>
          <a:p>
            <a:pPr algn="ctr" rtl="1"/>
            <a:r>
              <a:rPr lang="ar-SA" sz="4000" b="1" dirty="0">
                <a:ln w="13462">
                  <a:solidFill>
                    <a:schemeClr val="bg1"/>
                  </a:solidFill>
                  <a:prstDash val="solid"/>
                </a:ln>
                <a:solidFill>
                  <a:schemeClr val="tx2">
                    <a:lumMod val="50000"/>
                  </a:schemeClr>
                </a:solidFill>
                <a:effectLst>
                  <a:outerShdw dist="38100" dir="2700000" algn="bl" rotWithShape="0">
                    <a:schemeClr val="accent5"/>
                  </a:outerShdw>
                </a:effectLst>
              </a:rPr>
              <a:t>ماذا تفعل المحبة</a:t>
            </a:r>
            <a:endParaRPr lang="en" sz="4000" b="1" noProof="0" dirty="0">
              <a:ln w="13462">
                <a:solidFill>
                  <a:schemeClr val="bg1"/>
                </a:solidFill>
                <a:prstDash val="solid"/>
              </a:ln>
              <a:solidFill>
                <a:schemeClr val="tx2">
                  <a:lumMod val="50000"/>
                </a:schemeClr>
              </a:solidFill>
              <a:effectLst>
                <a:outerShdw dist="38100" dir="2700000" algn="bl" rotWithShape="0">
                  <a:schemeClr val="accent5"/>
                </a:outerShdw>
              </a:effectLst>
            </a:endParaRPr>
          </a:p>
        </p:txBody>
      </p:sp>
      <p:sp>
        <p:nvSpPr>
          <p:cNvPr id="5" name="CuadroTexto 4">
            <a:extLst>
              <a:ext uri="{FF2B5EF4-FFF2-40B4-BE49-F238E27FC236}">
                <a16:creationId xmlns:a16="http://schemas.microsoft.com/office/drawing/2014/main" id="{E04624F4-7D86-EB40-ECA9-F19E88B341BE}"/>
              </a:ext>
            </a:extLst>
          </p:cNvPr>
          <p:cNvSpPr txBox="1"/>
          <p:nvPr/>
        </p:nvSpPr>
        <p:spPr>
          <a:xfrm>
            <a:off x="6022428" y="-38885"/>
            <a:ext cx="6169572" cy="923330"/>
          </a:xfrm>
          <a:prstGeom prst="rect">
            <a:avLst/>
          </a:prstGeom>
          <a:noFill/>
        </p:spPr>
        <p:txBody>
          <a:bodyPr wrap="square">
            <a:spAutoFit/>
            <a:scene3d>
              <a:camera prst="orthographicFront"/>
              <a:lightRig rig="threePt" dir="t"/>
            </a:scene3d>
            <a:sp3d extrusionH="57150">
              <a:bevelT w="38100" h="38100"/>
            </a:sp3d>
          </a:bodyPr>
          <a:lstStyle/>
          <a:p>
            <a:pPr algn="ctr" rtl="1"/>
            <a:r>
              <a:rPr lang="en" b="1" noProof="0" dirty="0">
                <a:solidFill>
                  <a:schemeClr val="accent5"/>
                </a:solidFill>
                <a:latin typeface="Comic Sans MS" panose="030F0702030302020204" pitchFamily="66" charset="0"/>
              </a:rPr>
              <a:t>“</a:t>
            </a:r>
            <a:r>
              <a:rPr lang="ar-SA" b="1" dirty="0">
                <a:solidFill>
                  <a:schemeClr val="accent5"/>
                </a:solidFill>
                <a:latin typeface="Comic Sans MS" panose="030F0702030302020204" pitchFamily="66" charset="0"/>
              </a:rPr>
              <a:t>'الْمَحَبَّةُ تَصْبِرُ طَوِيلاً؛ وَهِيَ لَطِيفَةٌ. </a:t>
            </a:r>
            <a:r>
              <a:rPr lang="en" b="1" noProof="0" dirty="0">
                <a:solidFill>
                  <a:schemeClr val="accent5"/>
                </a:solidFill>
                <a:latin typeface="Comic Sans MS" panose="030F0702030302020204" pitchFamily="66" charset="0"/>
              </a:rPr>
              <a:t>; </a:t>
            </a:r>
            <a:r>
              <a:rPr lang="ar-SA" b="1" dirty="0">
                <a:solidFill>
                  <a:schemeClr val="accent5"/>
                </a:solidFill>
                <a:latin typeface="Comic Sans MS" panose="030F0702030302020204" pitchFamily="66" charset="0"/>
              </a:rPr>
              <a:t>[…] 'إِنَّهَا تَسْتُرُ كُلَّ شَيْءٍ، وَتُصَدِّقُ كُلَّ شَيْءٍ، وَتَرْجُو كُلَّ شَيْءٍ، وَتَتَحَمَّلُ كُلَّ شَيْءٍ. '
 (1 </a:t>
            </a:r>
            <a:r>
              <a:rPr lang="ar-SA" b="1" dirty="0" err="1">
                <a:solidFill>
                  <a:schemeClr val="accent5"/>
                </a:solidFill>
                <a:latin typeface="Comic Sans MS" panose="030F0702030302020204" pitchFamily="66" charset="0"/>
              </a:rPr>
              <a:t>كورنثوس</a:t>
            </a:r>
            <a:r>
              <a:rPr lang="ar-SA" b="1" dirty="0">
                <a:solidFill>
                  <a:schemeClr val="accent5"/>
                </a:solidFill>
                <a:latin typeface="Comic Sans MS" panose="030F0702030302020204" pitchFamily="66" charset="0"/>
              </a:rPr>
              <a:t> </a:t>
            </a:r>
            <a:r>
              <a:rPr lang="fr-FR" b="1" dirty="0">
                <a:solidFill>
                  <a:schemeClr val="accent5"/>
                </a:solidFill>
                <a:latin typeface="Comic Sans MS" panose="030F0702030302020204" pitchFamily="66" charset="0"/>
              </a:rPr>
              <a:t>4:13</a:t>
            </a:r>
            <a:r>
              <a:rPr lang="ar-SA" b="1" dirty="0">
                <a:solidFill>
                  <a:schemeClr val="accent5"/>
                </a:solidFill>
                <a:latin typeface="Comic Sans MS" panose="030F0702030302020204" pitchFamily="66" charset="0"/>
              </a:rPr>
              <a:t>-7)</a:t>
            </a:r>
            <a:endParaRPr lang="en" sz="1400" b="1" noProof="0" dirty="0">
              <a:solidFill>
                <a:schemeClr val="accent5"/>
              </a:solidFill>
              <a:latin typeface="Comic Sans MS" panose="030F0702030302020204" pitchFamily="66" charset="0"/>
            </a:endParaRP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19950345"/>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1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Effect transition="in" filter="wipe(right)">
                                      <p:cBhvr>
                                        <p:cTn id="24" dur="500"/>
                                        <p:tgtEl>
                                          <p:spTgt spid="2">
                                            <p:graphicEl>
                                              <a:dgm id="{875E1272-C700-45DD-AD7B-26014E0748A8}"/>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right)">
                                      <p:cBhvr>
                                        <p:cTn id="29" dur="500"/>
                                        <p:tgtEl>
                                          <p:spTgt spid="2">
                                            <p:graphicEl>
                                              <a:dgm id="{8C29971D-543E-4912-A7BA-D1B1CABD0639}"/>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right)">
                                      <p:cBhvr>
                                        <p:cTn id="34" dur="500"/>
                                        <p:tgtEl>
                                          <p:spTgt spid="2">
                                            <p:graphicEl>
                                              <a:dgm id="{40D4F7D0-54A8-4D14-B103-0CC97A2734F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CE618F44-90D5-4D44-B8D1-DD7F6598D4AB}"/>
                                            </p:graphicEl>
                                          </p:spTgt>
                                        </p:tgtEl>
                                        <p:attrNameLst>
                                          <p:attrName>style.visibility</p:attrName>
                                        </p:attrNameLst>
                                      </p:cBhvr>
                                      <p:to>
                                        <p:strVal val="visible"/>
                                      </p:to>
                                    </p:set>
                                    <p:animEffect transition="in" filter="wipe(right)">
                                      <p:cBhvr>
                                        <p:cTn id="39" dur="500"/>
                                        <p:tgtEl>
                                          <p:spTgt spid="2">
                                            <p:graphicEl>
                                              <a:dgm id="{CE618F44-90D5-4D44-B8D1-DD7F6598D4AB}"/>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grpId="0" nodeType="clickEffect">
                                  <p:stCondLst>
                                    <p:cond delay="0"/>
                                  </p:stCondLst>
                                  <p:childTnLst>
                                    <p:set>
                                      <p:cBhvr>
                                        <p:cTn id="43"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right)">
                                      <p:cBhvr>
                                        <p:cTn id="44" dur="500"/>
                                        <p:tgtEl>
                                          <p:spTgt spid="2">
                                            <p:graphicEl>
                                              <a:dgm id="{CF70225C-C39F-493D-AA11-8279CBEBBE30}"/>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grpId="0" nodeType="clickEffect">
                                  <p:stCondLst>
                                    <p:cond delay="0"/>
                                  </p:stCondLst>
                                  <p:childTnLst>
                                    <p:set>
                                      <p:cBhvr>
                                        <p:cTn id="48"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right)">
                                      <p:cBhvr>
                                        <p:cTn id="49" dur="500"/>
                                        <p:tgtEl>
                                          <p:spTgt spid="2">
                                            <p:graphicEl>
                                              <a:dgm id="{4F61D132-B696-4905-ACD5-7C3C0A645750}"/>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grpId="0" nodeType="clickEffect">
                                  <p:stCondLst>
                                    <p:cond delay="0"/>
                                  </p:stCondLst>
                                  <p:childTnLst>
                                    <p:set>
                                      <p:cBhvr>
                                        <p:cTn id="53" dur="1" fill="hold">
                                          <p:stCondLst>
                                            <p:cond delay="0"/>
                                          </p:stCondLst>
                                        </p:cTn>
                                        <p:tgtEl>
                                          <p:spTgt spid="2">
                                            <p:graphicEl>
                                              <a:dgm id="{577B7115-C479-48EC-AEEC-9F7D76FF946F}"/>
                                            </p:graphicEl>
                                          </p:spTgt>
                                        </p:tgtEl>
                                        <p:attrNameLst>
                                          <p:attrName>style.visibility</p:attrName>
                                        </p:attrNameLst>
                                      </p:cBhvr>
                                      <p:to>
                                        <p:strVal val="visible"/>
                                      </p:to>
                                    </p:set>
                                    <p:animEffect transition="in" filter="wipe(right)">
                                      <p:cBhvr>
                                        <p:cTn id="54" dur="500"/>
                                        <p:tgtEl>
                                          <p:spTgt spid="2">
                                            <p:graphicEl>
                                              <a:dgm id="{577B7115-C479-48EC-AEEC-9F7D76FF946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2" fill="hold" grpId="0" nodeType="clickEffect">
                                  <p:stCondLst>
                                    <p:cond delay="0"/>
                                  </p:stCondLst>
                                  <p:childTnLst>
                                    <p:set>
                                      <p:cBhvr>
                                        <p:cTn id="58"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right)">
                                      <p:cBhvr>
                                        <p:cTn id="59" dur="500"/>
                                        <p:tgtEl>
                                          <p:spTgt spid="2">
                                            <p:graphicEl>
                                              <a:dgm id="{12A85315-B00F-4F23-AAFB-944E556D957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grpId="0" nodeType="clickEffect">
                                  <p:stCondLst>
                                    <p:cond delay="0"/>
                                  </p:stCondLst>
                                  <p:childTnLst>
                                    <p:set>
                                      <p:cBhvr>
                                        <p:cTn id="63"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right)">
                                      <p:cBhvr>
                                        <p:cTn id="64" dur="500"/>
                                        <p:tgtEl>
                                          <p:spTgt spid="2">
                                            <p:graphicEl>
                                              <a:dgm id="{1C6C8F5A-EECC-4EB0-9B65-C94660664C60}"/>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grpId="0" nodeType="clickEffect">
                                  <p:stCondLst>
                                    <p:cond delay="0"/>
                                  </p:stCondLst>
                                  <p:childTnLst>
                                    <p:set>
                                      <p:cBhvr>
                                        <p:cTn id="68" dur="1" fill="hold">
                                          <p:stCondLst>
                                            <p:cond delay="0"/>
                                          </p:stCondLst>
                                        </p:cTn>
                                        <p:tgtEl>
                                          <p:spTgt spid="2">
                                            <p:graphicEl>
                                              <a:dgm id="{5B7E96BD-0530-4BE2-934E-B0DCA36939DC}"/>
                                            </p:graphicEl>
                                          </p:spTgt>
                                        </p:tgtEl>
                                        <p:attrNameLst>
                                          <p:attrName>style.visibility</p:attrName>
                                        </p:attrNameLst>
                                      </p:cBhvr>
                                      <p:to>
                                        <p:strVal val="visible"/>
                                      </p:to>
                                    </p:set>
                                    <p:animEffect transition="in" filter="wipe(right)">
                                      <p:cBhvr>
                                        <p:cTn id="69" dur="500"/>
                                        <p:tgtEl>
                                          <p:spTgt spid="2">
                                            <p:graphicEl>
                                              <a:dgm id="{5B7E96BD-0530-4BE2-934E-B0DCA36939DC}"/>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2" fill="hold" grpId="0" nodeType="clickEffect">
                                  <p:stCondLst>
                                    <p:cond delay="0"/>
                                  </p:stCondLst>
                                  <p:childTnLst>
                                    <p:set>
                                      <p:cBhvr>
                                        <p:cTn id="73"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right)">
                                      <p:cBhvr>
                                        <p:cTn id="74" dur="500"/>
                                        <p:tgtEl>
                                          <p:spTgt spid="2">
                                            <p:graphicEl>
                                              <a:dgm id="{D4E6123E-56D7-4F45-B6D6-A46179382FF4}"/>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2" fill="hold" grpId="0" nodeType="clickEffect">
                                  <p:stCondLst>
                                    <p:cond delay="0"/>
                                  </p:stCondLst>
                                  <p:childTnLst>
                                    <p:set>
                                      <p:cBhvr>
                                        <p:cTn id="78"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right)">
                                      <p:cBhvr>
                                        <p:cTn id="79" dur="500"/>
                                        <p:tgtEl>
                                          <p:spTgt spid="2">
                                            <p:graphicEl>
                                              <a:dgm id="{987A0890-83AD-43B8-B836-D8C528702A1E}"/>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2" fill="hold" grpId="0" nodeType="clickEffect">
                                  <p:stCondLst>
                                    <p:cond delay="0"/>
                                  </p:stCondLst>
                                  <p:childTnLst>
                                    <p:set>
                                      <p:cBhvr>
                                        <p:cTn id="83" dur="1" fill="hold">
                                          <p:stCondLst>
                                            <p:cond delay="0"/>
                                          </p:stCondLst>
                                        </p:cTn>
                                        <p:tgtEl>
                                          <p:spTgt spid="2">
                                            <p:graphicEl>
                                              <a:dgm id="{CACD0D1C-06CB-470E-B72E-1B1598A6EBEB}"/>
                                            </p:graphicEl>
                                          </p:spTgt>
                                        </p:tgtEl>
                                        <p:attrNameLst>
                                          <p:attrName>style.visibility</p:attrName>
                                        </p:attrNameLst>
                                      </p:cBhvr>
                                      <p:to>
                                        <p:strVal val="visible"/>
                                      </p:to>
                                    </p:set>
                                    <p:animEffect transition="in" filter="wipe(right)">
                                      <p:cBhvr>
                                        <p:cTn id="84" dur="500"/>
                                        <p:tgtEl>
                                          <p:spTgt spid="2">
                                            <p:graphicEl>
                                              <a:dgm id="{CACD0D1C-06CB-470E-B72E-1B1598A6EBEB}"/>
                                            </p:graphicEl>
                                          </p:spTgt>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2" fill="hold" grpId="0" nodeType="clickEffect">
                                  <p:stCondLst>
                                    <p:cond delay="0"/>
                                  </p:stCondLst>
                                  <p:childTnLst>
                                    <p:set>
                                      <p:cBhvr>
                                        <p:cTn id="88"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right)">
                                      <p:cBhvr>
                                        <p:cTn id="89" dur="500"/>
                                        <p:tgtEl>
                                          <p:spTgt spid="2">
                                            <p:graphicEl>
                                              <a:dgm id="{CD7774EB-2397-4ADA-BB9F-546C9CDDE317}"/>
                                            </p:graphicEl>
                                          </p:spTgt>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2" fill="hold" grpId="0" nodeType="clickEffect">
                                  <p:stCondLst>
                                    <p:cond delay="0"/>
                                  </p:stCondLst>
                                  <p:childTnLst>
                                    <p:set>
                                      <p:cBhvr>
                                        <p:cTn id="93"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right)">
                                      <p:cBhvr>
                                        <p:cTn id="94" dur="500"/>
                                        <p:tgtEl>
                                          <p:spTgt spid="2">
                                            <p:graphicEl>
                                              <a:dgm id="{948DC63E-7FB3-42B5-BBDD-CC4EF01D148F}"/>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2" fill="hold" grpId="0" nodeType="clickEffect">
                                  <p:stCondLst>
                                    <p:cond delay="0"/>
                                  </p:stCondLst>
                                  <p:childTnLst>
                                    <p:set>
                                      <p:cBhvr>
                                        <p:cTn id="98" dur="1" fill="hold">
                                          <p:stCondLst>
                                            <p:cond delay="0"/>
                                          </p:stCondLst>
                                        </p:cTn>
                                        <p:tgtEl>
                                          <p:spTgt spid="2">
                                            <p:graphicEl>
                                              <a:dgm id="{0040C63A-60F4-43D7-A229-942C006E3C53}"/>
                                            </p:graphicEl>
                                          </p:spTgt>
                                        </p:tgtEl>
                                        <p:attrNameLst>
                                          <p:attrName>style.visibility</p:attrName>
                                        </p:attrNameLst>
                                      </p:cBhvr>
                                      <p:to>
                                        <p:strVal val="visible"/>
                                      </p:to>
                                    </p:set>
                                    <p:animEffect transition="in" filter="wipe(right)">
                                      <p:cBhvr>
                                        <p:cTn id="99" dur="500"/>
                                        <p:tgtEl>
                                          <p:spTgt spid="2">
                                            <p:graphicEl>
                                              <a:dgm id="{0040C63A-60F4-43D7-A229-942C006E3C53}"/>
                                            </p:graphicEl>
                                          </p:spTgt>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2" fill="hold" grpId="0" nodeType="clickEffect">
                                  <p:stCondLst>
                                    <p:cond delay="0"/>
                                  </p:stCondLst>
                                  <p:childTnLst>
                                    <p:set>
                                      <p:cBhvr>
                                        <p:cTn id="103"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right)">
                                      <p:cBhvr>
                                        <p:cTn id="104" dur="500"/>
                                        <p:tgtEl>
                                          <p:spTgt spid="2">
                                            <p:graphicEl>
                                              <a:dgm id="{EB7CA949-9935-4BBA-AB94-40DC6254DDA3}"/>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2" fill="hold" grpId="0" nodeType="clickEffect">
                                  <p:stCondLst>
                                    <p:cond delay="0"/>
                                  </p:stCondLst>
                                  <p:childTnLst>
                                    <p:set>
                                      <p:cBhvr>
                                        <p:cTn id="108"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right)">
                                      <p:cBhvr>
                                        <p:cTn id="109" dur="500"/>
                                        <p:tgtEl>
                                          <p:spTgt spid="2">
                                            <p:graphicEl>
                                              <a:dgm id="{8E89ACE2-AB0D-45AB-860A-047197BCC5B4}"/>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2" fill="hold" grpId="0" nodeType="clickEffect">
                                  <p:stCondLst>
                                    <p:cond delay="0"/>
                                  </p:stCondLst>
                                  <p:childTnLst>
                                    <p:set>
                                      <p:cBhvr>
                                        <p:cTn id="113" dur="1" fill="hold">
                                          <p:stCondLst>
                                            <p:cond delay="0"/>
                                          </p:stCondLst>
                                        </p:cTn>
                                        <p:tgtEl>
                                          <p:spTgt spid="2">
                                            <p:graphicEl>
                                              <a:dgm id="{8D19A2EB-87AD-4905-8C07-DB6AC5196851}"/>
                                            </p:graphicEl>
                                          </p:spTgt>
                                        </p:tgtEl>
                                        <p:attrNameLst>
                                          <p:attrName>style.visibility</p:attrName>
                                        </p:attrNameLst>
                                      </p:cBhvr>
                                      <p:to>
                                        <p:strVal val="visible"/>
                                      </p:to>
                                    </p:set>
                                    <p:animEffect transition="in" filter="wipe(right)">
                                      <p:cBhvr>
                                        <p:cTn id="114" dur="500"/>
                                        <p:tgtEl>
                                          <p:spTgt spid="2">
                                            <p:graphicEl>
                                              <a:dgm id="{8D19A2EB-87AD-4905-8C07-DB6AC5196851}"/>
                                            </p:graphicEl>
                                          </p:spTgt>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2" fill="hold" grpId="0" nodeType="clickEffect">
                                  <p:stCondLst>
                                    <p:cond delay="0"/>
                                  </p:stCondLst>
                                  <p:childTnLst>
                                    <p:set>
                                      <p:cBhvr>
                                        <p:cTn id="118"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right)">
                                      <p:cBhvr>
                                        <p:cTn id="119" dur="500"/>
                                        <p:tgtEl>
                                          <p:spTgt spid="2">
                                            <p:graphicEl>
                                              <a:dgm id="{FC3381FE-D14C-460A-9EB9-2E1A1F4CC382}"/>
                                            </p:graphicEl>
                                          </p:spTgt>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2" fill="hold" grpId="0" nodeType="clickEffect">
                                  <p:stCondLst>
                                    <p:cond delay="0"/>
                                  </p:stCondLst>
                                  <p:childTnLst>
                                    <p:set>
                                      <p:cBhvr>
                                        <p:cTn id="123"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right)">
                                      <p:cBhvr>
                                        <p:cTn id="124"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8" y="21508"/>
            <a:ext cx="3581400" cy="646331"/>
          </a:xfrm>
          <a:prstGeom prst="rect">
            <a:avLst/>
          </a:prstGeom>
          <a:noFill/>
        </p:spPr>
        <p:txBody>
          <a:bodyPr wrap="square">
            <a:spAutoFit/>
          </a:bodyPr>
          <a:lstStyle/>
          <a:p>
            <a:pPr algn="ctr" rtl="1"/>
            <a:r>
              <a:rPr lang="ar-SA" sz="3600" b="1" dirty="0">
                <a:ln w="13462">
                  <a:solidFill>
                    <a:schemeClr val="bg1"/>
                  </a:solidFill>
                  <a:prstDash val="solid"/>
                </a:ln>
                <a:solidFill>
                  <a:schemeClr val="accent5"/>
                </a:solidFill>
                <a:effectLst>
                  <a:outerShdw dist="38100" dir="2700000" algn="bl" rotWithShape="0">
                    <a:schemeClr val="accent3">
                      <a:lumMod val="75000"/>
                    </a:schemeClr>
                  </a:outerShdw>
                </a:effectLst>
              </a:rPr>
              <a:t>ما لا تفعله المحبة</a:t>
            </a:r>
            <a:endParaRPr lang="en" sz="3600" b="1" noProof="0" dirty="0">
              <a:ln w="13462">
                <a:solidFill>
                  <a:schemeClr val="bg1"/>
                </a:solidFill>
                <a:prstDash val="solid"/>
              </a:ln>
              <a:solidFill>
                <a:schemeClr val="accent5"/>
              </a:solidFill>
              <a:effectLst>
                <a:outerShdw dist="38100" dir="2700000" algn="bl" rotWithShape="0">
                  <a:schemeClr val="accent3">
                    <a:lumMod val="75000"/>
                  </a:schemeClr>
                </a:outerShdw>
              </a:effectLst>
            </a:endParaRPr>
          </a:p>
        </p:txBody>
      </p:sp>
      <p:sp>
        <p:nvSpPr>
          <p:cNvPr id="4" name="CuadroTexto 3">
            <a:extLst>
              <a:ext uri="{FF2B5EF4-FFF2-40B4-BE49-F238E27FC236}">
                <a16:creationId xmlns:a16="http://schemas.microsoft.com/office/drawing/2014/main" id="{F0440D1A-5E2F-771C-F1A2-82FFF72AD451}"/>
              </a:ext>
            </a:extLst>
          </p:cNvPr>
          <p:cNvSpPr txBox="1"/>
          <p:nvPr/>
        </p:nvSpPr>
        <p:spPr>
          <a:xfrm>
            <a:off x="47624" y="667839"/>
            <a:ext cx="3581400" cy="2554545"/>
          </a:xfrm>
          <a:prstGeom prst="rect">
            <a:avLst/>
          </a:prstGeom>
          <a:noFill/>
        </p:spPr>
        <p:txBody>
          <a:bodyPr wrap="square">
            <a:spAutoFit/>
            <a:scene3d>
              <a:camera prst="orthographicFront"/>
              <a:lightRig rig="threePt" dir="t"/>
            </a:scene3d>
            <a:sp3d extrusionH="57150">
              <a:bevelT w="38100" h="38100"/>
            </a:sp3d>
          </a:bodyPr>
          <a:lstStyle/>
          <a:p>
            <a:pPr algn="ctr" rtl="1"/>
            <a:r>
              <a:rPr lang="en" sz="2000" b="1" noProof="0" dirty="0">
                <a:solidFill>
                  <a:schemeClr val="accent3">
                    <a:lumMod val="75000"/>
                  </a:schemeClr>
                </a:solidFill>
                <a:latin typeface="Comic Sans MS" panose="030F0702030302020204" pitchFamily="66" charset="0"/>
              </a:rPr>
              <a:t>[…]’’</a:t>
            </a:r>
            <a:r>
              <a:rPr lang="ar-SA" sz="2000" b="1" noProof="0" dirty="0">
                <a:solidFill>
                  <a:schemeClr val="accent3">
                    <a:lumMod val="75000"/>
                  </a:schemeClr>
                </a:solidFill>
                <a:latin typeface="Comic Sans MS" panose="030F0702030302020204" pitchFamily="66" charset="0"/>
              </a:rPr>
              <a:t> </a:t>
            </a:r>
            <a:r>
              <a:rPr lang="ar-SA" sz="2000" b="1" dirty="0">
                <a:solidFill>
                  <a:schemeClr val="accent3">
                    <a:lumMod val="75000"/>
                  </a:schemeClr>
                </a:solidFill>
                <a:latin typeface="Comic Sans MS" panose="030F0702030302020204" pitchFamily="66" charset="0"/>
              </a:rPr>
              <a:t> الْمَحَبَّةُ لَا تَحْسُدُ. الْمَحَبَّةُ لَا تَتَفَاخَرُ وَلا تَتَكَبَّرُ. </a:t>
            </a:r>
            <a:r>
              <a:rPr lang="ar-SA" sz="1600" b="1" dirty="0">
                <a:solidFill>
                  <a:schemeClr val="accent3">
                    <a:lumMod val="75000"/>
                  </a:schemeClr>
                </a:solidFill>
                <a:latin typeface="Comic Sans MS" panose="030F0702030302020204" pitchFamily="66" charset="0"/>
              </a:rPr>
              <a:t>5</a:t>
            </a:r>
            <a:r>
              <a:rPr lang="ar-SA" sz="2000" b="1" dirty="0">
                <a:solidFill>
                  <a:schemeClr val="accent3">
                    <a:lumMod val="75000"/>
                  </a:schemeClr>
                </a:solidFill>
                <a:latin typeface="Comic Sans MS" panose="030F0702030302020204" pitchFamily="66" charset="0"/>
              </a:rPr>
              <a:t>لَا تَتَصَرَّفُ بِغَيْرِ لِيَاقَةٍ، وَلا تَسْعَى إِلَى مَصْلَحَتِهَا الْخَاصَّةِ. لَا تُسْتَفَزُّ سَرِيعاً، وَلا تَنْسِبُ الشَّرَّ لأَحَدٍ. </a:t>
            </a:r>
            <a:r>
              <a:rPr lang="ar-SA" sz="1600" b="1" dirty="0">
                <a:solidFill>
                  <a:schemeClr val="accent3">
                    <a:lumMod val="75000"/>
                  </a:schemeClr>
                </a:solidFill>
                <a:latin typeface="Comic Sans MS" panose="030F0702030302020204" pitchFamily="66" charset="0"/>
              </a:rPr>
              <a:t>6</a:t>
            </a:r>
            <a:r>
              <a:rPr lang="ar-SA" sz="2000" b="1" dirty="0">
                <a:solidFill>
                  <a:schemeClr val="accent3">
                    <a:lumMod val="75000"/>
                  </a:schemeClr>
                </a:solidFill>
                <a:latin typeface="Comic Sans MS" panose="030F0702030302020204" pitchFamily="66" charset="0"/>
              </a:rPr>
              <a:t>لَا تَفْرَحُ بِالظُّلْمِ، بَلْ تَفْرَحُ بِالْحَقِّ. </a:t>
            </a:r>
            <a:r>
              <a:rPr lang="ar-SA" sz="1600" b="1" dirty="0">
                <a:solidFill>
                  <a:schemeClr val="accent3">
                    <a:lumMod val="75000"/>
                  </a:schemeClr>
                </a:solidFill>
                <a:latin typeface="Comic Sans MS" panose="030F0702030302020204" pitchFamily="66" charset="0"/>
              </a:rPr>
              <a:t>7</a:t>
            </a:r>
            <a:r>
              <a:rPr lang="ar-SA" sz="2000" b="1" dirty="0">
                <a:solidFill>
                  <a:schemeClr val="accent3">
                    <a:lumMod val="75000"/>
                  </a:schemeClr>
                </a:solidFill>
                <a:latin typeface="Comic Sans MS" panose="030F0702030302020204" pitchFamily="66" charset="0"/>
              </a:rPr>
              <a:t>إِنَّهَا تَسْتُرُ كُلَّ شَيْءٍ، وَتُصَدِّقُ كُلَّ شَيْءٍ، وَتَرْجُو كُلَّ شَيْءٍ، وَتَتَحَمَّلُ كُلَّ شَيْءٍ. </a:t>
            </a:r>
            <a:endParaRPr lang="fr-FR" sz="2000" b="1" dirty="0">
              <a:solidFill>
                <a:schemeClr val="accent3">
                  <a:lumMod val="75000"/>
                </a:schemeClr>
              </a:solidFill>
              <a:latin typeface="Comic Sans MS" panose="030F0702030302020204" pitchFamily="66" charset="0"/>
            </a:endParaRPr>
          </a:p>
          <a:p>
            <a:pPr algn="ctr" rtl="1"/>
            <a:r>
              <a:rPr lang="ar-SA" b="1" dirty="0">
                <a:solidFill>
                  <a:schemeClr val="accent3">
                    <a:lumMod val="75000"/>
                  </a:schemeClr>
                </a:solidFill>
                <a:latin typeface="Comic Sans MS" panose="030F0702030302020204" pitchFamily="66" charset="0"/>
              </a:rPr>
              <a:t>(1 </a:t>
            </a:r>
            <a:r>
              <a:rPr lang="ar-SA" b="1" dirty="0" err="1">
                <a:solidFill>
                  <a:schemeClr val="accent3">
                    <a:lumMod val="75000"/>
                  </a:schemeClr>
                </a:solidFill>
                <a:latin typeface="Comic Sans MS" panose="030F0702030302020204" pitchFamily="66" charset="0"/>
              </a:rPr>
              <a:t>كورنثوس</a:t>
            </a:r>
            <a:r>
              <a:rPr lang="ar-SA" b="1" dirty="0">
                <a:solidFill>
                  <a:schemeClr val="accent3">
                    <a:lumMod val="75000"/>
                  </a:schemeClr>
                </a:solidFill>
                <a:latin typeface="Comic Sans MS" panose="030F0702030302020204" pitchFamily="66" charset="0"/>
              </a:rPr>
              <a:t> </a:t>
            </a:r>
            <a:r>
              <a:rPr lang="fr-FR" b="1" dirty="0">
                <a:solidFill>
                  <a:schemeClr val="accent3">
                    <a:lumMod val="75000"/>
                  </a:schemeClr>
                </a:solidFill>
                <a:latin typeface="Comic Sans MS" panose="030F0702030302020204" pitchFamily="66" charset="0"/>
              </a:rPr>
              <a:t>4:13</a:t>
            </a:r>
            <a:r>
              <a:rPr lang="ar-SA" b="1" dirty="0">
                <a:solidFill>
                  <a:schemeClr val="accent3">
                    <a:lumMod val="75000"/>
                  </a:schemeClr>
                </a:solidFill>
                <a:latin typeface="Comic Sans MS" panose="030F0702030302020204" pitchFamily="66" charset="0"/>
              </a:rPr>
              <a:t>-7)</a:t>
            </a:r>
            <a:endParaRPr lang="en" b="1" noProof="0" dirty="0">
              <a:solidFill>
                <a:schemeClr val="accent3">
                  <a:lumMod val="75000"/>
                </a:schemeClr>
              </a:solidFill>
              <a:latin typeface="Comic Sans MS" panose="030F0702030302020204" pitchFamily="66" charset="0"/>
            </a:endParaRP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1101556"/>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par>
                                <p:cTn id="17" presetID="14" presetClass="entr" presetSubtype="1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2">
                                            <p:graphicEl>
                                              <a:dgm id="{2ABC291C-341F-4F7D-BA70-89D130488867}"/>
                                            </p:graphicEl>
                                          </p:spTgt>
                                        </p:tgtEl>
                                        <p:attrNameLst>
                                          <p:attrName>style.visibility</p:attrName>
                                        </p:attrNameLst>
                                      </p:cBhvr>
                                      <p:to>
                                        <p:strVal val="visible"/>
                                      </p:to>
                                    </p:set>
                                    <p:animEffect transition="in" filter="wipe(right)">
                                      <p:cBhvr>
                                        <p:cTn id="24" dur="500"/>
                                        <p:tgtEl>
                                          <p:spTgt spid="2">
                                            <p:graphicEl>
                                              <a:dgm id="{2ABC291C-341F-4F7D-BA70-89D130488867}"/>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right)">
                                      <p:cBhvr>
                                        <p:cTn id="29" dur="500"/>
                                        <p:tgtEl>
                                          <p:spTgt spid="2">
                                            <p:graphicEl>
                                              <a:dgm id="{457B8CBB-987F-4522-8ABC-306C72715119}"/>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right)">
                                      <p:cBhvr>
                                        <p:cTn id="34" dur="500"/>
                                        <p:tgtEl>
                                          <p:spTgt spid="2">
                                            <p:graphicEl>
                                              <a:dgm id="{07DDF968-0E92-4133-920B-F52297154214}"/>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169525B1-C073-4224-A08C-048F355CD70C}"/>
                                            </p:graphicEl>
                                          </p:spTgt>
                                        </p:tgtEl>
                                        <p:attrNameLst>
                                          <p:attrName>style.visibility</p:attrName>
                                        </p:attrNameLst>
                                      </p:cBhvr>
                                      <p:to>
                                        <p:strVal val="visible"/>
                                      </p:to>
                                    </p:set>
                                    <p:animEffect transition="in" filter="wipe(right)">
                                      <p:cBhvr>
                                        <p:cTn id="39" dur="500"/>
                                        <p:tgtEl>
                                          <p:spTgt spid="2">
                                            <p:graphicEl>
                                              <a:dgm id="{169525B1-C073-4224-A08C-048F355CD70C}"/>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grpId="0" nodeType="clickEffect">
                                  <p:stCondLst>
                                    <p:cond delay="0"/>
                                  </p:stCondLst>
                                  <p:childTnLst>
                                    <p:set>
                                      <p:cBhvr>
                                        <p:cTn id="4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right)">
                                      <p:cBhvr>
                                        <p:cTn id="44" dur="500"/>
                                        <p:tgtEl>
                                          <p:spTgt spid="2">
                                            <p:graphicEl>
                                              <a:dgm id="{96C34CE6-8738-4E95-B1A0-FDC2A80E076D}"/>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grpId="0" nodeType="clickEffect">
                                  <p:stCondLst>
                                    <p:cond delay="0"/>
                                  </p:stCondLst>
                                  <p:childTnLst>
                                    <p:set>
                                      <p:cBhvr>
                                        <p:cTn id="4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right)">
                                      <p:cBhvr>
                                        <p:cTn id="49" dur="500"/>
                                        <p:tgtEl>
                                          <p:spTgt spid="2">
                                            <p:graphicEl>
                                              <a:dgm id="{51F76EEE-3B51-4F1F-B355-E38683073737}"/>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grpId="0" nodeType="clickEffect">
                                  <p:stCondLst>
                                    <p:cond delay="0"/>
                                  </p:stCondLst>
                                  <p:childTnLst>
                                    <p:set>
                                      <p:cBhvr>
                                        <p:cTn id="53" dur="1" fill="hold">
                                          <p:stCondLst>
                                            <p:cond delay="0"/>
                                          </p:stCondLst>
                                        </p:cTn>
                                        <p:tgtEl>
                                          <p:spTgt spid="2">
                                            <p:graphicEl>
                                              <a:dgm id="{DB5AFC04-BD33-45D1-AC6F-967867F6381A}"/>
                                            </p:graphicEl>
                                          </p:spTgt>
                                        </p:tgtEl>
                                        <p:attrNameLst>
                                          <p:attrName>style.visibility</p:attrName>
                                        </p:attrNameLst>
                                      </p:cBhvr>
                                      <p:to>
                                        <p:strVal val="visible"/>
                                      </p:to>
                                    </p:set>
                                    <p:animEffect transition="in" filter="wipe(right)">
                                      <p:cBhvr>
                                        <p:cTn id="54" dur="500"/>
                                        <p:tgtEl>
                                          <p:spTgt spid="2">
                                            <p:graphicEl>
                                              <a:dgm id="{DB5AFC04-BD33-45D1-AC6F-967867F6381A}"/>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2" fill="hold" grpId="0" nodeType="clickEffect">
                                  <p:stCondLst>
                                    <p:cond delay="0"/>
                                  </p:stCondLst>
                                  <p:childTnLst>
                                    <p:set>
                                      <p:cBhvr>
                                        <p:cTn id="58"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right)">
                                      <p:cBhvr>
                                        <p:cTn id="59" dur="500"/>
                                        <p:tgtEl>
                                          <p:spTgt spid="2">
                                            <p:graphicEl>
                                              <a:dgm id="{1CCE6C85-7B5D-430B-9F56-A9C418DB1D95}"/>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grpId="0" nodeType="clickEffect">
                                  <p:stCondLst>
                                    <p:cond delay="0"/>
                                  </p:stCondLst>
                                  <p:childTnLst>
                                    <p:set>
                                      <p:cBhvr>
                                        <p:cTn id="63"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right)">
                                      <p:cBhvr>
                                        <p:cTn id="64" dur="500"/>
                                        <p:tgtEl>
                                          <p:spTgt spid="2">
                                            <p:graphicEl>
                                              <a:dgm id="{B52B9E53-451A-4F36-9119-9FF81DD2233D}"/>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grpId="0" nodeType="clickEffect">
                                  <p:stCondLst>
                                    <p:cond delay="0"/>
                                  </p:stCondLst>
                                  <p:childTnLst>
                                    <p:set>
                                      <p:cBhvr>
                                        <p:cTn id="68" dur="1" fill="hold">
                                          <p:stCondLst>
                                            <p:cond delay="0"/>
                                          </p:stCondLst>
                                        </p:cTn>
                                        <p:tgtEl>
                                          <p:spTgt spid="2">
                                            <p:graphicEl>
                                              <a:dgm id="{B20A4C7E-36B3-4725-8DFB-4FF5CDEB91EC}"/>
                                            </p:graphicEl>
                                          </p:spTgt>
                                        </p:tgtEl>
                                        <p:attrNameLst>
                                          <p:attrName>style.visibility</p:attrName>
                                        </p:attrNameLst>
                                      </p:cBhvr>
                                      <p:to>
                                        <p:strVal val="visible"/>
                                      </p:to>
                                    </p:set>
                                    <p:animEffect transition="in" filter="wipe(right)">
                                      <p:cBhvr>
                                        <p:cTn id="69" dur="500"/>
                                        <p:tgtEl>
                                          <p:spTgt spid="2">
                                            <p:graphicEl>
                                              <a:dgm id="{B20A4C7E-36B3-4725-8DFB-4FF5CDEB91EC}"/>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2" fill="hold" grpId="0" nodeType="clickEffect">
                                  <p:stCondLst>
                                    <p:cond delay="0"/>
                                  </p:stCondLst>
                                  <p:childTnLst>
                                    <p:set>
                                      <p:cBhvr>
                                        <p:cTn id="73"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right)">
                                      <p:cBhvr>
                                        <p:cTn id="74" dur="500"/>
                                        <p:tgtEl>
                                          <p:spTgt spid="2">
                                            <p:graphicEl>
                                              <a:dgm id="{68F1CFFE-5D06-459E-BCBD-974819EFBFA0}"/>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2" fill="hold" grpId="0" nodeType="clickEffect">
                                  <p:stCondLst>
                                    <p:cond delay="0"/>
                                  </p:stCondLst>
                                  <p:childTnLst>
                                    <p:set>
                                      <p:cBhvr>
                                        <p:cTn id="78"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right)">
                                      <p:cBhvr>
                                        <p:cTn id="79" dur="500"/>
                                        <p:tgtEl>
                                          <p:spTgt spid="2">
                                            <p:graphicEl>
                                              <a:dgm id="{D8FE57D5-CC58-4448-9530-962042026ED1}"/>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2" fill="hold" grpId="0" nodeType="clickEffect">
                                  <p:stCondLst>
                                    <p:cond delay="0"/>
                                  </p:stCondLst>
                                  <p:childTnLst>
                                    <p:set>
                                      <p:cBhvr>
                                        <p:cTn id="83" dur="1" fill="hold">
                                          <p:stCondLst>
                                            <p:cond delay="0"/>
                                          </p:stCondLst>
                                        </p:cTn>
                                        <p:tgtEl>
                                          <p:spTgt spid="2">
                                            <p:graphicEl>
                                              <a:dgm id="{FEA9585B-2310-4252-B817-AAA4F9838368}"/>
                                            </p:graphicEl>
                                          </p:spTgt>
                                        </p:tgtEl>
                                        <p:attrNameLst>
                                          <p:attrName>style.visibility</p:attrName>
                                        </p:attrNameLst>
                                      </p:cBhvr>
                                      <p:to>
                                        <p:strVal val="visible"/>
                                      </p:to>
                                    </p:set>
                                    <p:animEffect transition="in" filter="wipe(right)">
                                      <p:cBhvr>
                                        <p:cTn id="84" dur="500"/>
                                        <p:tgtEl>
                                          <p:spTgt spid="2">
                                            <p:graphicEl>
                                              <a:dgm id="{FEA9585B-2310-4252-B817-AAA4F9838368}"/>
                                            </p:graphicEl>
                                          </p:spTgt>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2" fill="hold" grpId="0" nodeType="clickEffect">
                                  <p:stCondLst>
                                    <p:cond delay="0"/>
                                  </p:stCondLst>
                                  <p:childTnLst>
                                    <p:set>
                                      <p:cBhvr>
                                        <p:cTn id="88"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right)">
                                      <p:cBhvr>
                                        <p:cTn id="89" dur="500"/>
                                        <p:tgtEl>
                                          <p:spTgt spid="2">
                                            <p:graphicEl>
                                              <a:dgm id="{361FE7B8-5C4B-437A-AE96-F3A6E0833C37}"/>
                                            </p:graphicEl>
                                          </p:spTgt>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2" fill="hold" grpId="0" nodeType="clickEffect">
                                  <p:stCondLst>
                                    <p:cond delay="0"/>
                                  </p:stCondLst>
                                  <p:childTnLst>
                                    <p:set>
                                      <p:cBhvr>
                                        <p:cTn id="93"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right)">
                                      <p:cBhvr>
                                        <p:cTn id="94" dur="500"/>
                                        <p:tgtEl>
                                          <p:spTgt spid="2">
                                            <p:graphicEl>
                                              <a:dgm id="{A59A0B62-003F-4038-A25E-0EB235616BF2}"/>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2" fill="hold" grpId="0" nodeType="clickEffect">
                                  <p:stCondLst>
                                    <p:cond delay="0"/>
                                  </p:stCondLst>
                                  <p:childTnLst>
                                    <p:set>
                                      <p:cBhvr>
                                        <p:cTn id="98" dur="1" fill="hold">
                                          <p:stCondLst>
                                            <p:cond delay="0"/>
                                          </p:stCondLst>
                                        </p:cTn>
                                        <p:tgtEl>
                                          <p:spTgt spid="2">
                                            <p:graphicEl>
                                              <a:dgm id="{91924D95-6CEC-4FC5-BE12-C31DB7DC3964}"/>
                                            </p:graphicEl>
                                          </p:spTgt>
                                        </p:tgtEl>
                                        <p:attrNameLst>
                                          <p:attrName>style.visibility</p:attrName>
                                        </p:attrNameLst>
                                      </p:cBhvr>
                                      <p:to>
                                        <p:strVal val="visible"/>
                                      </p:to>
                                    </p:set>
                                    <p:animEffect transition="in" filter="wipe(right)">
                                      <p:cBhvr>
                                        <p:cTn id="99" dur="500"/>
                                        <p:tgtEl>
                                          <p:spTgt spid="2">
                                            <p:graphicEl>
                                              <a:dgm id="{91924D95-6CEC-4FC5-BE12-C31DB7DC3964}"/>
                                            </p:graphicEl>
                                          </p:spTgt>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2" fill="hold" grpId="0" nodeType="clickEffect">
                                  <p:stCondLst>
                                    <p:cond delay="0"/>
                                  </p:stCondLst>
                                  <p:childTnLst>
                                    <p:set>
                                      <p:cBhvr>
                                        <p:cTn id="103"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right)">
                                      <p:cBhvr>
                                        <p:cTn id="104" dur="500"/>
                                        <p:tgtEl>
                                          <p:spTgt spid="2">
                                            <p:graphicEl>
                                              <a:dgm id="{ED56B013-7A69-4BC3-AE95-16DB4F0CB600}"/>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2" fill="hold" grpId="0" nodeType="clickEffect">
                                  <p:stCondLst>
                                    <p:cond delay="0"/>
                                  </p:stCondLst>
                                  <p:childTnLst>
                                    <p:set>
                                      <p:cBhvr>
                                        <p:cTn id="108"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right)">
                                      <p:cBhvr>
                                        <p:cTn id="109" dur="500"/>
                                        <p:tgtEl>
                                          <p:spTgt spid="2">
                                            <p:graphicEl>
                                              <a:dgm id="{164C8E25-0F11-4535-8F6B-5D6C014D9107}"/>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2" fill="hold" grpId="0" nodeType="clickEffect">
                                  <p:stCondLst>
                                    <p:cond delay="0"/>
                                  </p:stCondLst>
                                  <p:childTnLst>
                                    <p:set>
                                      <p:cBhvr>
                                        <p:cTn id="113" dur="1" fill="hold">
                                          <p:stCondLst>
                                            <p:cond delay="0"/>
                                          </p:stCondLst>
                                        </p:cTn>
                                        <p:tgtEl>
                                          <p:spTgt spid="2">
                                            <p:graphicEl>
                                              <a:dgm id="{BF6C196A-F9BA-482C-8FFB-463A4F6BE7D1}"/>
                                            </p:graphicEl>
                                          </p:spTgt>
                                        </p:tgtEl>
                                        <p:attrNameLst>
                                          <p:attrName>style.visibility</p:attrName>
                                        </p:attrNameLst>
                                      </p:cBhvr>
                                      <p:to>
                                        <p:strVal val="visible"/>
                                      </p:to>
                                    </p:set>
                                    <p:animEffect transition="in" filter="wipe(right)">
                                      <p:cBhvr>
                                        <p:cTn id="114" dur="500"/>
                                        <p:tgtEl>
                                          <p:spTgt spid="2">
                                            <p:graphicEl>
                                              <a:dgm id="{BF6C196A-F9BA-482C-8FFB-463A4F6BE7D1}"/>
                                            </p:graphicEl>
                                          </p:spTgt>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2" fill="hold" grpId="0" nodeType="clickEffect">
                                  <p:stCondLst>
                                    <p:cond delay="0"/>
                                  </p:stCondLst>
                                  <p:childTnLst>
                                    <p:set>
                                      <p:cBhvr>
                                        <p:cTn id="118"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right)">
                                      <p:cBhvr>
                                        <p:cTn id="119" dur="500"/>
                                        <p:tgtEl>
                                          <p:spTgt spid="2">
                                            <p:graphicEl>
                                              <a:dgm id="{DA2DF499-8290-441B-B627-1655DEBC7209}"/>
                                            </p:graphicEl>
                                          </p:spTgt>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2" fill="hold" grpId="0" nodeType="clickEffect">
                                  <p:stCondLst>
                                    <p:cond delay="0"/>
                                  </p:stCondLst>
                                  <p:childTnLst>
                                    <p:set>
                                      <p:cBhvr>
                                        <p:cTn id="123"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right)">
                                      <p:cBhvr>
                                        <p:cTn id="124" dur="500"/>
                                        <p:tgtEl>
                                          <p:spTgt spid="2">
                                            <p:graphicEl>
                                              <a:dgm id="{649A6CBF-F290-4EEE-B78D-0D564C2B9D25}"/>
                                            </p:graphicEl>
                                          </p:spTgt>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2" fill="hold" grpId="0" nodeType="clickEffect">
                                  <p:stCondLst>
                                    <p:cond delay="0"/>
                                  </p:stCondLst>
                                  <p:childTnLst>
                                    <p:set>
                                      <p:cBhvr>
                                        <p:cTn id="128" dur="1" fill="hold">
                                          <p:stCondLst>
                                            <p:cond delay="0"/>
                                          </p:stCondLst>
                                        </p:cTn>
                                        <p:tgtEl>
                                          <p:spTgt spid="2">
                                            <p:graphicEl>
                                              <a:dgm id="{0E148539-EB33-4ABA-B989-DB519EA8B5CE}"/>
                                            </p:graphicEl>
                                          </p:spTgt>
                                        </p:tgtEl>
                                        <p:attrNameLst>
                                          <p:attrName>style.visibility</p:attrName>
                                        </p:attrNameLst>
                                      </p:cBhvr>
                                      <p:to>
                                        <p:strVal val="visible"/>
                                      </p:to>
                                    </p:set>
                                    <p:animEffect transition="in" filter="wipe(right)">
                                      <p:cBhvr>
                                        <p:cTn id="129" dur="500"/>
                                        <p:tgtEl>
                                          <p:spTgt spid="2">
                                            <p:graphicEl>
                                              <a:dgm id="{0E148539-EB33-4ABA-B989-DB519EA8B5CE}"/>
                                            </p:graphicEl>
                                          </p:spTgt>
                                        </p:tgtEl>
                                      </p:cBhvr>
                                    </p:animEffect>
                                  </p:childTnLst>
                                </p:cTn>
                              </p:par>
                            </p:childTnLst>
                          </p:cTn>
                        </p:par>
                      </p:childTnLst>
                    </p:cTn>
                  </p:par>
                  <p:par>
                    <p:cTn id="130" fill="hold">
                      <p:stCondLst>
                        <p:cond delay="indefinite"/>
                      </p:stCondLst>
                      <p:childTnLst>
                        <p:par>
                          <p:cTn id="131" fill="hold">
                            <p:stCondLst>
                              <p:cond delay="0"/>
                            </p:stCondLst>
                            <p:childTnLst>
                              <p:par>
                                <p:cTn id="132" presetID="22" presetClass="entr" presetSubtype="2" fill="hold" grpId="0" nodeType="clickEffect">
                                  <p:stCondLst>
                                    <p:cond delay="0"/>
                                  </p:stCondLst>
                                  <p:childTnLst>
                                    <p:set>
                                      <p:cBhvr>
                                        <p:cTn id="133"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right)">
                                      <p:cBhvr>
                                        <p:cTn id="134" dur="500"/>
                                        <p:tgtEl>
                                          <p:spTgt spid="2">
                                            <p:graphicEl>
                                              <a:dgm id="{E9B318AF-1F9A-4683-BD60-E6D76EFFF793}"/>
                                            </p:graphicEl>
                                          </p:spTgt>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2" fill="hold" grpId="0" nodeType="clickEffect">
                                  <p:stCondLst>
                                    <p:cond delay="0"/>
                                  </p:stCondLst>
                                  <p:childTnLst>
                                    <p:set>
                                      <p:cBhvr>
                                        <p:cTn id="138"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right)">
                                      <p:cBhvr>
                                        <p:cTn id="139"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68063"/>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rtl="1"/>
            <a:r>
              <a:rPr lang="ar-SA"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صورة ليسوع</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43500"/>
            <a:ext cx="10820400" cy="461665"/>
          </a:xfrm>
          <a:prstGeom prst="rect">
            <a:avLst/>
          </a:prstGeom>
          <a:noFill/>
        </p:spPr>
        <p:txBody>
          <a:bodyPr wrap="square">
            <a:spAutoFit/>
          </a:bodyPr>
          <a:lstStyle/>
          <a:p>
            <a:pPr algn="ctr" rtl="1"/>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ar-SA" sz="2400" b="1" dirty="0">
                <a:solidFill>
                  <a:schemeClr val="bg1"/>
                </a:solidFill>
                <a:effectLst>
                  <a:outerShdw blurRad="38100" dist="38100" dir="2700000" algn="tl">
                    <a:srgbClr val="000000">
                      <a:alpha val="43137"/>
                    </a:srgbClr>
                  </a:outerShdw>
                </a:effectLst>
                <a:latin typeface="Comic Sans MS" panose="030F0702030302020204" pitchFamily="66" charset="0"/>
              </a:rPr>
              <a:t>'وَصِيَّتِي لَكُمْ هِيَ هذِهِ: أَنْ يُحِبَّ بَعْضُكُمْ بَعْضاً كَمَا أَنَا أَحْبَبْتُكُمْ. ' </a:t>
            </a:r>
            <a:r>
              <a:rPr lang="ar-SA" b="1" dirty="0">
                <a:solidFill>
                  <a:schemeClr val="bg1"/>
                </a:solidFill>
                <a:effectLst>
                  <a:outerShdw blurRad="38100" dist="38100" dir="2700000" algn="tl">
                    <a:srgbClr val="000000">
                      <a:alpha val="43137"/>
                    </a:srgbClr>
                  </a:outerShdw>
                </a:effectLst>
                <a:latin typeface="Comic Sans MS" panose="030F0702030302020204" pitchFamily="66" charset="0"/>
              </a:rPr>
              <a:t>(يوحنا 12:15)</a:t>
            </a:r>
            <a:endPar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endParaRP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3078902399"/>
              </p:ext>
            </p:extLst>
          </p:nvPr>
        </p:nvGraphicFramePr>
        <p:xfrm>
          <a:off x="247650" y="117719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528" fill="hold" grpId="0" nodeType="clickEffect">
                                  <p:stCondLst>
                                    <p:cond delay="0"/>
                                  </p:stCondLst>
                                  <p:childTnLst>
                                    <p:set>
                                      <p:cBhvr>
                                        <p:cTn id="20"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1"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2"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3" dur="500"/>
                                        <p:tgtEl>
                                          <p:spTgt spid="6">
                                            <p:graphicEl>
                                              <a:dgm id="{F9F8D5E1-F607-4EFA-AC38-DA7F70878192}"/>
                                            </p:graphicEl>
                                          </p:spTgt>
                                        </p:tgtEl>
                                      </p:cBhvr>
                                    </p:animEffect>
                                    <p:anim calcmode="lin" valueType="num">
                                      <p:cBhvr>
                                        <p:cTn id="24"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5"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26" presetID="53" presetClass="entr" presetSubtype="528" fill="hold" grpId="0" nodeType="withEffect">
                                  <p:stCondLst>
                                    <p:cond delay="0"/>
                                  </p:stCondLst>
                                  <p:childTnLst>
                                    <p:set>
                                      <p:cBhvr>
                                        <p:cTn id="27"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28"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6BE0FF7F-CBB0-49A1-B1A0-CB0C64629F80}"/>
                                            </p:graphicEl>
                                          </p:spTgt>
                                        </p:tgtEl>
                                      </p:cBhvr>
                                    </p:animEffect>
                                    <p:anim calcmode="lin" valueType="num">
                                      <p:cBhvr>
                                        <p:cTn id="31"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2"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4" fill="hold" grpId="0" nodeType="clickEffect">
                                  <p:stCondLst>
                                    <p:cond delay="0"/>
                                  </p:stCondLst>
                                  <p:childTnLst>
                                    <p:set>
                                      <p:cBhvr>
                                        <p:cTn id="36"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37"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38"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39"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0"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528" fill="hold" grpId="0" nodeType="clickEffect">
                                  <p:stCondLst>
                                    <p:cond delay="0"/>
                                  </p:stCondLst>
                                  <p:childTnLst>
                                    <p:set>
                                      <p:cBhvr>
                                        <p:cTn id="44"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5"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46"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47" dur="500"/>
                                        <p:tgtEl>
                                          <p:spTgt spid="6">
                                            <p:graphicEl>
                                              <a:dgm id="{46300B88-15D6-4AD9-BDC7-CBB7A108754F}"/>
                                            </p:graphicEl>
                                          </p:spTgt>
                                        </p:tgtEl>
                                      </p:cBhvr>
                                    </p:animEffect>
                                    <p:anim calcmode="lin" valueType="num">
                                      <p:cBhvr>
                                        <p:cTn id="48"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49"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0" presetID="53" presetClass="entr" presetSubtype="528" fill="hold" grpId="0" nodeType="withEffect">
                                  <p:stCondLst>
                                    <p:cond delay="0"/>
                                  </p:stCondLst>
                                  <p:childTnLst>
                                    <p:set>
                                      <p:cBhvr>
                                        <p:cTn id="51"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2"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3"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4" dur="500"/>
                                        <p:tgtEl>
                                          <p:spTgt spid="6">
                                            <p:graphicEl>
                                              <a:dgm id="{2DF11572-813F-42C6-9E2B-7294E1345C2C}"/>
                                            </p:graphicEl>
                                          </p:spTgt>
                                        </p:tgtEl>
                                      </p:cBhvr>
                                    </p:animEffect>
                                    <p:anim calcmode="lin" valueType="num">
                                      <p:cBhvr>
                                        <p:cTn id="55"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56"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7" presetClass="entr" presetSubtype="4" fill="hold" grpId="0" nodeType="clickEffect">
                                  <p:stCondLst>
                                    <p:cond delay="0"/>
                                  </p:stCondLst>
                                  <p:childTnLst>
                                    <p:set>
                                      <p:cBhvr>
                                        <p:cTn id="60"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1"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2"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3"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4"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53" presetClass="entr" presetSubtype="528" fill="hold" grpId="0" nodeType="clickEffect">
                                  <p:stCondLst>
                                    <p:cond delay="0"/>
                                  </p:stCondLst>
                                  <p:childTnLst>
                                    <p:set>
                                      <p:cBhvr>
                                        <p:cTn id="68"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69"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0"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1" dur="500"/>
                                        <p:tgtEl>
                                          <p:spTgt spid="6">
                                            <p:graphicEl>
                                              <a:dgm id="{FB922938-60AB-4CE5-837E-F398A7A8C623}"/>
                                            </p:graphicEl>
                                          </p:spTgt>
                                        </p:tgtEl>
                                      </p:cBhvr>
                                    </p:animEffect>
                                    <p:anim calcmode="lin" valueType="num">
                                      <p:cBhvr>
                                        <p:cTn id="72"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3"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4" presetID="53" presetClass="entr" presetSubtype="528" fill="hold" grpId="0" nodeType="withEffect">
                                  <p:stCondLst>
                                    <p:cond delay="0"/>
                                  </p:stCondLst>
                                  <p:childTnLst>
                                    <p:set>
                                      <p:cBhvr>
                                        <p:cTn id="75"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76"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77"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78" dur="500"/>
                                        <p:tgtEl>
                                          <p:spTgt spid="6">
                                            <p:graphicEl>
                                              <a:dgm id="{B0BF597D-CCA4-45CE-AA41-60450BEE2E49}"/>
                                            </p:graphicEl>
                                          </p:spTgt>
                                        </p:tgtEl>
                                      </p:cBhvr>
                                    </p:animEffect>
                                    <p:anim calcmode="lin" valueType="num">
                                      <p:cBhvr>
                                        <p:cTn id="79"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0"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17" presetClass="entr" presetSubtype="4" fill="hold" grpId="0" nodeType="clickEffect">
                                  <p:stCondLst>
                                    <p:cond delay="0"/>
                                  </p:stCondLst>
                                  <p:childTnLst>
                                    <p:set>
                                      <p:cBhvr>
                                        <p:cTn id="84"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5"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86"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87"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88"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89" fill="hold">
                      <p:stCondLst>
                        <p:cond delay="indefinite"/>
                      </p:stCondLst>
                      <p:childTnLst>
                        <p:par>
                          <p:cTn id="90" fill="hold">
                            <p:stCondLst>
                              <p:cond delay="0"/>
                            </p:stCondLst>
                            <p:childTnLst>
                              <p:par>
                                <p:cTn id="91" presetID="53" presetClass="entr" presetSubtype="528" fill="hold" grpId="0" nodeType="clickEffect">
                                  <p:stCondLst>
                                    <p:cond delay="0"/>
                                  </p:stCondLst>
                                  <p:childTnLst>
                                    <p:set>
                                      <p:cBhvr>
                                        <p:cTn id="92"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3"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4"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5" dur="500"/>
                                        <p:tgtEl>
                                          <p:spTgt spid="6">
                                            <p:graphicEl>
                                              <a:dgm id="{5BAABFC6-A68D-408E-A6AD-CA536B70ADB6}"/>
                                            </p:graphicEl>
                                          </p:spTgt>
                                        </p:tgtEl>
                                      </p:cBhvr>
                                    </p:animEffect>
                                    <p:anim calcmode="lin" valueType="num">
                                      <p:cBhvr>
                                        <p:cTn id="96"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97"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98" presetID="53" presetClass="entr" presetSubtype="528" fill="hold" grpId="0" nodeType="withEffect">
                                  <p:stCondLst>
                                    <p:cond delay="0"/>
                                  </p:stCondLst>
                                  <p:childTnLst>
                                    <p:set>
                                      <p:cBhvr>
                                        <p:cTn id="99"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0"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1"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2" dur="500"/>
                                        <p:tgtEl>
                                          <p:spTgt spid="6">
                                            <p:graphicEl>
                                              <a:dgm id="{8ED2D417-3C6D-42BE-A637-F321BC0F1C64}"/>
                                            </p:graphicEl>
                                          </p:spTgt>
                                        </p:tgtEl>
                                      </p:cBhvr>
                                    </p:animEffect>
                                    <p:anim calcmode="lin" valueType="num">
                                      <p:cBhvr>
                                        <p:cTn id="103"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4"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17" presetClass="entr" presetSubtype="4" fill="hold" grpId="0" nodeType="clickEffect">
                                  <p:stCondLst>
                                    <p:cond delay="0"/>
                                  </p:stCondLst>
                                  <p:childTnLst>
                                    <p:set>
                                      <p:cBhvr>
                                        <p:cTn id="108"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09"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0"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1"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2"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3" fill="hold">
                      <p:stCondLst>
                        <p:cond delay="indefinite"/>
                      </p:stCondLst>
                      <p:childTnLst>
                        <p:par>
                          <p:cTn id="114" fill="hold">
                            <p:stCondLst>
                              <p:cond delay="0"/>
                            </p:stCondLst>
                            <p:childTnLst>
                              <p:par>
                                <p:cTn id="115" presetID="53" presetClass="entr" presetSubtype="528" fill="hold" grpId="0" nodeType="clickEffect">
                                  <p:stCondLst>
                                    <p:cond delay="0"/>
                                  </p:stCondLst>
                                  <p:childTnLst>
                                    <p:set>
                                      <p:cBhvr>
                                        <p:cTn id="116"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17"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18"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19" dur="500"/>
                                        <p:tgtEl>
                                          <p:spTgt spid="6">
                                            <p:graphicEl>
                                              <a:dgm id="{3F22C4B6-C079-4973-8BB2-79A23ACE0857}"/>
                                            </p:graphicEl>
                                          </p:spTgt>
                                        </p:tgtEl>
                                      </p:cBhvr>
                                    </p:animEffect>
                                    <p:anim calcmode="lin" valueType="num">
                                      <p:cBhvr>
                                        <p:cTn id="120"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1"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2" presetID="53" presetClass="entr" presetSubtype="528" fill="hold" grpId="0" nodeType="withEffect">
                                  <p:stCondLst>
                                    <p:cond delay="0"/>
                                  </p:stCondLst>
                                  <p:childTnLst>
                                    <p:set>
                                      <p:cBhvr>
                                        <p:cTn id="123"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4"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5"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26" dur="500"/>
                                        <p:tgtEl>
                                          <p:spTgt spid="6">
                                            <p:graphicEl>
                                              <a:dgm id="{DCD78947-53D8-40B5-AA73-E5793E20D177}"/>
                                            </p:graphicEl>
                                          </p:spTgt>
                                        </p:tgtEl>
                                      </p:cBhvr>
                                    </p:animEffect>
                                    <p:anim calcmode="lin" valueType="num">
                                      <p:cBhvr>
                                        <p:cTn id="127"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28"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17" presetClass="entr" presetSubtype="4" fill="hold" grpId="0" nodeType="clickEffect">
                                  <p:stCondLst>
                                    <p:cond delay="0"/>
                                  </p:stCondLst>
                                  <p:childTnLst>
                                    <p:set>
                                      <p:cBhvr>
                                        <p:cTn id="132"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3"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4"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5"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36"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37" fill="hold">
                      <p:stCondLst>
                        <p:cond delay="indefinite"/>
                      </p:stCondLst>
                      <p:childTnLst>
                        <p:par>
                          <p:cTn id="138" fill="hold">
                            <p:stCondLst>
                              <p:cond delay="0"/>
                            </p:stCondLst>
                            <p:childTnLst>
                              <p:par>
                                <p:cTn id="139" presetID="53" presetClass="entr" presetSubtype="528" fill="hold" grpId="0" nodeType="clickEffect">
                                  <p:stCondLst>
                                    <p:cond delay="0"/>
                                  </p:stCondLst>
                                  <p:childTnLst>
                                    <p:set>
                                      <p:cBhvr>
                                        <p:cTn id="140"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1"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2"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3" dur="500"/>
                                        <p:tgtEl>
                                          <p:spTgt spid="6">
                                            <p:graphicEl>
                                              <a:dgm id="{795C8EFA-4533-4891-8D05-73565B751098}"/>
                                            </p:graphicEl>
                                          </p:spTgt>
                                        </p:tgtEl>
                                      </p:cBhvr>
                                    </p:animEffect>
                                    <p:anim calcmode="lin" valueType="num">
                                      <p:cBhvr>
                                        <p:cTn id="144"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5"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46" presetID="53" presetClass="entr" presetSubtype="528" fill="hold" grpId="0" nodeType="withEffect">
                                  <p:stCondLst>
                                    <p:cond delay="0"/>
                                  </p:stCondLst>
                                  <p:childTnLst>
                                    <p:set>
                                      <p:cBhvr>
                                        <p:cTn id="147"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48"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49"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0" dur="500"/>
                                        <p:tgtEl>
                                          <p:spTgt spid="6">
                                            <p:graphicEl>
                                              <a:dgm id="{5913AA16-EB74-4F20-9642-ED922FB53DE3}"/>
                                            </p:graphicEl>
                                          </p:spTgt>
                                        </p:tgtEl>
                                      </p:cBhvr>
                                    </p:animEffect>
                                    <p:anim calcmode="lin" valueType="num">
                                      <p:cBhvr>
                                        <p:cTn id="151"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2"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17" presetClass="entr" presetSubtype="4" fill="hold" grpId="0" nodeType="clickEffect">
                                  <p:stCondLst>
                                    <p:cond delay="0"/>
                                  </p:stCondLst>
                                  <p:childTnLst>
                                    <p:set>
                                      <p:cBhvr>
                                        <p:cTn id="156"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57"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58"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59"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0"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1" fill="hold">
                      <p:stCondLst>
                        <p:cond delay="indefinite"/>
                      </p:stCondLst>
                      <p:childTnLst>
                        <p:par>
                          <p:cTn id="162" fill="hold">
                            <p:stCondLst>
                              <p:cond delay="0"/>
                            </p:stCondLst>
                            <p:childTnLst>
                              <p:par>
                                <p:cTn id="163" presetID="53" presetClass="entr" presetSubtype="528" fill="hold" grpId="0" nodeType="clickEffect">
                                  <p:stCondLst>
                                    <p:cond delay="0"/>
                                  </p:stCondLst>
                                  <p:childTnLst>
                                    <p:set>
                                      <p:cBhvr>
                                        <p:cTn id="164"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5"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66"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67" dur="500"/>
                                        <p:tgtEl>
                                          <p:spTgt spid="6">
                                            <p:graphicEl>
                                              <a:dgm id="{969454A3-B4CB-43C6-8FA5-556E7C08AA2C}"/>
                                            </p:graphicEl>
                                          </p:spTgt>
                                        </p:tgtEl>
                                      </p:cBhvr>
                                    </p:animEffect>
                                    <p:anim calcmode="lin" valueType="num">
                                      <p:cBhvr>
                                        <p:cTn id="168"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69"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0" presetID="53" presetClass="entr" presetSubtype="528" fill="hold" grpId="0" nodeType="withEffect">
                                  <p:stCondLst>
                                    <p:cond delay="0"/>
                                  </p:stCondLst>
                                  <p:childTnLst>
                                    <p:set>
                                      <p:cBhvr>
                                        <p:cTn id="171"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2"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3"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4" dur="500"/>
                                        <p:tgtEl>
                                          <p:spTgt spid="6">
                                            <p:graphicEl>
                                              <a:dgm id="{84DE7143-48BC-47DA-BA03-B16160E8CD61}"/>
                                            </p:graphicEl>
                                          </p:spTgt>
                                        </p:tgtEl>
                                      </p:cBhvr>
                                    </p:animEffect>
                                    <p:anim calcmode="lin" valueType="num">
                                      <p:cBhvr>
                                        <p:cTn id="175"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76"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presetID="17" presetClass="entr" presetSubtype="4" fill="hold" grpId="0" nodeType="clickEffect">
                                  <p:stCondLst>
                                    <p:cond delay="0"/>
                                  </p:stCondLst>
                                  <p:childTnLst>
                                    <p:set>
                                      <p:cBhvr>
                                        <p:cTn id="180"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1"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2"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3"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4"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851</TotalTime>
  <Words>1096</Words>
  <Application>Microsoft Office PowerPoint</Application>
  <PresentationFormat>Panorámica</PresentationFormat>
  <Paragraphs>118</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Aptos</vt:lpstr>
      <vt:lpstr>Aptos Display</vt:lpstr>
      <vt:lpstr>Arial</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162</cp:revision>
  <dcterms:created xsi:type="dcterms:W3CDTF">2026-07-11T14:17:46Z</dcterms:created>
  <dcterms:modified xsi:type="dcterms:W3CDTF">2026-08-03T17:00:24Z</dcterms:modified>
</cp:coreProperties>
</file>